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8"/>
  </p:notesMasterIdLst>
  <p:handoutMasterIdLst>
    <p:handoutMasterId r:id="rId39"/>
  </p:handoutMasterIdLst>
  <p:sldIdLst>
    <p:sldId id="300" r:id="rId2"/>
    <p:sldId id="302" r:id="rId3"/>
    <p:sldId id="304" r:id="rId4"/>
    <p:sldId id="303" r:id="rId5"/>
    <p:sldId id="383" r:id="rId6"/>
    <p:sldId id="296" r:id="rId7"/>
    <p:sldId id="298" r:id="rId8"/>
    <p:sldId id="299" r:id="rId9"/>
    <p:sldId id="385" r:id="rId10"/>
    <p:sldId id="418" r:id="rId11"/>
    <p:sldId id="419" r:id="rId12"/>
    <p:sldId id="313" r:id="rId13"/>
    <p:sldId id="314" r:id="rId14"/>
    <p:sldId id="398" r:id="rId15"/>
    <p:sldId id="315" r:id="rId16"/>
    <p:sldId id="351" r:id="rId17"/>
    <p:sldId id="316" r:id="rId18"/>
    <p:sldId id="317" r:id="rId19"/>
    <p:sldId id="318" r:id="rId20"/>
    <p:sldId id="319" r:id="rId21"/>
    <p:sldId id="421" r:id="rId22"/>
    <p:sldId id="423" r:id="rId23"/>
    <p:sldId id="435" r:id="rId24"/>
    <p:sldId id="434" r:id="rId25"/>
    <p:sldId id="436" r:id="rId26"/>
    <p:sldId id="437" r:id="rId27"/>
    <p:sldId id="422" r:id="rId28"/>
    <p:sldId id="320" r:id="rId29"/>
    <p:sldId id="321" r:id="rId30"/>
    <p:sldId id="425" r:id="rId31"/>
    <p:sldId id="438" r:id="rId32"/>
    <p:sldId id="426" r:id="rId33"/>
    <p:sldId id="400" r:id="rId34"/>
    <p:sldId id="401" r:id="rId35"/>
    <p:sldId id="420" r:id="rId36"/>
    <p:sldId id="399" r:id="rId37"/>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08080"/>
    <a:srgbClr val="3333CC"/>
    <a:srgbClr val="CADBFA"/>
    <a:srgbClr val="2BDC08"/>
    <a:srgbClr val="FF7C80"/>
    <a:srgbClr val="CC3300"/>
    <a:srgbClr val="DDDDDD"/>
    <a:srgbClr val="AC549B"/>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2723" autoAdjust="0"/>
    <p:restoredTop sz="68416" autoAdjust="0"/>
  </p:normalViewPr>
  <p:slideViewPr>
    <p:cSldViewPr>
      <p:cViewPr varScale="1">
        <p:scale>
          <a:sx n="68" d="100"/>
          <a:sy n="68" d="100"/>
        </p:scale>
        <p:origin x="2204"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0.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7.xml"/><Relationship Id="rId15" Type="http://schemas.openxmlformats.org/officeDocument/2006/relationships/slide" Target="slides/slide23.xml"/><Relationship Id="rId23" Type="http://schemas.openxmlformats.org/officeDocument/2006/relationships/slide" Target="slides/slide32.xml"/><Relationship Id="rId10" Type="http://schemas.openxmlformats.org/officeDocument/2006/relationships/slide" Target="slides/slide17.xml"/><Relationship Id="rId19" Type="http://schemas.openxmlformats.org/officeDocument/2006/relationships/slide" Target="slides/slide27.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22.xml"/><Relationship Id="rId22"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F3FE29D4-F57F-415B-BEA4-4673F1AFFF7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EADFCDFF-3C13-44D0-A06A-A6157A85C6C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7CE2A3BE-9901-4CCF-9825-B3016EAB0D4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2CD5FEA1-685C-4FE4-8CB9-A67880EBFC39}"/>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ED0755-11E5-4D68-AA7E-A8B881C7947B}"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5E47968-4FF0-4121-BB64-F3F0FB12960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EE1ABD88-633B-44E8-8FDC-637CE73CD27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93501528-5D72-4AA4-A416-5E57B4F540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B687060-8664-4F63-95A3-1F6D32E3B40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F7836DFF-0781-4385-8487-7E786489F92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FC18A24A-1AC3-4997-89E5-2E7A1851C12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2735C2-49BF-4078-809D-04FD00A3D49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19F4091-A68C-46D5-A5A5-B4721B1F35C2}"/>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4434AA8-E33D-4DD6-B263-4AC2FBF525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9396" name="灯片编号占位符 3">
            <a:extLst>
              <a:ext uri="{FF2B5EF4-FFF2-40B4-BE49-F238E27FC236}">
                <a16:creationId xmlns:a16="http://schemas.microsoft.com/office/drawing/2014/main" id="{D5B99537-F03C-47E2-B3D5-CBDCE2CE4C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FC6B5FA-44FE-41F3-865F-F34C78C95DD1}" type="slidenum">
              <a:rPr lang="zh-CN" altLang="en-US" smtClean="0">
                <a:latin typeface="Tahoma" panose="020B0604030504040204" pitchFamily="34" charset="0"/>
              </a:rPr>
              <a:pPr>
                <a:spcBef>
                  <a:spcPct val="0"/>
                </a:spcBef>
              </a:pPr>
              <a:t>2</a:t>
            </a:fld>
            <a:endParaRPr lang="en-US" altLang="zh-CN">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Prim</a:t>
            </a:r>
            <a:r>
              <a:rPr lang="zh-CN" altLang="en-US" dirty="0"/>
              <a:t>算法和</a:t>
            </a:r>
            <a:r>
              <a:rPr lang="en-US" altLang="zh-CN" dirty="0"/>
              <a:t>Kruskal</a:t>
            </a:r>
            <a:r>
              <a:rPr lang="zh-CN" altLang="en-US" dirty="0"/>
              <a:t>算法都可以看成是应用贪心算法设计策略的例子。</a:t>
            </a:r>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18</a:t>
            </a:fld>
            <a:endParaRPr lang="en-US" altLang="zh-CN"/>
          </a:p>
        </p:txBody>
      </p:sp>
    </p:spTree>
    <p:extLst>
      <p:ext uri="{BB962C8B-B14F-4D97-AF65-F5344CB8AC3E}">
        <p14:creationId xmlns:p14="http://schemas.microsoft.com/office/powerpoint/2010/main" val="411540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普里姆算法以起始顶点（任意）为中心，一次加入一个顶点，当所有顶点都被加入时，算法结束（进行</a:t>
            </a:r>
            <a:r>
              <a:rPr lang="en-US" altLang="zh-CN" dirty="0"/>
              <a:t>n-1</a:t>
            </a:r>
            <a:r>
              <a:rPr lang="zh-CN" altLang="en-US" dirty="0"/>
              <a:t>次）。</a:t>
            </a:r>
            <a:endParaRPr lang="en-US" altLang="zh-CN" dirty="0"/>
          </a:p>
          <a:p>
            <a:endParaRPr lang="en-US" altLang="zh-CN" dirty="0"/>
          </a:p>
          <a:p>
            <a:endParaRPr lang="en-US" altLang="zh-CN" dirty="0"/>
          </a:p>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19</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实现</a:t>
            </a:r>
            <a:r>
              <a:rPr lang="en-US" altLang="zh-CN" dirty="0"/>
              <a:t>prim</a:t>
            </a:r>
            <a:r>
              <a:rPr lang="zh-CN" altLang="en-US" dirty="0"/>
              <a:t>算法的关键步骤是每次找出一条最短边，然后将其加入到最小生成树中。</a:t>
            </a:r>
            <a:endParaRPr lang="en-US" altLang="zh-CN" dirty="0"/>
          </a:p>
          <a:p>
            <a:endParaRPr lang="en-US" altLang="zh-CN" dirty="0"/>
          </a:p>
          <a:p>
            <a:endParaRPr lang="en-US" altLang="zh-CN" dirty="0"/>
          </a:p>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21</a:t>
            </a:fld>
            <a:endParaRPr lang="en-US" altLang="zh-CN">
              <a:latin typeface="Tahoma" panose="020B0604030504040204" pitchFamily="34" charset="0"/>
            </a:endParaRPr>
          </a:p>
        </p:txBody>
      </p:sp>
    </p:spTree>
    <p:extLst>
      <p:ext uri="{BB962C8B-B14F-4D97-AF65-F5344CB8AC3E}">
        <p14:creationId xmlns:p14="http://schemas.microsoft.com/office/powerpoint/2010/main" val="385594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int *v;       //</a:t>
            </a:r>
            <a:r>
              <a:rPr lang="zh-CN" altLang="en-US" dirty="0"/>
              <a:t>访问标志</a:t>
            </a:r>
          </a:p>
          <a:p>
            <a:r>
              <a:rPr lang="zh-CN" altLang="en-US" dirty="0"/>
              <a:t>这个用来区分哪些顶点已经访问过，哪些还没访问。</a:t>
            </a:r>
            <a:endParaRPr lang="en-US" altLang="zh-CN" dirty="0"/>
          </a:p>
          <a:p>
            <a:endParaRPr lang="en-US" altLang="zh-CN"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22</a:t>
            </a:fld>
            <a:endParaRPr lang="en-US" altLang="zh-CN">
              <a:latin typeface="Tahoma" panose="020B0604030504040204" pitchFamily="34" charset="0"/>
            </a:endParaRPr>
          </a:p>
        </p:txBody>
      </p:sp>
    </p:spTree>
    <p:extLst>
      <p:ext uri="{BB962C8B-B14F-4D97-AF65-F5344CB8AC3E}">
        <p14:creationId xmlns:p14="http://schemas.microsoft.com/office/powerpoint/2010/main" val="237208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注意，边的信息直接来自于邻接矩阵</a:t>
            </a:r>
            <a:r>
              <a:rPr lang="en-US" altLang="zh-CN" dirty="0"/>
              <a:t>p</a:t>
            </a:r>
          </a:p>
          <a:p>
            <a:endParaRPr lang="en-US" altLang="zh-CN" dirty="0"/>
          </a:p>
          <a:p>
            <a:r>
              <a:rPr lang="zh-CN" altLang="en-US" dirty="0"/>
              <a:t>如果题目要求是只需要直接输出每次选出来的边，则不需要将选出来的边加入到边集，每选出一条边直接输出就可以了。因为实验要求先输出选出的边的权值和，再输出依次选中的边，所以就用数组保留下来以供输出。</a:t>
            </a:r>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23</a:t>
            </a:fld>
            <a:endParaRPr lang="en-US" altLang="zh-CN">
              <a:latin typeface="Tahoma" panose="020B0604030504040204" pitchFamily="34" charset="0"/>
            </a:endParaRPr>
          </a:p>
        </p:txBody>
      </p:sp>
    </p:spTree>
    <p:extLst>
      <p:ext uri="{BB962C8B-B14F-4D97-AF65-F5344CB8AC3E}">
        <p14:creationId xmlns:p14="http://schemas.microsoft.com/office/powerpoint/2010/main" val="271254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实现</a:t>
            </a:r>
            <a:r>
              <a:rPr lang="en-US" altLang="zh-CN" dirty="0"/>
              <a:t>prim</a:t>
            </a:r>
            <a:r>
              <a:rPr lang="zh-CN" altLang="en-US" dirty="0"/>
              <a:t>算法的关键步骤是每次找出一条最短边，然后将其加入到最小生成树中。</a:t>
            </a:r>
            <a:endParaRPr lang="en-US" altLang="zh-CN" dirty="0"/>
          </a:p>
          <a:p>
            <a:endParaRPr lang="en-US" altLang="zh-CN" dirty="0"/>
          </a:p>
          <a:p>
            <a:r>
              <a:rPr lang="en-US" altLang="zh-CN" dirty="0"/>
              <a:t>2</a:t>
            </a:r>
            <a:r>
              <a:rPr lang="zh-CN" altLang="en-US" dirty="0"/>
              <a:t>、增量法：逐个增加顶点到最小生成树中的过程实际上是增量式的变化。因为关注的是从生成树</a:t>
            </a:r>
            <a:r>
              <a:rPr lang="en-US" altLang="zh-CN" dirty="0"/>
              <a:t>T</a:t>
            </a:r>
            <a:r>
              <a:rPr lang="zh-CN" altLang="en-US" dirty="0"/>
              <a:t>外的每个顶点到生成树</a:t>
            </a:r>
            <a:r>
              <a:rPr lang="en-US" altLang="zh-CN" dirty="0"/>
              <a:t>T</a:t>
            </a:r>
            <a:r>
              <a:rPr lang="zh-CN" altLang="en-US" dirty="0"/>
              <a:t>中顶点的最小交叉边，因此当将顶点</a:t>
            </a:r>
            <a:r>
              <a:rPr lang="en-US" altLang="zh-CN" dirty="0"/>
              <a:t>v</a:t>
            </a:r>
            <a:r>
              <a:rPr lang="zh-CN" altLang="en-US" dirty="0"/>
              <a:t>加入生成树</a:t>
            </a:r>
            <a:r>
              <a:rPr lang="en-US" altLang="zh-CN" dirty="0"/>
              <a:t>T</a:t>
            </a:r>
            <a:r>
              <a:rPr lang="zh-CN" altLang="en-US" dirty="0"/>
              <a:t>中时，对每一个非生成树</a:t>
            </a:r>
            <a:r>
              <a:rPr lang="en-US" altLang="zh-CN" dirty="0"/>
              <a:t>T</a:t>
            </a:r>
            <a:r>
              <a:rPr lang="zh-CN" altLang="en-US" dirty="0"/>
              <a:t>中顶点</a:t>
            </a:r>
            <a:r>
              <a:rPr lang="en-US" altLang="zh-CN" dirty="0"/>
              <a:t>w</a:t>
            </a:r>
            <a:r>
              <a:rPr lang="zh-CN" altLang="en-US" dirty="0"/>
              <a:t>而言，唯一可能引起的变化是增加顶点</a:t>
            </a:r>
            <a:r>
              <a:rPr lang="en-US" altLang="zh-CN" dirty="0"/>
              <a:t>v</a:t>
            </a:r>
            <a:r>
              <a:rPr lang="zh-CN" altLang="en-US" dirty="0"/>
              <a:t>可能使得顶点</a:t>
            </a:r>
            <a:r>
              <a:rPr lang="en-US" altLang="zh-CN" dirty="0"/>
              <a:t>w</a:t>
            </a:r>
            <a:r>
              <a:rPr lang="zh-CN" altLang="en-US" dirty="0"/>
              <a:t>比以前更接近生成树，即从顶点</a:t>
            </a:r>
            <a:r>
              <a:rPr lang="en-US" altLang="zh-CN" dirty="0"/>
              <a:t>w</a:t>
            </a:r>
            <a:r>
              <a:rPr lang="zh-CN" altLang="en-US" dirty="0"/>
              <a:t>到顶点</a:t>
            </a:r>
            <a:r>
              <a:rPr lang="en-US" altLang="zh-CN" dirty="0"/>
              <a:t>v</a:t>
            </a:r>
            <a:r>
              <a:rPr lang="zh-CN" altLang="en-US" dirty="0"/>
              <a:t>的权值可能比以前顶点</a:t>
            </a:r>
            <a:r>
              <a:rPr lang="en-US" altLang="zh-CN" dirty="0"/>
              <a:t>w</a:t>
            </a:r>
            <a:r>
              <a:rPr lang="zh-CN" altLang="en-US" dirty="0"/>
              <a:t>所确定的最小交叉边的权值更小。因此，并不需要检查从顶点</a:t>
            </a:r>
            <a:r>
              <a:rPr lang="en-US" altLang="zh-CN" dirty="0"/>
              <a:t>w</a:t>
            </a:r>
            <a:r>
              <a:rPr lang="zh-CN" altLang="en-US" dirty="0"/>
              <a:t>到生成树</a:t>
            </a:r>
            <a:r>
              <a:rPr lang="en-US" altLang="zh-CN" dirty="0"/>
              <a:t>T</a:t>
            </a:r>
            <a:r>
              <a:rPr lang="zh-CN" altLang="en-US" dirty="0"/>
              <a:t>中所有顶点的边，而仅需要跟踪</a:t>
            </a:r>
            <a:r>
              <a:rPr lang="en-US" altLang="zh-CN" dirty="0"/>
              <a:t>w</a:t>
            </a:r>
            <a:r>
              <a:rPr lang="zh-CN" altLang="en-US" dirty="0"/>
              <a:t>到生成树中顶点的最小交叉边，并检查当顶点</a:t>
            </a:r>
            <a:r>
              <a:rPr lang="en-US" altLang="zh-CN" dirty="0"/>
              <a:t>v</a:t>
            </a:r>
            <a:r>
              <a:rPr lang="zh-CN" altLang="en-US" dirty="0"/>
              <a:t>加入到生成树</a:t>
            </a:r>
            <a:r>
              <a:rPr lang="en-US" altLang="zh-CN" dirty="0"/>
              <a:t>T</a:t>
            </a:r>
            <a:r>
              <a:rPr lang="zh-CN" altLang="en-US" dirty="0"/>
              <a:t>中时是否需要修改顶点</a:t>
            </a:r>
            <a:r>
              <a:rPr lang="en-US" altLang="zh-CN" dirty="0"/>
              <a:t>w</a:t>
            </a:r>
            <a:r>
              <a:rPr lang="zh-CN" altLang="en-US" dirty="0"/>
              <a:t>的最小交叉边。</a:t>
            </a:r>
            <a:endParaRPr lang="en-US" altLang="zh-CN" dirty="0"/>
          </a:p>
          <a:p>
            <a:endParaRPr lang="en-US" altLang="zh-CN" dirty="0"/>
          </a:p>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extLst>
      <p:ext uri="{BB962C8B-B14F-4D97-AF65-F5344CB8AC3E}">
        <p14:creationId xmlns:p14="http://schemas.microsoft.com/office/powerpoint/2010/main" val="265988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注意：</a:t>
            </a:r>
            <a:r>
              <a:rPr lang="en-US" altLang="zh-CN" dirty="0"/>
              <a:t>temp[</a:t>
            </a:r>
            <a:r>
              <a:rPr lang="en-US" altLang="zh-CN" dirty="0" err="1"/>
              <a:t>i</a:t>
            </a:r>
            <a:r>
              <a:rPr lang="en-US" altLang="zh-CN" dirty="0"/>
              <a:t>].v2</a:t>
            </a:r>
            <a:r>
              <a:rPr lang="zh-CN" altLang="en-US" dirty="0"/>
              <a:t>这个字段没用，可直接用数组的下标来表示第二个顶点</a:t>
            </a:r>
            <a:endParaRPr lang="en-US" altLang="zh-CN" dirty="0"/>
          </a:p>
          <a:p>
            <a:endParaRPr lang="en-US" altLang="zh-CN" dirty="0"/>
          </a:p>
          <a:p>
            <a:r>
              <a:rPr lang="zh-CN" altLang="en-US" dirty="0"/>
              <a:t>另一种做法：使用</a:t>
            </a:r>
            <a:r>
              <a:rPr lang="en-US" altLang="zh-CN" dirty="0"/>
              <a:t>sort</a:t>
            </a:r>
            <a:r>
              <a:rPr lang="zh-CN" altLang="en-US" dirty="0"/>
              <a:t>对边进行排序：</a:t>
            </a:r>
            <a:endParaRPr lang="en-US" altLang="zh-CN" dirty="0"/>
          </a:p>
          <a:p>
            <a:r>
              <a:rPr lang="en-US" altLang="zh-CN" dirty="0"/>
              <a:t>bool </a:t>
            </a:r>
            <a:r>
              <a:rPr lang="en-US" altLang="zh-CN" dirty="0" err="1"/>
              <a:t>cmp</a:t>
            </a:r>
            <a:r>
              <a:rPr lang="en-US" altLang="zh-CN" dirty="0"/>
              <a:t>(const Node&amp; n1,const Node&amp; n2){</a:t>
            </a:r>
          </a:p>
          <a:p>
            <a:r>
              <a:rPr lang="en-US" altLang="zh-CN" dirty="0"/>
              <a:t>  return n1.weight&lt;n2.weight;</a:t>
            </a:r>
          </a:p>
          <a:p>
            <a:r>
              <a:rPr lang="en-US" altLang="zh-CN" dirty="0"/>
              <a:t>}</a:t>
            </a:r>
          </a:p>
          <a:p>
            <a:endParaRPr lang="en-US" altLang="zh-CN" dirty="0"/>
          </a:p>
          <a:p>
            <a:r>
              <a:rPr lang="en-US" altLang="zh-CN" dirty="0"/>
              <a:t> void Prim(string start){</a:t>
            </a:r>
          </a:p>
          <a:p>
            <a:r>
              <a:rPr lang="en-US" altLang="zh-CN" dirty="0"/>
              <a:t>       int p1,p2,sum=0,k,t;</a:t>
            </a:r>
          </a:p>
          <a:p>
            <a:r>
              <a:rPr lang="en-US" altLang="zh-CN" dirty="0"/>
              <a:t>       Node* temp=new Node[</a:t>
            </a:r>
            <a:r>
              <a:rPr lang="en-US" altLang="zh-CN" dirty="0" err="1"/>
              <a:t>len</a:t>
            </a:r>
            <a:r>
              <a:rPr lang="en-US" altLang="zh-CN" dirty="0"/>
              <a:t>];  //temp</a:t>
            </a:r>
            <a:r>
              <a:rPr lang="zh-CN" altLang="en-US" dirty="0"/>
              <a:t>存放</a:t>
            </a:r>
            <a:r>
              <a:rPr lang="en-US" altLang="zh-CN" dirty="0"/>
              <a:t>V-U</a:t>
            </a:r>
            <a:r>
              <a:rPr lang="zh-CN" altLang="en-US" dirty="0"/>
              <a:t>中各顶点到集合</a:t>
            </a:r>
            <a:r>
              <a:rPr lang="en-US" altLang="zh-CN" dirty="0"/>
              <a:t>U</a:t>
            </a:r>
            <a:r>
              <a:rPr lang="zh-CN" altLang="en-US" dirty="0"/>
              <a:t>中顶点的最小交叉边及其权值</a:t>
            </a:r>
          </a:p>
          <a:p>
            <a:r>
              <a:rPr lang="zh-CN" altLang="en-US" dirty="0"/>
              <a:t>       </a:t>
            </a:r>
            <a:r>
              <a:rPr lang="en-US" altLang="zh-CN" dirty="0"/>
              <a:t>int *v=new int[</a:t>
            </a:r>
            <a:r>
              <a:rPr lang="en-US" altLang="zh-CN" dirty="0" err="1"/>
              <a:t>len</a:t>
            </a:r>
            <a:r>
              <a:rPr lang="en-US" altLang="zh-CN" dirty="0"/>
              <a:t>];</a:t>
            </a:r>
          </a:p>
          <a:p>
            <a:endParaRPr lang="en-US" altLang="zh-CN" dirty="0"/>
          </a:p>
          <a:p>
            <a:r>
              <a:rPr lang="en-US" altLang="zh-CN" dirty="0"/>
              <a:t>       p1=</a:t>
            </a:r>
            <a:r>
              <a:rPr lang="en-US" altLang="zh-CN" dirty="0" err="1"/>
              <a:t>FindPoint</a:t>
            </a:r>
            <a:r>
              <a:rPr lang="en-US" altLang="zh-CN" dirty="0"/>
              <a:t>(start);  </a:t>
            </a:r>
            <a:endParaRPr lang="zh-CN" altLang="en-US" dirty="0"/>
          </a:p>
          <a:p>
            <a:r>
              <a:rPr lang="zh-CN" altLang="en-US" dirty="0"/>
              <a:t>       </a:t>
            </a:r>
            <a:r>
              <a:rPr lang="en-US" altLang="zh-CN" dirty="0"/>
              <a:t>for(int </a:t>
            </a:r>
            <a:r>
              <a:rPr lang="en-US" altLang="zh-CN" dirty="0" err="1"/>
              <a:t>i</a:t>
            </a:r>
            <a:r>
              <a:rPr lang="en-US" altLang="zh-CN" dirty="0"/>
              <a:t>=0;i&lt;</a:t>
            </a:r>
            <a:r>
              <a:rPr lang="en-US" altLang="zh-CN" dirty="0" err="1"/>
              <a:t>len;i</a:t>
            </a:r>
            <a:r>
              <a:rPr lang="en-US" altLang="zh-CN" dirty="0"/>
              <a:t>++){ //</a:t>
            </a:r>
            <a:r>
              <a:rPr lang="zh-CN" altLang="en-US" dirty="0"/>
              <a:t>初始化起始点</a:t>
            </a:r>
            <a:r>
              <a:rPr lang="en-US" altLang="zh-CN" dirty="0"/>
              <a:t>p1</a:t>
            </a:r>
            <a:r>
              <a:rPr lang="zh-CN" altLang="en-US" dirty="0"/>
              <a:t>到其余各结点的权值</a:t>
            </a:r>
          </a:p>
          <a:p>
            <a:r>
              <a:rPr lang="zh-CN" altLang="en-US" dirty="0"/>
              <a:t>          </a:t>
            </a:r>
            <a:r>
              <a:rPr lang="en-US" altLang="zh-CN" dirty="0"/>
              <a:t>temp[</a:t>
            </a:r>
            <a:r>
              <a:rPr lang="en-US" altLang="zh-CN" dirty="0" err="1"/>
              <a:t>i</a:t>
            </a:r>
            <a:r>
              <a:rPr lang="en-US" altLang="zh-CN" dirty="0"/>
              <a:t>].v1=p1;</a:t>
            </a:r>
          </a:p>
          <a:p>
            <a:r>
              <a:rPr lang="en-US" altLang="zh-CN" dirty="0"/>
              <a:t>          temp[</a:t>
            </a:r>
            <a:r>
              <a:rPr lang="en-US" altLang="zh-CN" dirty="0" err="1"/>
              <a:t>i</a:t>
            </a:r>
            <a:r>
              <a:rPr lang="en-US" altLang="zh-CN" dirty="0"/>
              <a:t>].v2=</a:t>
            </a:r>
            <a:r>
              <a:rPr lang="en-US" altLang="zh-CN" dirty="0" err="1"/>
              <a:t>i</a:t>
            </a:r>
            <a:r>
              <a:rPr lang="en-US" altLang="zh-CN" dirty="0"/>
              <a:t>;</a:t>
            </a:r>
          </a:p>
          <a:p>
            <a:r>
              <a:rPr lang="en-US" altLang="zh-CN" dirty="0"/>
              <a:t>          temp[</a:t>
            </a:r>
            <a:r>
              <a:rPr lang="en-US" altLang="zh-CN" dirty="0" err="1"/>
              <a:t>i</a:t>
            </a:r>
            <a:r>
              <a:rPr lang="en-US" altLang="zh-CN" dirty="0"/>
              <a:t>].weight=p[p1][</a:t>
            </a:r>
            <a:r>
              <a:rPr lang="en-US" altLang="zh-CN" dirty="0" err="1"/>
              <a:t>i</a:t>
            </a:r>
            <a:r>
              <a:rPr lang="en-US" altLang="zh-CN" dirty="0"/>
              <a:t>];</a:t>
            </a:r>
          </a:p>
          <a:p>
            <a:r>
              <a:rPr lang="en-US" altLang="zh-CN" dirty="0"/>
              <a:t>          v[</a:t>
            </a:r>
            <a:r>
              <a:rPr lang="en-US" altLang="zh-CN" dirty="0" err="1"/>
              <a:t>i</a:t>
            </a:r>
            <a:r>
              <a:rPr lang="en-US" altLang="zh-CN" dirty="0"/>
              <a:t>]=0;</a:t>
            </a:r>
          </a:p>
          <a:p>
            <a:r>
              <a:rPr lang="en-US" altLang="zh-CN" dirty="0"/>
              <a:t>       }</a:t>
            </a:r>
          </a:p>
          <a:p>
            <a:endParaRPr lang="en-US" altLang="zh-CN" dirty="0"/>
          </a:p>
          <a:p>
            <a:r>
              <a:rPr lang="en-US" altLang="zh-CN" dirty="0"/>
              <a:t>       v[p1]=1;</a:t>
            </a:r>
          </a:p>
          <a:p>
            <a:endParaRPr lang="en-US" altLang="zh-CN" dirty="0"/>
          </a:p>
          <a:p>
            <a:r>
              <a:rPr lang="en-US" altLang="zh-CN" dirty="0"/>
              <a:t>       for(int </a:t>
            </a:r>
            <a:r>
              <a:rPr lang="en-US" altLang="zh-CN" dirty="0" err="1"/>
              <a:t>i</a:t>
            </a:r>
            <a:r>
              <a:rPr lang="en-US" altLang="zh-CN" dirty="0"/>
              <a:t>=0;i&lt;len-1;i++){</a:t>
            </a:r>
          </a:p>
          <a:p>
            <a:r>
              <a:rPr lang="en-US" altLang="zh-CN" dirty="0"/>
              <a:t>           sort(</a:t>
            </a:r>
            <a:r>
              <a:rPr lang="en-US" altLang="zh-CN" dirty="0" err="1"/>
              <a:t>temp,temp+len,cmp</a:t>
            </a:r>
            <a:r>
              <a:rPr lang="en-US" altLang="zh-CN" dirty="0"/>
              <a:t>);</a:t>
            </a:r>
          </a:p>
          <a:p>
            <a:endParaRPr lang="en-US" altLang="zh-CN" dirty="0"/>
          </a:p>
          <a:p>
            <a:r>
              <a:rPr lang="en-US" altLang="zh-CN" dirty="0"/>
              <a:t>           sum+=temp[0].weight;   //</a:t>
            </a:r>
            <a:r>
              <a:rPr lang="zh-CN" altLang="en-US" dirty="0"/>
              <a:t>将边及权值加入到</a:t>
            </a:r>
            <a:r>
              <a:rPr lang="en-US" altLang="zh-CN" dirty="0"/>
              <a:t>node1</a:t>
            </a:r>
          </a:p>
          <a:p>
            <a:r>
              <a:rPr lang="en-US" altLang="zh-CN" dirty="0"/>
              <a:t>           node1[</a:t>
            </a:r>
            <a:r>
              <a:rPr lang="en-US" altLang="zh-CN" dirty="0" err="1"/>
              <a:t>i</a:t>
            </a:r>
            <a:r>
              <a:rPr lang="en-US" altLang="zh-CN" dirty="0"/>
              <a:t>]=temp[0];</a:t>
            </a:r>
          </a:p>
          <a:p>
            <a:endParaRPr lang="en-US" altLang="zh-CN" dirty="0"/>
          </a:p>
          <a:p>
            <a:r>
              <a:rPr lang="en-US" altLang="zh-CN" dirty="0"/>
              <a:t>           temp[0].weight=</a:t>
            </a:r>
            <a:r>
              <a:rPr lang="en-US" altLang="zh-CN" dirty="0" err="1"/>
              <a:t>MaxWeight</a:t>
            </a:r>
            <a:r>
              <a:rPr lang="en-US" altLang="zh-CN" dirty="0"/>
              <a:t>;</a:t>
            </a:r>
          </a:p>
          <a:p>
            <a:r>
              <a:rPr lang="en-US" altLang="zh-CN" dirty="0"/>
              <a:t>           k=temp[0].v2;</a:t>
            </a:r>
          </a:p>
          <a:p>
            <a:r>
              <a:rPr lang="en-US" altLang="zh-CN" dirty="0"/>
              <a:t>           v[k]=1;</a:t>
            </a:r>
          </a:p>
          <a:p>
            <a:endParaRPr lang="en-US" altLang="zh-CN" dirty="0"/>
          </a:p>
          <a:p>
            <a:r>
              <a:rPr lang="en-US" altLang="zh-CN" dirty="0"/>
              <a:t>           for(int j=0;j&lt;</a:t>
            </a:r>
            <a:r>
              <a:rPr lang="en-US" altLang="zh-CN" dirty="0" err="1"/>
              <a:t>len;j</a:t>
            </a:r>
            <a:r>
              <a:rPr lang="en-US" altLang="zh-CN" dirty="0"/>
              <a:t>++){  //</a:t>
            </a:r>
            <a:r>
              <a:rPr lang="zh-CN" altLang="en-US" dirty="0"/>
              <a:t>检查新选中的顶点</a:t>
            </a:r>
            <a:r>
              <a:rPr lang="en-US" altLang="zh-CN" dirty="0"/>
              <a:t>p2</a:t>
            </a:r>
            <a:r>
              <a:rPr lang="zh-CN" altLang="en-US" dirty="0"/>
              <a:t>，是否使得剩余顶点的最小交叉边权值变小</a:t>
            </a:r>
          </a:p>
          <a:p>
            <a:r>
              <a:rPr lang="zh-CN" altLang="en-US" dirty="0"/>
              <a:t>              </a:t>
            </a:r>
            <a:r>
              <a:rPr lang="en-US" altLang="zh-CN" dirty="0"/>
              <a:t>t=temp[j].v2;</a:t>
            </a:r>
          </a:p>
          <a:p>
            <a:r>
              <a:rPr lang="en-US" altLang="zh-CN" dirty="0"/>
              <a:t>              if(v[t]==0 &amp;&amp; temp[j].weight&gt;p[k][t]){</a:t>
            </a:r>
          </a:p>
          <a:p>
            <a:r>
              <a:rPr lang="en-US" altLang="zh-CN" dirty="0"/>
              <a:t>                temp[j].weight=p[k][t];</a:t>
            </a:r>
          </a:p>
          <a:p>
            <a:r>
              <a:rPr lang="en-US" altLang="zh-CN" dirty="0"/>
              <a:t>                temp[j].v1=k;</a:t>
            </a:r>
          </a:p>
          <a:p>
            <a:r>
              <a:rPr lang="en-US" altLang="zh-CN" dirty="0"/>
              <a:t>              }</a:t>
            </a:r>
          </a:p>
          <a:p>
            <a:r>
              <a:rPr lang="en-US" altLang="zh-CN" dirty="0"/>
              <a:t>           }</a:t>
            </a:r>
          </a:p>
          <a:p>
            <a:r>
              <a:rPr lang="en-US" altLang="zh-CN" dirty="0"/>
              <a:t>       }</a:t>
            </a:r>
          </a:p>
          <a:p>
            <a:endParaRPr lang="en-US" altLang="zh-CN" dirty="0"/>
          </a:p>
          <a:p>
            <a:r>
              <a:rPr lang="en-US" altLang="zh-CN" dirty="0"/>
              <a:t>       </a:t>
            </a:r>
            <a:r>
              <a:rPr lang="en-US" altLang="zh-CN" dirty="0" err="1"/>
              <a:t>cout</a:t>
            </a:r>
            <a:r>
              <a:rPr lang="en-US" altLang="zh-CN" dirty="0"/>
              <a:t>&lt;&lt;sum&lt;&lt;</a:t>
            </a:r>
            <a:r>
              <a:rPr lang="en-US" altLang="zh-CN" dirty="0" err="1"/>
              <a:t>endl</a:t>
            </a:r>
            <a:r>
              <a:rPr lang="en-US" altLang="zh-CN" dirty="0"/>
              <a:t>;</a:t>
            </a:r>
          </a:p>
          <a:p>
            <a:r>
              <a:rPr lang="en-US" altLang="zh-CN" dirty="0"/>
              <a:t>       </a:t>
            </a:r>
            <a:r>
              <a:rPr lang="en-US" altLang="zh-CN" dirty="0" err="1"/>
              <a:t>cout</a:t>
            </a:r>
            <a:r>
              <a:rPr lang="en-US" altLang="zh-CN" dirty="0"/>
              <a:t>&lt;&lt;"prim:"&lt;&lt;</a:t>
            </a:r>
            <a:r>
              <a:rPr lang="en-US" altLang="zh-CN" dirty="0" err="1"/>
              <a:t>endl</a:t>
            </a:r>
            <a:r>
              <a:rPr lang="en-US" altLang="zh-CN" dirty="0"/>
              <a:t>;</a:t>
            </a:r>
          </a:p>
          <a:p>
            <a:r>
              <a:rPr lang="en-US" altLang="zh-CN" dirty="0"/>
              <a:t>       for(int </a:t>
            </a:r>
            <a:r>
              <a:rPr lang="en-US" altLang="zh-CN" dirty="0" err="1"/>
              <a:t>i</a:t>
            </a:r>
            <a:r>
              <a:rPr lang="en-US" altLang="zh-CN" dirty="0"/>
              <a:t>=0;i&lt;len-1;i++)</a:t>
            </a:r>
          </a:p>
          <a:p>
            <a:r>
              <a:rPr lang="en-US" altLang="zh-CN" dirty="0"/>
              <a:t>         </a:t>
            </a:r>
            <a:r>
              <a:rPr lang="en-US" altLang="zh-CN" dirty="0" err="1"/>
              <a:t>cout</a:t>
            </a:r>
            <a:r>
              <a:rPr lang="en-US" altLang="zh-CN" dirty="0"/>
              <a:t>&lt;&lt;name[node1[</a:t>
            </a:r>
            <a:r>
              <a:rPr lang="en-US" altLang="zh-CN" dirty="0" err="1"/>
              <a:t>i</a:t>
            </a:r>
            <a:r>
              <a:rPr lang="en-US" altLang="zh-CN" dirty="0"/>
              <a:t>].v1]&lt;&lt;" "&lt;&lt;name[node1[</a:t>
            </a:r>
            <a:r>
              <a:rPr lang="en-US" altLang="zh-CN" dirty="0" err="1"/>
              <a:t>i</a:t>
            </a:r>
            <a:r>
              <a:rPr lang="en-US" altLang="zh-CN" dirty="0"/>
              <a:t>].v2]&lt;&lt;" "&lt;&lt;node1[</a:t>
            </a:r>
            <a:r>
              <a:rPr lang="en-US" altLang="zh-CN" dirty="0" err="1"/>
              <a:t>i</a:t>
            </a:r>
            <a:r>
              <a:rPr lang="en-US" altLang="zh-CN" dirty="0"/>
              <a:t>].weight&lt;&lt;</a:t>
            </a:r>
            <a:r>
              <a:rPr lang="en-US" altLang="zh-CN" dirty="0" err="1"/>
              <a:t>endl</a:t>
            </a:r>
            <a:r>
              <a:rPr lang="en-US" altLang="zh-CN" dirty="0"/>
              <a:t>;</a:t>
            </a:r>
          </a:p>
          <a:p>
            <a:endParaRPr lang="en-US" altLang="zh-CN" dirty="0"/>
          </a:p>
          <a:p>
            <a:r>
              <a:rPr lang="en-US" altLang="zh-CN" dirty="0"/>
              <a:t>       delete[] temp;</a:t>
            </a:r>
          </a:p>
          <a:p>
            <a:r>
              <a:rPr lang="en-US" altLang="zh-CN" dirty="0"/>
              <a:t>       delete[] v;</a:t>
            </a:r>
          </a:p>
          <a:p>
            <a:r>
              <a:rPr lang="en-US" altLang="zh-CN" dirty="0"/>
              <a:t>    }</a:t>
            </a:r>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25</a:t>
            </a:fld>
            <a:endParaRPr lang="en-US" altLang="zh-CN">
              <a:latin typeface="Tahoma" panose="020B0604030504040204" pitchFamily="34" charset="0"/>
            </a:endParaRPr>
          </a:p>
        </p:txBody>
      </p:sp>
    </p:spTree>
    <p:extLst>
      <p:ext uri="{BB962C8B-B14F-4D97-AF65-F5344CB8AC3E}">
        <p14:creationId xmlns:p14="http://schemas.microsoft.com/office/powerpoint/2010/main" val="3491214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26</a:t>
            </a:fld>
            <a:endParaRPr lang="en-US" altLang="zh-CN">
              <a:latin typeface="Tahoma" panose="020B0604030504040204" pitchFamily="34" charset="0"/>
            </a:endParaRPr>
          </a:p>
        </p:txBody>
      </p:sp>
    </p:spTree>
    <p:extLst>
      <p:ext uri="{BB962C8B-B14F-4D97-AF65-F5344CB8AC3E}">
        <p14:creationId xmlns:p14="http://schemas.microsoft.com/office/powerpoint/2010/main" val="36225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27</a:t>
            </a:fld>
            <a:endParaRPr lang="en-US" altLang="zh-CN">
              <a:latin typeface="Tahoma" panose="020B0604030504040204" pitchFamily="34" charset="0"/>
            </a:endParaRPr>
          </a:p>
        </p:txBody>
      </p:sp>
    </p:spTree>
    <p:extLst>
      <p:ext uri="{BB962C8B-B14F-4D97-AF65-F5344CB8AC3E}">
        <p14:creationId xmlns:p14="http://schemas.microsoft.com/office/powerpoint/2010/main" val="2774850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8C1BB89C-6368-4F8D-9E9B-B57C907841F6}"/>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D84FF861-83C9-4BA1-9633-D56A85ADDE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黑体" panose="02010609060101010101" pitchFamily="49" charset="-122"/>
                <a:ea typeface="黑体" panose="02010609060101010101" pitchFamily="49" charset="-122"/>
              </a:rPr>
              <a:t>克鲁斯卡尔</a:t>
            </a:r>
            <a:r>
              <a:rPr lang="zh-CN" altLang="en-US" dirty="0"/>
              <a:t>算法以边为中心，一次加入一条边，当</a:t>
            </a:r>
            <a:r>
              <a:rPr lang="en-US" altLang="zh-CN" dirty="0"/>
              <a:t>n-1</a:t>
            </a:r>
            <a:r>
              <a:rPr lang="zh-CN" altLang="en-US" dirty="0"/>
              <a:t>条边找到时，算法结束。</a:t>
            </a:r>
            <a:endParaRPr lang="en-US" altLang="zh-CN" dirty="0"/>
          </a:p>
          <a:p>
            <a:endParaRPr lang="en-US" altLang="zh-CN" dirty="0"/>
          </a:p>
          <a:p>
            <a:r>
              <a:rPr lang="zh-CN" altLang="en-US" dirty="0"/>
              <a:t>初始状态的生成树可看成是一个森林，其中每棵树都由单个顶点构成。接下来不断向生成树</a:t>
            </a:r>
            <a:r>
              <a:rPr lang="en-US" altLang="zh-CN" dirty="0"/>
              <a:t>T</a:t>
            </a:r>
            <a:r>
              <a:rPr lang="zh-CN" altLang="en-US" dirty="0"/>
              <a:t>中加入边，每加入一条边，则将森林中的某两棵树合并成一棵树，直到将初始森林中的</a:t>
            </a:r>
            <a:r>
              <a:rPr lang="en-US" altLang="zh-CN" dirty="0"/>
              <a:t>n</a:t>
            </a:r>
            <a:r>
              <a:rPr lang="zh-CN" altLang="en-US" dirty="0"/>
              <a:t>棵树最后合并成一棵树。为使生成树上总的权值之和达到最小，应使每一条边上的权值尽可能小，因此将</a:t>
            </a:r>
            <a:r>
              <a:rPr lang="en-US" altLang="zh-CN" dirty="0"/>
              <a:t>G</a:t>
            </a:r>
            <a:r>
              <a:rPr lang="zh-CN" altLang="en-US" dirty="0"/>
              <a:t>中的边按权值从小到大顺序依次选取。若选取的边不使</a:t>
            </a:r>
            <a:r>
              <a:rPr lang="en-US" altLang="zh-CN" dirty="0"/>
              <a:t>T</a:t>
            </a:r>
            <a:r>
              <a:rPr lang="zh-CN" altLang="en-US" dirty="0"/>
              <a:t>形成回路，则将它加入</a:t>
            </a:r>
            <a:r>
              <a:rPr lang="en-US" altLang="zh-CN" dirty="0"/>
              <a:t>TE</a:t>
            </a:r>
            <a:r>
              <a:rPr lang="zh-CN" altLang="en-US" dirty="0"/>
              <a:t>中；若选取的某条边使</a:t>
            </a:r>
            <a:r>
              <a:rPr lang="en-US" altLang="zh-CN" dirty="0"/>
              <a:t>T</a:t>
            </a:r>
            <a:r>
              <a:rPr lang="zh-CN" altLang="en-US" dirty="0"/>
              <a:t>构成回路，则将其舍弃。如此重复，直至选出</a:t>
            </a:r>
            <a:r>
              <a:rPr lang="en-US" altLang="zh-CN" dirty="0"/>
              <a:t>n-1</a:t>
            </a:r>
            <a:r>
              <a:rPr lang="zh-CN" altLang="en-US" dirty="0"/>
              <a:t>条边。此时</a:t>
            </a:r>
            <a:r>
              <a:rPr lang="en-US" altLang="zh-CN" dirty="0"/>
              <a:t>T</a:t>
            </a:r>
            <a:r>
              <a:rPr lang="zh-CN" altLang="en-US" dirty="0"/>
              <a:t>即为一棵最小生成树。</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黑体" panose="02010609060101010101" pitchFamily="49" charset="-122"/>
                <a:ea typeface="黑体" panose="02010609060101010101" pitchFamily="49" charset="-122"/>
              </a:rPr>
              <a:t>PRIM</a:t>
            </a:r>
            <a:r>
              <a:rPr lang="zh-CN" altLang="en-US" dirty="0">
                <a:latin typeface="黑体" panose="02010609060101010101" pitchFamily="49" charset="-122"/>
                <a:ea typeface="黑体" panose="02010609060101010101" pitchFamily="49" charset="-122"/>
              </a:rPr>
              <a:t>算法的特点是集合</a:t>
            </a:r>
            <a:r>
              <a:rPr lang="en-US" altLang="zh-CN" dirty="0">
                <a:latin typeface="黑体" panose="02010609060101010101" pitchFamily="49" charset="-122"/>
                <a:ea typeface="黑体" panose="02010609060101010101" pitchFamily="49" charset="-122"/>
              </a:rPr>
              <a:t>TE</a:t>
            </a:r>
            <a:r>
              <a:rPr lang="zh-CN" altLang="en-US" dirty="0">
                <a:latin typeface="黑体" panose="02010609060101010101" pitchFamily="49" charset="-122"/>
                <a:ea typeface="黑体" panose="02010609060101010101" pitchFamily="49" charset="-122"/>
              </a:rPr>
              <a:t>中的边总是形成单棵树，而在</a:t>
            </a:r>
            <a:r>
              <a:rPr lang="en-US" altLang="zh-CN" dirty="0">
                <a:latin typeface="黑体" panose="02010609060101010101" pitchFamily="49" charset="-122"/>
                <a:ea typeface="黑体" panose="02010609060101010101" pitchFamily="49" charset="-122"/>
              </a:rPr>
              <a:t>KRUSKAL</a:t>
            </a:r>
            <a:r>
              <a:rPr lang="zh-CN" altLang="en-US" dirty="0">
                <a:latin typeface="黑体" panose="02010609060101010101" pitchFamily="49" charset="-122"/>
                <a:ea typeface="黑体" panose="02010609060101010101" pitchFamily="49" charset="-122"/>
              </a:rPr>
              <a:t>算法中集合</a:t>
            </a:r>
            <a:r>
              <a:rPr lang="en-US" altLang="zh-CN" dirty="0">
                <a:latin typeface="黑体" panose="02010609060101010101" pitchFamily="49" charset="-122"/>
                <a:ea typeface="黑体" panose="02010609060101010101" pitchFamily="49" charset="-122"/>
              </a:rPr>
              <a:t>TE</a:t>
            </a:r>
            <a:r>
              <a:rPr lang="zh-CN" altLang="en-US" dirty="0">
                <a:latin typeface="黑体" panose="02010609060101010101" pitchFamily="49" charset="-122"/>
                <a:ea typeface="黑体" panose="02010609060101010101" pitchFamily="49" charset="-122"/>
              </a:rPr>
              <a:t>中的边是一个不断生长的森林。</a:t>
            </a:r>
            <a:endParaRPr lang="en-US" altLang="zh-CN"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10596" name="灯片编号占位符 3">
            <a:extLst>
              <a:ext uri="{FF2B5EF4-FFF2-40B4-BE49-F238E27FC236}">
                <a16:creationId xmlns:a16="http://schemas.microsoft.com/office/drawing/2014/main" id="{656E3EAE-2B24-4C33-A6F8-EB504C802E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906F32F-CD34-45DC-9983-1943D1D0A568}" type="slidenum">
              <a:rPr lang="zh-CN" altLang="en-US" smtClean="0">
                <a:latin typeface="Tahoma" panose="020B0604030504040204" pitchFamily="34" charset="0"/>
              </a:rPr>
              <a:pPr>
                <a:spcBef>
                  <a:spcPct val="0"/>
                </a:spcBef>
              </a:pPr>
              <a:t>28</a:t>
            </a:fld>
            <a:endParaRPr lang="en-US" altLang="zh-CN">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E2131E94-60BA-4E65-9807-9AFC37E7207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A0606F43-738A-4A4A-A70E-C3C8A2C8D3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a:extLst>
              <a:ext uri="{FF2B5EF4-FFF2-40B4-BE49-F238E27FC236}">
                <a16:creationId xmlns:a16="http://schemas.microsoft.com/office/drawing/2014/main" id="{25AF6502-0120-4D72-B5A1-69BD30790B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2D1DC4A-0639-4886-9BD1-B134AA482B69}" type="slidenum">
              <a:rPr lang="zh-CN" altLang="en-US" smtClean="0">
                <a:latin typeface="Tahoma" panose="020B0604030504040204" pitchFamily="34" charset="0"/>
              </a:rPr>
              <a:pPr>
                <a:spcBef>
                  <a:spcPct val="0"/>
                </a:spcBef>
              </a:pPr>
              <a:t>4</a:t>
            </a:fld>
            <a:endParaRPr lang="en-US" altLang="zh-CN">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8C1BB89C-6368-4F8D-9E9B-B57C907841F6}"/>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D84FF861-83C9-4BA1-9633-D56A85ADDE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黑体" panose="02010609060101010101" pitchFamily="49" charset="-122"/>
                <a:ea typeface="黑体" panose="02010609060101010101" pitchFamily="49" charset="-122"/>
              </a:rPr>
              <a:t>并查集是一种支持查找一个元素所属的集合以及两个元素各自所属集合的合并等运算的数据结构。并查集的一种最简单实现就是维护数组</a:t>
            </a:r>
            <a:r>
              <a:rPr lang="en-US" altLang="zh-CN" dirty="0">
                <a:latin typeface="黑体" panose="02010609060101010101" pitchFamily="49" charset="-122"/>
                <a:ea typeface="黑体" panose="02010609060101010101" pitchFamily="49" charset="-122"/>
              </a:rPr>
              <a:t>v[n]</a:t>
            </a:r>
            <a:r>
              <a:rPr lang="zh-CN" altLang="en-US" dirty="0">
                <a:latin typeface="黑体" panose="02010609060101010101" pitchFamily="49" charset="-122"/>
                <a:ea typeface="黑体" panose="02010609060101010101" pitchFamily="49" charset="-122"/>
              </a:rPr>
              <a:t>，数组元素</a:t>
            </a:r>
            <a:r>
              <a:rPr lang="en-US" altLang="zh-CN" dirty="0">
                <a:latin typeface="黑体" panose="02010609060101010101" pitchFamily="49" charset="-122"/>
                <a:ea typeface="黑体" panose="02010609060101010101" pitchFamily="49" charset="-122"/>
              </a:rPr>
              <a:t>v[</a:t>
            </a:r>
            <a:r>
              <a:rPr lang="en-US" altLang="zh-CN" dirty="0" err="1">
                <a:latin typeface="黑体" panose="02010609060101010101" pitchFamily="49" charset="-122"/>
                <a:ea typeface="黑体" panose="02010609060101010101" pitchFamily="49" charset="-122"/>
              </a:rPr>
              <a:t>i</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代表序号为</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的顶点所属的集合的编号。初始状态时数组元素</a:t>
            </a:r>
            <a:r>
              <a:rPr lang="en-US" altLang="zh-CN" dirty="0">
                <a:latin typeface="黑体" panose="02010609060101010101" pitchFamily="49" charset="-122"/>
                <a:ea typeface="黑体" panose="02010609060101010101" pitchFamily="49" charset="-122"/>
              </a:rPr>
              <a:t>v[</a:t>
            </a:r>
            <a:r>
              <a:rPr lang="en-US" altLang="zh-CN" dirty="0" err="1">
                <a:latin typeface="黑体" panose="02010609060101010101" pitchFamily="49" charset="-122"/>
                <a:ea typeface="黑体" panose="02010609060101010101" pitchFamily="49" charset="-122"/>
              </a:rPr>
              <a:t>i</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的值即为</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。当两个顶点的集合编号不同时，将这两个顶点所构成的边加入到生成树中一定不会形成回路。当这条边被加入到生成树后，需要对这两个顶点所属的集合进行合并，也就是将两个顶点集合的编号统一。</a:t>
            </a:r>
            <a:endParaRPr lang="en-US" altLang="zh-CN"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110596" name="灯片编号占位符 3">
            <a:extLst>
              <a:ext uri="{FF2B5EF4-FFF2-40B4-BE49-F238E27FC236}">
                <a16:creationId xmlns:a16="http://schemas.microsoft.com/office/drawing/2014/main" id="{656E3EAE-2B24-4C33-A6F8-EB504C802E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906F32F-CD34-45DC-9983-1943D1D0A568}" type="slidenum">
              <a:rPr lang="zh-CN" altLang="en-US" smtClean="0">
                <a:latin typeface="Tahoma" panose="020B0604030504040204" pitchFamily="34" charset="0"/>
              </a:rPr>
              <a:pPr>
                <a:spcBef>
                  <a:spcPct val="0"/>
                </a:spcBef>
              </a:pPr>
              <a:t>30</a:t>
            </a:fld>
            <a:endParaRPr lang="en-US" altLang="zh-CN">
              <a:latin typeface="Tahoma" panose="020B0604030504040204" pitchFamily="34" charset="0"/>
            </a:endParaRPr>
          </a:p>
        </p:txBody>
      </p:sp>
    </p:spTree>
    <p:extLst>
      <p:ext uri="{BB962C8B-B14F-4D97-AF65-F5344CB8AC3E}">
        <p14:creationId xmlns:p14="http://schemas.microsoft.com/office/powerpoint/2010/main" val="107134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31</a:t>
            </a:fld>
            <a:endParaRPr lang="en-US" altLang="zh-CN">
              <a:latin typeface="Tahoma" panose="020B0604030504040204" pitchFamily="34" charset="0"/>
            </a:endParaRPr>
          </a:p>
        </p:txBody>
      </p:sp>
    </p:spTree>
    <p:extLst>
      <p:ext uri="{BB962C8B-B14F-4D97-AF65-F5344CB8AC3E}">
        <p14:creationId xmlns:p14="http://schemas.microsoft.com/office/powerpoint/2010/main" val="80899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0" i="0" dirty="0">
                <a:solidFill>
                  <a:srgbClr val="121212"/>
                </a:solidFill>
                <a:effectLst/>
                <a:latin typeface="-apple-system"/>
              </a:rPr>
              <a:t>最后来看看克鲁斯卡尔的时间复杂度。它主要分为三个部分，首先我们要对  </a:t>
            </a:r>
            <a:r>
              <a:rPr lang="en-US" altLang="zh-CN" b="0" i="0" dirty="0">
                <a:solidFill>
                  <a:srgbClr val="121212"/>
                </a:solidFill>
                <a:effectLst/>
                <a:latin typeface="-apple-system"/>
              </a:rPr>
              <a:t>n</a:t>
            </a:r>
            <a:r>
              <a:rPr lang="zh-CN" altLang="en-US" b="0" i="0" dirty="0">
                <a:solidFill>
                  <a:srgbClr val="121212"/>
                </a:solidFill>
                <a:effectLst/>
                <a:latin typeface="-apple-system"/>
              </a:rPr>
              <a:t>个节点进行初始化，所以第一部分的复杂度为</a:t>
            </a:r>
            <a:r>
              <a:rPr lang="en-US" altLang="zh-CN" b="0" i="0" dirty="0">
                <a:solidFill>
                  <a:srgbClr val="121212"/>
                </a:solidFill>
                <a:effectLst/>
                <a:latin typeface="-apple-system"/>
              </a:rPr>
              <a:t>O(n)</a:t>
            </a:r>
            <a:r>
              <a:rPr lang="zh-CN" altLang="en-US" b="0" i="0" dirty="0">
                <a:solidFill>
                  <a:srgbClr val="121212"/>
                </a:solidFill>
                <a:effectLst/>
                <a:latin typeface="-apple-system"/>
              </a:rPr>
              <a:t>  ；然后，我们要对所有边 </a:t>
            </a:r>
            <a:r>
              <a:rPr lang="en-US" altLang="zh-CN" b="0" i="0" dirty="0">
                <a:solidFill>
                  <a:srgbClr val="121212"/>
                </a:solidFill>
                <a:effectLst/>
                <a:latin typeface="-apple-system"/>
              </a:rPr>
              <a:t>e</a:t>
            </a:r>
            <a:r>
              <a:rPr lang="zh-CN" altLang="en-US" b="0" i="0" dirty="0">
                <a:solidFill>
                  <a:srgbClr val="121212"/>
                </a:solidFill>
                <a:effectLst/>
                <a:latin typeface="-apple-system"/>
              </a:rPr>
              <a:t> 进行排序，用</a:t>
            </a:r>
            <a:r>
              <a:rPr lang="zh-CN" altLang="en-US" b="1" i="0" dirty="0">
                <a:solidFill>
                  <a:srgbClr val="121212"/>
                </a:solidFill>
                <a:effectLst/>
                <a:latin typeface="-apple-system"/>
              </a:rPr>
              <a:t>基于比较的排序算法</a:t>
            </a:r>
            <a:r>
              <a:rPr lang="zh-CN" altLang="en-US" b="0" i="0" dirty="0">
                <a:solidFill>
                  <a:srgbClr val="121212"/>
                </a:solidFill>
                <a:effectLst/>
                <a:latin typeface="-apple-system"/>
              </a:rPr>
              <a:t>，我们最快能够达到 </a:t>
            </a:r>
            <a:r>
              <a:rPr lang="en-US" altLang="zh-CN" b="0" i="0" dirty="0" err="1">
                <a:solidFill>
                  <a:srgbClr val="121212"/>
                </a:solidFill>
                <a:effectLst/>
                <a:latin typeface="-apple-system"/>
              </a:rPr>
              <a:t>eloge</a:t>
            </a:r>
            <a:r>
              <a:rPr lang="zh-CN" altLang="en-US" b="0" i="0" dirty="0">
                <a:solidFill>
                  <a:srgbClr val="121212"/>
                </a:solidFill>
                <a:effectLst/>
                <a:latin typeface="-apple-system"/>
              </a:rPr>
              <a:t> 的复杂度；最后，我们判断两个节点是否属于一个集合，由于树的高度和节点数  呈现一个近似对数关系，而我们要对 </a:t>
            </a:r>
            <a:r>
              <a:rPr lang="en-US" altLang="zh-CN" b="0" i="0" dirty="0">
                <a:solidFill>
                  <a:srgbClr val="121212"/>
                </a:solidFill>
                <a:effectLst/>
                <a:latin typeface="-apple-system"/>
              </a:rPr>
              <a:t>n-1</a:t>
            </a:r>
            <a:r>
              <a:rPr lang="zh-CN" altLang="en-US" b="0" i="0" dirty="0">
                <a:solidFill>
                  <a:srgbClr val="121212"/>
                </a:solidFill>
                <a:effectLst/>
                <a:latin typeface="-apple-system"/>
              </a:rPr>
              <a:t> 条边进行判断，因此这一部分的时间复杂度就为</a:t>
            </a:r>
            <a:r>
              <a:rPr lang="en-US" altLang="zh-CN" b="0" i="0" dirty="0" err="1">
                <a:solidFill>
                  <a:srgbClr val="121212"/>
                </a:solidFill>
                <a:effectLst/>
                <a:latin typeface="-apple-system"/>
              </a:rPr>
              <a:t>nlogn</a:t>
            </a:r>
            <a:r>
              <a:rPr lang="zh-CN" altLang="en-US" b="0" i="0" dirty="0">
                <a:solidFill>
                  <a:srgbClr val="121212"/>
                </a:solidFill>
                <a:effectLst/>
                <a:latin typeface="-apple-system"/>
              </a:rPr>
              <a:t>  。由于</a:t>
            </a:r>
            <a:r>
              <a:rPr lang="zh-CN" altLang="en-US" b="1" i="0" dirty="0">
                <a:solidFill>
                  <a:srgbClr val="121212"/>
                </a:solidFill>
                <a:effectLst/>
                <a:latin typeface="-apple-system"/>
              </a:rPr>
              <a:t>在比较稠密的图中，边的个数大于节点的个数</a:t>
            </a:r>
            <a:r>
              <a:rPr lang="zh-CN" altLang="en-US" b="0" i="0" dirty="0">
                <a:solidFill>
                  <a:srgbClr val="121212"/>
                </a:solidFill>
                <a:effectLst/>
                <a:latin typeface="-apple-system"/>
              </a:rPr>
              <a:t>，所以总的复杂度我们取较大的</a:t>
            </a:r>
            <a:r>
              <a:rPr lang="en-US" altLang="zh-CN" b="0" i="0" dirty="0" err="1">
                <a:solidFill>
                  <a:srgbClr val="121212"/>
                </a:solidFill>
                <a:effectLst/>
                <a:latin typeface="-apple-system"/>
              </a:rPr>
              <a:t>eloge</a:t>
            </a:r>
            <a:r>
              <a:rPr lang="zh-CN" altLang="en-US" b="0" i="0" dirty="0">
                <a:solidFill>
                  <a:srgbClr val="121212"/>
                </a:solidFill>
                <a:effectLst/>
                <a:latin typeface="-apple-system"/>
              </a:rPr>
              <a:t>  。</a:t>
            </a:r>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32</a:t>
            </a:fld>
            <a:endParaRPr lang="en-US" altLang="zh-CN">
              <a:latin typeface="Tahoma" panose="020B0604030504040204" pitchFamily="34" charset="0"/>
            </a:endParaRPr>
          </a:p>
        </p:txBody>
      </p:sp>
    </p:spTree>
    <p:extLst>
      <p:ext uri="{BB962C8B-B14F-4D97-AF65-F5344CB8AC3E}">
        <p14:creationId xmlns:p14="http://schemas.microsoft.com/office/powerpoint/2010/main" val="21702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6CC0D89-B55F-4CCF-8F62-83A92EDCBE3A}"/>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AA32F20-41C2-40A0-9144-57A139D589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6564" name="灯片编号占位符 3">
            <a:extLst>
              <a:ext uri="{FF2B5EF4-FFF2-40B4-BE49-F238E27FC236}">
                <a16:creationId xmlns:a16="http://schemas.microsoft.com/office/drawing/2014/main" id="{7E604BCE-F1EC-47B8-A92C-D5C4EB644D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FF3AC78-0C2C-4C3C-81C1-4D5814AE5823}" type="slidenum">
              <a:rPr lang="zh-CN" altLang="en-US" smtClean="0">
                <a:latin typeface="Tahoma" panose="020B0604030504040204" pitchFamily="34" charset="0"/>
              </a:rPr>
              <a:pPr>
                <a:spcBef>
                  <a:spcPct val="0"/>
                </a:spcBef>
              </a:pPr>
              <a:t>6</a:t>
            </a:fld>
            <a:endParaRPr lang="en-US" altLang="zh-CN">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5F7B9444-4925-434B-8402-168BE97BF5DF}"/>
              </a:ext>
            </a:extLst>
          </p:cNvPr>
          <p:cNvSpPr>
            <a:spLocks noGrp="1" noRot="1" noChangeAspect="1" noChangeArrowheads="1" noTextEdit="1"/>
          </p:cNvSpPr>
          <p:nvPr>
            <p:ph type="sldImg"/>
          </p:nvPr>
        </p:nvSpPr>
        <p:spPr>
          <a:ln/>
        </p:spPr>
      </p:sp>
      <p:sp>
        <p:nvSpPr>
          <p:cNvPr id="68611" name="备注占位符 2">
            <a:extLst>
              <a:ext uri="{FF2B5EF4-FFF2-40B4-BE49-F238E27FC236}">
                <a16:creationId xmlns:a16="http://schemas.microsoft.com/office/drawing/2014/main" id="{C10AA009-F1F1-4130-8C18-78D0BC4020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8612" name="灯片编号占位符 3">
            <a:extLst>
              <a:ext uri="{FF2B5EF4-FFF2-40B4-BE49-F238E27FC236}">
                <a16:creationId xmlns:a16="http://schemas.microsoft.com/office/drawing/2014/main" id="{20B885CA-9A40-4747-8189-1E967EE715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DED501-A527-4022-9AC7-7E4779D9514E}" type="slidenum">
              <a:rPr lang="zh-CN" altLang="en-US" smtClean="0">
                <a:latin typeface="Tahoma" panose="020B0604030504040204" pitchFamily="34" charset="0"/>
              </a:rPr>
              <a:pPr>
                <a:spcBef>
                  <a:spcPct val="0"/>
                </a:spcBef>
              </a:pPr>
              <a:t>7</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2BF9E807-C69C-40EB-B27E-B1BD9A8F3BFF}"/>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57E008C5-F31C-4152-A168-AC015BAEE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0660" name="灯片编号占位符 3">
            <a:extLst>
              <a:ext uri="{FF2B5EF4-FFF2-40B4-BE49-F238E27FC236}">
                <a16:creationId xmlns:a16="http://schemas.microsoft.com/office/drawing/2014/main" id="{0775EE47-1AA3-47B3-8A07-9BE98B0C47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11B3494-4B5A-4DA1-AEA4-DCD269293BD6}" type="slidenum">
              <a:rPr lang="zh-CN" altLang="en-US" smtClean="0">
                <a:latin typeface="Tahoma" panose="020B0604030504040204" pitchFamily="34" charset="0"/>
              </a:rPr>
              <a:pPr>
                <a:spcBef>
                  <a:spcPct val="0"/>
                </a:spcBef>
              </a:pPr>
              <a:t>8</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11</a:t>
            </a:fld>
            <a:endParaRPr lang="en-US" altLang="zh-CN"/>
          </a:p>
        </p:txBody>
      </p:sp>
    </p:spTree>
    <p:extLst>
      <p:ext uri="{BB962C8B-B14F-4D97-AF65-F5344CB8AC3E}">
        <p14:creationId xmlns:p14="http://schemas.microsoft.com/office/powerpoint/2010/main" val="244270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latin typeface="黑体" panose="02010609060101010101" pitchFamily="49" charset="-122"/>
              <a:ea typeface="黑体" panose="02010609060101010101" pitchFamily="49" charset="-122"/>
            </a:endParaRPr>
          </a:p>
          <a:p>
            <a:endParaRPr lang="en-US" altLang="zh-CN" sz="1200" b="0" dirty="0">
              <a:latin typeface="黑体" panose="02010609060101010101" pitchFamily="49" charset="-122"/>
              <a:ea typeface="黑体" panose="02010609060101010101" pitchFamily="49" charset="-122"/>
            </a:endParaRPr>
          </a:p>
          <a:p>
            <a:endParaRPr lang="en-US" altLang="zh-CN" sz="1200" b="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12</a:t>
            </a:fld>
            <a:endParaRPr lang="en-US" altLang="zh-CN"/>
          </a:p>
        </p:txBody>
      </p:sp>
    </p:spTree>
    <p:extLst>
      <p:ext uri="{BB962C8B-B14F-4D97-AF65-F5344CB8AC3E}">
        <p14:creationId xmlns:p14="http://schemas.microsoft.com/office/powerpoint/2010/main" val="349393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a:t>
            </a:r>
            <a:r>
              <a:rPr lang="en-US" altLang="zh-CN" dirty="0"/>
              <a:t>BFS</a:t>
            </a:r>
            <a:r>
              <a:rPr lang="zh-CN" altLang="en-US" dirty="0"/>
              <a:t>生成树的树高</a:t>
            </a:r>
            <a:r>
              <a:rPr lang="zh-CN" altLang="en-US" b="1" dirty="0"/>
              <a:t>小于等于</a:t>
            </a:r>
            <a:r>
              <a:rPr lang="en-US" altLang="zh-CN" dirty="0"/>
              <a:t>DFS</a:t>
            </a:r>
            <a:r>
              <a:rPr lang="zh-CN" altLang="en-US" dirty="0"/>
              <a:t>生成树高。因为</a:t>
            </a:r>
            <a:r>
              <a:rPr lang="en-US" altLang="zh-CN" dirty="0"/>
              <a:t>BFS</a:t>
            </a:r>
            <a:r>
              <a:rPr lang="zh-CN" altLang="en-US" dirty="0"/>
              <a:t>是按层次结构来遍历图的，所以它的生成树高度是所有生成树高中最小的。</a:t>
            </a:r>
            <a:endParaRPr lang="en-US" altLang="zh-CN"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16</a:t>
            </a:fld>
            <a:endParaRPr lang="en-US" altLang="zh-CN"/>
          </a:p>
        </p:txBody>
      </p:sp>
    </p:spTree>
    <p:extLst>
      <p:ext uri="{BB962C8B-B14F-4D97-AF65-F5344CB8AC3E}">
        <p14:creationId xmlns:p14="http://schemas.microsoft.com/office/powerpoint/2010/main" val="1369899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17</a:t>
            </a:fld>
            <a:endParaRPr lang="en-US" altLang="zh-CN"/>
          </a:p>
        </p:txBody>
      </p:sp>
    </p:spTree>
    <p:extLst>
      <p:ext uri="{BB962C8B-B14F-4D97-AF65-F5344CB8AC3E}">
        <p14:creationId xmlns:p14="http://schemas.microsoft.com/office/powerpoint/2010/main" val="79598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424BA94-D37E-48E8-BD45-E32B7B6E1A6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BCCE409-E469-4F7B-AFBD-1E178CE62FE4}"/>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093BACB8-A120-4FFB-9D69-0D6247F89640}"/>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5644D890-A7EA-49A6-959B-26470524B88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B4D23C91-E9DC-46A0-A9BE-E9B3F77A123D}"/>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A2DDA4E7-FABB-4D8A-9D37-6BAF1ABE91B5}"/>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DCE6FFFE-5B7A-4288-A5C2-602D8D4DF6E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E6CCD03-D58A-49E2-9CCC-03842CC6771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5A752AD4-AF82-4F77-B4D9-5622BB753F1F}"/>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A22DF9A5-5D4E-47CE-B4E3-15B490B7865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B2AC6E44-E756-4F32-A149-0771DA3D90DC}"/>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B9CBBE1-C845-40AF-80E7-EF70DD5C5457}"/>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1154226E-1AD1-4733-A44D-4C47DC875384}"/>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567D1D62-FFFE-4570-BA8C-AA82501EEC1E}" type="slidenum">
              <a:rPr lang="zh-CN" altLang="en-US"/>
              <a:pPr>
                <a:defRPr/>
              </a:pPr>
              <a:t>‹#›</a:t>
            </a:fld>
            <a:endParaRPr lang="en-US" altLang="zh-CN"/>
          </a:p>
        </p:txBody>
      </p:sp>
    </p:spTree>
    <p:extLst>
      <p:ext uri="{BB962C8B-B14F-4D97-AF65-F5344CB8AC3E}">
        <p14:creationId xmlns:p14="http://schemas.microsoft.com/office/powerpoint/2010/main" val="39518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C246717-5F5F-484C-9D10-3C8CEA15097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172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53B2031-EBD3-4ACB-B206-4C258B795C36}"/>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6455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CF5BEB9-8206-4B76-B702-3A355015613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16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79AB4555-9386-4938-AFE2-F9E17E6C5B7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548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19437E4D-E651-47D4-B72D-6F6F6AC61A00}"/>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022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9FB43BFD-5446-4F05-B2BF-3B0F4CC2F0DC}"/>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5329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2D7FBA2C-EAE7-42CB-A37E-27687326582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82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BC1BE3F-A85C-4DA4-AD57-82F57310A4E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048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6AF02733-AF13-41CB-A6FC-A517E04A18E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2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5AA0BCC-2A37-4266-8316-0046EEC1671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9976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760D2CD-D498-40F9-9D0E-0390056E1343}"/>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9CDFDD43-7770-43C7-A2BC-4199BEF3FD47}"/>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1A6B039C-F83E-4DB2-A86D-95E844E8A0D4}"/>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B9B37DF-4E03-4173-84AC-03B08A04FD1D}"/>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1469C459-4D47-48A9-AD79-F50C1439122E}"/>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94192D7A-4F7D-4889-A7C1-71C4DF9DE82E}"/>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31" name="位图图像" r:id="rId14" imgW="1162212" imgH="619211" progId="PBrush">
                  <p:embed/>
                </p:oleObj>
              </mc:Choice>
              <mc:Fallback>
                <p:oleObj name="位图图像" r:id="rId14" imgW="1162212" imgH="619211" progId="PBrush">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47837E4B-5175-4DE3-9F0A-EFD49992FCBA}"/>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B001414B-ECF5-41ED-A90A-C0A1FBD1E4DD}"/>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FD19A1F7-A3D8-42B8-867A-48A3C59517AC}"/>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40284812-D985-4858-AB9F-F9A60057596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1B80C61-962B-4AD5-A056-982B03049470}"/>
              </a:ext>
            </a:extLst>
          </p:cNvPr>
          <p:cNvSpPr>
            <a:spLocks noGrp="1" noChangeArrowheads="1"/>
          </p:cNvSpPr>
          <p:nvPr>
            <p:ph type="title"/>
          </p:nvPr>
        </p:nvSpPr>
        <p:spPr>
          <a:xfrm>
            <a:off x="457200" y="1981200"/>
            <a:ext cx="8153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Orthogonal List</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8604C772-FC5D-4C38-8ECE-2BF77D76848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E1CFD0-ADC3-4AEC-BA5B-87E878759A10}" type="slidenum">
              <a:rPr lang="zh-CN" altLang="en-US" sz="2400"/>
              <a:pPr algn="r" eaLnBrk="1" hangingPunct="1">
                <a:spcBef>
                  <a:spcPct val="50000"/>
                </a:spcBef>
                <a:buClrTx/>
                <a:buSzTx/>
                <a:buFontTx/>
                <a:buNone/>
              </a:pPr>
              <a:t>1</a:t>
            </a:fld>
            <a:endParaRPr lang="en-US" altLang="zh-CN" sz="2400"/>
          </a:p>
        </p:txBody>
      </p:sp>
      <p:sp>
        <p:nvSpPr>
          <p:cNvPr id="57348" name="Text Box 4">
            <a:extLst>
              <a:ext uri="{FF2B5EF4-FFF2-40B4-BE49-F238E27FC236}">
                <a16:creationId xmlns:a16="http://schemas.microsoft.com/office/drawing/2014/main" id="{692D988C-1561-45D1-8CB5-EC199B1DF4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7349" name="Rectangle 5">
            <a:extLst>
              <a:ext uri="{FF2B5EF4-FFF2-40B4-BE49-F238E27FC236}">
                <a16:creationId xmlns:a16="http://schemas.microsoft.com/office/drawing/2014/main" id="{DE8FC200-FD5E-4481-8232-6688F83FC888}"/>
              </a:ext>
            </a:extLst>
          </p:cNvPr>
          <p:cNvSpPr>
            <a:spLocks noGrp="1" noChangeArrowheads="1"/>
          </p:cNvSpPr>
          <p:nvPr>
            <p:ph type="body" idx="1"/>
          </p:nvPr>
        </p:nvSpPr>
        <p:spPr>
          <a:xfrm>
            <a:off x="381000" y="2819400"/>
            <a:ext cx="7977188" cy="1966913"/>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十字链表是</a:t>
            </a:r>
            <a:r>
              <a:rPr lang="zh-CN" altLang="en-US" b="1">
                <a:solidFill>
                  <a:srgbClr val="FF0000"/>
                </a:solidFill>
                <a:latin typeface="黑体" panose="02010609060101010101" pitchFamily="49" charset="-122"/>
                <a:ea typeface="黑体" panose="02010609060101010101" pitchFamily="49" charset="-122"/>
              </a:rPr>
              <a:t>有向图</a:t>
            </a:r>
            <a:r>
              <a:rPr lang="zh-CN" altLang="en-US" b="1">
                <a:latin typeface="黑体" panose="02010609060101010101" pitchFamily="49" charset="-122"/>
                <a:ea typeface="黑体" panose="02010609060101010101" pitchFamily="49" charset="-122"/>
              </a:rPr>
              <a:t>的另一种存储结构</a:t>
            </a:r>
          </a:p>
          <a:p>
            <a:pPr eaLnBrk="1" hangingPunct="1">
              <a:spcBef>
                <a:spcPct val="30000"/>
              </a:spcBef>
            </a:pPr>
            <a:r>
              <a:rPr lang="zh-CN" altLang="en-US" b="1">
                <a:latin typeface="黑体" panose="02010609060101010101" pitchFamily="49" charset="-122"/>
                <a:ea typeface="黑体" panose="02010609060101010101" pitchFamily="49" charset="-122"/>
              </a:rPr>
              <a:t>十字链表是将有向图的</a:t>
            </a:r>
            <a:r>
              <a:rPr lang="zh-CN" altLang="en-US" b="1">
                <a:solidFill>
                  <a:srgbClr val="FF0000"/>
                </a:solidFill>
                <a:latin typeface="黑体" panose="02010609060101010101" pitchFamily="49" charset="-122"/>
                <a:ea typeface="黑体" panose="02010609060101010101" pitchFamily="49" charset="-122"/>
              </a:rPr>
              <a:t>邻接表</a:t>
            </a:r>
            <a:r>
              <a:rPr lang="zh-CN" altLang="en-US" b="1">
                <a:latin typeface="黑体" panose="02010609060101010101" pitchFamily="49" charset="-122"/>
                <a:ea typeface="黑体" panose="02010609060101010101" pitchFamily="49" charset="-122"/>
              </a:rPr>
              <a:t>和</a:t>
            </a:r>
            <a:r>
              <a:rPr lang="zh-CN" altLang="en-US" b="1">
                <a:solidFill>
                  <a:srgbClr val="FF0000"/>
                </a:solidFill>
                <a:latin typeface="黑体" panose="02010609060101010101" pitchFamily="49" charset="-122"/>
                <a:ea typeface="黑体" panose="02010609060101010101" pitchFamily="49" charset="-122"/>
              </a:rPr>
              <a:t>逆邻接表</a:t>
            </a:r>
            <a:r>
              <a:rPr lang="zh-CN" altLang="en-US" b="1">
                <a:latin typeface="黑体" panose="02010609060101010101" pitchFamily="49" charset="-122"/>
                <a:ea typeface="黑体" panose="02010609060101010101" pitchFamily="49" charset="-122"/>
              </a:rPr>
              <a:t>结合起来的一种存储结构</a:t>
            </a:r>
          </a:p>
        </p:txBody>
      </p:sp>
      <p:sp>
        <p:nvSpPr>
          <p:cNvPr id="57350" name="Rectangle 6">
            <a:extLst>
              <a:ext uri="{FF2B5EF4-FFF2-40B4-BE49-F238E27FC236}">
                <a16:creationId xmlns:a16="http://schemas.microsoft.com/office/drawing/2014/main" id="{7E7350A9-20B5-47EC-A656-CEE3766476D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E1D1C6AF-8CFF-44DE-ABDE-B576DEDDDE6E}"/>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D7A89C25-4DF8-4F1B-8BF2-3F6C12A3F694}" type="slidenum">
              <a:rPr lang="en-US" altLang="zh-CN" sz="2400"/>
              <a:pPr eaLnBrk="1" hangingPunct="1">
                <a:spcBef>
                  <a:spcPct val="0"/>
                </a:spcBef>
                <a:buClrTx/>
                <a:buSzTx/>
                <a:buFontTx/>
                <a:buNone/>
              </a:pPr>
              <a:t>10</a:t>
            </a:fld>
            <a:endParaRPr lang="en-US" altLang="zh-CN" sz="2400"/>
          </a:p>
        </p:txBody>
      </p:sp>
      <p:sp>
        <p:nvSpPr>
          <p:cNvPr id="99331" name="Rectangle 2">
            <a:extLst>
              <a:ext uri="{FF2B5EF4-FFF2-40B4-BE49-F238E27FC236}">
                <a16:creationId xmlns:a16="http://schemas.microsoft.com/office/drawing/2014/main" id="{4A15AA4C-0C9A-447C-8184-EC23D1B01846}"/>
              </a:ext>
            </a:extLst>
          </p:cNvPr>
          <p:cNvSpPr>
            <a:spLocks noChangeArrowheads="1"/>
          </p:cNvSpPr>
          <p:nvPr/>
        </p:nvSpPr>
        <p:spPr bwMode="auto">
          <a:xfrm>
            <a:off x="694077" y="1102372"/>
            <a:ext cx="8032377" cy="169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tabLst>
                <a:tab pos="657225"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657225" algn="l"/>
              </a:tabLst>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657225" algn="l"/>
              </a:tabLst>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657225"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800" b="1" dirty="0">
                <a:solidFill>
                  <a:srgbClr val="002060"/>
                </a:solidFill>
                <a:latin typeface="+mn-ea"/>
                <a:ea typeface="+mn-ea"/>
              </a:rPr>
              <a:t>   画出以下无向图的邻接表（顶点按照</a:t>
            </a:r>
            <a:r>
              <a:rPr lang="en-US" altLang="zh-CN" sz="2800" b="1" dirty="0">
                <a:solidFill>
                  <a:srgbClr val="002060"/>
                </a:solidFill>
                <a:latin typeface="+mn-ea"/>
                <a:ea typeface="+mn-ea"/>
              </a:rPr>
              <a:t>ASCII</a:t>
            </a:r>
            <a:r>
              <a:rPr lang="zh-CN" altLang="en-US" sz="2800" b="1" dirty="0">
                <a:solidFill>
                  <a:srgbClr val="002060"/>
                </a:solidFill>
                <a:latin typeface="+mn-ea"/>
                <a:ea typeface="+mn-ea"/>
              </a:rPr>
              <a:t>排列），并根据所得邻接表给出从</a:t>
            </a:r>
            <a:r>
              <a:rPr lang="en-US" altLang="zh-CN" sz="2800" b="1" dirty="0">
                <a:solidFill>
                  <a:srgbClr val="002060"/>
                </a:solidFill>
                <a:latin typeface="+mn-ea"/>
                <a:ea typeface="+mn-ea"/>
              </a:rPr>
              <a:t>A</a:t>
            </a:r>
            <a:r>
              <a:rPr lang="zh-CN" altLang="en-US" sz="2800" b="1" dirty="0">
                <a:solidFill>
                  <a:srgbClr val="002060"/>
                </a:solidFill>
                <a:latin typeface="+mn-ea"/>
                <a:ea typeface="+mn-ea"/>
              </a:rPr>
              <a:t>开始的深度优先和广度优先搜索遍历该图所有顶点序列。</a:t>
            </a:r>
          </a:p>
        </p:txBody>
      </p:sp>
      <p:grpSp>
        <p:nvGrpSpPr>
          <p:cNvPr id="47" name="组合 46">
            <a:extLst>
              <a:ext uri="{FF2B5EF4-FFF2-40B4-BE49-F238E27FC236}">
                <a16:creationId xmlns:a16="http://schemas.microsoft.com/office/drawing/2014/main" id="{788E93EB-D3F1-4D92-BBA9-28E5FF23551B}"/>
              </a:ext>
            </a:extLst>
          </p:cNvPr>
          <p:cNvGrpSpPr/>
          <p:nvPr/>
        </p:nvGrpSpPr>
        <p:grpSpPr>
          <a:xfrm>
            <a:off x="1619672" y="3068960"/>
            <a:ext cx="4558494" cy="1626844"/>
            <a:chOff x="1403648" y="2960435"/>
            <a:chExt cx="4558494" cy="1626844"/>
          </a:xfrm>
        </p:grpSpPr>
        <p:sp>
          <p:nvSpPr>
            <p:cNvPr id="99346" name="Oval 44">
              <a:extLst>
                <a:ext uri="{FF2B5EF4-FFF2-40B4-BE49-F238E27FC236}">
                  <a16:creationId xmlns:a16="http://schemas.microsoft.com/office/drawing/2014/main" id="{3B4F0AF2-C8E5-4026-A052-E134943892F3}"/>
                </a:ext>
              </a:extLst>
            </p:cNvPr>
            <p:cNvSpPr>
              <a:spLocks noChangeArrowheads="1"/>
            </p:cNvSpPr>
            <p:nvPr/>
          </p:nvSpPr>
          <p:spPr bwMode="auto">
            <a:xfrm>
              <a:off x="5508104" y="3312498"/>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D</a:t>
              </a:r>
              <a:endParaRPr lang="zh-CN" altLang="en-US" sz="2000" b="1" dirty="0">
                <a:latin typeface="Times New Roman" panose="02020603050405020304" pitchFamily="18" charset="0"/>
              </a:endParaRPr>
            </a:p>
          </p:txBody>
        </p:sp>
        <p:sp>
          <p:nvSpPr>
            <p:cNvPr id="49" name="Oval 44">
              <a:extLst>
                <a:ext uri="{FF2B5EF4-FFF2-40B4-BE49-F238E27FC236}">
                  <a16:creationId xmlns:a16="http://schemas.microsoft.com/office/drawing/2014/main" id="{68654B2F-1D28-4876-B72C-76890DB98197}"/>
                </a:ext>
              </a:extLst>
            </p:cNvPr>
            <p:cNvSpPr>
              <a:spLocks noChangeArrowheads="1"/>
            </p:cNvSpPr>
            <p:nvPr/>
          </p:nvSpPr>
          <p:spPr bwMode="auto">
            <a:xfrm>
              <a:off x="2185541" y="2960436"/>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B</a:t>
              </a:r>
              <a:endParaRPr lang="zh-CN" altLang="en-US" sz="2000" b="1" dirty="0">
                <a:latin typeface="Times New Roman" panose="02020603050405020304" pitchFamily="18" charset="0"/>
              </a:endParaRPr>
            </a:p>
          </p:txBody>
        </p:sp>
        <p:sp>
          <p:nvSpPr>
            <p:cNvPr id="50" name="Oval 44">
              <a:extLst>
                <a:ext uri="{FF2B5EF4-FFF2-40B4-BE49-F238E27FC236}">
                  <a16:creationId xmlns:a16="http://schemas.microsoft.com/office/drawing/2014/main" id="{DA050277-F14F-4292-A4EF-3277C9736127}"/>
                </a:ext>
              </a:extLst>
            </p:cNvPr>
            <p:cNvSpPr>
              <a:spLocks noChangeArrowheads="1"/>
            </p:cNvSpPr>
            <p:nvPr/>
          </p:nvSpPr>
          <p:spPr bwMode="auto">
            <a:xfrm>
              <a:off x="2185541" y="4249142"/>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H</a:t>
              </a:r>
              <a:endParaRPr lang="zh-CN" altLang="en-US" sz="2000" b="1" dirty="0">
                <a:latin typeface="Times New Roman" panose="02020603050405020304" pitchFamily="18" charset="0"/>
              </a:endParaRPr>
            </a:p>
          </p:txBody>
        </p:sp>
        <p:sp>
          <p:nvSpPr>
            <p:cNvPr id="51" name="Oval 44">
              <a:extLst>
                <a:ext uri="{FF2B5EF4-FFF2-40B4-BE49-F238E27FC236}">
                  <a16:creationId xmlns:a16="http://schemas.microsoft.com/office/drawing/2014/main" id="{B786C25A-DB80-4DD1-8ED4-A4E8E4789552}"/>
                </a:ext>
              </a:extLst>
            </p:cNvPr>
            <p:cNvSpPr>
              <a:spLocks noChangeArrowheads="1"/>
            </p:cNvSpPr>
            <p:nvPr/>
          </p:nvSpPr>
          <p:spPr bwMode="auto">
            <a:xfrm>
              <a:off x="3203848" y="3590860"/>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G</a:t>
              </a:r>
              <a:endParaRPr lang="zh-CN" altLang="en-US" sz="2000" b="1" dirty="0">
                <a:latin typeface="Times New Roman" panose="02020603050405020304" pitchFamily="18" charset="0"/>
              </a:endParaRPr>
            </a:p>
          </p:txBody>
        </p:sp>
        <p:sp>
          <p:nvSpPr>
            <p:cNvPr id="52" name="Oval 44">
              <a:extLst>
                <a:ext uri="{FF2B5EF4-FFF2-40B4-BE49-F238E27FC236}">
                  <a16:creationId xmlns:a16="http://schemas.microsoft.com/office/drawing/2014/main" id="{AD9BC662-D9B1-4315-9568-D756A2890802}"/>
                </a:ext>
              </a:extLst>
            </p:cNvPr>
            <p:cNvSpPr>
              <a:spLocks noChangeArrowheads="1"/>
            </p:cNvSpPr>
            <p:nvPr/>
          </p:nvSpPr>
          <p:spPr bwMode="auto">
            <a:xfrm>
              <a:off x="4345781" y="2960435"/>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C</a:t>
              </a:r>
              <a:endParaRPr lang="zh-CN" altLang="en-US" sz="2000" b="1" dirty="0">
                <a:latin typeface="Times New Roman" panose="02020603050405020304" pitchFamily="18" charset="0"/>
              </a:endParaRPr>
            </a:p>
          </p:txBody>
        </p:sp>
        <p:sp>
          <p:nvSpPr>
            <p:cNvPr id="53" name="Oval 44">
              <a:extLst>
                <a:ext uri="{FF2B5EF4-FFF2-40B4-BE49-F238E27FC236}">
                  <a16:creationId xmlns:a16="http://schemas.microsoft.com/office/drawing/2014/main" id="{9D60A490-DC45-4800-ADD2-8080A43184D5}"/>
                </a:ext>
              </a:extLst>
            </p:cNvPr>
            <p:cNvSpPr>
              <a:spLocks noChangeArrowheads="1"/>
            </p:cNvSpPr>
            <p:nvPr/>
          </p:nvSpPr>
          <p:spPr bwMode="auto">
            <a:xfrm>
              <a:off x="4427984" y="4235332"/>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F</a:t>
              </a:r>
              <a:endParaRPr lang="zh-CN" altLang="en-US" sz="2000" b="1" dirty="0">
                <a:latin typeface="Times New Roman" panose="02020603050405020304" pitchFamily="18" charset="0"/>
              </a:endParaRPr>
            </a:p>
          </p:txBody>
        </p:sp>
        <p:sp>
          <p:nvSpPr>
            <p:cNvPr id="54" name="Oval 44">
              <a:extLst>
                <a:ext uri="{FF2B5EF4-FFF2-40B4-BE49-F238E27FC236}">
                  <a16:creationId xmlns:a16="http://schemas.microsoft.com/office/drawing/2014/main" id="{56B02513-3D02-4BB0-A541-2E7608C82D90}"/>
                </a:ext>
              </a:extLst>
            </p:cNvPr>
            <p:cNvSpPr>
              <a:spLocks noChangeArrowheads="1"/>
            </p:cNvSpPr>
            <p:nvPr/>
          </p:nvSpPr>
          <p:spPr bwMode="auto">
            <a:xfrm>
              <a:off x="1403648" y="3573016"/>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A</a:t>
              </a:r>
              <a:endParaRPr lang="zh-CN" altLang="en-US" sz="2000" b="1" dirty="0">
                <a:latin typeface="Times New Roman" panose="02020603050405020304" pitchFamily="18" charset="0"/>
              </a:endParaRPr>
            </a:p>
          </p:txBody>
        </p:sp>
        <p:sp>
          <p:nvSpPr>
            <p:cNvPr id="55" name="Oval 44">
              <a:extLst>
                <a:ext uri="{FF2B5EF4-FFF2-40B4-BE49-F238E27FC236}">
                  <a16:creationId xmlns:a16="http://schemas.microsoft.com/office/drawing/2014/main" id="{A79474B9-5E35-414A-9B8F-E0E86FEB1C88}"/>
                </a:ext>
              </a:extLst>
            </p:cNvPr>
            <p:cNvSpPr>
              <a:spLocks noChangeArrowheads="1"/>
            </p:cNvSpPr>
            <p:nvPr/>
          </p:nvSpPr>
          <p:spPr bwMode="auto">
            <a:xfrm>
              <a:off x="5509704" y="4012888"/>
              <a:ext cx="452438" cy="338137"/>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latin typeface="Times New Roman" panose="02020603050405020304" pitchFamily="18" charset="0"/>
                </a:rPr>
                <a:t>E</a:t>
              </a:r>
              <a:endParaRPr lang="zh-CN" altLang="en-US" sz="2000" b="1" dirty="0">
                <a:latin typeface="Times New Roman" panose="02020603050405020304" pitchFamily="18" charset="0"/>
              </a:endParaRPr>
            </a:p>
          </p:txBody>
        </p:sp>
        <p:cxnSp>
          <p:nvCxnSpPr>
            <p:cNvPr id="8" name="直接连接符 7">
              <a:extLst>
                <a:ext uri="{FF2B5EF4-FFF2-40B4-BE49-F238E27FC236}">
                  <a16:creationId xmlns:a16="http://schemas.microsoft.com/office/drawing/2014/main" id="{110087C2-C147-4663-B717-A92731DFF849}"/>
                </a:ext>
              </a:extLst>
            </p:cNvPr>
            <p:cNvCxnSpPr>
              <a:stCxn id="49" idx="6"/>
              <a:endCxn id="52" idx="2"/>
            </p:cNvCxnSpPr>
            <p:nvPr/>
          </p:nvCxnSpPr>
          <p:spPr bwMode="auto">
            <a:xfrm flipV="1">
              <a:off x="2637979" y="3129504"/>
              <a:ext cx="1707802" cy="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直接连接符 9">
              <a:extLst>
                <a:ext uri="{FF2B5EF4-FFF2-40B4-BE49-F238E27FC236}">
                  <a16:creationId xmlns:a16="http://schemas.microsoft.com/office/drawing/2014/main" id="{50D94BFF-2AAE-4CFF-93B3-C61BD25E5229}"/>
                </a:ext>
              </a:extLst>
            </p:cNvPr>
            <p:cNvCxnSpPr>
              <a:stCxn id="54" idx="7"/>
              <a:endCxn id="49" idx="3"/>
            </p:cNvCxnSpPr>
            <p:nvPr/>
          </p:nvCxnSpPr>
          <p:spPr bwMode="auto">
            <a:xfrm flipV="1">
              <a:off x="1789828" y="3249054"/>
              <a:ext cx="461971" cy="37348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直接连接符 11">
              <a:extLst>
                <a:ext uri="{FF2B5EF4-FFF2-40B4-BE49-F238E27FC236}">
                  <a16:creationId xmlns:a16="http://schemas.microsoft.com/office/drawing/2014/main" id="{5CA97F68-F331-41E0-8B92-61D133B4332F}"/>
                </a:ext>
              </a:extLst>
            </p:cNvPr>
            <p:cNvCxnSpPr>
              <a:stCxn id="54" idx="5"/>
              <a:endCxn id="50" idx="1"/>
            </p:cNvCxnSpPr>
            <p:nvPr/>
          </p:nvCxnSpPr>
          <p:spPr bwMode="auto">
            <a:xfrm>
              <a:off x="1789828" y="3861634"/>
              <a:ext cx="461971" cy="43702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 name="直接连接符 13">
              <a:extLst>
                <a:ext uri="{FF2B5EF4-FFF2-40B4-BE49-F238E27FC236}">
                  <a16:creationId xmlns:a16="http://schemas.microsoft.com/office/drawing/2014/main" id="{29B0846E-28AE-4D76-BA01-1A81DFB9CC8A}"/>
                </a:ext>
              </a:extLst>
            </p:cNvPr>
            <p:cNvCxnSpPr>
              <a:cxnSpLocks/>
              <a:stCxn id="49" idx="4"/>
              <a:endCxn id="50" idx="0"/>
            </p:cNvCxnSpPr>
            <p:nvPr/>
          </p:nvCxnSpPr>
          <p:spPr bwMode="auto">
            <a:xfrm>
              <a:off x="2411760" y="3298573"/>
              <a:ext cx="0" cy="95056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3" name="直接连接符 22">
              <a:extLst>
                <a:ext uri="{FF2B5EF4-FFF2-40B4-BE49-F238E27FC236}">
                  <a16:creationId xmlns:a16="http://schemas.microsoft.com/office/drawing/2014/main" id="{F41585DB-7636-4329-A73B-BD225067E023}"/>
                </a:ext>
              </a:extLst>
            </p:cNvPr>
            <p:cNvCxnSpPr>
              <a:stCxn id="49" idx="5"/>
              <a:endCxn id="51" idx="1"/>
            </p:cNvCxnSpPr>
            <p:nvPr/>
          </p:nvCxnSpPr>
          <p:spPr bwMode="auto">
            <a:xfrm>
              <a:off x="2571721" y="3249054"/>
              <a:ext cx="698385" cy="3913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 name="直接连接符 24">
              <a:extLst>
                <a:ext uri="{FF2B5EF4-FFF2-40B4-BE49-F238E27FC236}">
                  <a16:creationId xmlns:a16="http://schemas.microsoft.com/office/drawing/2014/main" id="{5A7DF894-A58F-4D68-AF54-2F9FEA5A5DED}"/>
                </a:ext>
              </a:extLst>
            </p:cNvPr>
            <p:cNvCxnSpPr>
              <a:stCxn id="50" idx="6"/>
              <a:endCxn id="51" idx="3"/>
            </p:cNvCxnSpPr>
            <p:nvPr/>
          </p:nvCxnSpPr>
          <p:spPr bwMode="auto">
            <a:xfrm flipV="1">
              <a:off x="2637979" y="3879478"/>
              <a:ext cx="632127" cy="53873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7" name="直接连接符 26">
              <a:extLst>
                <a:ext uri="{FF2B5EF4-FFF2-40B4-BE49-F238E27FC236}">
                  <a16:creationId xmlns:a16="http://schemas.microsoft.com/office/drawing/2014/main" id="{9DA04FFD-D3F1-45E7-BC1E-850C50E1B074}"/>
                </a:ext>
              </a:extLst>
            </p:cNvPr>
            <p:cNvCxnSpPr>
              <a:stCxn id="50" idx="6"/>
              <a:endCxn id="53" idx="2"/>
            </p:cNvCxnSpPr>
            <p:nvPr/>
          </p:nvCxnSpPr>
          <p:spPr bwMode="auto">
            <a:xfrm flipV="1">
              <a:off x="2637979" y="4404401"/>
              <a:ext cx="1790005" cy="1381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0" name="直接连接符 29">
              <a:extLst>
                <a:ext uri="{FF2B5EF4-FFF2-40B4-BE49-F238E27FC236}">
                  <a16:creationId xmlns:a16="http://schemas.microsoft.com/office/drawing/2014/main" id="{00485CB3-4229-461F-8F4F-AD3413EFD3B4}"/>
                </a:ext>
              </a:extLst>
            </p:cNvPr>
            <p:cNvCxnSpPr>
              <a:stCxn id="51" idx="6"/>
              <a:endCxn id="52" idx="3"/>
            </p:cNvCxnSpPr>
            <p:nvPr/>
          </p:nvCxnSpPr>
          <p:spPr bwMode="auto">
            <a:xfrm flipV="1">
              <a:off x="3656286" y="3249053"/>
              <a:ext cx="755753" cy="5108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2" name="直接连接符 31">
              <a:extLst>
                <a:ext uri="{FF2B5EF4-FFF2-40B4-BE49-F238E27FC236}">
                  <a16:creationId xmlns:a16="http://schemas.microsoft.com/office/drawing/2014/main" id="{5A59940B-5614-419E-BBF2-E9065271C58A}"/>
                </a:ext>
              </a:extLst>
            </p:cNvPr>
            <p:cNvCxnSpPr>
              <a:stCxn id="51" idx="5"/>
              <a:endCxn id="53" idx="1"/>
            </p:cNvCxnSpPr>
            <p:nvPr/>
          </p:nvCxnSpPr>
          <p:spPr bwMode="auto">
            <a:xfrm>
              <a:off x="3590028" y="3879478"/>
              <a:ext cx="904214" cy="40537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4" name="直接连接符 33">
              <a:extLst>
                <a:ext uri="{FF2B5EF4-FFF2-40B4-BE49-F238E27FC236}">
                  <a16:creationId xmlns:a16="http://schemas.microsoft.com/office/drawing/2014/main" id="{2C8E3AF4-CF28-4A53-9E76-827BACEB5E5B}"/>
                </a:ext>
              </a:extLst>
            </p:cNvPr>
            <p:cNvCxnSpPr>
              <a:stCxn id="51" idx="6"/>
            </p:cNvCxnSpPr>
            <p:nvPr/>
          </p:nvCxnSpPr>
          <p:spPr bwMode="auto">
            <a:xfrm flipV="1">
              <a:off x="3656286" y="3504491"/>
              <a:ext cx="1851818" cy="25543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6" name="直接连接符 35">
              <a:extLst>
                <a:ext uri="{FF2B5EF4-FFF2-40B4-BE49-F238E27FC236}">
                  <a16:creationId xmlns:a16="http://schemas.microsoft.com/office/drawing/2014/main" id="{667A642B-A295-454F-BAD6-A88C3185DFCA}"/>
                </a:ext>
              </a:extLst>
            </p:cNvPr>
            <p:cNvCxnSpPr>
              <a:endCxn id="55" idx="1"/>
            </p:cNvCxnSpPr>
            <p:nvPr/>
          </p:nvCxnSpPr>
          <p:spPr bwMode="auto">
            <a:xfrm>
              <a:off x="3728610" y="3763974"/>
              <a:ext cx="1847352" cy="29843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直接连接符 37">
              <a:extLst>
                <a:ext uri="{FF2B5EF4-FFF2-40B4-BE49-F238E27FC236}">
                  <a16:creationId xmlns:a16="http://schemas.microsoft.com/office/drawing/2014/main" id="{502C62F3-FDB1-47D4-BAF0-13DD4B62BEF9}"/>
                </a:ext>
              </a:extLst>
            </p:cNvPr>
            <p:cNvCxnSpPr>
              <a:stCxn id="99346" idx="4"/>
              <a:endCxn id="55" idx="0"/>
            </p:cNvCxnSpPr>
            <p:nvPr/>
          </p:nvCxnSpPr>
          <p:spPr bwMode="auto">
            <a:xfrm>
              <a:off x="5734323" y="3650635"/>
              <a:ext cx="1600" cy="3622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2" name="直接连接符 41">
              <a:extLst>
                <a:ext uri="{FF2B5EF4-FFF2-40B4-BE49-F238E27FC236}">
                  <a16:creationId xmlns:a16="http://schemas.microsoft.com/office/drawing/2014/main" id="{3E08A7EE-4DDE-4BCE-945C-297662E3E6D5}"/>
                </a:ext>
              </a:extLst>
            </p:cNvPr>
            <p:cNvCxnSpPr>
              <a:cxnSpLocks/>
              <a:stCxn id="53" idx="6"/>
              <a:endCxn id="55" idx="3"/>
            </p:cNvCxnSpPr>
            <p:nvPr/>
          </p:nvCxnSpPr>
          <p:spPr bwMode="auto">
            <a:xfrm flipV="1">
              <a:off x="4880422" y="4301506"/>
              <a:ext cx="695540" cy="10289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直接连接符 45">
              <a:extLst>
                <a:ext uri="{FF2B5EF4-FFF2-40B4-BE49-F238E27FC236}">
                  <a16:creationId xmlns:a16="http://schemas.microsoft.com/office/drawing/2014/main" id="{271D9FA7-102F-4976-80EB-5AD0846FB058}"/>
                </a:ext>
              </a:extLst>
            </p:cNvPr>
            <p:cNvCxnSpPr>
              <a:stCxn id="52" idx="6"/>
              <a:endCxn id="99346" idx="1"/>
            </p:cNvCxnSpPr>
            <p:nvPr/>
          </p:nvCxnSpPr>
          <p:spPr bwMode="auto">
            <a:xfrm>
              <a:off x="4798219" y="3129504"/>
              <a:ext cx="776143" cy="23251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96" name="TextBox 117">
            <a:extLst>
              <a:ext uri="{FF2B5EF4-FFF2-40B4-BE49-F238E27FC236}">
                <a16:creationId xmlns:a16="http://schemas.microsoft.com/office/drawing/2014/main" id="{72A03B66-B3A5-4F37-A72C-BE150E97C805}"/>
              </a:ext>
            </a:extLst>
          </p:cNvPr>
          <p:cNvSpPr txBox="1">
            <a:spLocks noChangeArrowheads="1"/>
          </p:cNvSpPr>
          <p:nvPr/>
        </p:nvSpPr>
        <p:spPr bwMode="auto">
          <a:xfrm>
            <a:off x="823443" y="5368780"/>
            <a:ext cx="47051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t>答：深度优先：</a:t>
            </a:r>
            <a:r>
              <a:rPr lang="en-US" altLang="zh-CN" sz="2800" b="1" dirty="0"/>
              <a:t>ABCDEFGH</a:t>
            </a:r>
          </a:p>
          <a:p>
            <a:pPr eaLnBrk="1" hangingPunct="1">
              <a:spcBef>
                <a:spcPct val="0"/>
              </a:spcBef>
              <a:buClrTx/>
              <a:buSzTx/>
              <a:buFontTx/>
              <a:buNone/>
            </a:pPr>
            <a:r>
              <a:rPr lang="en-US" altLang="zh-CN" sz="2800" b="1" dirty="0"/>
              <a:t>       </a:t>
            </a:r>
            <a:r>
              <a:rPr lang="zh-CN" altLang="en-US" sz="2800" b="1" dirty="0"/>
              <a:t>广度优先：</a:t>
            </a:r>
            <a:r>
              <a:rPr lang="en-US" altLang="zh-CN" sz="2800" b="1" dirty="0"/>
              <a:t>ABHCGFDE</a:t>
            </a:r>
            <a:endParaRPr lang="zh-CN" altLang="en-US" sz="2800" b="1" dirty="0"/>
          </a:p>
        </p:txBody>
      </p:sp>
      <p:sp>
        <p:nvSpPr>
          <p:cNvPr id="2" name="Rectangle 8">
            <a:extLst>
              <a:ext uri="{FF2B5EF4-FFF2-40B4-BE49-F238E27FC236}">
                <a16:creationId xmlns:a16="http://schemas.microsoft.com/office/drawing/2014/main" id="{4529D070-C410-4EAC-9E1F-CF18DF5130DF}"/>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ppt_x"/>
                                          </p:val>
                                        </p:tav>
                                        <p:tav tm="100000">
                                          <p:val>
                                            <p:strVal val="#ppt_x"/>
                                          </p:val>
                                        </p:tav>
                                      </p:tavLst>
                                    </p:anim>
                                    <p:anim calcmode="lin" valueType="num">
                                      <p:cBhvr additive="base">
                                        <p:cTn id="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E1B0DB20-FF2C-481C-A651-B7F2B4A78B22}"/>
              </a:ext>
            </a:extLst>
          </p:cNvPr>
          <p:cNvSpPr>
            <a:spLocks noGrp="1"/>
          </p:cNvSpPr>
          <p:nvPr>
            <p:ph type="sldNum" sz="quarter" idx="4294967295"/>
          </p:nvPr>
        </p:nvSpPr>
        <p:spPr bwMode="auto">
          <a:xfrm>
            <a:off x="8438614" y="630932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B209A9-6BD2-4FB8-91A2-8BCD02FDFD8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11</a:t>
            </a:fld>
            <a:endParaRPr lang="en-US" altLang="zh-CN" sz="2400" dirty="0">
              <a:latin typeface="黑体" panose="02010609060101010101" pitchFamily="49" charset="-122"/>
              <a:ea typeface="黑体" panose="02010609060101010101" pitchFamily="49" charset="-122"/>
            </a:endParaRPr>
          </a:p>
        </p:txBody>
      </p:sp>
      <p:sp>
        <p:nvSpPr>
          <p:cNvPr id="503810" name="Rectangle 2">
            <a:extLst>
              <a:ext uri="{FF2B5EF4-FFF2-40B4-BE49-F238E27FC236}">
                <a16:creationId xmlns:a16="http://schemas.microsoft.com/office/drawing/2014/main" id="{66800170-167A-4D74-9925-12969E5D5FA5}"/>
              </a:ext>
            </a:extLst>
          </p:cNvPr>
          <p:cNvSpPr>
            <a:spLocks noChangeArrowheads="1"/>
          </p:cNvSpPr>
          <p:nvPr/>
        </p:nvSpPr>
        <p:spPr bwMode="auto">
          <a:xfrm>
            <a:off x="612000" y="5113982"/>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图的深度优先遍历类似于树的</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遍历；图的广度优先遍历类似于树的</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遍历。</a:t>
            </a:r>
          </a:p>
        </p:txBody>
      </p:sp>
      <p:sp>
        <p:nvSpPr>
          <p:cNvPr id="503812" name="Rectangle 4">
            <a:extLst>
              <a:ext uri="{FF2B5EF4-FFF2-40B4-BE49-F238E27FC236}">
                <a16:creationId xmlns:a16="http://schemas.microsoft.com/office/drawing/2014/main" id="{BACB85E3-F007-4DF4-BE2D-18067CBB0EC5}"/>
              </a:ext>
            </a:extLst>
          </p:cNvPr>
          <p:cNvSpPr>
            <a:spLocks noChangeArrowheads="1"/>
          </p:cNvSpPr>
          <p:nvPr/>
        </p:nvSpPr>
        <p:spPr bwMode="auto">
          <a:xfrm>
            <a:off x="611560" y="1152000"/>
            <a:ext cx="79208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1. G</a:t>
            </a:r>
            <a:r>
              <a:rPr lang="zh-CN" altLang="en-US" sz="2800" b="1" dirty="0">
                <a:latin typeface="黑体" panose="02010609060101010101" pitchFamily="49" charset="-122"/>
                <a:ea typeface="黑体" panose="02010609060101010101" pitchFamily="49" charset="-122"/>
              </a:rPr>
              <a:t>为无向图，如果从</a:t>
            </a:r>
            <a:r>
              <a:rPr lang="en-US" altLang="zh-CN" sz="2800" b="1" dirty="0">
                <a:latin typeface="黑体" panose="02010609060101010101" pitchFamily="49" charset="-122"/>
                <a:ea typeface="黑体" panose="02010609060101010101" pitchFamily="49" charset="-122"/>
              </a:rPr>
              <a:t>G</a:t>
            </a:r>
            <a:r>
              <a:rPr lang="zh-CN" altLang="en-US" sz="2800" b="1" dirty="0">
                <a:latin typeface="黑体" panose="02010609060101010101" pitchFamily="49" charset="-122"/>
                <a:ea typeface="黑体" panose="02010609060101010101" pitchFamily="49" charset="-122"/>
              </a:rPr>
              <a:t>的某个顶点出发，进行一次广度优先遍历，即可访问图的每个顶点，则该图一定是</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图。</a:t>
            </a:r>
          </a:p>
        </p:txBody>
      </p:sp>
      <p:sp>
        <p:nvSpPr>
          <p:cNvPr id="503813" name="Text Box 5">
            <a:extLst>
              <a:ext uri="{FF2B5EF4-FFF2-40B4-BE49-F238E27FC236}">
                <a16:creationId xmlns:a16="http://schemas.microsoft.com/office/drawing/2014/main" id="{B35D478F-10EF-4231-8979-2CB8FB78D678}"/>
              </a:ext>
            </a:extLst>
          </p:cNvPr>
          <p:cNvSpPr txBox="1">
            <a:spLocks noChangeArrowheads="1"/>
          </p:cNvSpPr>
          <p:nvPr/>
        </p:nvSpPr>
        <p:spPr bwMode="auto">
          <a:xfrm>
            <a:off x="2426727" y="1981794"/>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连通 </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503815" name="Text Box 7">
            <a:extLst>
              <a:ext uri="{FF2B5EF4-FFF2-40B4-BE49-F238E27FC236}">
                <a16:creationId xmlns:a16="http://schemas.microsoft.com/office/drawing/2014/main" id="{E812C104-061C-4C12-99BC-420102C2D05A}"/>
              </a:ext>
            </a:extLst>
          </p:cNvPr>
          <p:cNvSpPr txBox="1">
            <a:spLocks noChangeArrowheads="1"/>
          </p:cNvSpPr>
          <p:nvPr/>
        </p:nvSpPr>
        <p:spPr bwMode="auto">
          <a:xfrm>
            <a:off x="6084000" y="5076000"/>
            <a:ext cx="1008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前序</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29705" name="Rectangle 8">
            <a:extLst>
              <a:ext uri="{FF2B5EF4-FFF2-40B4-BE49-F238E27FC236}">
                <a16:creationId xmlns:a16="http://schemas.microsoft.com/office/drawing/2014/main" id="{8ECD0E31-6DE2-4574-89CB-23CF4846F463}"/>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课堂练习</a:t>
            </a:r>
            <a:r>
              <a:rPr lang="zh-CN" altLang="en-US" sz="3600" b="1" dirty="0">
                <a:solidFill>
                  <a:srgbClr val="0070C0"/>
                </a:solidFill>
                <a:latin typeface="黑体" panose="02010609060101010101" pitchFamily="49" charset="-122"/>
                <a:ea typeface="黑体" panose="02010609060101010101" pitchFamily="49" charset="-122"/>
              </a:rPr>
              <a:t>：</a:t>
            </a:r>
          </a:p>
        </p:txBody>
      </p:sp>
      <p:sp>
        <p:nvSpPr>
          <p:cNvPr id="10" name="Rectangle 4">
            <a:extLst>
              <a:ext uri="{FF2B5EF4-FFF2-40B4-BE49-F238E27FC236}">
                <a16:creationId xmlns:a16="http://schemas.microsoft.com/office/drawing/2014/main" id="{6DC6B720-2E25-4EA4-911A-72029073A684}"/>
              </a:ext>
            </a:extLst>
          </p:cNvPr>
          <p:cNvSpPr>
            <a:spLocks noChangeArrowheads="1"/>
          </p:cNvSpPr>
          <p:nvPr/>
        </p:nvSpPr>
        <p:spPr bwMode="auto">
          <a:xfrm>
            <a:off x="611560" y="2901817"/>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若一个图中包含有</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个连通分量，若按照深度优先搜索的方法访问所有顶点，则必须调用</a:t>
            </a:r>
            <a:r>
              <a:rPr lang="zh-CN" altLang="en-US" sz="2800" b="1" u="sng" dirty="0">
                <a:latin typeface="黑体" panose="02010609060101010101" pitchFamily="49" charset="-122"/>
                <a:ea typeface="黑体" panose="02010609060101010101" pitchFamily="49" charset="-122"/>
              </a:rPr>
              <a:t>     次      </a:t>
            </a:r>
            <a:endParaRPr lang="en-US" altLang="zh-CN" sz="2800" b="1" u="sng"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深度优先搜索遍历的算法。</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   Ａ</a:t>
            </a:r>
            <a:r>
              <a:rPr lang="en-US" altLang="zh-CN" sz="2800" b="1" dirty="0">
                <a:latin typeface="黑体" panose="02010609060101010101" pitchFamily="49" charset="-122"/>
                <a:ea typeface="黑体" panose="02010609060101010101" pitchFamily="49" charset="-122"/>
              </a:rPr>
              <a:t>)k    </a:t>
            </a:r>
            <a:r>
              <a:rPr lang="zh-CN" altLang="en-US" sz="2800" b="1" dirty="0">
                <a:latin typeface="黑体" panose="02010609060101010101" pitchFamily="49" charset="-122"/>
                <a:ea typeface="黑体" panose="02010609060101010101" pitchFamily="49" charset="-122"/>
              </a:rPr>
              <a:t>Ｂ</a:t>
            </a: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Ｃ</a:t>
            </a:r>
            <a:r>
              <a:rPr lang="en-US" altLang="zh-CN" sz="2800" b="1" dirty="0">
                <a:latin typeface="黑体" panose="02010609060101010101" pitchFamily="49" charset="-122"/>
                <a:ea typeface="黑体" panose="02010609060101010101" pitchFamily="49" charset="-122"/>
              </a:rPr>
              <a:t>)k-1</a:t>
            </a:r>
            <a:r>
              <a:rPr lang="zh-CN" altLang="en-US" sz="2800" b="1" dirty="0">
                <a:latin typeface="黑体" panose="02010609060101010101" pitchFamily="49" charset="-122"/>
                <a:ea typeface="黑体" panose="02010609060101010101" pitchFamily="49" charset="-122"/>
              </a:rPr>
              <a:t>    Ｄ</a:t>
            </a:r>
            <a:r>
              <a:rPr lang="en-US" altLang="zh-CN" sz="2800" b="1" dirty="0">
                <a:latin typeface="黑体" panose="02010609060101010101" pitchFamily="49" charset="-122"/>
                <a:ea typeface="黑体" panose="02010609060101010101" pitchFamily="49" charset="-122"/>
              </a:rPr>
              <a:t>)k+1</a:t>
            </a:r>
            <a:endParaRPr lang="zh-CN" altLang="en-US" sz="2800" b="1" u="sng" dirty="0">
              <a:latin typeface="黑体" panose="02010609060101010101" pitchFamily="49" charset="-122"/>
              <a:ea typeface="黑体" panose="02010609060101010101" pitchFamily="49" charset="-122"/>
            </a:endParaRPr>
          </a:p>
        </p:txBody>
      </p:sp>
      <p:sp>
        <p:nvSpPr>
          <p:cNvPr id="12" name="Text Box 5">
            <a:extLst>
              <a:ext uri="{FF2B5EF4-FFF2-40B4-BE49-F238E27FC236}">
                <a16:creationId xmlns:a16="http://schemas.microsoft.com/office/drawing/2014/main" id="{9F0F58DE-4ECF-4056-92B7-C3BEFB6BBC97}"/>
              </a:ext>
            </a:extLst>
          </p:cNvPr>
          <p:cNvSpPr txBox="1">
            <a:spLocks noChangeArrowheads="1"/>
          </p:cNvSpPr>
          <p:nvPr/>
        </p:nvSpPr>
        <p:spPr bwMode="auto">
          <a:xfrm>
            <a:off x="7398159" y="3312000"/>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A</a:t>
            </a:r>
          </a:p>
        </p:txBody>
      </p:sp>
      <p:sp>
        <p:nvSpPr>
          <p:cNvPr id="14" name="Text Box 7">
            <a:extLst>
              <a:ext uri="{FF2B5EF4-FFF2-40B4-BE49-F238E27FC236}">
                <a16:creationId xmlns:a16="http://schemas.microsoft.com/office/drawing/2014/main" id="{BFBE1C29-FF17-4736-8BD3-82CFAD1EA395}"/>
              </a:ext>
            </a:extLst>
          </p:cNvPr>
          <p:cNvSpPr txBox="1">
            <a:spLocks noChangeArrowheads="1"/>
          </p:cNvSpPr>
          <p:nvPr/>
        </p:nvSpPr>
        <p:spPr bwMode="auto">
          <a:xfrm>
            <a:off x="5184000" y="5508000"/>
            <a:ext cx="1008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层次</a:t>
            </a:r>
            <a:endParaRPr lang="en-US" altLang="zh-CN" sz="2800" b="1"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9220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3813"/>
                                        </p:tgtEl>
                                        <p:attrNameLst>
                                          <p:attrName>style.visibility</p:attrName>
                                        </p:attrNameLst>
                                      </p:cBhvr>
                                      <p:to>
                                        <p:strVal val="visible"/>
                                      </p:to>
                                    </p:set>
                                    <p:anim calcmode="lin" valueType="num">
                                      <p:cBhvr additive="base">
                                        <p:cTn id="7" dur="500" fill="hold"/>
                                        <p:tgtEl>
                                          <p:spTgt spid="503813"/>
                                        </p:tgtEl>
                                        <p:attrNameLst>
                                          <p:attrName>ppt_x</p:attrName>
                                        </p:attrNameLst>
                                      </p:cBhvr>
                                      <p:tavLst>
                                        <p:tav tm="0">
                                          <p:val>
                                            <p:strVal val="1+#ppt_w/2"/>
                                          </p:val>
                                        </p:tav>
                                        <p:tav tm="100000">
                                          <p:val>
                                            <p:strVal val="#ppt_x"/>
                                          </p:val>
                                        </p:tav>
                                      </p:tavLst>
                                    </p:anim>
                                    <p:anim calcmode="lin" valueType="num">
                                      <p:cBhvr additive="base">
                                        <p:cTn id="8" dur="500" fill="hold"/>
                                        <p:tgtEl>
                                          <p:spTgt spid="5038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3815"/>
                                        </p:tgtEl>
                                        <p:attrNameLst>
                                          <p:attrName>style.visibility</p:attrName>
                                        </p:attrNameLst>
                                      </p:cBhvr>
                                      <p:to>
                                        <p:strVal val="visible"/>
                                      </p:to>
                                    </p:set>
                                    <p:anim calcmode="lin" valueType="num">
                                      <p:cBhvr additive="base">
                                        <p:cTn id="19" dur="500" fill="hold"/>
                                        <p:tgtEl>
                                          <p:spTgt spid="503815"/>
                                        </p:tgtEl>
                                        <p:attrNameLst>
                                          <p:attrName>ppt_x</p:attrName>
                                        </p:attrNameLst>
                                      </p:cBhvr>
                                      <p:tavLst>
                                        <p:tav tm="0">
                                          <p:val>
                                            <p:strVal val="1+#ppt_w/2"/>
                                          </p:val>
                                        </p:tav>
                                        <p:tav tm="100000">
                                          <p:val>
                                            <p:strVal val="#ppt_x"/>
                                          </p:val>
                                        </p:tav>
                                      </p:tavLst>
                                    </p:anim>
                                    <p:anim calcmode="lin" valueType="num">
                                      <p:cBhvr additive="base">
                                        <p:cTn id="20" dur="500" fill="hold"/>
                                        <p:tgtEl>
                                          <p:spTgt spid="5038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utoUpdateAnimBg="0"/>
      <p:bldP spid="503815" grpId="0" autoUpdateAnimBg="0"/>
      <p:bldP spid="12" grpId="0" autoUpdateAnimBg="0"/>
      <p:bldP spid="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E7D9F369-FEC0-45B3-B4C6-EFB72EF2C250}"/>
              </a:ext>
            </a:extLst>
          </p:cNvPr>
          <p:cNvSpPr>
            <a:spLocks noGrp="1" noChangeArrowheads="1"/>
          </p:cNvSpPr>
          <p:nvPr>
            <p:ph type="title"/>
          </p:nvPr>
        </p:nvSpPr>
        <p:spPr>
          <a:xfrm>
            <a:off x="500063" y="17145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一、无向图的连通性</a:t>
            </a:r>
          </a:p>
        </p:txBody>
      </p:sp>
      <p:sp>
        <p:nvSpPr>
          <p:cNvPr id="99331" name="Text Box 3">
            <a:extLst>
              <a:ext uri="{FF2B5EF4-FFF2-40B4-BE49-F238E27FC236}">
                <a16:creationId xmlns:a16="http://schemas.microsoft.com/office/drawing/2014/main" id="{172FE950-5D5F-4C46-AA61-392FF2F89BE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4824C85-9EAC-42EC-8ECA-F10F99C16385}" type="slidenum">
              <a:rPr lang="zh-CN" altLang="en-US" sz="2400"/>
              <a:pPr algn="r" eaLnBrk="1" hangingPunct="1">
                <a:spcBef>
                  <a:spcPct val="50000"/>
                </a:spcBef>
                <a:buClrTx/>
                <a:buSzTx/>
                <a:buFontTx/>
                <a:buNone/>
              </a:pPr>
              <a:t>12</a:t>
            </a:fld>
            <a:endParaRPr lang="en-US" altLang="zh-CN" sz="2400"/>
          </a:p>
        </p:txBody>
      </p:sp>
      <p:sp>
        <p:nvSpPr>
          <p:cNvPr id="99332" name="Text Box 4">
            <a:extLst>
              <a:ext uri="{FF2B5EF4-FFF2-40B4-BE49-F238E27FC236}">
                <a16:creationId xmlns:a16="http://schemas.microsoft.com/office/drawing/2014/main" id="{DFFED9F9-DEC7-41D7-BC94-096D6CD1669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99333" name="Rectangle 5">
            <a:extLst>
              <a:ext uri="{FF2B5EF4-FFF2-40B4-BE49-F238E27FC236}">
                <a16:creationId xmlns:a16="http://schemas.microsoft.com/office/drawing/2014/main" id="{39CE8D5E-EFF2-4EF2-BF1D-D72EC0B6784E}"/>
              </a:ext>
            </a:extLst>
          </p:cNvPr>
          <p:cNvSpPr>
            <a:spLocks noGrp="1" noChangeArrowheads="1"/>
          </p:cNvSpPr>
          <p:nvPr>
            <p:ph type="body" idx="1"/>
          </p:nvPr>
        </p:nvSpPr>
        <p:spPr>
          <a:xfrm>
            <a:off x="428625" y="2500313"/>
            <a:ext cx="8334375"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如果无向图中，存在不连通的顶点，则该图称为非连通图</a:t>
            </a:r>
          </a:p>
        </p:txBody>
      </p:sp>
      <p:sp>
        <p:nvSpPr>
          <p:cNvPr id="99334" name="Rectangle 6">
            <a:extLst>
              <a:ext uri="{FF2B5EF4-FFF2-40B4-BE49-F238E27FC236}">
                <a16:creationId xmlns:a16="http://schemas.microsoft.com/office/drawing/2014/main" id="{06233EC4-E6E9-4D2F-96C1-E7122DDF7B7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99335" name="Group 54">
            <a:extLst>
              <a:ext uri="{FF2B5EF4-FFF2-40B4-BE49-F238E27FC236}">
                <a16:creationId xmlns:a16="http://schemas.microsoft.com/office/drawing/2014/main" id="{1275CB09-456C-4E69-9632-B63DFDED5035}"/>
              </a:ext>
            </a:extLst>
          </p:cNvPr>
          <p:cNvGrpSpPr>
            <a:grpSpLocks/>
          </p:cNvGrpSpPr>
          <p:nvPr/>
        </p:nvGrpSpPr>
        <p:grpSpPr bwMode="auto">
          <a:xfrm>
            <a:off x="1357313" y="4071938"/>
            <a:ext cx="6403975" cy="2133600"/>
            <a:chOff x="576" y="2832"/>
            <a:chExt cx="4034" cy="1344"/>
          </a:xfrm>
        </p:grpSpPr>
        <p:sp>
          <p:nvSpPr>
            <p:cNvPr id="99336" name="Line 8">
              <a:extLst>
                <a:ext uri="{FF2B5EF4-FFF2-40B4-BE49-F238E27FC236}">
                  <a16:creationId xmlns:a16="http://schemas.microsoft.com/office/drawing/2014/main" id="{56107287-D310-4B92-A116-B5EF2989A29C}"/>
                </a:ext>
              </a:extLst>
            </p:cNvPr>
            <p:cNvSpPr>
              <a:spLocks noChangeShapeType="1"/>
            </p:cNvSpPr>
            <p:nvPr/>
          </p:nvSpPr>
          <p:spPr bwMode="auto">
            <a:xfrm>
              <a:off x="3506" y="360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7" name="Line 9">
              <a:extLst>
                <a:ext uri="{FF2B5EF4-FFF2-40B4-BE49-F238E27FC236}">
                  <a16:creationId xmlns:a16="http://schemas.microsoft.com/office/drawing/2014/main" id="{CCC54C4F-9AAE-433E-914A-D29649C68477}"/>
                </a:ext>
              </a:extLst>
            </p:cNvPr>
            <p:cNvSpPr>
              <a:spLocks noChangeShapeType="1"/>
            </p:cNvSpPr>
            <p:nvPr/>
          </p:nvSpPr>
          <p:spPr bwMode="auto">
            <a:xfrm flipH="1">
              <a:off x="3746" y="3600"/>
              <a:ext cx="19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8" name="Line 10">
              <a:extLst>
                <a:ext uri="{FF2B5EF4-FFF2-40B4-BE49-F238E27FC236}">
                  <a16:creationId xmlns:a16="http://schemas.microsoft.com/office/drawing/2014/main" id="{A1ECEB06-9AAA-4FBD-AE64-98F535BDFBD4}"/>
                </a:ext>
              </a:extLst>
            </p:cNvPr>
            <p:cNvSpPr>
              <a:spLocks noChangeShapeType="1"/>
            </p:cNvSpPr>
            <p:nvPr/>
          </p:nvSpPr>
          <p:spPr bwMode="auto">
            <a:xfrm>
              <a:off x="4034" y="3072"/>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9" name="Line 11">
              <a:extLst>
                <a:ext uri="{FF2B5EF4-FFF2-40B4-BE49-F238E27FC236}">
                  <a16:creationId xmlns:a16="http://schemas.microsoft.com/office/drawing/2014/main" id="{30DFBDE8-E501-40D4-902A-E3EADA6CED2B}"/>
                </a:ext>
              </a:extLst>
            </p:cNvPr>
            <p:cNvSpPr>
              <a:spLocks noChangeShapeType="1"/>
            </p:cNvSpPr>
            <p:nvPr/>
          </p:nvSpPr>
          <p:spPr bwMode="auto">
            <a:xfrm flipH="1">
              <a:off x="3554" y="3072"/>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0" name="Line 12">
              <a:extLst>
                <a:ext uri="{FF2B5EF4-FFF2-40B4-BE49-F238E27FC236}">
                  <a16:creationId xmlns:a16="http://schemas.microsoft.com/office/drawing/2014/main" id="{32F5AD2A-C682-44AB-A4CC-DC0B564C6B6A}"/>
                </a:ext>
              </a:extLst>
            </p:cNvPr>
            <p:cNvSpPr>
              <a:spLocks noChangeShapeType="1"/>
            </p:cNvSpPr>
            <p:nvPr/>
          </p:nvSpPr>
          <p:spPr bwMode="auto">
            <a:xfrm>
              <a:off x="3986" y="3120"/>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6">
              <a:extLst>
                <a:ext uri="{FF2B5EF4-FFF2-40B4-BE49-F238E27FC236}">
                  <a16:creationId xmlns:a16="http://schemas.microsoft.com/office/drawing/2014/main" id="{5E09BEE6-7B77-47CD-B011-036BA2C419A4}"/>
                </a:ext>
              </a:extLst>
            </p:cNvPr>
            <p:cNvSpPr>
              <a:spLocks noChangeShapeType="1"/>
            </p:cNvSpPr>
            <p:nvPr/>
          </p:nvSpPr>
          <p:spPr bwMode="auto">
            <a:xfrm flipH="1">
              <a:off x="1152" y="3504"/>
              <a:ext cx="96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7">
              <a:extLst>
                <a:ext uri="{FF2B5EF4-FFF2-40B4-BE49-F238E27FC236}">
                  <a16:creationId xmlns:a16="http://schemas.microsoft.com/office/drawing/2014/main" id="{28BDD418-B91B-49C2-BE0C-96D926C419AA}"/>
                </a:ext>
              </a:extLst>
            </p:cNvPr>
            <p:cNvSpPr>
              <a:spLocks noChangeShapeType="1"/>
            </p:cNvSpPr>
            <p:nvPr/>
          </p:nvSpPr>
          <p:spPr bwMode="auto">
            <a:xfrm>
              <a:off x="1152" y="3984"/>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3" name="Line 18">
              <a:extLst>
                <a:ext uri="{FF2B5EF4-FFF2-40B4-BE49-F238E27FC236}">
                  <a16:creationId xmlns:a16="http://schemas.microsoft.com/office/drawing/2014/main" id="{EB4D023C-2901-4261-B1E2-BBE53B11982B}"/>
                </a:ext>
              </a:extLst>
            </p:cNvPr>
            <p:cNvSpPr>
              <a:spLocks noChangeShapeType="1"/>
            </p:cNvSpPr>
            <p:nvPr/>
          </p:nvSpPr>
          <p:spPr bwMode="auto">
            <a:xfrm>
              <a:off x="768" y="3552"/>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4" name="Line 19">
              <a:extLst>
                <a:ext uri="{FF2B5EF4-FFF2-40B4-BE49-F238E27FC236}">
                  <a16:creationId xmlns:a16="http://schemas.microsoft.com/office/drawing/2014/main" id="{EE6BD31F-3468-4DD1-8466-95DF4190201F}"/>
                </a:ext>
              </a:extLst>
            </p:cNvPr>
            <p:cNvSpPr>
              <a:spLocks noChangeShapeType="1"/>
            </p:cNvSpPr>
            <p:nvPr/>
          </p:nvSpPr>
          <p:spPr bwMode="auto">
            <a:xfrm flipH="1">
              <a:off x="1872" y="3600"/>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5" name="Line 20">
              <a:extLst>
                <a:ext uri="{FF2B5EF4-FFF2-40B4-BE49-F238E27FC236}">
                  <a16:creationId xmlns:a16="http://schemas.microsoft.com/office/drawing/2014/main" id="{CE3DA554-6BC4-4F70-A4B3-DB4FB3300F42}"/>
                </a:ext>
              </a:extLst>
            </p:cNvPr>
            <p:cNvSpPr>
              <a:spLocks noChangeShapeType="1"/>
            </p:cNvSpPr>
            <p:nvPr/>
          </p:nvSpPr>
          <p:spPr bwMode="auto">
            <a:xfrm>
              <a:off x="1536" y="3072"/>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6" name="Line 21">
              <a:extLst>
                <a:ext uri="{FF2B5EF4-FFF2-40B4-BE49-F238E27FC236}">
                  <a16:creationId xmlns:a16="http://schemas.microsoft.com/office/drawing/2014/main" id="{A343C444-D94D-4E69-9410-5B2F26A31B0A}"/>
                </a:ext>
              </a:extLst>
            </p:cNvPr>
            <p:cNvSpPr>
              <a:spLocks noChangeShapeType="1"/>
            </p:cNvSpPr>
            <p:nvPr/>
          </p:nvSpPr>
          <p:spPr bwMode="auto">
            <a:xfrm>
              <a:off x="1488" y="3120"/>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7" name="Line 22">
              <a:extLst>
                <a:ext uri="{FF2B5EF4-FFF2-40B4-BE49-F238E27FC236}">
                  <a16:creationId xmlns:a16="http://schemas.microsoft.com/office/drawing/2014/main" id="{35DA251F-9CF0-46E7-A529-AEE3DAEA3432}"/>
                </a:ext>
              </a:extLst>
            </p:cNvPr>
            <p:cNvSpPr>
              <a:spLocks noChangeShapeType="1"/>
            </p:cNvSpPr>
            <p:nvPr/>
          </p:nvSpPr>
          <p:spPr bwMode="auto">
            <a:xfrm flipH="1">
              <a:off x="1248" y="3120"/>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8" name="Line 23">
              <a:extLst>
                <a:ext uri="{FF2B5EF4-FFF2-40B4-BE49-F238E27FC236}">
                  <a16:creationId xmlns:a16="http://schemas.microsoft.com/office/drawing/2014/main" id="{6156EA63-293F-423F-8953-4FDEABF0A6F6}"/>
                </a:ext>
              </a:extLst>
            </p:cNvPr>
            <p:cNvSpPr>
              <a:spLocks noChangeShapeType="1"/>
            </p:cNvSpPr>
            <p:nvPr/>
          </p:nvSpPr>
          <p:spPr bwMode="auto">
            <a:xfrm flipH="1">
              <a:off x="816" y="3072"/>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9" name="Oval 24" descr="粉色砂纸">
              <a:extLst>
                <a:ext uri="{FF2B5EF4-FFF2-40B4-BE49-F238E27FC236}">
                  <a16:creationId xmlns:a16="http://schemas.microsoft.com/office/drawing/2014/main" id="{653651F2-C455-4070-B860-FFFC0182F330}"/>
                </a:ext>
              </a:extLst>
            </p:cNvPr>
            <p:cNvSpPr>
              <a:spLocks noChangeArrowheads="1"/>
            </p:cNvSpPr>
            <p:nvPr/>
          </p:nvSpPr>
          <p:spPr bwMode="auto">
            <a:xfrm>
              <a:off x="1296" y="284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0" name="Oval 25" descr="粉色砂纸">
              <a:extLst>
                <a:ext uri="{FF2B5EF4-FFF2-40B4-BE49-F238E27FC236}">
                  <a16:creationId xmlns:a16="http://schemas.microsoft.com/office/drawing/2014/main" id="{1D003A7F-8CD3-4A96-AE1C-2C3C0128DD55}"/>
                </a:ext>
              </a:extLst>
            </p:cNvPr>
            <p:cNvSpPr>
              <a:spLocks noChangeArrowheads="1"/>
            </p:cNvSpPr>
            <p:nvPr/>
          </p:nvSpPr>
          <p:spPr bwMode="auto">
            <a:xfrm>
              <a:off x="2016" y="3330"/>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1" name="Oval 26" descr="粉色砂纸">
              <a:extLst>
                <a:ext uri="{FF2B5EF4-FFF2-40B4-BE49-F238E27FC236}">
                  <a16:creationId xmlns:a16="http://schemas.microsoft.com/office/drawing/2014/main" id="{F926D0AD-2031-42F4-82F5-1768CCE40B64}"/>
                </a:ext>
              </a:extLst>
            </p:cNvPr>
            <p:cNvSpPr>
              <a:spLocks noChangeArrowheads="1"/>
            </p:cNvSpPr>
            <p:nvPr/>
          </p:nvSpPr>
          <p:spPr bwMode="auto">
            <a:xfrm>
              <a:off x="1536" y="3338"/>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2" name="Oval 27" descr="粉色砂纸">
              <a:extLst>
                <a:ext uri="{FF2B5EF4-FFF2-40B4-BE49-F238E27FC236}">
                  <a16:creationId xmlns:a16="http://schemas.microsoft.com/office/drawing/2014/main" id="{32AAE713-BBD0-4CDE-86F6-E915179A68E0}"/>
                </a:ext>
              </a:extLst>
            </p:cNvPr>
            <p:cNvSpPr>
              <a:spLocks noChangeArrowheads="1"/>
            </p:cNvSpPr>
            <p:nvPr/>
          </p:nvSpPr>
          <p:spPr bwMode="auto">
            <a:xfrm>
              <a:off x="912" y="384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3" name="Oval 28" descr="粉色砂纸">
              <a:extLst>
                <a:ext uri="{FF2B5EF4-FFF2-40B4-BE49-F238E27FC236}">
                  <a16:creationId xmlns:a16="http://schemas.microsoft.com/office/drawing/2014/main" id="{8C2A2D7E-F3EE-4BCE-BF6A-04D226F98265}"/>
                </a:ext>
              </a:extLst>
            </p:cNvPr>
            <p:cNvSpPr>
              <a:spLocks noChangeArrowheads="1"/>
            </p:cNvSpPr>
            <p:nvPr/>
          </p:nvSpPr>
          <p:spPr bwMode="auto">
            <a:xfrm>
              <a:off x="1056" y="3321"/>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4" name="Text Box 29">
              <a:extLst>
                <a:ext uri="{FF2B5EF4-FFF2-40B4-BE49-F238E27FC236}">
                  <a16:creationId xmlns:a16="http://schemas.microsoft.com/office/drawing/2014/main" id="{048279B6-018E-4D08-8527-03FD133E6F96}"/>
                </a:ext>
              </a:extLst>
            </p:cNvPr>
            <p:cNvSpPr txBox="1">
              <a:spLocks noChangeArrowheads="1"/>
            </p:cNvSpPr>
            <p:nvPr/>
          </p:nvSpPr>
          <p:spPr bwMode="auto">
            <a:xfrm>
              <a:off x="1306" y="283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A</a:t>
              </a:r>
              <a:endParaRPr lang="en-US" altLang="zh-CN" sz="2400">
                <a:solidFill>
                  <a:schemeClr val="hlink"/>
                </a:solidFill>
                <a:latin typeface="Times New Roman" panose="02020603050405020304" pitchFamily="18" charset="0"/>
              </a:endParaRPr>
            </a:p>
          </p:txBody>
        </p:sp>
        <p:sp>
          <p:nvSpPr>
            <p:cNvPr id="99355" name="Text Box 30">
              <a:extLst>
                <a:ext uri="{FF2B5EF4-FFF2-40B4-BE49-F238E27FC236}">
                  <a16:creationId xmlns:a16="http://schemas.microsoft.com/office/drawing/2014/main" id="{979715E1-223C-4F28-A4C6-BFB9CDF8527D}"/>
                </a:ext>
              </a:extLst>
            </p:cNvPr>
            <p:cNvSpPr txBox="1">
              <a:spLocks noChangeArrowheads="1"/>
            </p:cNvSpPr>
            <p:nvPr/>
          </p:nvSpPr>
          <p:spPr bwMode="auto">
            <a:xfrm>
              <a:off x="1066" y="332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C</a:t>
              </a:r>
              <a:endParaRPr lang="en-US" altLang="zh-CN" sz="2400">
                <a:solidFill>
                  <a:schemeClr val="hlink"/>
                </a:solidFill>
                <a:latin typeface="Times New Roman" panose="02020603050405020304" pitchFamily="18" charset="0"/>
              </a:endParaRPr>
            </a:p>
          </p:txBody>
        </p:sp>
        <p:sp>
          <p:nvSpPr>
            <p:cNvPr id="99356" name="Text Box 31">
              <a:extLst>
                <a:ext uri="{FF2B5EF4-FFF2-40B4-BE49-F238E27FC236}">
                  <a16:creationId xmlns:a16="http://schemas.microsoft.com/office/drawing/2014/main" id="{7E620229-C1EF-4E71-839A-03D5DCF7E4FD}"/>
                </a:ext>
              </a:extLst>
            </p:cNvPr>
            <p:cNvSpPr txBox="1">
              <a:spLocks noChangeArrowheads="1"/>
            </p:cNvSpPr>
            <p:nvPr/>
          </p:nvSpPr>
          <p:spPr bwMode="auto">
            <a:xfrm>
              <a:off x="1546" y="332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D</a:t>
              </a:r>
              <a:endParaRPr lang="en-US" altLang="zh-CN" sz="2400">
                <a:solidFill>
                  <a:schemeClr val="hlink"/>
                </a:solidFill>
                <a:latin typeface="Times New Roman" panose="02020603050405020304" pitchFamily="18" charset="0"/>
              </a:endParaRPr>
            </a:p>
          </p:txBody>
        </p:sp>
        <p:sp>
          <p:nvSpPr>
            <p:cNvPr id="99357" name="Text Box 32">
              <a:extLst>
                <a:ext uri="{FF2B5EF4-FFF2-40B4-BE49-F238E27FC236}">
                  <a16:creationId xmlns:a16="http://schemas.microsoft.com/office/drawing/2014/main" id="{5AF482E0-85DC-470B-9A12-C0F44FA14B93}"/>
                </a:ext>
              </a:extLst>
            </p:cNvPr>
            <p:cNvSpPr txBox="1">
              <a:spLocks noChangeArrowheads="1"/>
            </p:cNvSpPr>
            <p:nvPr/>
          </p:nvSpPr>
          <p:spPr bwMode="auto">
            <a:xfrm>
              <a:off x="2039" y="333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E</a:t>
              </a:r>
              <a:endParaRPr lang="en-US" altLang="zh-CN" sz="2400">
                <a:solidFill>
                  <a:schemeClr val="hlink"/>
                </a:solidFill>
                <a:latin typeface="Times New Roman" panose="02020603050405020304" pitchFamily="18" charset="0"/>
              </a:endParaRPr>
            </a:p>
          </p:txBody>
        </p:sp>
        <p:sp>
          <p:nvSpPr>
            <p:cNvPr id="99358" name="Oval 33" descr="粉色砂纸">
              <a:extLst>
                <a:ext uri="{FF2B5EF4-FFF2-40B4-BE49-F238E27FC236}">
                  <a16:creationId xmlns:a16="http://schemas.microsoft.com/office/drawing/2014/main" id="{8A53F03E-E93D-4CF4-8D01-CDD339E2FC5D}"/>
                </a:ext>
              </a:extLst>
            </p:cNvPr>
            <p:cNvSpPr>
              <a:spLocks noChangeArrowheads="1"/>
            </p:cNvSpPr>
            <p:nvPr/>
          </p:nvSpPr>
          <p:spPr bwMode="auto">
            <a:xfrm>
              <a:off x="576" y="3321"/>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59" name="Oval 35" descr="粉色砂纸">
              <a:extLst>
                <a:ext uri="{FF2B5EF4-FFF2-40B4-BE49-F238E27FC236}">
                  <a16:creationId xmlns:a16="http://schemas.microsoft.com/office/drawing/2014/main" id="{E1E8EC6D-33DB-4746-A689-9D90746DF21A}"/>
                </a:ext>
              </a:extLst>
            </p:cNvPr>
            <p:cNvSpPr>
              <a:spLocks noChangeArrowheads="1"/>
            </p:cNvSpPr>
            <p:nvPr/>
          </p:nvSpPr>
          <p:spPr bwMode="auto">
            <a:xfrm>
              <a:off x="3602" y="384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60" name="Text Box 37">
              <a:extLst>
                <a:ext uri="{FF2B5EF4-FFF2-40B4-BE49-F238E27FC236}">
                  <a16:creationId xmlns:a16="http://schemas.microsoft.com/office/drawing/2014/main" id="{47D860A3-AE15-41C5-96F6-90114BC0BB30}"/>
                </a:ext>
              </a:extLst>
            </p:cNvPr>
            <p:cNvSpPr txBox="1">
              <a:spLocks noChangeArrowheads="1"/>
            </p:cNvSpPr>
            <p:nvPr/>
          </p:nvSpPr>
          <p:spPr bwMode="auto">
            <a:xfrm>
              <a:off x="586" y="332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B</a:t>
              </a:r>
              <a:endParaRPr lang="en-US" altLang="zh-CN" sz="2400">
                <a:solidFill>
                  <a:schemeClr val="hlink"/>
                </a:solidFill>
                <a:latin typeface="Times New Roman" panose="02020603050405020304" pitchFamily="18" charset="0"/>
              </a:endParaRPr>
            </a:p>
          </p:txBody>
        </p:sp>
        <p:sp>
          <p:nvSpPr>
            <p:cNvPr id="99361" name="Text Box 38">
              <a:extLst>
                <a:ext uri="{FF2B5EF4-FFF2-40B4-BE49-F238E27FC236}">
                  <a16:creationId xmlns:a16="http://schemas.microsoft.com/office/drawing/2014/main" id="{4B658E0F-00FD-4543-B39E-EBF5621BE875}"/>
                </a:ext>
              </a:extLst>
            </p:cNvPr>
            <p:cNvSpPr txBox="1">
              <a:spLocks noChangeArrowheads="1"/>
            </p:cNvSpPr>
            <p:nvPr/>
          </p:nvSpPr>
          <p:spPr bwMode="auto">
            <a:xfrm>
              <a:off x="947" y="384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F</a:t>
              </a:r>
              <a:endParaRPr lang="en-US" altLang="zh-CN" sz="2400">
                <a:solidFill>
                  <a:schemeClr val="hlink"/>
                </a:solidFill>
                <a:latin typeface="Times New Roman" panose="02020603050405020304" pitchFamily="18" charset="0"/>
              </a:endParaRPr>
            </a:p>
          </p:txBody>
        </p:sp>
        <p:sp>
          <p:nvSpPr>
            <p:cNvPr id="99362" name="Text Box 39">
              <a:extLst>
                <a:ext uri="{FF2B5EF4-FFF2-40B4-BE49-F238E27FC236}">
                  <a16:creationId xmlns:a16="http://schemas.microsoft.com/office/drawing/2014/main" id="{25254175-CD44-49C6-ACE2-8E28721DDFF9}"/>
                </a:ext>
              </a:extLst>
            </p:cNvPr>
            <p:cNvSpPr txBox="1">
              <a:spLocks noChangeArrowheads="1"/>
            </p:cNvSpPr>
            <p:nvPr/>
          </p:nvSpPr>
          <p:spPr bwMode="auto">
            <a:xfrm>
              <a:off x="3602" y="384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O</a:t>
              </a:r>
              <a:endParaRPr lang="en-US" altLang="zh-CN" sz="2400">
                <a:solidFill>
                  <a:schemeClr val="hlink"/>
                </a:solidFill>
                <a:latin typeface="Times New Roman" panose="02020603050405020304" pitchFamily="18" charset="0"/>
              </a:endParaRPr>
            </a:p>
          </p:txBody>
        </p:sp>
        <p:sp>
          <p:nvSpPr>
            <p:cNvPr id="99363" name="Oval 40" descr="粉色砂纸">
              <a:extLst>
                <a:ext uri="{FF2B5EF4-FFF2-40B4-BE49-F238E27FC236}">
                  <a16:creationId xmlns:a16="http://schemas.microsoft.com/office/drawing/2014/main" id="{34FAD18B-36DB-4559-9F6B-B4159E1BCD2C}"/>
                </a:ext>
              </a:extLst>
            </p:cNvPr>
            <p:cNvSpPr>
              <a:spLocks noChangeArrowheads="1"/>
            </p:cNvSpPr>
            <p:nvPr/>
          </p:nvSpPr>
          <p:spPr bwMode="auto">
            <a:xfrm>
              <a:off x="1668" y="384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64" name="Text Box 41">
              <a:extLst>
                <a:ext uri="{FF2B5EF4-FFF2-40B4-BE49-F238E27FC236}">
                  <a16:creationId xmlns:a16="http://schemas.microsoft.com/office/drawing/2014/main" id="{A52879F8-832A-4FB0-B689-96ED4929C122}"/>
                </a:ext>
              </a:extLst>
            </p:cNvPr>
            <p:cNvSpPr txBox="1">
              <a:spLocks noChangeArrowheads="1"/>
            </p:cNvSpPr>
            <p:nvPr/>
          </p:nvSpPr>
          <p:spPr bwMode="auto">
            <a:xfrm>
              <a:off x="1678" y="384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G</a:t>
              </a:r>
              <a:endParaRPr lang="en-US" altLang="zh-CN" sz="2400">
                <a:solidFill>
                  <a:schemeClr val="hlink"/>
                </a:solidFill>
                <a:latin typeface="Times New Roman" panose="02020603050405020304" pitchFamily="18" charset="0"/>
              </a:endParaRPr>
            </a:p>
          </p:txBody>
        </p:sp>
        <p:sp>
          <p:nvSpPr>
            <p:cNvPr id="99365" name="Oval 46" descr="粉色砂纸">
              <a:extLst>
                <a:ext uri="{FF2B5EF4-FFF2-40B4-BE49-F238E27FC236}">
                  <a16:creationId xmlns:a16="http://schemas.microsoft.com/office/drawing/2014/main" id="{EAC7BCEC-067B-42A4-879A-9B3DB8F7F28A}"/>
                </a:ext>
              </a:extLst>
            </p:cNvPr>
            <p:cNvSpPr>
              <a:spLocks noChangeArrowheads="1"/>
            </p:cNvSpPr>
            <p:nvPr/>
          </p:nvSpPr>
          <p:spPr bwMode="auto">
            <a:xfrm>
              <a:off x="4322" y="332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66" name="Text Box 47">
              <a:extLst>
                <a:ext uri="{FF2B5EF4-FFF2-40B4-BE49-F238E27FC236}">
                  <a16:creationId xmlns:a16="http://schemas.microsoft.com/office/drawing/2014/main" id="{827F9098-8CC5-4040-8156-D722E1D10603}"/>
                </a:ext>
              </a:extLst>
            </p:cNvPr>
            <p:cNvSpPr txBox="1">
              <a:spLocks noChangeArrowheads="1"/>
            </p:cNvSpPr>
            <p:nvPr/>
          </p:nvSpPr>
          <p:spPr bwMode="auto">
            <a:xfrm>
              <a:off x="4332" y="331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N</a:t>
              </a:r>
              <a:endParaRPr lang="en-US" altLang="zh-CN" sz="2400">
                <a:solidFill>
                  <a:schemeClr val="hlink"/>
                </a:solidFill>
                <a:latin typeface="Times New Roman" panose="02020603050405020304" pitchFamily="18" charset="0"/>
              </a:endParaRPr>
            </a:p>
          </p:txBody>
        </p:sp>
        <p:sp>
          <p:nvSpPr>
            <p:cNvPr id="99367" name="Oval 48" descr="粉色砂纸">
              <a:extLst>
                <a:ext uri="{FF2B5EF4-FFF2-40B4-BE49-F238E27FC236}">
                  <a16:creationId xmlns:a16="http://schemas.microsoft.com/office/drawing/2014/main" id="{8D234218-A91A-4430-8649-F3ADE28D859D}"/>
                </a:ext>
              </a:extLst>
            </p:cNvPr>
            <p:cNvSpPr>
              <a:spLocks noChangeArrowheads="1"/>
            </p:cNvSpPr>
            <p:nvPr/>
          </p:nvSpPr>
          <p:spPr bwMode="auto">
            <a:xfrm>
              <a:off x="3842" y="332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68" name="Text Box 49">
              <a:extLst>
                <a:ext uri="{FF2B5EF4-FFF2-40B4-BE49-F238E27FC236}">
                  <a16:creationId xmlns:a16="http://schemas.microsoft.com/office/drawing/2014/main" id="{57B60E5E-E048-4B03-A9DB-E1021AA4E757}"/>
                </a:ext>
              </a:extLst>
            </p:cNvPr>
            <p:cNvSpPr txBox="1">
              <a:spLocks noChangeArrowheads="1"/>
            </p:cNvSpPr>
            <p:nvPr/>
          </p:nvSpPr>
          <p:spPr bwMode="auto">
            <a:xfrm>
              <a:off x="3842" y="331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M</a:t>
              </a:r>
              <a:endParaRPr lang="en-US" altLang="zh-CN" sz="2400">
                <a:solidFill>
                  <a:schemeClr val="hlink"/>
                </a:solidFill>
                <a:latin typeface="Times New Roman" panose="02020603050405020304" pitchFamily="18" charset="0"/>
              </a:endParaRPr>
            </a:p>
          </p:txBody>
        </p:sp>
        <p:sp>
          <p:nvSpPr>
            <p:cNvPr id="99369" name="Oval 50" descr="粉色砂纸">
              <a:extLst>
                <a:ext uri="{FF2B5EF4-FFF2-40B4-BE49-F238E27FC236}">
                  <a16:creationId xmlns:a16="http://schemas.microsoft.com/office/drawing/2014/main" id="{0F60A55E-497B-45C4-B4FB-A270FCB8A8BC}"/>
                </a:ext>
              </a:extLst>
            </p:cNvPr>
            <p:cNvSpPr>
              <a:spLocks noChangeArrowheads="1"/>
            </p:cNvSpPr>
            <p:nvPr/>
          </p:nvSpPr>
          <p:spPr bwMode="auto">
            <a:xfrm>
              <a:off x="3350" y="332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70" name="Text Box 51">
              <a:extLst>
                <a:ext uri="{FF2B5EF4-FFF2-40B4-BE49-F238E27FC236}">
                  <a16:creationId xmlns:a16="http://schemas.microsoft.com/office/drawing/2014/main" id="{347A4D33-9D8A-4F25-9F95-2EF94838E70A}"/>
                </a:ext>
              </a:extLst>
            </p:cNvPr>
            <p:cNvSpPr txBox="1">
              <a:spLocks noChangeArrowheads="1"/>
            </p:cNvSpPr>
            <p:nvPr/>
          </p:nvSpPr>
          <p:spPr bwMode="auto">
            <a:xfrm>
              <a:off x="3360" y="331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L</a:t>
              </a:r>
              <a:endParaRPr lang="en-US" altLang="zh-CN" sz="2400">
                <a:solidFill>
                  <a:schemeClr val="hlink"/>
                </a:solidFill>
                <a:latin typeface="Times New Roman" panose="02020603050405020304" pitchFamily="18" charset="0"/>
              </a:endParaRPr>
            </a:p>
          </p:txBody>
        </p:sp>
        <p:sp>
          <p:nvSpPr>
            <p:cNvPr id="99371" name="Oval 52" descr="粉色砂纸">
              <a:extLst>
                <a:ext uri="{FF2B5EF4-FFF2-40B4-BE49-F238E27FC236}">
                  <a16:creationId xmlns:a16="http://schemas.microsoft.com/office/drawing/2014/main" id="{53E1859B-8002-441D-8241-32AB58683A7A}"/>
                </a:ext>
              </a:extLst>
            </p:cNvPr>
            <p:cNvSpPr>
              <a:spLocks noChangeArrowheads="1"/>
            </p:cNvSpPr>
            <p:nvPr/>
          </p:nvSpPr>
          <p:spPr bwMode="auto">
            <a:xfrm>
              <a:off x="3830" y="284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9372" name="Text Box 53">
              <a:extLst>
                <a:ext uri="{FF2B5EF4-FFF2-40B4-BE49-F238E27FC236}">
                  <a16:creationId xmlns:a16="http://schemas.microsoft.com/office/drawing/2014/main" id="{B138B4DF-1545-45A1-8EAB-71FE50A405D8}"/>
                </a:ext>
              </a:extLst>
            </p:cNvPr>
            <p:cNvSpPr txBox="1">
              <a:spLocks noChangeArrowheads="1"/>
            </p:cNvSpPr>
            <p:nvPr/>
          </p:nvSpPr>
          <p:spPr bwMode="auto">
            <a:xfrm>
              <a:off x="3840" y="283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K</a:t>
              </a:r>
              <a:endParaRPr lang="en-US" altLang="zh-CN" sz="2400">
                <a:solidFill>
                  <a:schemeClr val="hlink"/>
                </a:solidFill>
                <a:latin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4277F36-907C-4B82-8AAA-AFFE1BE0AC6E}"/>
              </a:ext>
            </a:extLst>
          </p:cNvPr>
          <p:cNvSpPr>
            <a:spLocks noGrp="1" noChangeArrowheads="1"/>
          </p:cNvSpPr>
          <p:nvPr>
            <p:ph type="title"/>
          </p:nvPr>
        </p:nvSpPr>
        <p:spPr>
          <a:xfrm>
            <a:off x="428625" y="1785938"/>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二、无向图的连通分量</a:t>
            </a:r>
          </a:p>
        </p:txBody>
      </p:sp>
      <p:sp>
        <p:nvSpPr>
          <p:cNvPr id="100355" name="Text Box 3">
            <a:extLst>
              <a:ext uri="{FF2B5EF4-FFF2-40B4-BE49-F238E27FC236}">
                <a16:creationId xmlns:a16="http://schemas.microsoft.com/office/drawing/2014/main" id="{36B48961-694F-42A7-8B71-FE8F84493CF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62A6033-740A-410D-AC89-763ACC2A6C6C}" type="slidenum">
              <a:rPr lang="zh-CN" altLang="en-US" sz="2400"/>
              <a:pPr algn="r" eaLnBrk="1" hangingPunct="1">
                <a:spcBef>
                  <a:spcPct val="50000"/>
                </a:spcBef>
                <a:buClrTx/>
                <a:buSzTx/>
                <a:buFontTx/>
                <a:buNone/>
              </a:pPr>
              <a:t>13</a:t>
            </a:fld>
            <a:endParaRPr lang="en-US" altLang="zh-CN" sz="2400"/>
          </a:p>
        </p:txBody>
      </p:sp>
      <p:sp>
        <p:nvSpPr>
          <p:cNvPr id="100356" name="Text Box 4">
            <a:extLst>
              <a:ext uri="{FF2B5EF4-FFF2-40B4-BE49-F238E27FC236}">
                <a16:creationId xmlns:a16="http://schemas.microsoft.com/office/drawing/2014/main" id="{11EBCF12-2C38-4E4A-952B-173F55B5B20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0357" name="Rectangle 5">
            <a:extLst>
              <a:ext uri="{FF2B5EF4-FFF2-40B4-BE49-F238E27FC236}">
                <a16:creationId xmlns:a16="http://schemas.microsoft.com/office/drawing/2014/main" id="{75B6D861-0F61-47C9-A9D1-90EA7AFB5C52}"/>
              </a:ext>
            </a:extLst>
          </p:cNvPr>
          <p:cNvSpPr>
            <a:spLocks noGrp="1" noChangeArrowheads="1"/>
          </p:cNvSpPr>
          <p:nvPr>
            <p:ph type="body" idx="1"/>
          </p:nvPr>
        </p:nvSpPr>
        <p:spPr>
          <a:xfrm>
            <a:off x="428625" y="2571750"/>
            <a:ext cx="8262938" cy="4038600"/>
          </a:xfrm>
        </p:spPr>
        <p:txBody>
          <a:bodyPr/>
          <a:lstStyle/>
          <a:p>
            <a:pPr eaLnBrk="1" hangingPunct="1">
              <a:spcBef>
                <a:spcPct val="70000"/>
              </a:spcBef>
            </a:pPr>
            <a:r>
              <a:rPr lang="zh-CN" altLang="en-US" b="1">
                <a:solidFill>
                  <a:srgbClr val="FF0000"/>
                </a:solidFill>
                <a:latin typeface="黑体" panose="02010609060101010101" pitchFamily="49" charset="-122"/>
                <a:ea typeface="黑体" panose="02010609060101010101" pitchFamily="49" charset="-122"/>
              </a:rPr>
              <a:t>非</a:t>
            </a:r>
            <a:r>
              <a:rPr lang="zh-CN" altLang="en-US" b="1">
                <a:latin typeface="黑体" panose="02010609060101010101" pitchFamily="49" charset="-122"/>
                <a:ea typeface="黑体" panose="02010609060101010101" pitchFamily="49" charset="-122"/>
              </a:rPr>
              <a:t>连通图的</a:t>
            </a:r>
            <a:r>
              <a:rPr lang="zh-CN" altLang="en-US" b="1">
                <a:solidFill>
                  <a:srgbClr val="FF0000"/>
                </a:solidFill>
                <a:latin typeface="黑体" panose="02010609060101010101" pitchFamily="49" charset="-122"/>
                <a:ea typeface="黑体" panose="02010609060101010101" pitchFamily="49" charset="-122"/>
              </a:rPr>
              <a:t>极大连通子图</a:t>
            </a:r>
            <a:r>
              <a:rPr lang="zh-CN" altLang="en-US" b="1">
                <a:latin typeface="黑体" panose="02010609060101010101" pitchFamily="49" charset="-122"/>
                <a:ea typeface="黑体" panose="02010609060101010101" pitchFamily="49" charset="-122"/>
              </a:rPr>
              <a:t>叫做连通分量</a:t>
            </a:r>
          </a:p>
          <a:p>
            <a:pPr eaLnBrk="1" hangingPunct="1">
              <a:spcBef>
                <a:spcPct val="70000"/>
              </a:spcBef>
            </a:pPr>
            <a:r>
              <a:rPr lang="zh-CN" altLang="en-US" b="1">
                <a:latin typeface="黑体" panose="02010609060101010101" pitchFamily="49" charset="-122"/>
                <a:ea typeface="黑体" panose="02010609060101010101" pitchFamily="49" charset="-122"/>
              </a:rPr>
              <a:t>若从无向图的每一个连通分量中的一个顶点出发进行</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遍历，可求得无向图的所有连通分量的</a:t>
            </a:r>
            <a:r>
              <a:rPr lang="zh-CN" altLang="en-US" b="1">
                <a:solidFill>
                  <a:srgbClr val="FF0000"/>
                </a:solidFill>
                <a:latin typeface="黑体" panose="02010609060101010101" pitchFamily="49" charset="-122"/>
                <a:ea typeface="黑体" panose="02010609060101010101" pitchFamily="49" charset="-122"/>
              </a:rPr>
              <a:t>生成树</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a:p>
            <a:pPr eaLnBrk="1" hangingPunct="1">
              <a:spcBef>
                <a:spcPct val="70000"/>
              </a:spcBef>
            </a:pPr>
            <a:r>
              <a:rPr lang="zh-CN" altLang="en-US" b="1">
                <a:latin typeface="黑体" panose="02010609060101010101" pitchFamily="49" charset="-122"/>
                <a:ea typeface="黑体" panose="02010609060101010101" pitchFamily="49" charset="-122"/>
              </a:rPr>
              <a:t>所有连通分量的生成树组成了非连通图的</a:t>
            </a:r>
            <a:r>
              <a:rPr lang="zh-CN" altLang="en-US" b="1">
                <a:solidFill>
                  <a:srgbClr val="FF0000"/>
                </a:solidFill>
                <a:latin typeface="黑体" panose="02010609060101010101" pitchFamily="49" charset="-122"/>
                <a:ea typeface="黑体" panose="02010609060101010101" pitchFamily="49" charset="-122"/>
              </a:rPr>
              <a:t>生成森林</a:t>
            </a:r>
          </a:p>
        </p:txBody>
      </p:sp>
      <p:sp>
        <p:nvSpPr>
          <p:cNvPr id="100358" name="Rectangle 6">
            <a:extLst>
              <a:ext uri="{FF2B5EF4-FFF2-40B4-BE49-F238E27FC236}">
                <a16:creationId xmlns:a16="http://schemas.microsoft.com/office/drawing/2014/main" id="{DCDFF887-8015-48D3-AC33-6421F488585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7D50935F-2667-4CAD-B1AD-A7042D533129}"/>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E4AB947E-7379-496B-AF9C-8063D56E33C8}"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14</a:t>
            </a:fld>
            <a:endParaRPr lang="en-US" altLang="zh-CN" sz="2400">
              <a:latin typeface="黑体" panose="02010609060101010101" pitchFamily="49" charset="-122"/>
              <a:ea typeface="黑体" panose="02010609060101010101" pitchFamily="49" charset="-122"/>
            </a:endParaRPr>
          </a:p>
        </p:txBody>
      </p:sp>
      <p:sp>
        <p:nvSpPr>
          <p:cNvPr id="101379" name="AutoShape 2">
            <a:extLst>
              <a:ext uri="{FF2B5EF4-FFF2-40B4-BE49-F238E27FC236}">
                <a16:creationId xmlns:a16="http://schemas.microsoft.com/office/drawing/2014/main" id="{8B4AA613-E1D2-40EA-8173-2021CCF5935C}"/>
              </a:ext>
            </a:extLst>
          </p:cNvPr>
          <p:cNvSpPr>
            <a:spLocks noChangeArrowheads="1"/>
          </p:cNvSpPr>
          <p:nvPr/>
        </p:nvSpPr>
        <p:spPr bwMode="auto">
          <a:xfrm>
            <a:off x="1190625" y="1428750"/>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A</a:t>
            </a:r>
          </a:p>
        </p:txBody>
      </p:sp>
      <p:sp>
        <p:nvSpPr>
          <p:cNvPr id="101380" name="AutoShape 3">
            <a:extLst>
              <a:ext uri="{FF2B5EF4-FFF2-40B4-BE49-F238E27FC236}">
                <a16:creationId xmlns:a16="http://schemas.microsoft.com/office/drawing/2014/main" id="{4D9C9E74-B2C7-4A35-88A3-8634E74EA017}"/>
              </a:ext>
            </a:extLst>
          </p:cNvPr>
          <p:cNvSpPr>
            <a:spLocks noChangeArrowheads="1"/>
          </p:cNvSpPr>
          <p:nvPr/>
        </p:nvSpPr>
        <p:spPr bwMode="auto">
          <a:xfrm>
            <a:off x="3171825" y="1428750"/>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B</a:t>
            </a:r>
          </a:p>
        </p:txBody>
      </p:sp>
      <p:sp>
        <p:nvSpPr>
          <p:cNvPr id="101381" name="AutoShape 4">
            <a:extLst>
              <a:ext uri="{FF2B5EF4-FFF2-40B4-BE49-F238E27FC236}">
                <a16:creationId xmlns:a16="http://schemas.microsoft.com/office/drawing/2014/main" id="{9671AD15-F13B-43EE-9322-201FD6109E73}"/>
              </a:ext>
            </a:extLst>
          </p:cNvPr>
          <p:cNvSpPr>
            <a:spLocks noChangeArrowheads="1"/>
          </p:cNvSpPr>
          <p:nvPr/>
        </p:nvSpPr>
        <p:spPr bwMode="auto">
          <a:xfrm>
            <a:off x="1190625" y="3790950"/>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L</a:t>
            </a:r>
          </a:p>
        </p:txBody>
      </p:sp>
      <p:sp>
        <p:nvSpPr>
          <p:cNvPr id="101382" name="AutoShape 5">
            <a:extLst>
              <a:ext uri="{FF2B5EF4-FFF2-40B4-BE49-F238E27FC236}">
                <a16:creationId xmlns:a16="http://schemas.microsoft.com/office/drawing/2014/main" id="{F1F1205F-72DB-4DB9-B527-53ECB21C2A56}"/>
              </a:ext>
            </a:extLst>
          </p:cNvPr>
          <p:cNvSpPr>
            <a:spLocks noChangeArrowheads="1"/>
          </p:cNvSpPr>
          <p:nvPr/>
        </p:nvSpPr>
        <p:spPr bwMode="auto">
          <a:xfrm>
            <a:off x="3171825" y="3790950"/>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M</a:t>
            </a:r>
          </a:p>
        </p:txBody>
      </p:sp>
      <p:sp>
        <p:nvSpPr>
          <p:cNvPr id="101383" name="AutoShape 6">
            <a:extLst>
              <a:ext uri="{FF2B5EF4-FFF2-40B4-BE49-F238E27FC236}">
                <a16:creationId xmlns:a16="http://schemas.microsoft.com/office/drawing/2014/main" id="{C72ABEA6-BC4F-42D4-868D-7314A74CB565}"/>
              </a:ext>
            </a:extLst>
          </p:cNvPr>
          <p:cNvSpPr>
            <a:spLocks noChangeArrowheads="1"/>
          </p:cNvSpPr>
          <p:nvPr/>
        </p:nvSpPr>
        <p:spPr bwMode="auto">
          <a:xfrm>
            <a:off x="1647825" y="2036763"/>
            <a:ext cx="379413" cy="382587"/>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C</a:t>
            </a:r>
          </a:p>
        </p:txBody>
      </p:sp>
      <p:sp>
        <p:nvSpPr>
          <p:cNvPr id="101384" name="AutoShape 7">
            <a:extLst>
              <a:ext uri="{FF2B5EF4-FFF2-40B4-BE49-F238E27FC236}">
                <a16:creationId xmlns:a16="http://schemas.microsoft.com/office/drawing/2014/main" id="{DEC8DF9B-7AC5-4586-A382-052B3AFF070E}"/>
              </a:ext>
            </a:extLst>
          </p:cNvPr>
          <p:cNvSpPr>
            <a:spLocks noChangeArrowheads="1"/>
          </p:cNvSpPr>
          <p:nvPr/>
        </p:nvSpPr>
        <p:spPr bwMode="auto">
          <a:xfrm>
            <a:off x="1647825" y="2646363"/>
            <a:ext cx="379413"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01385" name="AutoShape 8">
            <a:extLst>
              <a:ext uri="{FF2B5EF4-FFF2-40B4-BE49-F238E27FC236}">
                <a16:creationId xmlns:a16="http://schemas.microsoft.com/office/drawing/2014/main" id="{4807D19D-16B1-4D6F-A143-F258BE7AA8AF}"/>
              </a:ext>
            </a:extLst>
          </p:cNvPr>
          <p:cNvSpPr>
            <a:spLocks noChangeArrowheads="1"/>
          </p:cNvSpPr>
          <p:nvPr/>
        </p:nvSpPr>
        <p:spPr bwMode="auto">
          <a:xfrm>
            <a:off x="2181225" y="2036763"/>
            <a:ext cx="379413" cy="382587"/>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D</a:t>
            </a:r>
          </a:p>
        </p:txBody>
      </p:sp>
      <p:sp>
        <p:nvSpPr>
          <p:cNvPr id="101386" name="AutoShape 9">
            <a:extLst>
              <a:ext uri="{FF2B5EF4-FFF2-40B4-BE49-F238E27FC236}">
                <a16:creationId xmlns:a16="http://schemas.microsoft.com/office/drawing/2014/main" id="{E41284EF-0514-4109-B415-A42C28CD6392}"/>
              </a:ext>
            </a:extLst>
          </p:cNvPr>
          <p:cNvSpPr>
            <a:spLocks noChangeArrowheads="1"/>
          </p:cNvSpPr>
          <p:nvPr/>
        </p:nvSpPr>
        <p:spPr bwMode="auto">
          <a:xfrm>
            <a:off x="2790825" y="2036763"/>
            <a:ext cx="381000" cy="382587"/>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E</a:t>
            </a:r>
          </a:p>
        </p:txBody>
      </p:sp>
      <p:sp>
        <p:nvSpPr>
          <p:cNvPr id="101387" name="AutoShape 10">
            <a:extLst>
              <a:ext uri="{FF2B5EF4-FFF2-40B4-BE49-F238E27FC236}">
                <a16:creationId xmlns:a16="http://schemas.microsoft.com/office/drawing/2014/main" id="{C1BF9D7E-16B2-44A6-9E48-4ACB9D08A0FA}"/>
              </a:ext>
            </a:extLst>
          </p:cNvPr>
          <p:cNvSpPr>
            <a:spLocks noChangeArrowheads="1"/>
          </p:cNvSpPr>
          <p:nvPr/>
        </p:nvSpPr>
        <p:spPr bwMode="auto">
          <a:xfrm>
            <a:off x="2181225" y="2646363"/>
            <a:ext cx="379413"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G</a:t>
            </a:r>
          </a:p>
        </p:txBody>
      </p:sp>
      <p:sp>
        <p:nvSpPr>
          <p:cNvPr id="101388" name="AutoShape 11">
            <a:extLst>
              <a:ext uri="{FF2B5EF4-FFF2-40B4-BE49-F238E27FC236}">
                <a16:creationId xmlns:a16="http://schemas.microsoft.com/office/drawing/2014/main" id="{2ABA4C0A-A575-431A-BFFA-7F94213D425D}"/>
              </a:ext>
            </a:extLst>
          </p:cNvPr>
          <p:cNvSpPr>
            <a:spLocks noChangeArrowheads="1"/>
          </p:cNvSpPr>
          <p:nvPr/>
        </p:nvSpPr>
        <p:spPr bwMode="auto">
          <a:xfrm>
            <a:off x="2790825" y="2646363"/>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H</a:t>
            </a:r>
          </a:p>
        </p:txBody>
      </p:sp>
      <p:sp>
        <p:nvSpPr>
          <p:cNvPr id="101389" name="AutoShape 12">
            <a:extLst>
              <a:ext uri="{FF2B5EF4-FFF2-40B4-BE49-F238E27FC236}">
                <a16:creationId xmlns:a16="http://schemas.microsoft.com/office/drawing/2014/main" id="{C8358B51-7F7D-431A-B744-A99C609E1ED6}"/>
              </a:ext>
            </a:extLst>
          </p:cNvPr>
          <p:cNvSpPr>
            <a:spLocks noChangeArrowheads="1"/>
          </p:cNvSpPr>
          <p:nvPr/>
        </p:nvSpPr>
        <p:spPr bwMode="auto">
          <a:xfrm>
            <a:off x="2181225" y="3257550"/>
            <a:ext cx="379413" cy="379413"/>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J</a:t>
            </a:r>
          </a:p>
        </p:txBody>
      </p:sp>
      <p:sp>
        <p:nvSpPr>
          <p:cNvPr id="101390" name="AutoShape 13">
            <a:extLst>
              <a:ext uri="{FF2B5EF4-FFF2-40B4-BE49-F238E27FC236}">
                <a16:creationId xmlns:a16="http://schemas.microsoft.com/office/drawing/2014/main" id="{71A1CDDD-A3B5-4376-A122-DB017015ECEA}"/>
              </a:ext>
            </a:extLst>
          </p:cNvPr>
          <p:cNvSpPr>
            <a:spLocks noChangeArrowheads="1"/>
          </p:cNvSpPr>
          <p:nvPr/>
        </p:nvSpPr>
        <p:spPr bwMode="auto">
          <a:xfrm>
            <a:off x="2790825" y="3257550"/>
            <a:ext cx="381000" cy="379413"/>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K</a:t>
            </a:r>
          </a:p>
        </p:txBody>
      </p:sp>
      <p:sp>
        <p:nvSpPr>
          <p:cNvPr id="101391" name="AutoShape 14">
            <a:extLst>
              <a:ext uri="{FF2B5EF4-FFF2-40B4-BE49-F238E27FC236}">
                <a16:creationId xmlns:a16="http://schemas.microsoft.com/office/drawing/2014/main" id="{E799920F-CB5E-44D9-82FC-3F4986368AA6}"/>
              </a:ext>
            </a:extLst>
          </p:cNvPr>
          <p:cNvSpPr>
            <a:spLocks noChangeArrowheads="1"/>
          </p:cNvSpPr>
          <p:nvPr/>
        </p:nvSpPr>
        <p:spPr bwMode="auto">
          <a:xfrm>
            <a:off x="1647825" y="3257550"/>
            <a:ext cx="379413" cy="379413"/>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I</a:t>
            </a:r>
          </a:p>
        </p:txBody>
      </p:sp>
      <p:sp>
        <p:nvSpPr>
          <p:cNvPr id="101392" name="Line 15">
            <a:extLst>
              <a:ext uri="{FF2B5EF4-FFF2-40B4-BE49-F238E27FC236}">
                <a16:creationId xmlns:a16="http://schemas.microsoft.com/office/drawing/2014/main" id="{A2D23A87-90A9-474A-A252-701017A88DE2}"/>
              </a:ext>
            </a:extLst>
          </p:cNvPr>
          <p:cNvSpPr>
            <a:spLocks noChangeShapeType="1"/>
          </p:cNvSpPr>
          <p:nvPr/>
        </p:nvSpPr>
        <p:spPr bwMode="auto">
          <a:xfrm>
            <a:off x="1571625" y="1579563"/>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3" name="Line 16">
            <a:extLst>
              <a:ext uri="{FF2B5EF4-FFF2-40B4-BE49-F238E27FC236}">
                <a16:creationId xmlns:a16="http://schemas.microsoft.com/office/drawing/2014/main" id="{A4562432-13A1-4D38-85FF-752524DC172E}"/>
              </a:ext>
            </a:extLst>
          </p:cNvPr>
          <p:cNvSpPr>
            <a:spLocks noChangeShapeType="1"/>
          </p:cNvSpPr>
          <p:nvPr/>
        </p:nvSpPr>
        <p:spPr bwMode="auto">
          <a:xfrm>
            <a:off x="1343025" y="180975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4" name="Line 17">
            <a:extLst>
              <a:ext uri="{FF2B5EF4-FFF2-40B4-BE49-F238E27FC236}">
                <a16:creationId xmlns:a16="http://schemas.microsoft.com/office/drawing/2014/main" id="{D0B1AF3F-1D85-430B-8343-CA1716E0307E}"/>
              </a:ext>
            </a:extLst>
          </p:cNvPr>
          <p:cNvSpPr>
            <a:spLocks noChangeShapeType="1"/>
          </p:cNvSpPr>
          <p:nvPr/>
        </p:nvSpPr>
        <p:spPr bwMode="auto">
          <a:xfrm>
            <a:off x="1571625" y="4017963"/>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5" name="Line 18">
            <a:extLst>
              <a:ext uri="{FF2B5EF4-FFF2-40B4-BE49-F238E27FC236}">
                <a16:creationId xmlns:a16="http://schemas.microsoft.com/office/drawing/2014/main" id="{E16C5376-63B3-4BCA-9BBA-95DBD815732B}"/>
              </a:ext>
            </a:extLst>
          </p:cNvPr>
          <p:cNvSpPr>
            <a:spLocks noChangeShapeType="1"/>
          </p:cNvSpPr>
          <p:nvPr/>
        </p:nvSpPr>
        <p:spPr bwMode="auto">
          <a:xfrm>
            <a:off x="3400425" y="180975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6" name="Line 19">
            <a:extLst>
              <a:ext uri="{FF2B5EF4-FFF2-40B4-BE49-F238E27FC236}">
                <a16:creationId xmlns:a16="http://schemas.microsoft.com/office/drawing/2014/main" id="{1ED4A828-43CC-4279-8170-E2C2E6941084}"/>
              </a:ext>
            </a:extLst>
          </p:cNvPr>
          <p:cNvSpPr>
            <a:spLocks noChangeShapeType="1"/>
          </p:cNvSpPr>
          <p:nvPr/>
        </p:nvSpPr>
        <p:spPr bwMode="auto">
          <a:xfrm>
            <a:off x="1419225" y="1809750"/>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7" name="Line 20">
            <a:extLst>
              <a:ext uri="{FF2B5EF4-FFF2-40B4-BE49-F238E27FC236}">
                <a16:creationId xmlns:a16="http://schemas.microsoft.com/office/drawing/2014/main" id="{B2704250-C5C0-413F-9EC1-D08EC5BCD305}"/>
              </a:ext>
            </a:extLst>
          </p:cNvPr>
          <p:cNvSpPr>
            <a:spLocks noChangeShapeType="1"/>
          </p:cNvSpPr>
          <p:nvPr/>
        </p:nvSpPr>
        <p:spPr bwMode="auto">
          <a:xfrm>
            <a:off x="1493838" y="1809750"/>
            <a:ext cx="382587"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8" name="Line 21">
            <a:extLst>
              <a:ext uri="{FF2B5EF4-FFF2-40B4-BE49-F238E27FC236}">
                <a16:creationId xmlns:a16="http://schemas.microsoft.com/office/drawing/2014/main" id="{C3A8B5AC-61FD-4C9E-A8D3-30F21BC7482D}"/>
              </a:ext>
            </a:extLst>
          </p:cNvPr>
          <p:cNvSpPr>
            <a:spLocks noChangeShapeType="1"/>
          </p:cNvSpPr>
          <p:nvPr/>
        </p:nvSpPr>
        <p:spPr bwMode="auto">
          <a:xfrm>
            <a:off x="2560638" y="2266950"/>
            <a:ext cx="230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99" name="Line 22">
            <a:extLst>
              <a:ext uri="{FF2B5EF4-FFF2-40B4-BE49-F238E27FC236}">
                <a16:creationId xmlns:a16="http://schemas.microsoft.com/office/drawing/2014/main" id="{6817BEE6-4BEC-4494-BECB-315A4ED40693}"/>
              </a:ext>
            </a:extLst>
          </p:cNvPr>
          <p:cNvSpPr>
            <a:spLocks noChangeShapeType="1"/>
          </p:cNvSpPr>
          <p:nvPr/>
        </p:nvSpPr>
        <p:spPr bwMode="auto">
          <a:xfrm>
            <a:off x="2560638" y="2800350"/>
            <a:ext cx="230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0" name="Line 23">
            <a:extLst>
              <a:ext uri="{FF2B5EF4-FFF2-40B4-BE49-F238E27FC236}">
                <a16:creationId xmlns:a16="http://schemas.microsoft.com/office/drawing/2014/main" id="{FB574B86-3414-45BC-86DC-25B2F8FE5FD2}"/>
              </a:ext>
            </a:extLst>
          </p:cNvPr>
          <p:cNvSpPr>
            <a:spLocks noChangeShapeType="1"/>
          </p:cNvSpPr>
          <p:nvPr/>
        </p:nvSpPr>
        <p:spPr bwMode="auto">
          <a:xfrm flipH="1">
            <a:off x="1952625" y="2951163"/>
            <a:ext cx="228600" cy="382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1" name="Line 24">
            <a:extLst>
              <a:ext uri="{FF2B5EF4-FFF2-40B4-BE49-F238E27FC236}">
                <a16:creationId xmlns:a16="http://schemas.microsoft.com/office/drawing/2014/main" id="{E66D6066-2D1C-4FB0-BBEF-76C6587FD7C7}"/>
              </a:ext>
            </a:extLst>
          </p:cNvPr>
          <p:cNvSpPr>
            <a:spLocks noChangeShapeType="1"/>
          </p:cNvSpPr>
          <p:nvPr/>
        </p:nvSpPr>
        <p:spPr bwMode="auto">
          <a:xfrm>
            <a:off x="2560638" y="2876550"/>
            <a:ext cx="306387"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2" name="Line 25">
            <a:extLst>
              <a:ext uri="{FF2B5EF4-FFF2-40B4-BE49-F238E27FC236}">
                <a16:creationId xmlns:a16="http://schemas.microsoft.com/office/drawing/2014/main" id="{08666338-B828-4769-BF52-ED22FE10C2C6}"/>
              </a:ext>
            </a:extLst>
          </p:cNvPr>
          <p:cNvSpPr>
            <a:spLocks noChangeShapeType="1"/>
          </p:cNvSpPr>
          <p:nvPr/>
        </p:nvSpPr>
        <p:spPr bwMode="auto">
          <a:xfrm>
            <a:off x="3019425" y="302736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3" name="Line 26">
            <a:extLst>
              <a:ext uri="{FF2B5EF4-FFF2-40B4-BE49-F238E27FC236}">
                <a16:creationId xmlns:a16="http://schemas.microsoft.com/office/drawing/2014/main" id="{E79A4EF6-5E9B-4DFD-8033-3E506EDD7F10}"/>
              </a:ext>
            </a:extLst>
          </p:cNvPr>
          <p:cNvSpPr>
            <a:spLocks noChangeShapeType="1"/>
          </p:cNvSpPr>
          <p:nvPr/>
        </p:nvSpPr>
        <p:spPr bwMode="auto">
          <a:xfrm flipV="1">
            <a:off x="1571625" y="3560763"/>
            <a:ext cx="609600"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4" name="Line 27">
            <a:extLst>
              <a:ext uri="{FF2B5EF4-FFF2-40B4-BE49-F238E27FC236}">
                <a16:creationId xmlns:a16="http://schemas.microsoft.com/office/drawing/2014/main" id="{B812FC24-1D3B-45A0-B095-4EE384F6EDE8}"/>
              </a:ext>
            </a:extLst>
          </p:cNvPr>
          <p:cNvSpPr>
            <a:spLocks noChangeShapeType="1"/>
          </p:cNvSpPr>
          <p:nvPr/>
        </p:nvSpPr>
        <p:spPr bwMode="auto">
          <a:xfrm>
            <a:off x="2560638" y="3560763"/>
            <a:ext cx="611187"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05" name="AutoShape 28">
            <a:extLst>
              <a:ext uri="{FF2B5EF4-FFF2-40B4-BE49-F238E27FC236}">
                <a16:creationId xmlns:a16="http://schemas.microsoft.com/office/drawing/2014/main" id="{1835241E-A936-46B9-AD4D-C72F1FE6B59E}"/>
              </a:ext>
            </a:extLst>
          </p:cNvPr>
          <p:cNvSpPr>
            <a:spLocks noChangeArrowheads="1"/>
          </p:cNvSpPr>
          <p:nvPr/>
        </p:nvSpPr>
        <p:spPr bwMode="auto">
          <a:xfrm>
            <a:off x="4548188" y="1420813"/>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A</a:t>
            </a:r>
          </a:p>
        </p:txBody>
      </p:sp>
      <p:sp>
        <p:nvSpPr>
          <p:cNvPr id="101406" name="AutoShape 29">
            <a:extLst>
              <a:ext uri="{FF2B5EF4-FFF2-40B4-BE49-F238E27FC236}">
                <a16:creationId xmlns:a16="http://schemas.microsoft.com/office/drawing/2014/main" id="{DF5917A9-9659-4F90-A847-09BB16761C02}"/>
              </a:ext>
            </a:extLst>
          </p:cNvPr>
          <p:cNvSpPr>
            <a:spLocks noChangeArrowheads="1"/>
          </p:cNvSpPr>
          <p:nvPr/>
        </p:nvSpPr>
        <p:spPr bwMode="auto">
          <a:xfrm>
            <a:off x="6224588" y="1420813"/>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B</a:t>
            </a:r>
          </a:p>
        </p:txBody>
      </p:sp>
      <p:sp>
        <p:nvSpPr>
          <p:cNvPr id="101407" name="AutoShape 30">
            <a:extLst>
              <a:ext uri="{FF2B5EF4-FFF2-40B4-BE49-F238E27FC236}">
                <a16:creationId xmlns:a16="http://schemas.microsoft.com/office/drawing/2014/main" id="{2B0CB19A-B375-4E7E-8625-0EBD217EC468}"/>
              </a:ext>
            </a:extLst>
          </p:cNvPr>
          <p:cNvSpPr>
            <a:spLocks noChangeArrowheads="1"/>
          </p:cNvSpPr>
          <p:nvPr/>
        </p:nvSpPr>
        <p:spPr bwMode="auto">
          <a:xfrm>
            <a:off x="4548188" y="3783013"/>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L</a:t>
            </a:r>
          </a:p>
        </p:txBody>
      </p:sp>
      <p:sp>
        <p:nvSpPr>
          <p:cNvPr id="101408" name="AutoShape 31">
            <a:extLst>
              <a:ext uri="{FF2B5EF4-FFF2-40B4-BE49-F238E27FC236}">
                <a16:creationId xmlns:a16="http://schemas.microsoft.com/office/drawing/2014/main" id="{9699C23F-B511-4490-955B-74BF9EE25A8C}"/>
              </a:ext>
            </a:extLst>
          </p:cNvPr>
          <p:cNvSpPr>
            <a:spLocks noChangeArrowheads="1"/>
          </p:cNvSpPr>
          <p:nvPr/>
        </p:nvSpPr>
        <p:spPr bwMode="auto">
          <a:xfrm>
            <a:off x="6224588" y="3783013"/>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M</a:t>
            </a:r>
          </a:p>
        </p:txBody>
      </p:sp>
      <p:sp>
        <p:nvSpPr>
          <p:cNvPr id="101409" name="Line 32">
            <a:extLst>
              <a:ext uri="{FF2B5EF4-FFF2-40B4-BE49-F238E27FC236}">
                <a16:creationId xmlns:a16="http://schemas.microsoft.com/office/drawing/2014/main" id="{26455AA0-1BC1-4FE2-9180-52B16238F2C1}"/>
              </a:ext>
            </a:extLst>
          </p:cNvPr>
          <p:cNvSpPr>
            <a:spLocks noChangeShapeType="1"/>
          </p:cNvSpPr>
          <p:nvPr/>
        </p:nvSpPr>
        <p:spPr bwMode="auto">
          <a:xfrm>
            <a:off x="4929188" y="15716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0" name="Line 33">
            <a:extLst>
              <a:ext uri="{FF2B5EF4-FFF2-40B4-BE49-F238E27FC236}">
                <a16:creationId xmlns:a16="http://schemas.microsoft.com/office/drawing/2014/main" id="{6159413C-09FA-48FB-AB63-2907E8B95DEB}"/>
              </a:ext>
            </a:extLst>
          </p:cNvPr>
          <p:cNvSpPr>
            <a:spLocks noChangeShapeType="1"/>
          </p:cNvSpPr>
          <p:nvPr/>
        </p:nvSpPr>
        <p:spPr bwMode="auto">
          <a:xfrm>
            <a:off x="4700588" y="1801813"/>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1" name="Line 34">
            <a:extLst>
              <a:ext uri="{FF2B5EF4-FFF2-40B4-BE49-F238E27FC236}">
                <a16:creationId xmlns:a16="http://schemas.microsoft.com/office/drawing/2014/main" id="{6CCB94AF-1588-4B88-AEB2-EFE6EB0D885C}"/>
              </a:ext>
            </a:extLst>
          </p:cNvPr>
          <p:cNvSpPr>
            <a:spLocks noChangeShapeType="1"/>
          </p:cNvSpPr>
          <p:nvPr/>
        </p:nvSpPr>
        <p:spPr bwMode="auto">
          <a:xfrm>
            <a:off x="6451600" y="1801813"/>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2" name="Line 35">
            <a:extLst>
              <a:ext uri="{FF2B5EF4-FFF2-40B4-BE49-F238E27FC236}">
                <a16:creationId xmlns:a16="http://schemas.microsoft.com/office/drawing/2014/main" id="{A5E7FBF3-D830-4F7F-8307-D46245076C73}"/>
              </a:ext>
            </a:extLst>
          </p:cNvPr>
          <p:cNvSpPr>
            <a:spLocks noChangeShapeType="1"/>
          </p:cNvSpPr>
          <p:nvPr/>
        </p:nvSpPr>
        <p:spPr bwMode="auto">
          <a:xfrm>
            <a:off x="4929188" y="40100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3" name="AutoShape 36">
            <a:extLst>
              <a:ext uri="{FF2B5EF4-FFF2-40B4-BE49-F238E27FC236}">
                <a16:creationId xmlns:a16="http://schemas.microsoft.com/office/drawing/2014/main" id="{03DE3729-F206-4AF4-9362-639538865397}"/>
              </a:ext>
            </a:extLst>
          </p:cNvPr>
          <p:cNvSpPr>
            <a:spLocks noChangeArrowheads="1"/>
          </p:cNvSpPr>
          <p:nvPr/>
        </p:nvSpPr>
        <p:spPr bwMode="auto">
          <a:xfrm>
            <a:off x="5081588" y="2028825"/>
            <a:ext cx="381000" cy="382588"/>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C</a:t>
            </a:r>
          </a:p>
        </p:txBody>
      </p:sp>
      <p:sp>
        <p:nvSpPr>
          <p:cNvPr id="101414" name="AutoShape 37">
            <a:extLst>
              <a:ext uri="{FF2B5EF4-FFF2-40B4-BE49-F238E27FC236}">
                <a16:creationId xmlns:a16="http://schemas.microsoft.com/office/drawing/2014/main" id="{3C1F2140-09AF-465E-87A2-2B82FC17E45F}"/>
              </a:ext>
            </a:extLst>
          </p:cNvPr>
          <p:cNvSpPr>
            <a:spLocks noChangeArrowheads="1"/>
          </p:cNvSpPr>
          <p:nvPr/>
        </p:nvSpPr>
        <p:spPr bwMode="auto">
          <a:xfrm>
            <a:off x="5081588" y="2638425"/>
            <a:ext cx="381000"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sp>
        <p:nvSpPr>
          <p:cNvPr id="101415" name="AutoShape 38">
            <a:extLst>
              <a:ext uri="{FF2B5EF4-FFF2-40B4-BE49-F238E27FC236}">
                <a16:creationId xmlns:a16="http://schemas.microsoft.com/office/drawing/2014/main" id="{3C59E204-45B6-4377-AF0E-ACB211ACCAA0}"/>
              </a:ext>
            </a:extLst>
          </p:cNvPr>
          <p:cNvSpPr>
            <a:spLocks noChangeArrowheads="1"/>
          </p:cNvSpPr>
          <p:nvPr/>
        </p:nvSpPr>
        <p:spPr bwMode="auto">
          <a:xfrm>
            <a:off x="5384800" y="3173413"/>
            <a:ext cx="382588" cy="37941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J</a:t>
            </a:r>
          </a:p>
        </p:txBody>
      </p:sp>
      <p:sp>
        <p:nvSpPr>
          <p:cNvPr id="101416" name="Line 39">
            <a:extLst>
              <a:ext uri="{FF2B5EF4-FFF2-40B4-BE49-F238E27FC236}">
                <a16:creationId xmlns:a16="http://schemas.microsoft.com/office/drawing/2014/main" id="{831D6C64-DFF7-45FF-844B-F5D238B9E11B}"/>
              </a:ext>
            </a:extLst>
          </p:cNvPr>
          <p:cNvSpPr>
            <a:spLocks noChangeShapeType="1"/>
          </p:cNvSpPr>
          <p:nvPr/>
        </p:nvSpPr>
        <p:spPr bwMode="auto">
          <a:xfrm>
            <a:off x="4776788" y="1801813"/>
            <a:ext cx="381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7" name="Line 40">
            <a:extLst>
              <a:ext uri="{FF2B5EF4-FFF2-40B4-BE49-F238E27FC236}">
                <a16:creationId xmlns:a16="http://schemas.microsoft.com/office/drawing/2014/main" id="{9CC8326A-6F81-4273-903D-E241B4DDE486}"/>
              </a:ext>
            </a:extLst>
          </p:cNvPr>
          <p:cNvSpPr>
            <a:spLocks noChangeShapeType="1"/>
          </p:cNvSpPr>
          <p:nvPr/>
        </p:nvSpPr>
        <p:spPr bwMode="auto">
          <a:xfrm>
            <a:off x="4851400" y="1801813"/>
            <a:ext cx="382588" cy="227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8" name="Line 41">
            <a:extLst>
              <a:ext uri="{FF2B5EF4-FFF2-40B4-BE49-F238E27FC236}">
                <a16:creationId xmlns:a16="http://schemas.microsoft.com/office/drawing/2014/main" id="{A900E8F5-83EE-4707-8830-63F6E21A112B}"/>
              </a:ext>
            </a:extLst>
          </p:cNvPr>
          <p:cNvSpPr>
            <a:spLocks noChangeShapeType="1"/>
          </p:cNvSpPr>
          <p:nvPr/>
        </p:nvSpPr>
        <p:spPr bwMode="auto">
          <a:xfrm flipH="1">
            <a:off x="4851400" y="3476625"/>
            <a:ext cx="533400" cy="382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19" name="Line 42">
            <a:extLst>
              <a:ext uri="{FF2B5EF4-FFF2-40B4-BE49-F238E27FC236}">
                <a16:creationId xmlns:a16="http://schemas.microsoft.com/office/drawing/2014/main" id="{CB3C623A-3C59-41D5-B5B4-1F5178E9C511}"/>
              </a:ext>
            </a:extLst>
          </p:cNvPr>
          <p:cNvSpPr>
            <a:spLocks noChangeShapeType="1"/>
          </p:cNvSpPr>
          <p:nvPr/>
        </p:nvSpPr>
        <p:spPr bwMode="auto">
          <a:xfrm>
            <a:off x="5767388" y="3476625"/>
            <a:ext cx="533400" cy="382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20" name="AutoShape 43">
            <a:extLst>
              <a:ext uri="{FF2B5EF4-FFF2-40B4-BE49-F238E27FC236}">
                <a16:creationId xmlns:a16="http://schemas.microsoft.com/office/drawing/2014/main" id="{3401F53A-463C-4FE3-B80B-9B1D29D2D5E9}"/>
              </a:ext>
            </a:extLst>
          </p:cNvPr>
          <p:cNvSpPr>
            <a:spLocks noChangeArrowheads="1"/>
          </p:cNvSpPr>
          <p:nvPr/>
        </p:nvSpPr>
        <p:spPr bwMode="auto">
          <a:xfrm>
            <a:off x="7072313" y="1643063"/>
            <a:ext cx="382587" cy="382587"/>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D</a:t>
            </a:r>
          </a:p>
        </p:txBody>
      </p:sp>
      <p:sp>
        <p:nvSpPr>
          <p:cNvPr id="101421" name="AutoShape 44">
            <a:extLst>
              <a:ext uri="{FF2B5EF4-FFF2-40B4-BE49-F238E27FC236}">
                <a16:creationId xmlns:a16="http://schemas.microsoft.com/office/drawing/2014/main" id="{121D9596-F2D7-4C47-AF1C-DAE01A1E2854}"/>
              </a:ext>
            </a:extLst>
          </p:cNvPr>
          <p:cNvSpPr>
            <a:spLocks noChangeArrowheads="1"/>
          </p:cNvSpPr>
          <p:nvPr/>
        </p:nvSpPr>
        <p:spPr bwMode="auto">
          <a:xfrm>
            <a:off x="7759700" y="1643063"/>
            <a:ext cx="379413" cy="382587"/>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E</a:t>
            </a:r>
          </a:p>
        </p:txBody>
      </p:sp>
      <p:sp>
        <p:nvSpPr>
          <p:cNvPr id="101422" name="AutoShape 45">
            <a:extLst>
              <a:ext uri="{FF2B5EF4-FFF2-40B4-BE49-F238E27FC236}">
                <a16:creationId xmlns:a16="http://schemas.microsoft.com/office/drawing/2014/main" id="{0D9B7668-707F-4D9D-A030-46228DFB8BD0}"/>
              </a:ext>
            </a:extLst>
          </p:cNvPr>
          <p:cNvSpPr>
            <a:spLocks noChangeArrowheads="1"/>
          </p:cNvSpPr>
          <p:nvPr/>
        </p:nvSpPr>
        <p:spPr bwMode="auto">
          <a:xfrm>
            <a:off x="7286625" y="3000375"/>
            <a:ext cx="382588"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G</a:t>
            </a:r>
          </a:p>
        </p:txBody>
      </p:sp>
      <p:sp>
        <p:nvSpPr>
          <p:cNvPr id="101423" name="AutoShape 46">
            <a:extLst>
              <a:ext uri="{FF2B5EF4-FFF2-40B4-BE49-F238E27FC236}">
                <a16:creationId xmlns:a16="http://schemas.microsoft.com/office/drawing/2014/main" id="{8BF09C44-5324-406F-BC5B-95EBC14A6AC5}"/>
              </a:ext>
            </a:extLst>
          </p:cNvPr>
          <p:cNvSpPr>
            <a:spLocks noChangeArrowheads="1"/>
          </p:cNvSpPr>
          <p:nvPr/>
        </p:nvSpPr>
        <p:spPr bwMode="auto">
          <a:xfrm>
            <a:off x="7974013" y="3000375"/>
            <a:ext cx="379412" cy="381000"/>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H</a:t>
            </a:r>
          </a:p>
        </p:txBody>
      </p:sp>
      <p:sp>
        <p:nvSpPr>
          <p:cNvPr id="101424" name="AutoShape 47">
            <a:extLst>
              <a:ext uri="{FF2B5EF4-FFF2-40B4-BE49-F238E27FC236}">
                <a16:creationId xmlns:a16="http://schemas.microsoft.com/office/drawing/2014/main" id="{D46F2A30-D2FA-465A-A15B-3B8732BE827C}"/>
              </a:ext>
            </a:extLst>
          </p:cNvPr>
          <p:cNvSpPr>
            <a:spLocks noChangeArrowheads="1"/>
          </p:cNvSpPr>
          <p:nvPr/>
        </p:nvSpPr>
        <p:spPr bwMode="auto">
          <a:xfrm>
            <a:off x="7974013" y="3535363"/>
            <a:ext cx="379412" cy="37941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K</a:t>
            </a:r>
          </a:p>
        </p:txBody>
      </p:sp>
      <p:sp>
        <p:nvSpPr>
          <p:cNvPr id="101425" name="AutoShape 48">
            <a:extLst>
              <a:ext uri="{FF2B5EF4-FFF2-40B4-BE49-F238E27FC236}">
                <a16:creationId xmlns:a16="http://schemas.microsoft.com/office/drawing/2014/main" id="{BAC25829-D326-4E8E-A4BA-1AFD8797B70E}"/>
              </a:ext>
            </a:extLst>
          </p:cNvPr>
          <p:cNvSpPr>
            <a:spLocks noChangeArrowheads="1"/>
          </p:cNvSpPr>
          <p:nvPr/>
        </p:nvSpPr>
        <p:spPr bwMode="auto">
          <a:xfrm>
            <a:off x="6829425" y="3535363"/>
            <a:ext cx="382588" cy="37941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I</a:t>
            </a:r>
          </a:p>
        </p:txBody>
      </p:sp>
      <p:sp>
        <p:nvSpPr>
          <p:cNvPr id="101426" name="Line 49">
            <a:extLst>
              <a:ext uri="{FF2B5EF4-FFF2-40B4-BE49-F238E27FC236}">
                <a16:creationId xmlns:a16="http://schemas.microsoft.com/office/drawing/2014/main" id="{97AFDB7D-ED83-49D2-9814-06C078109777}"/>
              </a:ext>
            </a:extLst>
          </p:cNvPr>
          <p:cNvSpPr>
            <a:spLocks noChangeShapeType="1"/>
          </p:cNvSpPr>
          <p:nvPr/>
        </p:nvSpPr>
        <p:spPr bwMode="auto">
          <a:xfrm>
            <a:off x="7454900" y="187325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27" name="Line 50">
            <a:extLst>
              <a:ext uri="{FF2B5EF4-FFF2-40B4-BE49-F238E27FC236}">
                <a16:creationId xmlns:a16="http://schemas.microsoft.com/office/drawing/2014/main" id="{C12B86B5-771C-401E-8760-F045929C5A1E}"/>
              </a:ext>
            </a:extLst>
          </p:cNvPr>
          <p:cNvSpPr>
            <a:spLocks noChangeShapeType="1"/>
          </p:cNvSpPr>
          <p:nvPr/>
        </p:nvSpPr>
        <p:spPr bwMode="auto">
          <a:xfrm>
            <a:off x="7669213" y="3154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28" name="Line 51">
            <a:extLst>
              <a:ext uri="{FF2B5EF4-FFF2-40B4-BE49-F238E27FC236}">
                <a16:creationId xmlns:a16="http://schemas.microsoft.com/office/drawing/2014/main" id="{36406179-71FA-4596-B209-517442D51EAA}"/>
              </a:ext>
            </a:extLst>
          </p:cNvPr>
          <p:cNvSpPr>
            <a:spLocks noChangeShapeType="1"/>
          </p:cNvSpPr>
          <p:nvPr/>
        </p:nvSpPr>
        <p:spPr bwMode="auto">
          <a:xfrm>
            <a:off x="8202613" y="3381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29" name="Line 52">
            <a:extLst>
              <a:ext uri="{FF2B5EF4-FFF2-40B4-BE49-F238E27FC236}">
                <a16:creationId xmlns:a16="http://schemas.microsoft.com/office/drawing/2014/main" id="{6D606519-8472-49B5-8185-DE8A4876E668}"/>
              </a:ext>
            </a:extLst>
          </p:cNvPr>
          <p:cNvSpPr>
            <a:spLocks noChangeShapeType="1"/>
          </p:cNvSpPr>
          <p:nvPr/>
        </p:nvSpPr>
        <p:spPr bwMode="auto">
          <a:xfrm flipH="1">
            <a:off x="7135813" y="3305175"/>
            <a:ext cx="150812" cy="306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30" name="Line 53">
            <a:extLst>
              <a:ext uri="{FF2B5EF4-FFF2-40B4-BE49-F238E27FC236}">
                <a16:creationId xmlns:a16="http://schemas.microsoft.com/office/drawing/2014/main" id="{D67A3B7E-396D-4C62-974F-88E76EFCEBD7}"/>
              </a:ext>
            </a:extLst>
          </p:cNvPr>
          <p:cNvSpPr>
            <a:spLocks noChangeShapeType="1"/>
          </p:cNvSpPr>
          <p:nvPr/>
        </p:nvSpPr>
        <p:spPr bwMode="auto">
          <a:xfrm>
            <a:off x="7669213" y="3305175"/>
            <a:ext cx="381000" cy="306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431" name="Text Box 54">
            <a:extLst>
              <a:ext uri="{FF2B5EF4-FFF2-40B4-BE49-F238E27FC236}">
                <a16:creationId xmlns:a16="http://schemas.microsoft.com/office/drawing/2014/main" id="{7C564DCC-71DE-4838-8E43-FCE7AB09646A}"/>
              </a:ext>
            </a:extLst>
          </p:cNvPr>
          <p:cNvSpPr txBox="1">
            <a:spLocks noChangeArrowheads="1"/>
          </p:cNvSpPr>
          <p:nvPr/>
        </p:nvSpPr>
        <p:spPr bwMode="auto">
          <a:xfrm>
            <a:off x="2027238" y="97155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G</a:t>
            </a:r>
            <a:r>
              <a:rPr lang="en-US" altLang="zh-CN" sz="2400" baseline="-25000">
                <a:latin typeface="黑体" panose="02010609060101010101" pitchFamily="49" charset="-122"/>
                <a:ea typeface="黑体" panose="02010609060101010101" pitchFamily="49" charset="-122"/>
              </a:rPr>
              <a:t>3</a:t>
            </a:r>
          </a:p>
        </p:txBody>
      </p:sp>
      <p:sp>
        <p:nvSpPr>
          <p:cNvPr id="101432" name="Text Box 55">
            <a:extLst>
              <a:ext uri="{FF2B5EF4-FFF2-40B4-BE49-F238E27FC236}">
                <a16:creationId xmlns:a16="http://schemas.microsoft.com/office/drawing/2014/main" id="{72E32A22-43F4-4C7F-A24C-C315AF83BE42}"/>
              </a:ext>
            </a:extLst>
          </p:cNvPr>
          <p:cNvSpPr txBox="1">
            <a:spLocks noChangeArrowheads="1"/>
          </p:cNvSpPr>
          <p:nvPr/>
        </p:nvSpPr>
        <p:spPr bwMode="auto">
          <a:xfrm>
            <a:off x="785813" y="4214813"/>
            <a:ext cx="73580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        (a)                          (b)</a:t>
            </a:r>
          </a:p>
          <a:p>
            <a:pP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ClrTx/>
              <a:buSzTx/>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无向图及其连通分量</a:t>
            </a:r>
          </a:p>
          <a:p>
            <a:pPr eaLnBrk="1" hangingPunct="1">
              <a:spcBef>
                <a:spcPct val="0"/>
              </a:spcBef>
              <a:buClrTx/>
              <a:buSzTx/>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 </a:t>
            </a:r>
            <a:r>
              <a:rPr lang="zh-CN" altLang="en-US" sz="2400">
                <a:latin typeface="黑体" panose="02010609060101010101" pitchFamily="49" charset="-122"/>
                <a:ea typeface="黑体" panose="02010609060101010101" pitchFamily="49" charset="-122"/>
              </a:rPr>
              <a:t>无向图</a:t>
            </a:r>
            <a:r>
              <a:rPr lang="en-US" altLang="zh-CN" sz="2400">
                <a:latin typeface="黑体" panose="02010609060101010101" pitchFamily="49" charset="-122"/>
                <a:ea typeface="黑体" panose="02010609060101010101" pitchFamily="49" charset="-122"/>
              </a:rPr>
              <a:t>G</a:t>
            </a:r>
            <a:r>
              <a:rPr lang="en-US" altLang="zh-CN" sz="2400" baseline="-25000">
                <a:latin typeface="黑体" panose="02010609060101010101" pitchFamily="49" charset="-122"/>
                <a:ea typeface="黑体" panose="02010609060101010101" pitchFamily="49" charset="-122"/>
              </a:rPr>
              <a:t>3 </a:t>
            </a:r>
            <a:r>
              <a:rPr lang="en-US" altLang="zh-CN" sz="2400">
                <a:latin typeface="黑体" panose="02010609060101010101" pitchFamily="49" charset="-122"/>
                <a:ea typeface="黑体" panose="02010609060101010101" pitchFamily="49" charset="-122"/>
              </a:rPr>
              <a:t>;  (b) G</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的三个连通分量</a:t>
            </a:r>
          </a:p>
          <a:p>
            <a:pPr eaLnBrk="1" hangingPunct="1">
              <a:spcBef>
                <a:spcPct val="0"/>
              </a:spcBef>
              <a:buClrTx/>
              <a:buSzTx/>
              <a:buFontTx/>
              <a:buNone/>
            </a:pPr>
            <a:endParaRPr lang="en-US" altLang="zh-CN" sz="2400">
              <a:latin typeface="黑体" panose="02010609060101010101" pitchFamily="49" charset="-122"/>
              <a:ea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9D7647E-2F13-4964-9D0C-B8A8F7C99578}"/>
              </a:ext>
            </a:extLst>
          </p:cNvPr>
          <p:cNvSpPr>
            <a:spLocks noGrp="1" noChangeArrowheads="1"/>
          </p:cNvSpPr>
          <p:nvPr>
            <p:ph type="title"/>
          </p:nvPr>
        </p:nvSpPr>
        <p:spPr>
          <a:xfrm>
            <a:off x="428625" y="1785938"/>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三、无向图的生成树</a:t>
            </a:r>
          </a:p>
        </p:txBody>
      </p:sp>
      <p:sp>
        <p:nvSpPr>
          <p:cNvPr id="102403" name="Text Box 3">
            <a:extLst>
              <a:ext uri="{FF2B5EF4-FFF2-40B4-BE49-F238E27FC236}">
                <a16:creationId xmlns:a16="http://schemas.microsoft.com/office/drawing/2014/main" id="{99FD5FC5-E3FB-40B5-98E0-CBC00524494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5FA522-765B-4770-B262-6641EAB3B041}" type="slidenum">
              <a:rPr lang="zh-CN" altLang="en-US" sz="2400"/>
              <a:pPr algn="r" eaLnBrk="1" hangingPunct="1">
                <a:spcBef>
                  <a:spcPct val="50000"/>
                </a:spcBef>
                <a:buClrTx/>
                <a:buSzTx/>
                <a:buFontTx/>
                <a:buNone/>
              </a:pPr>
              <a:t>15</a:t>
            </a:fld>
            <a:endParaRPr lang="en-US" altLang="zh-CN" sz="2400"/>
          </a:p>
        </p:txBody>
      </p:sp>
      <p:sp>
        <p:nvSpPr>
          <p:cNvPr id="102404" name="Text Box 4">
            <a:extLst>
              <a:ext uri="{FF2B5EF4-FFF2-40B4-BE49-F238E27FC236}">
                <a16:creationId xmlns:a16="http://schemas.microsoft.com/office/drawing/2014/main" id="{E01E50E9-3A55-4068-8701-F2E5454C77A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2405" name="Rectangle 5">
            <a:extLst>
              <a:ext uri="{FF2B5EF4-FFF2-40B4-BE49-F238E27FC236}">
                <a16:creationId xmlns:a16="http://schemas.microsoft.com/office/drawing/2014/main" id="{0DBABFE7-70F1-484A-8BB1-73BA9C876285}"/>
              </a:ext>
            </a:extLst>
          </p:cNvPr>
          <p:cNvSpPr>
            <a:spLocks noGrp="1" noChangeArrowheads="1"/>
          </p:cNvSpPr>
          <p:nvPr>
            <p:ph type="body" idx="1"/>
          </p:nvPr>
        </p:nvSpPr>
        <p:spPr>
          <a:xfrm>
            <a:off x="381000" y="257175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生成树</a:t>
            </a:r>
          </a:p>
        </p:txBody>
      </p:sp>
      <p:sp>
        <p:nvSpPr>
          <p:cNvPr id="102406" name="Rectangle 6">
            <a:extLst>
              <a:ext uri="{FF2B5EF4-FFF2-40B4-BE49-F238E27FC236}">
                <a16:creationId xmlns:a16="http://schemas.microsoft.com/office/drawing/2014/main" id="{755B89C3-5C47-44D9-843E-C4A8FBAB319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02407" name="Rectangle 45">
            <a:extLst>
              <a:ext uri="{FF2B5EF4-FFF2-40B4-BE49-F238E27FC236}">
                <a16:creationId xmlns:a16="http://schemas.microsoft.com/office/drawing/2014/main" id="{24643E9D-FC26-4E0C-A74B-5006517051E5}"/>
              </a:ext>
            </a:extLst>
          </p:cNvPr>
          <p:cNvSpPr>
            <a:spLocks noChangeArrowheads="1"/>
          </p:cNvSpPr>
          <p:nvPr/>
        </p:nvSpPr>
        <p:spPr bwMode="auto">
          <a:xfrm>
            <a:off x="1857375" y="600075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DFS</a:t>
            </a:r>
            <a:r>
              <a:rPr lang="zh-CN" altLang="en-US" sz="2400">
                <a:latin typeface="宋体" panose="02010600030101010101" pitchFamily="2" charset="-122"/>
              </a:rPr>
              <a:t>生成树</a:t>
            </a:r>
          </a:p>
        </p:txBody>
      </p:sp>
      <p:sp>
        <p:nvSpPr>
          <p:cNvPr id="102408" name="Rectangle 46">
            <a:extLst>
              <a:ext uri="{FF2B5EF4-FFF2-40B4-BE49-F238E27FC236}">
                <a16:creationId xmlns:a16="http://schemas.microsoft.com/office/drawing/2014/main" id="{714CA2D8-1AA3-448A-BDE1-86F01BF45237}"/>
              </a:ext>
            </a:extLst>
          </p:cNvPr>
          <p:cNvSpPr>
            <a:spLocks noChangeArrowheads="1"/>
          </p:cNvSpPr>
          <p:nvPr/>
        </p:nvSpPr>
        <p:spPr bwMode="auto">
          <a:xfrm>
            <a:off x="6215063" y="600075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DFS</a:t>
            </a:r>
            <a:r>
              <a:rPr lang="zh-CN" altLang="en-US" sz="2400">
                <a:latin typeface="宋体" panose="02010600030101010101" pitchFamily="2" charset="-122"/>
              </a:rPr>
              <a:t>生成树</a:t>
            </a:r>
          </a:p>
        </p:txBody>
      </p:sp>
      <p:grpSp>
        <p:nvGrpSpPr>
          <p:cNvPr id="102409" name="Group 92">
            <a:extLst>
              <a:ext uri="{FF2B5EF4-FFF2-40B4-BE49-F238E27FC236}">
                <a16:creationId xmlns:a16="http://schemas.microsoft.com/office/drawing/2014/main" id="{62052702-3F67-450B-B2AA-F0CF7460DFF9}"/>
              </a:ext>
            </a:extLst>
          </p:cNvPr>
          <p:cNvGrpSpPr>
            <a:grpSpLocks/>
          </p:cNvGrpSpPr>
          <p:nvPr/>
        </p:nvGrpSpPr>
        <p:grpSpPr bwMode="auto">
          <a:xfrm>
            <a:off x="1214438" y="3643313"/>
            <a:ext cx="6403975" cy="2133600"/>
            <a:chOff x="864" y="2640"/>
            <a:chExt cx="4034" cy="1344"/>
          </a:xfrm>
        </p:grpSpPr>
        <p:sp>
          <p:nvSpPr>
            <p:cNvPr id="102410" name="Line 53">
              <a:extLst>
                <a:ext uri="{FF2B5EF4-FFF2-40B4-BE49-F238E27FC236}">
                  <a16:creationId xmlns:a16="http://schemas.microsoft.com/office/drawing/2014/main" id="{862A7658-D594-4375-A98A-BEDD5177825C}"/>
                </a:ext>
              </a:extLst>
            </p:cNvPr>
            <p:cNvSpPr>
              <a:spLocks noChangeShapeType="1"/>
            </p:cNvSpPr>
            <p:nvPr/>
          </p:nvSpPr>
          <p:spPr bwMode="auto">
            <a:xfrm>
              <a:off x="3794" y="340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1" name="Line 54">
              <a:extLst>
                <a:ext uri="{FF2B5EF4-FFF2-40B4-BE49-F238E27FC236}">
                  <a16:creationId xmlns:a16="http://schemas.microsoft.com/office/drawing/2014/main" id="{066313AC-0F23-4C6C-9ACB-08BA14AF89D1}"/>
                </a:ext>
              </a:extLst>
            </p:cNvPr>
            <p:cNvSpPr>
              <a:spLocks noChangeShapeType="1"/>
            </p:cNvSpPr>
            <p:nvPr/>
          </p:nvSpPr>
          <p:spPr bwMode="auto">
            <a:xfrm flipH="1">
              <a:off x="4034" y="3408"/>
              <a:ext cx="192" cy="33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2" name="Line 55">
              <a:extLst>
                <a:ext uri="{FF2B5EF4-FFF2-40B4-BE49-F238E27FC236}">
                  <a16:creationId xmlns:a16="http://schemas.microsoft.com/office/drawing/2014/main" id="{B86CBF3F-FC63-4A65-8FFD-110D6E0CF855}"/>
                </a:ext>
              </a:extLst>
            </p:cNvPr>
            <p:cNvSpPr>
              <a:spLocks noChangeShapeType="1"/>
            </p:cNvSpPr>
            <p:nvPr/>
          </p:nvSpPr>
          <p:spPr bwMode="auto">
            <a:xfrm>
              <a:off x="4322" y="288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56">
              <a:extLst>
                <a:ext uri="{FF2B5EF4-FFF2-40B4-BE49-F238E27FC236}">
                  <a16:creationId xmlns:a16="http://schemas.microsoft.com/office/drawing/2014/main" id="{77101FCB-1346-4AFB-B87F-669D8B36059F}"/>
                </a:ext>
              </a:extLst>
            </p:cNvPr>
            <p:cNvSpPr>
              <a:spLocks noChangeShapeType="1"/>
            </p:cNvSpPr>
            <p:nvPr/>
          </p:nvSpPr>
          <p:spPr bwMode="auto">
            <a:xfrm flipH="1">
              <a:off x="3842" y="288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57">
              <a:extLst>
                <a:ext uri="{FF2B5EF4-FFF2-40B4-BE49-F238E27FC236}">
                  <a16:creationId xmlns:a16="http://schemas.microsoft.com/office/drawing/2014/main" id="{0CB76D42-9BF0-4FC8-BA2F-573294A1CB18}"/>
                </a:ext>
              </a:extLst>
            </p:cNvPr>
            <p:cNvSpPr>
              <a:spLocks noChangeShapeType="1"/>
            </p:cNvSpPr>
            <p:nvPr/>
          </p:nvSpPr>
          <p:spPr bwMode="auto">
            <a:xfrm>
              <a:off x="4274" y="2928"/>
              <a:ext cx="0" cy="288"/>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58">
              <a:extLst>
                <a:ext uri="{FF2B5EF4-FFF2-40B4-BE49-F238E27FC236}">
                  <a16:creationId xmlns:a16="http://schemas.microsoft.com/office/drawing/2014/main" id="{C8979FED-A23B-4C8F-8915-3253591CBA21}"/>
                </a:ext>
              </a:extLst>
            </p:cNvPr>
            <p:cNvSpPr>
              <a:spLocks noChangeShapeType="1"/>
            </p:cNvSpPr>
            <p:nvPr/>
          </p:nvSpPr>
          <p:spPr bwMode="auto">
            <a:xfrm flipH="1">
              <a:off x="1440" y="3312"/>
              <a:ext cx="960" cy="432"/>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59">
              <a:extLst>
                <a:ext uri="{FF2B5EF4-FFF2-40B4-BE49-F238E27FC236}">
                  <a16:creationId xmlns:a16="http://schemas.microsoft.com/office/drawing/2014/main" id="{1D3D2FFF-87D9-41E8-841F-BEF81DBAF0B5}"/>
                </a:ext>
              </a:extLst>
            </p:cNvPr>
            <p:cNvSpPr>
              <a:spLocks noChangeShapeType="1"/>
            </p:cNvSpPr>
            <p:nvPr/>
          </p:nvSpPr>
          <p:spPr bwMode="auto">
            <a:xfrm>
              <a:off x="1440" y="3792"/>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60">
              <a:extLst>
                <a:ext uri="{FF2B5EF4-FFF2-40B4-BE49-F238E27FC236}">
                  <a16:creationId xmlns:a16="http://schemas.microsoft.com/office/drawing/2014/main" id="{D0C83B3F-08FD-4C39-8D76-9E5015607743}"/>
                </a:ext>
              </a:extLst>
            </p:cNvPr>
            <p:cNvSpPr>
              <a:spLocks noChangeShapeType="1"/>
            </p:cNvSpPr>
            <p:nvPr/>
          </p:nvSpPr>
          <p:spPr bwMode="auto">
            <a:xfrm>
              <a:off x="1056" y="336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61">
              <a:extLst>
                <a:ext uri="{FF2B5EF4-FFF2-40B4-BE49-F238E27FC236}">
                  <a16:creationId xmlns:a16="http://schemas.microsoft.com/office/drawing/2014/main" id="{6CD23DAD-C60B-4695-B093-DFF3C9403E65}"/>
                </a:ext>
              </a:extLst>
            </p:cNvPr>
            <p:cNvSpPr>
              <a:spLocks noChangeShapeType="1"/>
            </p:cNvSpPr>
            <p:nvPr/>
          </p:nvSpPr>
          <p:spPr bwMode="auto">
            <a:xfrm flipH="1">
              <a:off x="2160" y="340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62">
              <a:extLst>
                <a:ext uri="{FF2B5EF4-FFF2-40B4-BE49-F238E27FC236}">
                  <a16:creationId xmlns:a16="http://schemas.microsoft.com/office/drawing/2014/main" id="{5788D014-FD23-41A6-9BBB-43AA9190D8BE}"/>
                </a:ext>
              </a:extLst>
            </p:cNvPr>
            <p:cNvSpPr>
              <a:spLocks noChangeShapeType="1"/>
            </p:cNvSpPr>
            <p:nvPr/>
          </p:nvSpPr>
          <p:spPr bwMode="auto">
            <a:xfrm>
              <a:off x="1824" y="2880"/>
              <a:ext cx="576" cy="336"/>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63">
              <a:extLst>
                <a:ext uri="{FF2B5EF4-FFF2-40B4-BE49-F238E27FC236}">
                  <a16:creationId xmlns:a16="http://schemas.microsoft.com/office/drawing/2014/main" id="{42E4B5EC-01C7-453C-9168-55D5123A6983}"/>
                </a:ext>
              </a:extLst>
            </p:cNvPr>
            <p:cNvSpPr>
              <a:spLocks noChangeShapeType="1"/>
            </p:cNvSpPr>
            <p:nvPr/>
          </p:nvSpPr>
          <p:spPr bwMode="auto">
            <a:xfrm>
              <a:off x="1776" y="292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64">
              <a:extLst>
                <a:ext uri="{FF2B5EF4-FFF2-40B4-BE49-F238E27FC236}">
                  <a16:creationId xmlns:a16="http://schemas.microsoft.com/office/drawing/2014/main" id="{1D533BCC-AF2F-4A78-876F-4AD83BBB4EA9}"/>
                </a:ext>
              </a:extLst>
            </p:cNvPr>
            <p:cNvSpPr>
              <a:spLocks noChangeShapeType="1"/>
            </p:cNvSpPr>
            <p:nvPr/>
          </p:nvSpPr>
          <p:spPr bwMode="auto">
            <a:xfrm flipH="1">
              <a:off x="1536" y="292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65">
              <a:extLst>
                <a:ext uri="{FF2B5EF4-FFF2-40B4-BE49-F238E27FC236}">
                  <a16:creationId xmlns:a16="http://schemas.microsoft.com/office/drawing/2014/main" id="{EDFF6D9B-9EEA-42F7-93AC-239B02B3B03C}"/>
                </a:ext>
              </a:extLst>
            </p:cNvPr>
            <p:cNvSpPr>
              <a:spLocks noChangeShapeType="1"/>
            </p:cNvSpPr>
            <p:nvPr/>
          </p:nvSpPr>
          <p:spPr bwMode="auto">
            <a:xfrm flipH="1">
              <a:off x="1104" y="288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Oval 66" descr="粉色砂纸">
              <a:extLst>
                <a:ext uri="{FF2B5EF4-FFF2-40B4-BE49-F238E27FC236}">
                  <a16:creationId xmlns:a16="http://schemas.microsoft.com/office/drawing/2014/main" id="{FB23BA0B-0F7D-4912-9F4B-1478F3135F19}"/>
                </a:ext>
              </a:extLst>
            </p:cNvPr>
            <p:cNvSpPr>
              <a:spLocks noChangeArrowheads="1"/>
            </p:cNvSpPr>
            <p:nvPr/>
          </p:nvSpPr>
          <p:spPr bwMode="auto">
            <a:xfrm>
              <a:off x="1584" y="26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24" name="Oval 67" descr="粉色砂纸">
              <a:extLst>
                <a:ext uri="{FF2B5EF4-FFF2-40B4-BE49-F238E27FC236}">
                  <a16:creationId xmlns:a16="http://schemas.microsoft.com/office/drawing/2014/main" id="{3E63FA99-B4CC-42A1-A952-0707C7CEABAF}"/>
                </a:ext>
              </a:extLst>
            </p:cNvPr>
            <p:cNvSpPr>
              <a:spLocks noChangeArrowheads="1"/>
            </p:cNvSpPr>
            <p:nvPr/>
          </p:nvSpPr>
          <p:spPr bwMode="auto">
            <a:xfrm>
              <a:off x="2304" y="3138"/>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25" name="Oval 68" descr="粉色砂纸">
              <a:extLst>
                <a:ext uri="{FF2B5EF4-FFF2-40B4-BE49-F238E27FC236}">
                  <a16:creationId xmlns:a16="http://schemas.microsoft.com/office/drawing/2014/main" id="{7688720E-3178-4AAC-A401-6EE02A639FCA}"/>
                </a:ext>
              </a:extLst>
            </p:cNvPr>
            <p:cNvSpPr>
              <a:spLocks noChangeArrowheads="1"/>
            </p:cNvSpPr>
            <p:nvPr/>
          </p:nvSpPr>
          <p:spPr bwMode="auto">
            <a:xfrm>
              <a:off x="1824" y="3146"/>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26" name="Oval 69" descr="粉色砂纸">
              <a:extLst>
                <a:ext uri="{FF2B5EF4-FFF2-40B4-BE49-F238E27FC236}">
                  <a16:creationId xmlns:a16="http://schemas.microsoft.com/office/drawing/2014/main" id="{8D3C81B1-57C5-4ABA-9418-63B638EEEDD3}"/>
                </a:ext>
              </a:extLst>
            </p:cNvPr>
            <p:cNvSpPr>
              <a:spLocks noChangeArrowheads="1"/>
            </p:cNvSpPr>
            <p:nvPr/>
          </p:nvSpPr>
          <p:spPr bwMode="auto">
            <a:xfrm>
              <a:off x="1200" y="36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27" name="Oval 70" descr="粉色砂纸">
              <a:extLst>
                <a:ext uri="{FF2B5EF4-FFF2-40B4-BE49-F238E27FC236}">
                  <a16:creationId xmlns:a16="http://schemas.microsoft.com/office/drawing/2014/main" id="{96EF6519-E073-4A1B-A32F-68FDFACD490A}"/>
                </a:ext>
              </a:extLst>
            </p:cNvPr>
            <p:cNvSpPr>
              <a:spLocks noChangeArrowheads="1"/>
            </p:cNvSpPr>
            <p:nvPr/>
          </p:nvSpPr>
          <p:spPr bwMode="auto">
            <a:xfrm>
              <a:off x="1344" y="3129"/>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28" name="Text Box 71">
              <a:extLst>
                <a:ext uri="{FF2B5EF4-FFF2-40B4-BE49-F238E27FC236}">
                  <a16:creationId xmlns:a16="http://schemas.microsoft.com/office/drawing/2014/main" id="{75FB3D50-4CD4-486A-92DF-04FBCDFCFB4C}"/>
                </a:ext>
              </a:extLst>
            </p:cNvPr>
            <p:cNvSpPr txBox="1">
              <a:spLocks noChangeArrowheads="1"/>
            </p:cNvSpPr>
            <p:nvPr/>
          </p:nvSpPr>
          <p:spPr bwMode="auto">
            <a:xfrm>
              <a:off x="1594" y="264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A</a:t>
              </a:r>
              <a:endParaRPr lang="en-US" altLang="zh-CN" sz="2400">
                <a:solidFill>
                  <a:schemeClr val="hlink"/>
                </a:solidFill>
                <a:latin typeface="Times New Roman" panose="02020603050405020304" pitchFamily="18" charset="0"/>
              </a:endParaRPr>
            </a:p>
          </p:txBody>
        </p:sp>
        <p:sp>
          <p:nvSpPr>
            <p:cNvPr id="102429" name="Text Box 72">
              <a:extLst>
                <a:ext uri="{FF2B5EF4-FFF2-40B4-BE49-F238E27FC236}">
                  <a16:creationId xmlns:a16="http://schemas.microsoft.com/office/drawing/2014/main" id="{A020F77B-E95E-4EEE-9469-1EFD4F24B491}"/>
                </a:ext>
              </a:extLst>
            </p:cNvPr>
            <p:cNvSpPr txBox="1">
              <a:spLocks noChangeArrowheads="1"/>
            </p:cNvSpPr>
            <p:nvPr/>
          </p:nvSpPr>
          <p:spPr bwMode="auto">
            <a:xfrm>
              <a:off x="135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C</a:t>
              </a:r>
              <a:endParaRPr lang="en-US" altLang="zh-CN" sz="2400">
                <a:solidFill>
                  <a:schemeClr val="hlink"/>
                </a:solidFill>
                <a:latin typeface="Times New Roman" panose="02020603050405020304" pitchFamily="18" charset="0"/>
              </a:endParaRPr>
            </a:p>
          </p:txBody>
        </p:sp>
        <p:sp>
          <p:nvSpPr>
            <p:cNvPr id="102430" name="Text Box 73">
              <a:extLst>
                <a:ext uri="{FF2B5EF4-FFF2-40B4-BE49-F238E27FC236}">
                  <a16:creationId xmlns:a16="http://schemas.microsoft.com/office/drawing/2014/main" id="{D09AE0EB-02AA-4283-9744-DB26B1F8C87C}"/>
                </a:ext>
              </a:extLst>
            </p:cNvPr>
            <p:cNvSpPr txBox="1">
              <a:spLocks noChangeArrowheads="1"/>
            </p:cNvSpPr>
            <p:nvPr/>
          </p:nvSpPr>
          <p:spPr bwMode="auto">
            <a:xfrm>
              <a:off x="183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D</a:t>
              </a:r>
              <a:endParaRPr lang="en-US" altLang="zh-CN" sz="2400">
                <a:solidFill>
                  <a:schemeClr val="hlink"/>
                </a:solidFill>
                <a:latin typeface="Times New Roman" panose="02020603050405020304" pitchFamily="18" charset="0"/>
              </a:endParaRPr>
            </a:p>
          </p:txBody>
        </p:sp>
        <p:sp>
          <p:nvSpPr>
            <p:cNvPr id="102431" name="Text Box 74">
              <a:extLst>
                <a:ext uri="{FF2B5EF4-FFF2-40B4-BE49-F238E27FC236}">
                  <a16:creationId xmlns:a16="http://schemas.microsoft.com/office/drawing/2014/main" id="{BC622A97-305F-4720-BF0F-4E00A68B999F}"/>
                </a:ext>
              </a:extLst>
            </p:cNvPr>
            <p:cNvSpPr txBox="1">
              <a:spLocks noChangeArrowheads="1"/>
            </p:cNvSpPr>
            <p:nvPr/>
          </p:nvSpPr>
          <p:spPr bwMode="auto">
            <a:xfrm>
              <a:off x="2327" y="313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E</a:t>
              </a:r>
              <a:endParaRPr lang="en-US" altLang="zh-CN" sz="2400">
                <a:solidFill>
                  <a:schemeClr val="hlink"/>
                </a:solidFill>
                <a:latin typeface="Times New Roman" panose="02020603050405020304" pitchFamily="18" charset="0"/>
              </a:endParaRPr>
            </a:p>
          </p:txBody>
        </p:sp>
        <p:sp>
          <p:nvSpPr>
            <p:cNvPr id="102432" name="Oval 75" descr="粉色砂纸">
              <a:extLst>
                <a:ext uri="{FF2B5EF4-FFF2-40B4-BE49-F238E27FC236}">
                  <a16:creationId xmlns:a16="http://schemas.microsoft.com/office/drawing/2014/main" id="{788AF783-11DE-4839-A5AF-796F5C922D11}"/>
                </a:ext>
              </a:extLst>
            </p:cNvPr>
            <p:cNvSpPr>
              <a:spLocks noChangeArrowheads="1"/>
            </p:cNvSpPr>
            <p:nvPr/>
          </p:nvSpPr>
          <p:spPr bwMode="auto">
            <a:xfrm>
              <a:off x="864" y="3129"/>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33" name="Oval 76" descr="粉色砂纸">
              <a:extLst>
                <a:ext uri="{FF2B5EF4-FFF2-40B4-BE49-F238E27FC236}">
                  <a16:creationId xmlns:a16="http://schemas.microsoft.com/office/drawing/2014/main" id="{7659B56B-C670-44F3-BB38-2B8AE2A342CA}"/>
                </a:ext>
              </a:extLst>
            </p:cNvPr>
            <p:cNvSpPr>
              <a:spLocks noChangeArrowheads="1"/>
            </p:cNvSpPr>
            <p:nvPr/>
          </p:nvSpPr>
          <p:spPr bwMode="auto">
            <a:xfrm>
              <a:off x="3890" y="36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34" name="Text Box 77">
              <a:extLst>
                <a:ext uri="{FF2B5EF4-FFF2-40B4-BE49-F238E27FC236}">
                  <a16:creationId xmlns:a16="http://schemas.microsoft.com/office/drawing/2014/main" id="{5412B33A-1F38-412F-9397-3FF373C7A941}"/>
                </a:ext>
              </a:extLst>
            </p:cNvPr>
            <p:cNvSpPr txBox="1">
              <a:spLocks noChangeArrowheads="1"/>
            </p:cNvSpPr>
            <p:nvPr/>
          </p:nvSpPr>
          <p:spPr bwMode="auto">
            <a:xfrm>
              <a:off x="87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B</a:t>
              </a:r>
              <a:endParaRPr lang="en-US" altLang="zh-CN" sz="2400">
                <a:solidFill>
                  <a:schemeClr val="hlink"/>
                </a:solidFill>
                <a:latin typeface="Times New Roman" panose="02020603050405020304" pitchFamily="18" charset="0"/>
              </a:endParaRPr>
            </a:p>
          </p:txBody>
        </p:sp>
        <p:sp>
          <p:nvSpPr>
            <p:cNvPr id="102435" name="Text Box 78">
              <a:extLst>
                <a:ext uri="{FF2B5EF4-FFF2-40B4-BE49-F238E27FC236}">
                  <a16:creationId xmlns:a16="http://schemas.microsoft.com/office/drawing/2014/main" id="{017B2437-D4C8-4E5C-B7C9-08DF08ABAC8A}"/>
                </a:ext>
              </a:extLst>
            </p:cNvPr>
            <p:cNvSpPr txBox="1">
              <a:spLocks noChangeArrowheads="1"/>
            </p:cNvSpPr>
            <p:nvPr/>
          </p:nvSpPr>
          <p:spPr bwMode="auto">
            <a:xfrm>
              <a:off x="1235" y="365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F</a:t>
              </a:r>
              <a:endParaRPr lang="en-US" altLang="zh-CN" sz="2400">
                <a:solidFill>
                  <a:schemeClr val="hlink"/>
                </a:solidFill>
                <a:latin typeface="Times New Roman" panose="02020603050405020304" pitchFamily="18" charset="0"/>
              </a:endParaRPr>
            </a:p>
          </p:txBody>
        </p:sp>
        <p:sp>
          <p:nvSpPr>
            <p:cNvPr id="102436" name="Text Box 79">
              <a:extLst>
                <a:ext uri="{FF2B5EF4-FFF2-40B4-BE49-F238E27FC236}">
                  <a16:creationId xmlns:a16="http://schemas.microsoft.com/office/drawing/2014/main" id="{B2EB6DB4-865A-42EC-BBFB-A75F5C46657D}"/>
                </a:ext>
              </a:extLst>
            </p:cNvPr>
            <p:cNvSpPr txBox="1">
              <a:spLocks noChangeArrowheads="1"/>
            </p:cNvSpPr>
            <p:nvPr/>
          </p:nvSpPr>
          <p:spPr bwMode="auto">
            <a:xfrm>
              <a:off x="3890" y="364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O</a:t>
              </a:r>
              <a:endParaRPr lang="en-US" altLang="zh-CN" sz="2400">
                <a:solidFill>
                  <a:schemeClr val="hlink"/>
                </a:solidFill>
                <a:latin typeface="Times New Roman" panose="02020603050405020304" pitchFamily="18" charset="0"/>
              </a:endParaRPr>
            </a:p>
          </p:txBody>
        </p:sp>
        <p:sp>
          <p:nvSpPr>
            <p:cNvPr id="102437" name="Oval 80" descr="粉色砂纸">
              <a:extLst>
                <a:ext uri="{FF2B5EF4-FFF2-40B4-BE49-F238E27FC236}">
                  <a16:creationId xmlns:a16="http://schemas.microsoft.com/office/drawing/2014/main" id="{B97ED6C4-F136-4E62-AF71-B6C97A41E6BD}"/>
                </a:ext>
              </a:extLst>
            </p:cNvPr>
            <p:cNvSpPr>
              <a:spLocks noChangeArrowheads="1"/>
            </p:cNvSpPr>
            <p:nvPr/>
          </p:nvSpPr>
          <p:spPr bwMode="auto">
            <a:xfrm>
              <a:off x="1956" y="36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38" name="Text Box 81">
              <a:extLst>
                <a:ext uri="{FF2B5EF4-FFF2-40B4-BE49-F238E27FC236}">
                  <a16:creationId xmlns:a16="http://schemas.microsoft.com/office/drawing/2014/main" id="{5F1EB457-2815-4C69-914D-A8CBDD71038C}"/>
                </a:ext>
              </a:extLst>
            </p:cNvPr>
            <p:cNvSpPr txBox="1">
              <a:spLocks noChangeArrowheads="1"/>
            </p:cNvSpPr>
            <p:nvPr/>
          </p:nvSpPr>
          <p:spPr bwMode="auto">
            <a:xfrm>
              <a:off x="1966" y="365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G</a:t>
              </a:r>
              <a:endParaRPr lang="en-US" altLang="zh-CN" sz="2400">
                <a:solidFill>
                  <a:schemeClr val="hlink"/>
                </a:solidFill>
                <a:latin typeface="Times New Roman" panose="02020603050405020304" pitchFamily="18" charset="0"/>
              </a:endParaRPr>
            </a:p>
          </p:txBody>
        </p:sp>
        <p:sp>
          <p:nvSpPr>
            <p:cNvPr id="102439" name="Oval 82" descr="粉色砂纸">
              <a:extLst>
                <a:ext uri="{FF2B5EF4-FFF2-40B4-BE49-F238E27FC236}">
                  <a16:creationId xmlns:a16="http://schemas.microsoft.com/office/drawing/2014/main" id="{5CE6E2FA-68D8-4674-867A-D6A72792F44A}"/>
                </a:ext>
              </a:extLst>
            </p:cNvPr>
            <p:cNvSpPr>
              <a:spLocks noChangeArrowheads="1"/>
            </p:cNvSpPr>
            <p:nvPr/>
          </p:nvSpPr>
          <p:spPr bwMode="auto">
            <a:xfrm>
              <a:off x="4610" y="313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40" name="Text Box 83">
              <a:extLst>
                <a:ext uri="{FF2B5EF4-FFF2-40B4-BE49-F238E27FC236}">
                  <a16:creationId xmlns:a16="http://schemas.microsoft.com/office/drawing/2014/main" id="{4875F250-6092-44EB-BBFC-66462DB4960B}"/>
                </a:ext>
              </a:extLst>
            </p:cNvPr>
            <p:cNvSpPr txBox="1">
              <a:spLocks noChangeArrowheads="1"/>
            </p:cNvSpPr>
            <p:nvPr/>
          </p:nvSpPr>
          <p:spPr bwMode="auto">
            <a:xfrm>
              <a:off x="4620" y="312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N</a:t>
              </a:r>
              <a:endParaRPr lang="en-US" altLang="zh-CN" sz="2400">
                <a:solidFill>
                  <a:schemeClr val="hlink"/>
                </a:solidFill>
                <a:latin typeface="Times New Roman" panose="02020603050405020304" pitchFamily="18" charset="0"/>
              </a:endParaRPr>
            </a:p>
          </p:txBody>
        </p:sp>
        <p:sp>
          <p:nvSpPr>
            <p:cNvPr id="102441" name="Oval 84" descr="粉色砂纸">
              <a:extLst>
                <a:ext uri="{FF2B5EF4-FFF2-40B4-BE49-F238E27FC236}">
                  <a16:creationId xmlns:a16="http://schemas.microsoft.com/office/drawing/2014/main" id="{0FD87EAE-7B25-420C-A065-5E2FCD0159B9}"/>
                </a:ext>
              </a:extLst>
            </p:cNvPr>
            <p:cNvSpPr>
              <a:spLocks noChangeArrowheads="1"/>
            </p:cNvSpPr>
            <p:nvPr/>
          </p:nvSpPr>
          <p:spPr bwMode="auto">
            <a:xfrm>
              <a:off x="4130" y="313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42" name="Text Box 85">
              <a:extLst>
                <a:ext uri="{FF2B5EF4-FFF2-40B4-BE49-F238E27FC236}">
                  <a16:creationId xmlns:a16="http://schemas.microsoft.com/office/drawing/2014/main" id="{9A6D57B8-9877-4DCB-B4BD-98A88BB764C0}"/>
                </a:ext>
              </a:extLst>
            </p:cNvPr>
            <p:cNvSpPr txBox="1">
              <a:spLocks noChangeArrowheads="1"/>
            </p:cNvSpPr>
            <p:nvPr/>
          </p:nvSpPr>
          <p:spPr bwMode="auto">
            <a:xfrm>
              <a:off x="4130" y="312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M</a:t>
              </a:r>
              <a:endParaRPr lang="en-US" altLang="zh-CN" sz="2400">
                <a:solidFill>
                  <a:schemeClr val="hlink"/>
                </a:solidFill>
                <a:latin typeface="Times New Roman" panose="02020603050405020304" pitchFamily="18" charset="0"/>
              </a:endParaRPr>
            </a:p>
          </p:txBody>
        </p:sp>
        <p:sp>
          <p:nvSpPr>
            <p:cNvPr id="102443" name="Oval 86" descr="粉色砂纸">
              <a:extLst>
                <a:ext uri="{FF2B5EF4-FFF2-40B4-BE49-F238E27FC236}">
                  <a16:creationId xmlns:a16="http://schemas.microsoft.com/office/drawing/2014/main" id="{F6CA2749-C695-4778-AE59-DBFFB7FF14AF}"/>
                </a:ext>
              </a:extLst>
            </p:cNvPr>
            <p:cNvSpPr>
              <a:spLocks noChangeArrowheads="1"/>
            </p:cNvSpPr>
            <p:nvPr/>
          </p:nvSpPr>
          <p:spPr bwMode="auto">
            <a:xfrm>
              <a:off x="3638" y="313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44" name="Text Box 87">
              <a:extLst>
                <a:ext uri="{FF2B5EF4-FFF2-40B4-BE49-F238E27FC236}">
                  <a16:creationId xmlns:a16="http://schemas.microsoft.com/office/drawing/2014/main" id="{AFDF5417-5E15-448D-9D9B-C84C990FBAD4}"/>
                </a:ext>
              </a:extLst>
            </p:cNvPr>
            <p:cNvSpPr txBox="1">
              <a:spLocks noChangeArrowheads="1"/>
            </p:cNvSpPr>
            <p:nvPr/>
          </p:nvSpPr>
          <p:spPr bwMode="auto">
            <a:xfrm>
              <a:off x="3648" y="312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L</a:t>
              </a:r>
              <a:endParaRPr lang="en-US" altLang="zh-CN" sz="2400">
                <a:solidFill>
                  <a:schemeClr val="hlink"/>
                </a:solidFill>
                <a:latin typeface="Times New Roman" panose="02020603050405020304" pitchFamily="18" charset="0"/>
              </a:endParaRPr>
            </a:p>
          </p:txBody>
        </p:sp>
        <p:sp>
          <p:nvSpPr>
            <p:cNvPr id="102445" name="Oval 88" descr="粉色砂纸">
              <a:extLst>
                <a:ext uri="{FF2B5EF4-FFF2-40B4-BE49-F238E27FC236}">
                  <a16:creationId xmlns:a16="http://schemas.microsoft.com/office/drawing/2014/main" id="{3F013135-D86B-4C5F-AF6F-1B6758F88045}"/>
                </a:ext>
              </a:extLst>
            </p:cNvPr>
            <p:cNvSpPr>
              <a:spLocks noChangeArrowheads="1"/>
            </p:cNvSpPr>
            <p:nvPr/>
          </p:nvSpPr>
          <p:spPr bwMode="auto">
            <a:xfrm>
              <a:off x="4118" y="26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446" name="Text Box 89">
              <a:extLst>
                <a:ext uri="{FF2B5EF4-FFF2-40B4-BE49-F238E27FC236}">
                  <a16:creationId xmlns:a16="http://schemas.microsoft.com/office/drawing/2014/main" id="{E72EA11A-6E38-47C9-BECD-69C637F31D75}"/>
                </a:ext>
              </a:extLst>
            </p:cNvPr>
            <p:cNvSpPr txBox="1">
              <a:spLocks noChangeArrowheads="1"/>
            </p:cNvSpPr>
            <p:nvPr/>
          </p:nvSpPr>
          <p:spPr bwMode="auto">
            <a:xfrm>
              <a:off x="4128" y="264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K</a:t>
              </a:r>
              <a:endParaRPr lang="en-US" altLang="zh-CN" sz="2400">
                <a:solidFill>
                  <a:schemeClr val="hlink"/>
                </a:solidFill>
                <a:latin typeface="Times New Roman" panose="02020603050405020304" pitchFamily="18"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27D413B-4F6A-44EA-839E-C0C98C58655A}"/>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三、无向图的生成树</a:t>
            </a:r>
          </a:p>
        </p:txBody>
      </p:sp>
      <p:sp>
        <p:nvSpPr>
          <p:cNvPr id="103427" name="Text Box 3">
            <a:extLst>
              <a:ext uri="{FF2B5EF4-FFF2-40B4-BE49-F238E27FC236}">
                <a16:creationId xmlns:a16="http://schemas.microsoft.com/office/drawing/2014/main" id="{4DC3138D-DA57-4E0C-861C-5F9E41B33A9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879C55F-7634-4FA4-B7F5-C0DB19890FB8}" type="slidenum">
              <a:rPr lang="zh-CN" altLang="en-US" sz="2400"/>
              <a:pPr algn="r" eaLnBrk="1" hangingPunct="1">
                <a:spcBef>
                  <a:spcPct val="50000"/>
                </a:spcBef>
                <a:buClrTx/>
                <a:buSzTx/>
                <a:buFontTx/>
                <a:buNone/>
              </a:pPr>
              <a:t>16</a:t>
            </a:fld>
            <a:endParaRPr lang="en-US" altLang="zh-CN" sz="2400"/>
          </a:p>
        </p:txBody>
      </p:sp>
      <p:sp>
        <p:nvSpPr>
          <p:cNvPr id="103428" name="Text Box 4">
            <a:extLst>
              <a:ext uri="{FF2B5EF4-FFF2-40B4-BE49-F238E27FC236}">
                <a16:creationId xmlns:a16="http://schemas.microsoft.com/office/drawing/2014/main" id="{A4AA81D1-1AE3-461C-A4D4-20885561337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3429" name="Rectangle 5">
            <a:extLst>
              <a:ext uri="{FF2B5EF4-FFF2-40B4-BE49-F238E27FC236}">
                <a16:creationId xmlns:a16="http://schemas.microsoft.com/office/drawing/2014/main" id="{A968FAD7-A24E-4C79-80F0-71D479766D5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p:txBody>
      </p:sp>
      <p:sp>
        <p:nvSpPr>
          <p:cNvPr id="103430" name="Rectangle 6">
            <a:extLst>
              <a:ext uri="{FF2B5EF4-FFF2-40B4-BE49-F238E27FC236}">
                <a16:creationId xmlns:a16="http://schemas.microsoft.com/office/drawing/2014/main" id="{044F0BEC-642B-45B5-BE62-4617D4DD6AF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03431" name="Rectangle 7">
            <a:extLst>
              <a:ext uri="{FF2B5EF4-FFF2-40B4-BE49-F238E27FC236}">
                <a16:creationId xmlns:a16="http://schemas.microsoft.com/office/drawing/2014/main" id="{CD8E329A-2A2A-4DF1-A91F-07F825581ADA}"/>
              </a:ext>
            </a:extLst>
          </p:cNvPr>
          <p:cNvSpPr>
            <a:spLocks noChangeArrowheads="1"/>
          </p:cNvSpPr>
          <p:nvPr/>
        </p:nvSpPr>
        <p:spPr bwMode="auto">
          <a:xfrm>
            <a:off x="1928813" y="600075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BFS</a:t>
            </a:r>
            <a:r>
              <a:rPr lang="zh-CN" altLang="en-US" sz="2400">
                <a:latin typeface="宋体" panose="02010600030101010101" pitchFamily="2" charset="-122"/>
              </a:rPr>
              <a:t>生成树</a:t>
            </a:r>
          </a:p>
        </p:txBody>
      </p:sp>
      <p:sp>
        <p:nvSpPr>
          <p:cNvPr id="103432" name="Rectangle 8">
            <a:extLst>
              <a:ext uri="{FF2B5EF4-FFF2-40B4-BE49-F238E27FC236}">
                <a16:creationId xmlns:a16="http://schemas.microsoft.com/office/drawing/2014/main" id="{D8522EB9-D78F-46D0-A791-AC09CB9FD016}"/>
              </a:ext>
            </a:extLst>
          </p:cNvPr>
          <p:cNvSpPr>
            <a:spLocks noChangeArrowheads="1"/>
          </p:cNvSpPr>
          <p:nvPr/>
        </p:nvSpPr>
        <p:spPr bwMode="auto">
          <a:xfrm>
            <a:off x="6215063" y="600075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BFS</a:t>
            </a:r>
            <a:r>
              <a:rPr lang="zh-CN" altLang="en-US" sz="2400">
                <a:latin typeface="宋体" panose="02010600030101010101" pitchFamily="2" charset="-122"/>
              </a:rPr>
              <a:t>生成树</a:t>
            </a:r>
          </a:p>
        </p:txBody>
      </p:sp>
      <p:grpSp>
        <p:nvGrpSpPr>
          <p:cNvPr id="103433" name="Group 47">
            <a:extLst>
              <a:ext uri="{FF2B5EF4-FFF2-40B4-BE49-F238E27FC236}">
                <a16:creationId xmlns:a16="http://schemas.microsoft.com/office/drawing/2014/main" id="{410E3193-5DE6-4784-84B1-E9F112C5875C}"/>
              </a:ext>
            </a:extLst>
          </p:cNvPr>
          <p:cNvGrpSpPr>
            <a:grpSpLocks/>
          </p:cNvGrpSpPr>
          <p:nvPr/>
        </p:nvGrpSpPr>
        <p:grpSpPr bwMode="auto">
          <a:xfrm>
            <a:off x="1285875" y="3714750"/>
            <a:ext cx="6403975" cy="2133600"/>
            <a:chOff x="864" y="2640"/>
            <a:chExt cx="4034" cy="1344"/>
          </a:xfrm>
        </p:grpSpPr>
        <p:sp>
          <p:nvSpPr>
            <p:cNvPr id="103434" name="Line 10">
              <a:extLst>
                <a:ext uri="{FF2B5EF4-FFF2-40B4-BE49-F238E27FC236}">
                  <a16:creationId xmlns:a16="http://schemas.microsoft.com/office/drawing/2014/main" id="{FE771B43-7498-40D1-9EBC-CA545F0AE24E}"/>
                </a:ext>
              </a:extLst>
            </p:cNvPr>
            <p:cNvSpPr>
              <a:spLocks noChangeShapeType="1"/>
            </p:cNvSpPr>
            <p:nvPr/>
          </p:nvSpPr>
          <p:spPr bwMode="auto">
            <a:xfrm>
              <a:off x="3794" y="340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11">
              <a:extLst>
                <a:ext uri="{FF2B5EF4-FFF2-40B4-BE49-F238E27FC236}">
                  <a16:creationId xmlns:a16="http://schemas.microsoft.com/office/drawing/2014/main" id="{48C259A7-91FA-4C8F-AB4D-003877A9BCC0}"/>
                </a:ext>
              </a:extLst>
            </p:cNvPr>
            <p:cNvSpPr>
              <a:spLocks noChangeShapeType="1"/>
            </p:cNvSpPr>
            <p:nvPr/>
          </p:nvSpPr>
          <p:spPr bwMode="auto">
            <a:xfrm flipH="1">
              <a:off x="4034" y="3408"/>
              <a:ext cx="192" cy="336"/>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12">
              <a:extLst>
                <a:ext uri="{FF2B5EF4-FFF2-40B4-BE49-F238E27FC236}">
                  <a16:creationId xmlns:a16="http://schemas.microsoft.com/office/drawing/2014/main" id="{564A8CA9-E849-4917-A454-EA15410CFE36}"/>
                </a:ext>
              </a:extLst>
            </p:cNvPr>
            <p:cNvSpPr>
              <a:spLocks noChangeShapeType="1"/>
            </p:cNvSpPr>
            <p:nvPr/>
          </p:nvSpPr>
          <p:spPr bwMode="auto">
            <a:xfrm>
              <a:off x="4322" y="288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Line 13">
              <a:extLst>
                <a:ext uri="{FF2B5EF4-FFF2-40B4-BE49-F238E27FC236}">
                  <a16:creationId xmlns:a16="http://schemas.microsoft.com/office/drawing/2014/main" id="{AFCB5C98-F7D5-4989-9885-9431F372EB02}"/>
                </a:ext>
              </a:extLst>
            </p:cNvPr>
            <p:cNvSpPr>
              <a:spLocks noChangeShapeType="1"/>
            </p:cNvSpPr>
            <p:nvPr/>
          </p:nvSpPr>
          <p:spPr bwMode="auto">
            <a:xfrm flipH="1">
              <a:off x="3842" y="288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8" name="Line 14">
              <a:extLst>
                <a:ext uri="{FF2B5EF4-FFF2-40B4-BE49-F238E27FC236}">
                  <a16:creationId xmlns:a16="http://schemas.microsoft.com/office/drawing/2014/main" id="{BECE8374-DFA6-4497-ADD0-93D41A4441F4}"/>
                </a:ext>
              </a:extLst>
            </p:cNvPr>
            <p:cNvSpPr>
              <a:spLocks noChangeShapeType="1"/>
            </p:cNvSpPr>
            <p:nvPr/>
          </p:nvSpPr>
          <p:spPr bwMode="auto">
            <a:xfrm>
              <a:off x="4274" y="292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9" name="Line 15">
              <a:extLst>
                <a:ext uri="{FF2B5EF4-FFF2-40B4-BE49-F238E27FC236}">
                  <a16:creationId xmlns:a16="http://schemas.microsoft.com/office/drawing/2014/main" id="{9D688AB0-182E-45BB-A9E0-12A33843A9E1}"/>
                </a:ext>
              </a:extLst>
            </p:cNvPr>
            <p:cNvSpPr>
              <a:spLocks noChangeShapeType="1"/>
            </p:cNvSpPr>
            <p:nvPr/>
          </p:nvSpPr>
          <p:spPr bwMode="auto">
            <a:xfrm flipH="1">
              <a:off x="1440" y="3312"/>
              <a:ext cx="960" cy="432"/>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0" name="Line 16">
              <a:extLst>
                <a:ext uri="{FF2B5EF4-FFF2-40B4-BE49-F238E27FC236}">
                  <a16:creationId xmlns:a16="http://schemas.microsoft.com/office/drawing/2014/main" id="{A3D6C282-2412-4457-96B3-E79EEE76C7A6}"/>
                </a:ext>
              </a:extLst>
            </p:cNvPr>
            <p:cNvSpPr>
              <a:spLocks noChangeShapeType="1"/>
            </p:cNvSpPr>
            <p:nvPr/>
          </p:nvSpPr>
          <p:spPr bwMode="auto">
            <a:xfrm>
              <a:off x="1440" y="3792"/>
              <a:ext cx="624" cy="0"/>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17">
              <a:extLst>
                <a:ext uri="{FF2B5EF4-FFF2-40B4-BE49-F238E27FC236}">
                  <a16:creationId xmlns:a16="http://schemas.microsoft.com/office/drawing/2014/main" id="{175F9619-EEBA-4B95-8E01-121098D37EE2}"/>
                </a:ext>
              </a:extLst>
            </p:cNvPr>
            <p:cNvSpPr>
              <a:spLocks noChangeShapeType="1"/>
            </p:cNvSpPr>
            <p:nvPr/>
          </p:nvSpPr>
          <p:spPr bwMode="auto">
            <a:xfrm>
              <a:off x="1056" y="336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18">
              <a:extLst>
                <a:ext uri="{FF2B5EF4-FFF2-40B4-BE49-F238E27FC236}">
                  <a16:creationId xmlns:a16="http://schemas.microsoft.com/office/drawing/2014/main" id="{E8047816-C911-44AB-B695-66CB09945EC6}"/>
                </a:ext>
              </a:extLst>
            </p:cNvPr>
            <p:cNvSpPr>
              <a:spLocks noChangeShapeType="1"/>
            </p:cNvSpPr>
            <p:nvPr/>
          </p:nvSpPr>
          <p:spPr bwMode="auto">
            <a:xfrm flipH="1">
              <a:off x="2160" y="340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19">
              <a:extLst>
                <a:ext uri="{FF2B5EF4-FFF2-40B4-BE49-F238E27FC236}">
                  <a16:creationId xmlns:a16="http://schemas.microsoft.com/office/drawing/2014/main" id="{A22CBA17-797A-46F4-80A2-274A09FA483E}"/>
                </a:ext>
              </a:extLst>
            </p:cNvPr>
            <p:cNvSpPr>
              <a:spLocks noChangeShapeType="1"/>
            </p:cNvSpPr>
            <p:nvPr/>
          </p:nvSpPr>
          <p:spPr bwMode="auto">
            <a:xfrm>
              <a:off x="1824" y="2880"/>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Line 20">
              <a:extLst>
                <a:ext uri="{FF2B5EF4-FFF2-40B4-BE49-F238E27FC236}">
                  <a16:creationId xmlns:a16="http://schemas.microsoft.com/office/drawing/2014/main" id="{073F7062-9B67-48A1-A4DA-46F23C4E5CC5}"/>
                </a:ext>
              </a:extLst>
            </p:cNvPr>
            <p:cNvSpPr>
              <a:spLocks noChangeShapeType="1"/>
            </p:cNvSpPr>
            <p:nvPr/>
          </p:nvSpPr>
          <p:spPr bwMode="auto">
            <a:xfrm>
              <a:off x="1776" y="292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5" name="Line 21">
              <a:extLst>
                <a:ext uri="{FF2B5EF4-FFF2-40B4-BE49-F238E27FC236}">
                  <a16:creationId xmlns:a16="http://schemas.microsoft.com/office/drawing/2014/main" id="{8D53EF37-7CFD-44A8-8E3E-C635D5B57849}"/>
                </a:ext>
              </a:extLst>
            </p:cNvPr>
            <p:cNvSpPr>
              <a:spLocks noChangeShapeType="1"/>
            </p:cNvSpPr>
            <p:nvPr/>
          </p:nvSpPr>
          <p:spPr bwMode="auto">
            <a:xfrm flipH="1">
              <a:off x="1536" y="292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6" name="Line 22">
              <a:extLst>
                <a:ext uri="{FF2B5EF4-FFF2-40B4-BE49-F238E27FC236}">
                  <a16:creationId xmlns:a16="http://schemas.microsoft.com/office/drawing/2014/main" id="{6B0DDC11-A5F6-4C01-BCA2-188D7ED93F57}"/>
                </a:ext>
              </a:extLst>
            </p:cNvPr>
            <p:cNvSpPr>
              <a:spLocks noChangeShapeType="1"/>
            </p:cNvSpPr>
            <p:nvPr/>
          </p:nvSpPr>
          <p:spPr bwMode="auto">
            <a:xfrm flipH="1">
              <a:off x="1104" y="288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7" name="Oval 23" descr="粉色砂纸">
              <a:extLst>
                <a:ext uri="{FF2B5EF4-FFF2-40B4-BE49-F238E27FC236}">
                  <a16:creationId xmlns:a16="http://schemas.microsoft.com/office/drawing/2014/main" id="{65817CEF-4264-40DD-B9EF-EA8095C66F85}"/>
                </a:ext>
              </a:extLst>
            </p:cNvPr>
            <p:cNvSpPr>
              <a:spLocks noChangeArrowheads="1"/>
            </p:cNvSpPr>
            <p:nvPr/>
          </p:nvSpPr>
          <p:spPr bwMode="auto">
            <a:xfrm>
              <a:off x="1584" y="265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48" name="Oval 24" descr="粉色砂纸">
              <a:extLst>
                <a:ext uri="{FF2B5EF4-FFF2-40B4-BE49-F238E27FC236}">
                  <a16:creationId xmlns:a16="http://schemas.microsoft.com/office/drawing/2014/main" id="{8345AF81-0C0F-4772-B579-0F24BD7375B0}"/>
                </a:ext>
              </a:extLst>
            </p:cNvPr>
            <p:cNvSpPr>
              <a:spLocks noChangeArrowheads="1"/>
            </p:cNvSpPr>
            <p:nvPr/>
          </p:nvSpPr>
          <p:spPr bwMode="auto">
            <a:xfrm>
              <a:off x="2304" y="3138"/>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49" name="Oval 25" descr="粉色砂纸">
              <a:extLst>
                <a:ext uri="{FF2B5EF4-FFF2-40B4-BE49-F238E27FC236}">
                  <a16:creationId xmlns:a16="http://schemas.microsoft.com/office/drawing/2014/main" id="{4E354D30-D0B7-4D22-9BD4-61583B11BD5C}"/>
                </a:ext>
              </a:extLst>
            </p:cNvPr>
            <p:cNvSpPr>
              <a:spLocks noChangeArrowheads="1"/>
            </p:cNvSpPr>
            <p:nvPr/>
          </p:nvSpPr>
          <p:spPr bwMode="auto">
            <a:xfrm>
              <a:off x="1824" y="3146"/>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0" name="Oval 26" descr="粉色砂纸">
              <a:extLst>
                <a:ext uri="{FF2B5EF4-FFF2-40B4-BE49-F238E27FC236}">
                  <a16:creationId xmlns:a16="http://schemas.microsoft.com/office/drawing/2014/main" id="{0058A188-A2C2-4C85-9646-20E2FD088DBA}"/>
                </a:ext>
              </a:extLst>
            </p:cNvPr>
            <p:cNvSpPr>
              <a:spLocks noChangeArrowheads="1"/>
            </p:cNvSpPr>
            <p:nvPr/>
          </p:nvSpPr>
          <p:spPr bwMode="auto">
            <a:xfrm>
              <a:off x="1200" y="365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1" name="Oval 27" descr="粉色砂纸">
              <a:extLst>
                <a:ext uri="{FF2B5EF4-FFF2-40B4-BE49-F238E27FC236}">
                  <a16:creationId xmlns:a16="http://schemas.microsoft.com/office/drawing/2014/main" id="{B3F0DFD6-A441-43CB-9C32-18D2433003E7}"/>
                </a:ext>
              </a:extLst>
            </p:cNvPr>
            <p:cNvSpPr>
              <a:spLocks noChangeArrowheads="1"/>
            </p:cNvSpPr>
            <p:nvPr/>
          </p:nvSpPr>
          <p:spPr bwMode="auto">
            <a:xfrm>
              <a:off x="1344" y="312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2" name="Text Box 28">
              <a:extLst>
                <a:ext uri="{FF2B5EF4-FFF2-40B4-BE49-F238E27FC236}">
                  <a16:creationId xmlns:a16="http://schemas.microsoft.com/office/drawing/2014/main" id="{100DEA83-255A-4F94-BFFA-02711B045942}"/>
                </a:ext>
              </a:extLst>
            </p:cNvPr>
            <p:cNvSpPr txBox="1">
              <a:spLocks noChangeArrowheads="1"/>
            </p:cNvSpPr>
            <p:nvPr/>
          </p:nvSpPr>
          <p:spPr bwMode="auto">
            <a:xfrm>
              <a:off x="1594" y="264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A</a:t>
              </a:r>
              <a:endParaRPr lang="en-US" altLang="zh-CN" sz="2400">
                <a:solidFill>
                  <a:schemeClr val="hlink"/>
                </a:solidFill>
                <a:latin typeface="Times New Roman" panose="02020603050405020304" pitchFamily="18" charset="0"/>
              </a:endParaRPr>
            </a:p>
          </p:txBody>
        </p:sp>
        <p:sp>
          <p:nvSpPr>
            <p:cNvPr id="103453" name="Text Box 29">
              <a:extLst>
                <a:ext uri="{FF2B5EF4-FFF2-40B4-BE49-F238E27FC236}">
                  <a16:creationId xmlns:a16="http://schemas.microsoft.com/office/drawing/2014/main" id="{F1B81B62-F3CA-4DFA-B573-7BC795FCD033}"/>
                </a:ext>
              </a:extLst>
            </p:cNvPr>
            <p:cNvSpPr txBox="1">
              <a:spLocks noChangeArrowheads="1"/>
            </p:cNvSpPr>
            <p:nvPr/>
          </p:nvSpPr>
          <p:spPr bwMode="auto">
            <a:xfrm>
              <a:off x="135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C</a:t>
              </a:r>
              <a:endParaRPr lang="en-US" altLang="zh-CN" sz="2400">
                <a:solidFill>
                  <a:schemeClr val="hlink"/>
                </a:solidFill>
                <a:latin typeface="Times New Roman" panose="02020603050405020304" pitchFamily="18" charset="0"/>
              </a:endParaRPr>
            </a:p>
          </p:txBody>
        </p:sp>
        <p:sp>
          <p:nvSpPr>
            <p:cNvPr id="103454" name="Text Box 30">
              <a:extLst>
                <a:ext uri="{FF2B5EF4-FFF2-40B4-BE49-F238E27FC236}">
                  <a16:creationId xmlns:a16="http://schemas.microsoft.com/office/drawing/2014/main" id="{0599CFDF-143C-462C-ACBC-56090A10AE9F}"/>
                </a:ext>
              </a:extLst>
            </p:cNvPr>
            <p:cNvSpPr txBox="1">
              <a:spLocks noChangeArrowheads="1"/>
            </p:cNvSpPr>
            <p:nvPr/>
          </p:nvSpPr>
          <p:spPr bwMode="auto">
            <a:xfrm>
              <a:off x="183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D</a:t>
              </a:r>
              <a:endParaRPr lang="en-US" altLang="zh-CN" sz="2400">
                <a:solidFill>
                  <a:schemeClr val="hlink"/>
                </a:solidFill>
                <a:latin typeface="Times New Roman" panose="02020603050405020304" pitchFamily="18" charset="0"/>
              </a:endParaRPr>
            </a:p>
          </p:txBody>
        </p:sp>
        <p:sp>
          <p:nvSpPr>
            <p:cNvPr id="103455" name="Text Box 31">
              <a:extLst>
                <a:ext uri="{FF2B5EF4-FFF2-40B4-BE49-F238E27FC236}">
                  <a16:creationId xmlns:a16="http://schemas.microsoft.com/office/drawing/2014/main" id="{3A7F1D92-CA9D-457B-9782-2EF3F17E9A24}"/>
                </a:ext>
              </a:extLst>
            </p:cNvPr>
            <p:cNvSpPr txBox="1">
              <a:spLocks noChangeArrowheads="1"/>
            </p:cNvSpPr>
            <p:nvPr/>
          </p:nvSpPr>
          <p:spPr bwMode="auto">
            <a:xfrm>
              <a:off x="2327" y="313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E</a:t>
              </a:r>
              <a:endParaRPr lang="en-US" altLang="zh-CN" sz="2400">
                <a:solidFill>
                  <a:schemeClr val="hlink"/>
                </a:solidFill>
                <a:latin typeface="Times New Roman" panose="02020603050405020304" pitchFamily="18" charset="0"/>
              </a:endParaRPr>
            </a:p>
          </p:txBody>
        </p:sp>
        <p:sp>
          <p:nvSpPr>
            <p:cNvPr id="103456" name="Oval 32" descr="粉色砂纸">
              <a:extLst>
                <a:ext uri="{FF2B5EF4-FFF2-40B4-BE49-F238E27FC236}">
                  <a16:creationId xmlns:a16="http://schemas.microsoft.com/office/drawing/2014/main" id="{FFA76D57-9C6F-44E0-8571-DDE7EE33C510}"/>
                </a:ext>
              </a:extLst>
            </p:cNvPr>
            <p:cNvSpPr>
              <a:spLocks noChangeArrowheads="1"/>
            </p:cNvSpPr>
            <p:nvPr/>
          </p:nvSpPr>
          <p:spPr bwMode="auto">
            <a:xfrm>
              <a:off x="864" y="3129"/>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7" name="Oval 33" descr="粉色砂纸">
              <a:extLst>
                <a:ext uri="{FF2B5EF4-FFF2-40B4-BE49-F238E27FC236}">
                  <a16:creationId xmlns:a16="http://schemas.microsoft.com/office/drawing/2014/main" id="{7D6BA1AA-6147-4DAB-9C82-8A2E5C132B8B}"/>
                </a:ext>
              </a:extLst>
            </p:cNvPr>
            <p:cNvSpPr>
              <a:spLocks noChangeArrowheads="1"/>
            </p:cNvSpPr>
            <p:nvPr/>
          </p:nvSpPr>
          <p:spPr bwMode="auto">
            <a:xfrm>
              <a:off x="3890" y="365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58" name="Text Box 34">
              <a:extLst>
                <a:ext uri="{FF2B5EF4-FFF2-40B4-BE49-F238E27FC236}">
                  <a16:creationId xmlns:a16="http://schemas.microsoft.com/office/drawing/2014/main" id="{27769543-DD30-4CC2-916E-56D714E6094F}"/>
                </a:ext>
              </a:extLst>
            </p:cNvPr>
            <p:cNvSpPr txBox="1">
              <a:spLocks noChangeArrowheads="1"/>
            </p:cNvSpPr>
            <p:nvPr/>
          </p:nvSpPr>
          <p:spPr bwMode="auto">
            <a:xfrm>
              <a:off x="874"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B</a:t>
              </a:r>
              <a:endParaRPr lang="en-US" altLang="zh-CN" sz="2400">
                <a:solidFill>
                  <a:schemeClr val="hlink"/>
                </a:solidFill>
                <a:latin typeface="Times New Roman" panose="02020603050405020304" pitchFamily="18" charset="0"/>
              </a:endParaRPr>
            </a:p>
          </p:txBody>
        </p:sp>
        <p:sp>
          <p:nvSpPr>
            <p:cNvPr id="103459" name="Text Box 35">
              <a:extLst>
                <a:ext uri="{FF2B5EF4-FFF2-40B4-BE49-F238E27FC236}">
                  <a16:creationId xmlns:a16="http://schemas.microsoft.com/office/drawing/2014/main" id="{3D488D00-60EF-416C-8ECD-A7E91DC6E163}"/>
                </a:ext>
              </a:extLst>
            </p:cNvPr>
            <p:cNvSpPr txBox="1">
              <a:spLocks noChangeArrowheads="1"/>
            </p:cNvSpPr>
            <p:nvPr/>
          </p:nvSpPr>
          <p:spPr bwMode="auto">
            <a:xfrm>
              <a:off x="1235" y="365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F</a:t>
              </a:r>
              <a:endParaRPr lang="en-US" altLang="zh-CN" sz="2400">
                <a:solidFill>
                  <a:schemeClr val="hlink"/>
                </a:solidFill>
                <a:latin typeface="Times New Roman" panose="02020603050405020304" pitchFamily="18" charset="0"/>
              </a:endParaRPr>
            </a:p>
          </p:txBody>
        </p:sp>
        <p:sp>
          <p:nvSpPr>
            <p:cNvPr id="103460" name="Text Box 36">
              <a:extLst>
                <a:ext uri="{FF2B5EF4-FFF2-40B4-BE49-F238E27FC236}">
                  <a16:creationId xmlns:a16="http://schemas.microsoft.com/office/drawing/2014/main" id="{7D81F81A-6FCF-4A43-81B4-67423A33399C}"/>
                </a:ext>
              </a:extLst>
            </p:cNvPr>
            <p:cNvSpPr txBox="1">
              <a:spLocks noChangeArrowheads="1"/>
            </p:cNvSpPr>
            <p:nvPr/>
          </p:nvSpPr>
          <p:spPr bwMode="auto">
            <a:xfrm>
              <a:off x="3890" y="364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O</a:t>
              </a:r>
              <a:endParaRPr lang="en-US" altLang="zh-CN" sz="2400">
                <a:solidFill>
                  <a:schemeClr val="hlink"/>
                </a:solidFill>
                <a:latin typeface="Times New Roman" panose="02020603050405020304" pitchFamily="18" charset="0"/>
              </a:endParaRPr>
            </a:p>
          </p:txBody>
        </p:sp>
        <p:sp>
          <p:nvSpPr>
            <p:cNvPr id="103461" name="Oval 37" descr="粉色砂纸">
              <a:extLst>
                <a:ext uri="{FF2B5EF4-FFF2-40B4-BE49-F238E27FC236}">
                  <a16:creationId xmlns:a16="http://schemas.microsoft.com/office/drawing/2014/main" id="{9DD1FBD4-37FB-46A7-8359-579D01F4C93C}"/>
                </a:ext>
              </a:extLst>
            </p:cNvPr>
            <p:cNvSpPr>
              <a:spLocks noChangeArrowheads="1"/>
            </p:cNvSpPr>
            <p:nvPr/>
          </p:nvSpPr>
          <p:spPr bwMode="auto">
            <a:xfrm>
              <a:off x="1956" y="365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62" name="Text Box 38">
              <a:extLst>
                <a:ext uri="{FF2B5EF4-FFF2-40B4-BE49-F238E27FC236}">
                  <a16:creationId xmlns:a16="http://schemas.microsoft.com/office/drawing/2014/main" id="{67BCD9F1-BFE4-479A-ACCA-D875E5816A46}"/>
                </a:ext>
              </a:extLst>
            </p:cNvPr>
            <p:cNvSpPr txBox="1">
              <a:spLocks noChangeArrowheads="1"/>
            </p:cNvSpPr>
            <p:nvPr/>
          </p:nvSpPr>
          <p:spPr bwMode="auto">
            <a:xfrm>
              <a:off x="1966" y="365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G</a:t>
              </a:r>
              <a:endParaRPr lang="en-US" altLang="zh-CN" sz="2400">
                <a:solidFill>
                  <a:schemeClr val="hlink"/>
                </a:solidFill>
                <a:latin typeface="Times New Roman" panose="02020603050405020304" pitchFamily="18" charset="0"/>
              </a:endParaRPr>
            </a:p>
          </p:txBody>
        </p:sp>
        <p:sp>
          <p:nvSpPr>
            <p:cNvPr id="103463" name="Oval 39" descr="粉色砂纸">
              <a:extLst>
                <a:ext uri="{FF2B5EF4-FFF2-40B4-BE49-F238E27FC236}">
                  <a16:creationId xmlns:a16="http://schemas.microsoft.com/office/drawing/2014/main" id="{0E3D941F-A17F-48DF-B19A-33188E4FB1CF}"/>
                </a:ext>
              </a:extLst>
            </p:cNvPr>
            <p:cNvSpPr>
              <a:spLocks noChangeArrowheads="1"/>
            </p:cNvSpPr>
            <p:nvPr/>
          </p:nvSpPr>
          <p:spPr bwMode="auto">
            <a:xfrm>
              <a:off x="4610" y="313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64" name="Text Box 40">
              <a:extLst>
                <a:ext uri="{FF2B5EF4-FFF2-40B4-BE49-F238E27FC236}">
                  <a16:creationId xmlns:a16="http://schemas.microsoft.com/office/drawing/2014/main" id="{409D7719-BBF7-4BC5-956D-734F87C9C195}"/>
                </a:ext>
              </a:extLst>
            </p:cNvPr>
            <p:cNvSpPr txBox="1">
              <a:spLocks noChangeArrowheads="1"/>
            </p:cNvSpPr>
            <p:nvPr/>
          </p:nvSpPr>
          <p:spPr bwMode="auto">
            <a:xfrm>
              <a:off x="4620" y="312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N</a:t>
              </a:r>
              <a:endParaRPr lang="en-US" altLang="zh-CN" sz="2400">
                <a:solidFill>
                  <a:schemeClr val="hlink"/>
                </a:solidFill>
                <a:latin typeface="Times New Roman" panose="02020603050405020304" pitchFamily="18" charset="0"/>
              </a:endParaRPr>
            </a:p>
          </p:txBody>
        </p:sp>
        <p:sp>
          <p:nvSpPr>
            <p:cNvPr id="103465" name="Oval 41" descr="粉色砂纸">
              <a:extLst>
                <a:ext uri="{FF2B5EF4-FFF2-40B4-BE49-F238E27FC236}">
                  <a16:creationId xmlns:a16="http://schemas.microsoft.com/office/drawing/2014/main" id="{DD32565E-4C56-43FC-AF3C-27110FA4EED8}"/>
                </a:ext>
              </a:extLst>
            </p:cNvPr>
            <p:cNvSpPr>
              <a:spLocks noChangeArrowheads="1"/>
            </p:cNvSpPr>
            <p:nvPr/>
          </p:nvSpPr>
          <p:spPr bwMode="auto">
            <a:xfrm>
              <a:off x="4130" y="313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66" name="Text Box 42">
              <a:extLst>
                <a:ext uri="{FF2B5EF4-FFF2-40B4-BE49-F238E27FC236}">
                  <a16:creationId xmlns:a16="http://schemas.microsoft.com/office/drawing/2014/main" id="{70102EDD-1B61-438B-8CD0-FB775911089A}"/>
                </a:ext>
              </a:extLst>
            </p:cNvPr>
            <p:cNvSpPr txBox="1">
              <a:spLocks noChangeArrowheads="1"/>
            </p:cNvSpPr>
            <p:nvPr/>
          </p:nvSpPr>
          <p:spPr bwMode="auto">
            <a:xfrm>
              <a:off x="4130" y="312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M</a:t>
              </a:r>
              <a:endParaRPr lang="en-US" altLang="zh-CN" sz="2400">
                <a:solidFill>
                  <a:schemeClr val="hlink"/>
                </a:solidFill>
                <a:latin typeface="Times New Roman" panose="02020603050405020304" pitchFamily="18" charset="0"/>
              </a:endParaRPr>
            </a:p>
          </p:txBody>
        </p:sp>
        <p:sp>
          <p:nvSpPr>
            <p:cNvPr id="103467" name="Oval 43" descr="粉色砂纸">
              <a:extLst>
                <a:ext uri="{FF2B5EF4-FFF2-40B4-BE49-F238E27FC236}">
                  <a16:creationId xmlns:a16="http://schemas.microsoft.com/office/drawing/2014/main" id="{AB654A41-979C-445C-860C-9182A2C28CAD}"/>
                </a:ext>
              </a:extLst>
            </p:cNvPr>
            <p:cNvSpPr>
              <a:spLocks noChangeArrowheads="1"/>
            </p:cNvSpPr>
            <p:nvPr/>
          </p:nvSpPr>
          <p:spPr bwMode="auto">
            <a:xfrm>
              <a:off x="3638" y="313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68" name="Text Box 44">
              <a:extLst>
                <a:ext uri="{FF2B5EF4-FFF2-40B4-BE49-F238E27FC236}">
                  <a16:creationId xmlns:a16="http://schemas.microsoft.com/office/drawing/2014/main" id="{B298272E-192B-4EB8-B663-BBF78BB9C03D}"/>
                </a:ext>
              </a:extLst>
            </p:cNvPr>
            <p:cNvSpPr txBox="1">
              <a:spLocks noChangeArrowheads="1"/>
            </p:cNvSpPr>
            <p:nvPr/>
          </p:nvSpPr>
          <p:spPr bwMode="auto">
            <a:xfrm>
              <a:off x="3648" y="312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L</a:t>
              </a:r>
              <a:endParaRPr lang="en-US" altLang="zh-CN" sz="2400">
                <a:solidFill>
                  <a:schemeClr val="hlink"/>
                </a:solidFill>
                <a:latin typeface="Times New Roman" panose="02020603050405020304" pitchFamily="18" charset="0"/>
              </a:endParaRPr>
            </a:p>
          </p:txBody>
        </p:sp>
        <p:sp>
          <p:nvSpPr>
            <p:cNvPr id="103469" name="Oval 45" descr="粉色砂纸">
              <a:extLst>
                <a:ext uri="{FF2B5EF4-FFF2-40B4-BE49-F238E27FC236}">
                  <a16:creationId xmlns:a16="http://schemas.microsoft.com/office/drawing/2014/main" id="{184C2D86-52DB-4C13-A889-3EEFB5A14A9C}"/>
                </a:ext>
              </a:extLst>
            </p:cNvPr>
            <p:cNvSpPr>
              <a:spLocks noChangeArrowheads="1"/>
            </p:cNvSpPr>
            <p:nvPr/>
          </p:nvSpPr>
          <p:spPr bwMode="auto">
            <a:xfrm>
              <a:off x="4118" y="2657"/>
              <a:ext cx="288" cy="288"/>
            </a:xfrm>
            <a:prstGeom prst="ellipse">
              <a:avLst/>
            </a:prstGeom>
            <a:blipFill dpi="0" rotWithShape="0">
              <a:blip r:embed="rId3"/>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3470" name="Text Box 46">
              <a:extLst>
                <a:ext uri="{FF2B5EF4-FFF2-40B4-BE49-F238E27FC236}">
                  <a16:creationId xmlns:a16="http://schemas.microsoft.com/office/drawing/2014/main" id="{EDCA334B-92DD-4BE2-9A02-98B33645E869}"/>
                </a:ext>
              </a:extLst>
            </p:cNvPr>
            <p:cNvSpPr txBox="1">
              <a:spLocks noChangeArrowheads="1"/>
            </p:cNvSpPr>
            <p:nvPr/>
          </p:nvSpPr>
          <p:spPr bwMode="auto">
            <a:xfrm>
              <a:off x="4128" y="264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latin typeface="Arial" panose="020B0604020202020204" pitchFamily="34" charset="0"/>
                </a:rPr>
                <a:t>K</a:t>
              </a:r>
              <a:endParaRPr lang="en-US" altLang="zh-CN" sz="2400">
                <a:solidFill>
                  <a:schemeClr val="hlink"/>
                </a:solidFill>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CA88F5A-FA88-4C3C-BBB5-C627F1C9C103}"/>
              </a:ext>
            </a:extLst>
          </p:cNvPr>
          <p:cNvSpPr>
            <a:spLocks noGrp="1" noChangeArrowheads="1"/>
          </p:cNvSpPr>
          <p:nvPr>
            <p:ph type="title"/>
          </p:nvPr>
        </p:nvSpPr>
        <p:spPr>
          <a:xfrm>
            <a:off x="500063" y="1785938"/>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四、最小生成树</a:t>
            </a:r>
            <a:endParaRPr lang="en-US" altLang="zh-CN" sz="3200" dirty="0">
              <a:latin typeface="黑体" panose="02010609060101010101" pitchFamily="49" charset="-122"/>
              <a:ea typeface="黑体" panose="02010609060101010101" pitchFamily="49" charset="-122"/>
            </a:endParaRPr>
          </a:p>
        </p:txBody>
      </p:sp>
      <p:sp>
        <p:nvSpPr>
          <p:cNvPr id="104451" name="Text Box 3">
            <a:extLst>
              <a:ext uri="{FF2B5EF4-FFF2-40B4-BE49-F238E27FC236}">
                <a16:creationId xmlns:a16="http://schemas.microsoft.com/office/drawing/2014/main" id="{69727870-93A6-4D1D-9A83-E06522AF0C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F40740-BA4F-431E-BB38-13630BB3AE3B}" type="slidenum">
              <a:rPr lang="zh-CN" altLang="en-US" sz="2400"/>
              <a:pPr algn="r" eaLnBrk="1" hangingPunct="1">
                <a:spcBef>
                  <a:spcPct val="50000"/>
                </a:spcBef>
                <a:buClrTx/>
                <a:buSzTx/>
                <a:buFontTx/>
                <a:buNone/>
              </a:pPr>
              <a:t>17</a:t>
            </a:fld>
            <a:endParaRPr lang="en-US" altLang="zh-CN" sz="2400"/>
          </a:p>
        </p:txBody>
      </p:sp>
      <p:sp>
        <p:nvSpPr>
          <p:cNvPr id="104452" name="Text Box 4">
            <a:extLst>
              <a:ext uri="{FF2B5EF4-FFF2-40B4-BE49-F238E27FC236}">
                <a16:creationId xmlns:a16="http://schemas.microsoft.com/office/drawing/2014/main" id="{0C2340B3-F30E-47D1-A5FF-9659737FFAB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4453" name="Rectangle 5">
            <a:extLst>
              <a:ext uri="{FF2B5EF4-FFF2-40B4-BE49-F238E27FC236}">
                <a16:creationId xmlns:a16="http://schemas.microsoft.com/office/drawing/2014/main" id="{77C2007B-9E46-4FCC-972F-CC4EDAFD7200}"/>
              </a:ext>
            </a:extLst>
          </p:cNvPr>
          <p:cNvSpPr>
            <a:spLocks noGrp="1" noChangeArrowheads="1"/>
          </p:cNvSpPr>
          <p:nvPr>
            <p:ph type="body" idx="1"/>
          </p:nvPr>
        </p:nvSpPr>
        <p:spPr>
          <a:xfrm>
            <a:off x="381000" y="257175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如果无向图中，边上有</a:t>
            </a:r>
            <a:r>
              <a:rPr lang="zh-CN" altLang="en-US" b="1">
                <a:solidFill>
                  <a:srgbClr val="FF0000"/>
                </a:solidFill>
                <a:latin typeface="黑体" panose="02010609060101010101" pitchFamily="49" charset="-122"/>
                <a:ea typeface="黑体" panose="02010609060101010101" pitchFamily="49" charset="-122"/>
              </a:rPr>
              <a:t>权值</a:t>
            </a:r>
            <a:r>
              <a:rPr lang="zh-CN" altLang="en-US" b="1">
                <a:latin typeface="黑体" panose="02010609060101010101" pitchFamily="49" charset="-122"/>
                <a:ea typeface="黑体" panose="02010609060101010101" pitchFamily="49" charset="-122"/>
              </a:rPr>
              <a:t>，则称该无向图为无向网</a:t>
            </a:r>
          </a:p>
          <a:p>
            <a:pPr eaLnBrk="1" hangingPunct="1">
              <a:spcBef>
                <a:spcPct val="70000"/>
              </a:spcBef>
            </a:pPr>
            <a:r>
              <a:rPr lang="zh-CN" altLang="en-US" b="1">
                <a:latin typeface="黑体" panose="02010609060101010101" pitchFamily="49" charset="-122"/>
                <a:ea typeface="黑体" panose="02010609060101010101" pitchFamily="49" charset="-122"/>
              </a:rPr>
              <a:t>如果无向网中的每个顶点都相通，称为</a:t>
            </a:r>
            <a:r>
              <a:rPr lang="zh-CN" altLang="en-US" b="1">
                <a:solidFill>
                  <a:srgbClr val="FF0000"/>
                </a:solidFill>
                <a:latin typeface="黑体" panose="02010609060101010101" pitchFamily="49" charset="-122"/>
                <a:ea typeface="黑体" panose="02010609060101010101" pitchFamily="49" charset="-122"/>
              </a:rPr>
              <a:t>连通网</a:t>
            </a:r>
          </a:p>
          <a:p>
            <a:pPr eaLnBrk="1" hangingPunct="1">
              <a:spcBef>
                <a:spcPct val="70000"/>
              </a:spcBef>
            </a:pPr>
            <a:r>
              <a:rPr lang="zh-CN" altLang="en-US" b="1">
                <a:latin typeface="黑体" panose="02010609060101010101" pitchFamily="49" charset="-122"/>
                <a:ea typeface="黑体" panose="02010609060101010101" pitchFamily="49" charset="-122"/>
              </a:rPr>
              <a:t>最小生成树(</a:t>
            </a:r>
            <a:r>
              <a:rPr lang="en-US" altLang="zh-CN" b="1">
                <a:latin typeface="黑体" panose="02010609060101010101" pitchFamily="49" charset="-122"/>
                <a:ea typeface="黑体" panose="02010609060101010101" pitchFamily="49" charset="-122"/>
              </a:rPr>
              <a:t>Minimum Cost Spanning Tree)</a:t>
            </a:r>
            <a:r>
              <a:rPr lang="zh-CN" altLang="en-US" b="1">
                <a:latin typeface="黑体" panose="02010609060101010101" pitchFamily="49" charset="-122"/>
                <a:ea typeface="黑体" panose="02010609060101010101" pitchFamily="49" charset="-122"/>
              </a:rPr>
              <a:t>是代价最小的连通网的生成树，即该</a:t>
            </a:r>
            <a:r>
              <a:rPr lang="zh-CN" altLang="en-US" b="1">
                <a:solidFill>
                  <a:srgbClr val="FF0000"/>
                </a:solidFill>
                <a:latin typeface="黑体" panose="02010609060101010101" pitchFamily="49" charset="-122"/>
                <a:ea typeface="黑体" panose="02010609060101010101" pitchFamily="49" charset="-122"/>
              </a:rPr>
              <a:t>生成树上的边的权值和最小</a:t>
            </a:r>
          </a:p>
        </p:txBody>
      </p:sp>
      <p:sp>
        <p:nvSpPr>
          <p:cNvPr id="104454" name="Rectangle 6">
            <a:extLst>
              <a:ext uri="{FF2B5EF4-FFF2-40B4-BE49-F238E27FC236}">
                <a16:creationId xmlns:a16="http://schemas.microsoft.com/office/drawing/2014/main" id="{B201DDE7-37A8-4826-89DA-A531D2CCE3F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D61C25B-C30A-4CBD-891D-912760DF5A10}"/>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四、最小生成树(准则</a:t>
            </a:r>
            <a:r>
              <a:rPr lang="en-US" altLang="zh-CN" sz="3200" dirty="0">
                <a:latin typeface="黑体" panose="02010609060101010101" pitchFamily="49" charset="-122"/>
                <a:ea typeface="黑体" panose="02010609060101010101" pitchFamily="49" charset="-122"/>
              </a:rPr>
              <a:t>)</a:t>
            </a:r>
          </a:p>
        </p:txBody>
      </p:sp>
      <p:sp>
        <p:nvSpPr>
          <p:cNvPr id="105475" name="Text Box 3">
            <a:extLst>
              <a:ext uri="{FF2B5EF4-FFF2-40B4-BE49-F238E27FC236}">
                <a16:creationId xmlns:a16="http://schemas.microsoft.com/office/drawing/2014/main" id="{3BC75CD8-81A0-4309-A5B1-3A91613A40B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BFB7E12-26DD-4F41-A7F8-3CB19AE2061A}" type="slidenum">
              <a:rPr lang="zh-CN" altLang="en-US" sz="2400"/>
              <a:pPr algn="r" eaLnBrk="1" hangingPunct="1">
                <a:spcBef>
                  <a:spcPct val="50000"/>
                </a:spcBef>
                <a:buClrTx/>
                <a:buSzTx/>
                <a:buFontTx/>
                <a:buNone/>
              </a:pPr>
              <a:t>18</a:t>
            </a:fld>
            <a:endParaRPr lang="en-US" altLang="zh-CN" sz="2400"/>
          </a:p>
        </p:txBody>
      </p:sp>
      <p:sp>
        <p:nvSpPr>
          <p:cNvPr id="105476" name="Text Box 4">
            <a:extLst>
              <a:ext uri="{FF2B5EF4-FFF2-40B4-BE49-F238E27FC236}">
                <a16:creationId xmlns:a16="http://schemas.microsoft.com/office/drawing/2014/main" id="{895E5BEB-69B5-4E02-BD21-84AED728C03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5477" name="Rectangle 5">
            <a:extLst>
              <a:ext uri="{FF2B5EF4-FFF2-40B4-BE49-F238E27FC236}">
                <a16:creationId xmlns:a16="http://schemas.microsoft.com/office/drawing/2014/main" id="{D4CA00D8-B49A-42D3-BE3A-3F53D557AB70}"/>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必须使用且仅使用连通网中的</a:t>
            </a:r>
            <a:r>
              <a:rPr lang="en-US" altLang="zh-CN" b="1">
                <a:solidFill>
                  <a:srgbClr val="FF0000"/>
                </a:solidFill>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条边来联结网络中的</a:t>
            </a:r>
            <a:r>
              <a:rPr lang="en-US" altLang="zh-CN" b="1">
                <a:solidFill>
                  <a:srgbClr val="FF0000"/>
                </a:solidFill>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a:t>
            </a:r>
          </a:p>
          <a:p>
            <a:pPr eaLnBrk="1" hangingPunct="1">
              <a:spcBef>
                <a:spcPct val="70000"/>
              </a:spcBef>
            </a:pPr>
            <a:r>
              <a:rPr lang="zh-CN" altLang="en-US" b="1">
                <a:latin typeface="黑体" panose="02010609060101010101" pitchFamily="49" charset="-122"/>
                <a:ea typeface="黑体" panose="02010609060101010101" pitchFamily="49" charset="-122"/>
              </a:rPr>
              <a:t>不能使用产生回路的边；</a:t>
            </a:r>
          </a:p>
          <a:p>
            <a:pPr eaLnBrk="1" hangingPunct="1">
              <a:spcBef>
                <a:spcPct val="70000"/>
              </a:spcBef>
            </a:pPr>
            <a:r>
              <a:rPr lang="zh-CN" altLang="en-US" b="1">
                <a:latin typeface="黑体" panose="02010609060101010101" pitchFamily="49" charset="-122"/>
                <a:ea typeface="黑体" panose="02010609060101010101" pitchFamily="49" charset="-122"/>
              </a:rPr>
              <a:t>各边上的权值的总和达到最小。</a:t>
            </a:r>
          </a:p>
        </p:txBody>
      </p:sp>
      <p:sp>
        <p:nvSpPr>
          <p:cNvPr id="105478" name="Rectangle 6">
            <a:extLst>
              <a:ext uri="{FF2B5EF4-FFF2-40B4-BE49-F238E27FC236}">
                <a16:creationId xmlns:a16="http://schemas.microsoft.com/office/drawing/2014/main" id="{BAE1D911-275A-43AA-A06F-0001543224A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算法生成最小生成树</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19</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1" name="Rectangle 5">
            <a:extLst>
              <a:ext uri="{FF2B5EF4-FFF2-40B4-BE49-F238E27FC236}">
                <a16:creationId xmlns:a16="http://schemas.microsoft.com/office/drawing/2014/main" id="{15F54F27-032C-45F7-8B83-AEC94E14F08E}"/>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N=(V,E)</a:t>
            </a:r>
            <a:r>
              <a:rPr lang="zh-CN" altLang="en-US" b="1" dirty="0">
                <a:latin typeface="黑体" panose="02010609060101010101" pitchFamily="49" charset="-122"/>
                <a:ea typeface="黑体" panose="02010609060101010101" pitchFamily="49" charset="-122"/>
              </a:rPr>
              <a:t>是连通网</a:t>
            </a:r>
          </a:p>
          <a:p>
            <a:pPr eaLnBrk="1" hangingPunct="1">
              <a:spcBef>
                <a:spcPct val="50000"/>
              </a:spcBef>
            </a:pP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是</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上最小生成树中边的集合</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U={u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sym typeface="Symbol" panose="05050102010706020507" pitchFamily="18" charset="2"/>
              </a:rPr>
              <a:t>V), TE={}</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sym typeface="Symbol" panose="05050102010706020507" pitchFamily="18" charset="2"/>
              </a:rPr>
              <a:t>2.</a:t>
            </a:r>
            <a:r>
              <a:rPr lang="zh-CN" altLang="en-US" b="1" dirty="0">
                <a:latin typeface="黑体" panose="02010609060101010101" pitchFamily="49" charset="-122"/>
                <a:ea typeface="黑体" panose="02010609060101010101" pitchFamily="49" charset="-122"/>
                <a:sym typeface="Symbol" panose="05050102010706020507" pitchFamily="18" charset="2"/>
              </a:rPr>
              <a:t>在所有</a:t>
            </a:r>
            <a:r>
              <a:rPr lang="en-US" altLang="zh-CN" b="1" dirty="0" err="1">
                <a:latin typeface="黑体" panose="02010609060101010101" pitchFamily="49" charset="-122"/>
                <a:ea typeface="黑体" panose="02010609060101010101" pitchFamily="49" charset="-122"/>
                <a:sym typeface="Symbol" panose="05050102010706020507" pitchFamily="18" charset="2"/>
              </a:rPr>
              <a:t>uU,vV-U</a:t>
            </a:r>
            <a:r>
              <a:rPr lang="zh-CN" altLang="en-US" b="1" dirty="0">
                <a:latin typeface="黑体" panose="02010609060101010101" pitchFamily="49" charset="-122"/>
                <a:ea typeface="黑体" panose="02010609060101010101" pitchFamily="49" charset="-122"/>
                <a:sym typeface="Symbol" panose="05050102010706020507" pitchFamily="18" charset="2"/>
              </a:rPr>
              <a:t>的边(</a:t>
            </a:r>
            <a:r>
              <a:rPr lang="en-US" altLang="zh-CN" b="1" dirty="0" err="1">
                <a:latin typeface="黑体" panose="02010609060101010101" pitchFamily="49" charset="-122"/>
                <a:ea typeface="黑体" panose="02010609060101010101" pitchFamily="49" charset="-122"/>
                <a:sym typeface="Symbol" panose="05050102010706020507" pitchFamily="18" charset="2"/>
              </a:rPr>
              <a:t>u,v</a:t>
            </a:r>
            <a:r>
              <a:rPr lang="en-US" altLang="zh-CN" b="1" dirty="0">
                <a:latin typeface="黑体" panose="02010609060101010101" pitchFamily="49" charset="-122"/>
                <a:ea typeface="黑体" panose="02010609060101010101" pitchFamily="49" charset="-122"/>
                <a:sym typeface="Symbol" panose="05050102010706020507" pitchFamily="18" charset="2"/>
              </a:rPr>
              <a:t>)E</a:t>
            </a:r>
            <a:r>
              <a:rPr lang="zh-CN" altLang="en-US" b="1" dirty="0">
                <a:latin typeface="黑体" panose="02010609060101010101" pitchFamily="49" charset="-122"/>
                <a:ea typeface="黑体" panose="02010609060101010101" pitchFamily="49" charset="-122"/>
                <a:sym typeface="Symbol" panose="05050102010706020507" pitchFamily="18" charset="2"/>
              </a:rPr>
              <a:t>中找一条</a:t>
            </a:r>
            <a:r>
              <a:rPr lang="zh-CN" altLang="en-US" b="1" dirty="0">
                <a:solidFill>
                  <a:srgbClr val="FF0000"/>
                </a:solidFill>
                <a:latin typeface="黑体" panose="02010609060101010101" pitchFamily="49" charset="-122"/>
                <a:ea typeface="黑体" panose="02010609060101010101" pitchFamily="49" charset="-122"/>
                <a:sym typeface="Symbol" panose="05050102010706020507" pitchFamily="18" charset="2"/>
              </a:rPr>
              <a:t>代价最小</a:t>
            </a:r>
            <a:r>
              <a:rPr lang="zh-CN" altLang="en-US" b="1" dirty="0">
                <a:latin typeface="黑体" panose="02010609060101010101" pitchFamily="49" charset="-122"/>
                <a:ea typeface="黑体" panose="02010609060101010101" pitchFamily="49" charset="-122"/>
                <a:sym typeface="Symbol" panose="05050102010706020507" pitchFamily="18" charset="2"/>
              </a:rPr>
              <a:t>的边(</a:t>
            </a:r>
            <a:r>
              <a:rPr lang="en-US" altLang="zh-CN" b="1" dirty="0">
                <a:latin typeface="黑体" panose="02010609060101010101" pitchFamily="49" charset="-122"/>
                <a:ea typeface="黑体" panose="02010609060101010101" pitchFamily="49" charset="-122"/>
              </a:rPr>
              <a:t>u,v</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并入集合</a:t>
            </a: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同时</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并入</a:t>
            </a:r>
            <a:r>
              <a:rPr lang="en-US" altLang="zh-CN" b="1" dirty="0">
                <a:latin typeface="黑体" panose="02010609060101010101" pitchFamily="49" charset="-122"/>
                <a:ea typeface="黑体" panose="02010609060101010101" pitchFamily="49" charset="-122"/>
              </a:rPr>
              <a:t>U</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重复2，直到</a:t>
            </a:r>
            <a:r>
              <a:rPr lang="en-US" altLang="zh-CN" b="1" dirty="0">
                <a:latin typeface="黑体" panose="02010609060101010101" pitchFamily="49" charset="-122"/>
                <a:ea typeface="黑体" panose="02010609060101010101" pitchFamily="49" charset="-122"/>
              </a:rPr>
              <a:t>U=V</a:t>
            </a:r>
            <a:endParaRPr lang="en-US" altLang="zh-CN" b="1" baseline="-25000" dirty="0">
              <a:latin typeface="黑体" panose="02010609060101010101" pitchFamily="49" charset="-122"/>
              <a:ea typeface="黑体" panose="02010609060101010101" pitchFamily="49" charset="-122"/>
            </a:endParaRP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23C6D3B-A0DA-4DE1-A67D-EE7078095DA6}"/>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三、十字链表(结点结构)</a:t>
            </a:r>
          </a:p>
        </p:txBody>
      </p:sp>
      <p:sp>
        <p:nvSpPr>
          <p:cNvPr id="58371" name="Text Box 3">
            <a:extLst>
              <a:ext uri="{FF2B5EF4-FFF2-40B4-BE49-F238E27FC236}">
                <a16:creationId xmlns:a16="http://schemas.microsoft.com/office/drawing/2014/main" id="{936E38F3-EDD0-49B6-8A0F-8E07546EAAF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283C48-F87C-49C3-B192-6A9660FFDE42}" type="slidenum">
              <a:rPr lang="zh-CN" altLang="en-US" sz="2400"/>
              <a:pPr algn="r" eaLnBrk="1" hangingPunct="1">
                <a:spcBef>
                  <a:spcPct val="50000"/>
                </a:spcBef>
                <a:buClrTx/>
                <a:buSzTx/>
                <a:buFontTx/>
                <a:buNone/>
              </a:pPr>
              <a:t>2</a:t>
            </a:fld>
            <a:endParaRPr lang="en-US" altLang="zh-CN" sz="2400"/>
          </a:p>
        </p:txBody>
      </p:sp>
      <p:sp>
        <p:nvSpPr>
          <p:cNvPr id="58372" name="Text Box 4">
            <a:extLst>
              <a:ext uri="{FF2B5EF4-FFF2-40B4-BE49-F238E27FC236}">
                <a16:creationId xmlns:a16="http://schemas.microsoft.com/office/drawing/2014/main" id="{D1016EF8-4562-4E71-A923-AA0035977C6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8373" name="Rectangle 5">
            <a:extLst>
              <a:ext uri="{FF2B5EF4-FFF2-40B4-BE49-F238E27FC236}">
                <a16:creationId xmlns:a16="http://schemas.microsoft.com/office/drawing/2014/main" id="{00E82149-489F-49BA-926F-3EA6D5E0DA1D}"/>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solidFill>
                  <a:srgbClr val="FF0000"/>
                </a:solidFill>
                <a:latin typeface="黑体" panose="02010609060101010101" pitchFamily="49" charset="-122"/>
                <a:ea typeface="黑体" panose="02010609060101010101" pitchFamily="49" charset="-122"/>
              </a:rPr>
              <a:t>弧</a:t>
            </a:r>
            <a:r>
              <a:rPr lang="zh-CN" altLang="en-US" b="1" dirty="0">
                <a:latin typeface="黑体" panose="02010609060101010101" pitchFamily="49" charset="-122"/>
                <a:ea typeface="黑体" panose="02010609060101010101" pitchFamily="49" charset="-122"/>
              </a:rPr>
              <a:t>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tailvex</a:t>
            </a:r>
            <a:r>
              <a:rPr lang="en-US" altLang="zh-CN" b="1" dirty="0">
                <a:latin typeface="黑体" panose="02010609060101010101" pitchFamily="49" charset="-122"/>
                <a:ea typeface="黑体" panose="02010609060101010101" pitchFamily="49" charset="-122"/>
              </a:rPr>
              <a:t>;// </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顶点的位置</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headvex</a:t>
            </a:r>
            <a:r>
              <a:rPr lang="en-US" altLang="zh-CN" b="1" dirty="0">
                <a:latin typeface="黑体" panose="02010609060101010101" pitchFamily="49" charset="-122"/>
                <a:ea typeface="黑体" panose="02010609060101010101" pitchFamily="49" charset="-122"/>
              </a:rPr>
              <a:t>;// </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顶点的位置</a:t>
            </a:r>
            <a:endParaRPr lang="en-US" altLang="zh-CN" b="1" dirty="0">
              <a:latin typeface="黑体" panose="02010609060101010101" pitchFamily="49" charset="-122"/>
              <a:ea typeface="黑体" panose="02010609060101010101" pitchFamily="49" charset="-122"/>
            </a:endParaRPr>
          </a:p>
          <a:p>
            <a:pPr eaLnBrk="1" hangingPunct="1">
              <a:spcBef>
                <a:spcPct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hlink</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相同的下一条弧</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tlink</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相同的下一条弧</a:t>
            </a:r>
          </a:p>
          <a:p>
            <a:pPr eaLnBrk="1" hangingPunct="1">
              <a:spcBef>
                <a:spcPct val="0"/>
              </a:spcBef>
              <a:buFont typeface="Wingdings" panose="05000000000000000000" pitchFamily="2" charset="2"/>
              <a:buNone/>
            </a:pPr>
            <a:r>
              <a:rPr lang="en-US" altLang="zh-CN" b="1" dirty="0">
                <a:solidFill>
                  <a:srgbClr val="808080"/>
                </a:solidFill>
                <a:latin typeface="黑体" panose="02010609060101010101" pitchFamily="49" charset="-122"/>
                <a:ea typeface="黑体" panose="02010609060101010101" pitchFamily="49" charset="-122"/>
              </a:rPr>
              <a:t>  info;   // </a:t>
            </a:r>
            <a:r>
              <a:rPr lang="zh-CN" altLang="en-US" b="1" dirty="0">
                <a:solidFill>
                  <a:srgbClr val="808080"/>
                </a:solidFill>
                <a:latin typeface="黑体" panose="02010609060101010101" pitchFamily="49" charset="-122"/>
                <a:ea typeface="黑体" panose="02010609060101010101" pitchFamily="49" charset="-122"/>
              </a:rPr>
              <a:t>该弧相关信息的指针或权值</a:t>
            </a:r>
          </a:p>
        </p:txBody>
      </p:sp>
      <p:sp>
        <p:nvSpPr>
          <p:cNvPr id="58374" name="Rectangle 6">
            <a:extLst>
              <a:ext uri="{FF2B5EF4-FFF2-40B4-BE49-F238E27FC236}">
                <a16:creationId xmlns:a16="http://schemas.microsoft.com/office/drawing/2014/main" id="{3A75918F-051D-4AC3-AFF7-06BAADB8B49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58375" name="Group 7">
            <a:extLst>
              <a:ext uri="{FF2B5EF4-FFF2-40B4-BE49-F238E27FC236}">
                <a16:creationId xmlns:a16="http://schemas.microsoft.com/office/drawing/2014/main" id="{609E7C3B-F4C4-4BFE-9EF4-C99B59E18B57}"/>
              </a:ext>
            </a:extLst>
          </p:cNvPr>
          <p:cNvGrpSpPr>
            <a:grpSpLocks/>
          </p:cNvGrpSpPr>
          <p:nvPr/>
        </p:nvGrpSpPr>
        <p:grpSpPr bwMode="auto">
          <a:xfrm>
            <a:off x="1219200" y="6096000"/>
            <a:ext cx="6629400" cy="482600"/>
            <a:chOff x="1296" y="3840"/>
            <a:chExt cx="3648" cy="304"/>
          </a:xfrm>
        </p:grpSpPr>
        <p:sp>
          <p:nvSpPr>
            <p:cNvPr id="58376" name="Text Box 8">
              <a:extLst>
                <a:ext uri="{FF2B5EF4-FFF2-40B4-BE49-F238E27FC236}">
                  <a16:creationId xmlns:a16="http://schemas.microsoft.com/office/drawing/2014/main" id="{FC6ED5B8-FE92-4025-BE84-188A7AA048A4}"/>
                </a:ext>
              </a:extLst>
            </p:cNvPr>
            <p:cNvSpPr txBox="1">
              <a:spLocks noChangeArrowheads="1"/>
            </p:cNvSpPr>
            <p:nvPr/>
          </p:nvSpPr>
          <p:spPr bwMode="auto">
            <a:xfrm>
              <a:off x="1296"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tailvex</a:t>
              </a:r>
            </a:p>
          </p:txBody>
        </p:sp>
        <p:sp>
          <p:nvSpPr>
            <p:cNvPr id="58377" name="Text Box 9">
              <a:extLst>
                <a:ext uri="{FF2B5EF4-FFF2-40B4-BE49-F238E27FC236}">
                  <a16:creationId xmlns:a16="http://schemas.microsoft.com/office/drawing/2014/main" id="{654C048A-BFE1-4734-AFDB-C552736953BB}"/>
                </a:ext>
              </a:extLst>
            </p:cNvPr>
            <p:cNvSpPr txBox="1">
              <a:spLocks noChangeArrowheads="1"/>
            </p:cNvSpPr>
            <p:nvPr/>
          </p:nvSpPr>
          <p:spPr bwMode="auto">
            <a:xfrm>
              <a:off x="2064"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headvex</a:t>
              </a:r>
            </a:p>
          </p:txBody>
        </p:sp>
        <p:sp>
          <p:nvSpPr>
            <p:cNvPr id="58378" name="Text Box 10">
              <a:extLst>
                <a:ext uri="{FF2B5EF4-FFF2-40B4-BE49-F238E27FC236}">
                  <a16:creationId xmlns:a16="http://schemas.microsoft.com/office/drawing/2014/main" id="{AD754AC9-7AA4-4D20-B254-098BC8FE38AB}"/>
                </a:ext>
              </a:extLst>
            </p:cNvPr>
            <p:cNvSpPr txBox="1">
              <a:spLocks noChangeArrowheads="1"/>
            </p:cNvSpPr>
            <p:nvPr/>
          </p:nvSpPr>
          <p:spPr bwMode="auto">
            <a:xfrm>
              <a:off x="2832"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hlink</a:t>
              </a:r>
            </a:p>
          </p:txBody>
        </p:sp>
        <p:sp>
          <p:nvSpPr>
            <p:cNvPr id="58379" name="Text Box 11">
              <a:extLst>
                <a:ext uri="{FF2B5EF4-FFF2-40B4-BE49-F238E27FC236}">
                  <a16:creationId xmlns:a16="http://schemas.microsoft.com/office/drawing/2014/main" id="{EC9E5D32-DDE6-4863-BC42-6B9AAAE106C2}"/>
                </a:ext>
              </a:extLst>
            </p:cNvPr>
            <p:cNvSpPr txBox="1">
              <a:spLocks noChangeArrowheads="1"/>
            </p:cNvSpPr>
            <p:nvPr/>
          </p:nvSpPr>
          <p:spPr bwMode="auto">
            <a:xfrm>
              <a:off x="3600"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tlink</a:t>
              </a:r>
            </a:p>
          </p:txBody>
        </p:sp>
        <p:sp>
          <p:nvSpPr>
            <p:cNvPr id="58380" name="Text Box 12">
              <a:extLst>
                <a:ext uri="{FF2B5EF4-FFF2-40B4-BE49-F238E27FC236}">
                  <a16:creationId xmlns:a16="http://schemas.microsoft.com/office/drawing/2014/main" id="{25E66F80-9FBA-4D85-91FA-7F617545F485}"/>
                </a:ext>
              </a:extLst>
            </p:cNvPr>
            <p:cNvSpPr txBox="1">
              <a:spLocks noChangeArrowheads="1"/>
            </p:cNvSpPr>
            <p:nvPr/>
          </p:nvSpPr>
          <p:spPr bwMode="auto">
            <a:xfrm>
              <a:off x="4368" y="384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info</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8A0A963-425C-49B5-AF4F-E6FC68C86559}"/>
              </a:ext>
            </a:extLst>
          </p:cNvPr>
          <p:cNvSpPr>
            <a:spLocks noGrp="1" noChangeArrowheads="1"/>
          </p:cNvSpPr>
          <p:nvPr>
            <p:ph type="title"/>
          </p:nvPr>
        </p:nvSpPr>
        <p:spPr>
          <a:xfrm>
            <a:off x="411163" y="19050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算法举例</a:t>
            </a:r>
          </a:p>
        </p:txBody>
      </p:sp>
      <p:sp>
        <p:nvSpPr>
          <p:cNvPr id="108547" name="Text Box 3">
            <a:extLst>
              <a:ext uri="{FF2B5EF4-FFF2-40B4-BE49-F238E27FC236}">
                <a16:creationId xmlns:a16="http://schemas.microsoft.com/office/drawing/2014/main" id="{314D0252-D1F6-4ADE-8C36-DBA108BD1B4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B0E7338-65A7-493A-91FA-5323CF5BC969}" type="slidenum">
              <a:rPr lang="zh-CN" altLang="en-US" sz="2400"/>
              <a:pPr algn="r" eaLnBrk="1" hangingPunct="1">
                <a:spcBef>
                  <a:spcPct val="50000"/>
                </a:spcBef>
                <a:buClrTx/>
                <a:buSzTx/>
                <a:buFontTx/>
                <a:buNone/>
              </a:pPr>
              <a:t>20</a:t>
            </a:fld>
            <a:endParaRPr lang="en-US" altLang="zh-CN" sz="2400"/>
          </a:p>
        </p:txBody>
      </p:sp>
      <p:sp>
        <p:nvSpPr>
          <p:cNvPr id="108548" name="Text Box 4">
            <a:extLst>
              <a:ext uri="{FF2B5EF4-FFF2-40B4-BE49-F238E27FC236}">
                <a16:creationId xmlns:a16="http://schemas.microsoft.com/office/drawing/2014/main" id="{A2F92EB8-4E8F-4848-8267-044140E506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8549" name="Rectangle 6">
            <a:extLst>
              <a:ext uri="{FF2B5EF4-FFF2-40B4-BE49-F238E27FC236}">
                <a16:creationId xmlns:a16="http://schemas.microsoft.com/office/drawing/2014/main" id="{3174ADDE-CF9D-4969-B55E-C2D4F55C2EF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08550" name="Group 111">
            <a:extLst>
              <a:ext uri="{FF2B5EF4-FFF2-40B4-BE49-F238E27FC236}">
                <a16:creationId xmlns:a16="http://schemas.microsoft.com/office/drawing/2014/main" id="{ECB96E73-D84E-4DB0-B9D3-03DE54AC2413}"/>
              </a:ext>
            </a:extLst>
          </p:cNvPr>
          <p:cNvGrpSpPr>
            <a:grpSpLocks/>
          </p:cNvGrpSpPr>
          <p:nvPr/>
        </p:nvGrpSpPr>
        <p:grpSpPr bwMode="auto">
          <a:xfrm>
            <a:off x="3363913" y="2814638"/>
            <a:ext cx="2105025" cy="1531937"/>
            <a:chOff x="2119" y="1773"/>
            <a:chExt cx="1326" cy="965"/>
          </a:xfrm>
        </p:grpSpPr>
        <p:sp>
          <p:nvSpPr>
            <p:cNvPr id="108641" name="Line 20">
              <a:extLst>
                <a:ext uri="{FF2B5EF4-FFF2-40B4-BE49-F238E27FC236}">
                  <a16:creationId xmlns:a16="http://schemas.microsoft.com/office/drawing/2014/main" id="{BE1A1673-DC9C-49A8-BDA0-9EB55360D494}"/>
                </a:ext>
              </a:extLst>
            </p:cNvPr>
            <p:cNvSpPr>
              <a:spLocks noChangeShapeType="1"/>
            </p:cNvSpPr>
            <p:nvPr/>
          </p:nvSpPr>
          <p:spPr bwMode="auto">
            <a:xfrm flipH="1">
              <a:off x="2267" y="1898"/>
              <a:ext cx="220"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42" name="Text Box 21">
              <a:extLst>
                <a:ext uri="{FF2B5EF4-FFF2-40B4-BE49-F238E27FC236}">
                  <a16:creationId xmlns:a16="http://schemas.microsoft.com/office/drawing/2014/main" id="{7E4FAB24-0022-4A69-9F2F-E5F7B9E2A4CE}"/>
                </a:ext>
              </a:extLst>
            </p:cNvPr>
            <p:cNvSpPr txBox="1">
              <a:spLocks noChangeArrowheads="1"/>
            </p:cNvSpPr>
            <p:nvPr/>
          </p:nvSpPr>
          <p:spPr bwMode="auto">
            <a:xfrm>
              <a:off x="2155" y="19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643" name="Oval 39" descr="羊皮纸">
              <a:extLst>
                <a:ext uri="{FF2B5EF4-FFF2-40B4-BE49-F238E27FC236}">
                  <a16:creationId xmlns:a16="http://schemas.microsoft.com/office/drawing/2014/main" id="{02C85D38-4FF9-4B9B-AFD4-8A5A70DC6137}"/>
                </a:ext>
              </a:extLst>
            </p:cNvPr>
            <p:cNvSpPr>
              <a:spLocks noChangeArrowheads="1"/>
            </p:cNvSpPr>
            <p:nvPr/>
          </p:nvSpPr>
          <p:spPr bwMode="auto">
            <a:xfrm>
              <a:off x="2119"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644" name="Oval 40" descr="羊皮纸">
              <a:extLst>
                <a:ext uri="{FF2B5EF4-FFF2-40B4-BE49-F238E27FC236}">
                  <a16:creationId xmlns:a16="http://schemas.microsoft.com/office/drawing/2014/main" id="{B620B31F-E1E2-47B7-A3D2-8B66D6CD8B08}"/>
                </a:ext>
              </a:extLst>
            </p:cNvPr>
            <p:cNvSpPr>
              <a:spLocks noChangeArrowheads="1"/>
            </p:cNvSpPr>
            <p:nvPr/>
          </p:nvSpPr>
          <p:spPr bwMode="auto">
            <a:xfrm>
              <a:off x="2377"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645" name="Oval 41" descr="羊皮纸">
              <a:extLst>
                <a:ext uri="{FF2B5EF4-FFF2-40B4-BE49-F238E27FC236}">
                  <a16:creationId xmlns:a16="http://schemas.microsoft.com/office/drawing/2014/main" id="{25E52709-A6D1-4126-B09A-517174FC8C43}"/>
                </a:ext>
              </a:extLst>
            </p:cNvPr>
            <p:cNvSpPr>
              <a:spLocks noChangeArrowheads="1"/>
            </p:cNvSpPr>
            <p:nvPr/>
          </p:nvSpPr>
          <p:spPr bwMode="auto">
            <a:xfrm>
              <a:off x="2377"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646" name="Oval 42" descr="羊皮纸">
              <a:extLst>
                <a:ext uri="{FF2B5EF4-FFF2-40B4-BE49-F238E27FC236}">
                  <a16:creationId xmlns:a16="http://schemas.microsoft.com/office/drawing/2014/main" id="{4DB83141-3C68-4F67-B2A6-0A08B8608584}"/>
                </a:ext>
              </a:extLst>
            </p:cNvPr>
            <p:cNvSpPr>
              <a:spLocks noChangeArrowheads="1"/>
            </p:cNvSpPr>
            <p:nvPr/>
          </p:nvSpPr>
          <p:spPr bwMode="auto">
            <a:xfrm>
              <a:off x="2672"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647" name="Oval 43" descr="羊皮纸">
              <a:extLst>
                <a:ext uri="{FF2B5EF4-FFF2-40B4-BE49-F238E27FC236}">
                  <a16:creationId xmlns:a16="http://schemas.microsoft.com/office/drawing/2014/main" id="{50766099-6D47-428D-8534-D66E6320CC90}"/>
                </a:ext>
              </a:extLst>
            </p:cNvPr>
            <p:cNvSpPr>
              <a:spLocks noChangeArrowheads="1"/>
            </p:cNvSpPr>
            <p:nvPr/>
          </p:nvSpPr>
          <p:spPr bwMode="auto">
            <a:xfrm>
              <a:off x="2929"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648" name="Oval 44" descr="羊皮纸">
              <a:extLst>
                <a:ext uri="{FF2B5EF4-FFF2-40B4-BE49-F238E27FC236}">
                  <a16:creationId xmlns:a16="http://schemas.microsoft.com/office/drawing/2014/main" id="{DFE3F1BF-2330-4C16-80FC-FEFD9C57B1E9}"/>
                </a:ext>
              </a:extLst>
            </p:cNvPr>
            <p:cNvSpPr>
              <a:spLocks noChangeArrowheads="1"/>
            </p:cNvSpPr>
            <p:nvPr/>
          </p:nvSpPr>
          <p:spPr bwMode="auto">
            <a:xfrm>
              <a:off x="2929"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08649" name="Oval 45" descr="羊皮纸">
              <a:extLst>
                <a:ext uri="{FF2B5EF4-FFF2-40B4-BE49-F238E27FC236}">
                  <a16:creationId xmlns:a16="http://schemas.microsoft.com/office/drawing/2014/main" id="{36388C62-C572-475F-82AC-F159F2AE3888}"/>
                </a:ext>
              </a:extLst>
            </p:cNvPr>
            <p:cNvSpPr>
              <a:spLocks noChangeArrowheads="1"/>
            </p:cNvSpPr>
            <p:nvPr/>
          </p:nvSpPr>
          <p:spPr bwMode="auto">
            <a:xfrm flipH="1">
              <a:off x="3224"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grpSp>
      <p:sp>
        <p:nvSpPr>
          <p:cNvPr id="108551" name="Text Box 57">
            <a:extLst>
              <a:ext uri="{FF2B5EF4-FFF2-40B4-BE49-F238E27FC236}">
                <a16:creationId xmlns:a16="http://schemas.microsoft.com/office/drawing/2014/main" id="{0C71BDF1-FA6D-42A0-B17F-1F41BE85E26D}"/>
              </a:ext>
            </a:extLst>
          </p:cNvPr>
          <p:cNvSpPr txBox="1">
            <a:spLocks noChangeArrowheads="1"/>
          </p:cNvSpPr>
          <p:nvPr/>
        </p:nvSpPr>
        <p:spPr bwMode="auto">
          <a:xfrm>
            <a:off x="1219200" y="4459288"/>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隶书"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sp>
        <p:nvSpPr>
          <p:cNvPr id="108552" name="Text Box 67">
            <a:extLst>
              <a:ext uri="{FF2B5EF4-FFF2-40B4-BE49-F238E27FC236}">
                <a16:creationId xmlns:a16="http://schemas.microsoft.com/office/drawing/2014/main" id="{3FBAE2B7-82A9-437F-9B0D-C3EB1555D253}"/>
              </a:ext>
            </a:extLst>
          </p:cNvPr>
          <p:cNvSpPr txBox="1">
            <a:spLocks noChangeArrowheads="1"/>
          </p:cNvSpPr>
          <p:nvPr/>
        </p:nvSpPr>
        <p:spPr bwMode="auto">
          <a:xfrm>
            <a:off x="1219200" y="648493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108553" name="Group 108">
            <a:extLst>
              <a:ext uri="{FF2B5EF4-FFF2-40B4-BE49-F238E27FC236}">
                <a16:creationId xmlns:a16="http://schemas.microsoft.com/office/drawing/2014/main" id="{6DCD182B-A47B-4C4B-96C3-10635466DF89}"/>
              </a:ext>
            </a:extLst>
          </p:cNvPr>
          <p:cNvGrpSpPr>
            <a:grpSpLocks/>
          </p:cNvGrpSpPr>
          <p:nvPr/>
        </p:nvGrpSpPr>
        <p:grpSpPr bwMode="auto">
          <a:xfrm>
            <a:off x="6248400" y="4800600"/>
            <a:ext cx="2130425" cy="1801813"/>
            <a:chOff x="3519" y="3049"/>
            <a:chExt cx="1342" cy="1135"/>
          </a:xfrm>
        </p:grpSpPr>
        <p:sp>
          <p:nvSpPr>
            <p:cNvPr id="108622" name="Line 11">
              <a:extLst>
                <a:ext uri="{FF2B5EF4-FFF2-40B4-BE49-F238E27FC236}">
                  <a16:creationId xmlns:a16="http://schemas.microsoft.com/office/drawing/2014/main" id="{B2D9762B-8C41-4B3E-944A-D3A270C5D1B6}"/>
                </a:ext>
              </a:extLst>
            </p:cNvPr>
            <p:cNvSpPr>
              <a:spLocks noChangeShapeType="1"/>
            </p:cNvSpPr>
            <p:nvPr/>
          </p:nvSpPr>
          <p:spPr bwMode="auto">
            <a:xfrm>
              <a:off x="4476" y="3204"/>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3" name="Line 80">
              <a:extLst>
                <a:ext uri="{FF2B5EF4-FFF2-40B4-BE49-F238E27FC236}">
                  <a16:creationId xmlns:a16="http://schemas.microsoft.com/office/drawing/2014/main" id="{E47AC84E-10C7-4990-819C-B23C9E97809F}"/>
                </a:ext>
              </a:extLst>
            </p:cNvPr>
            <p:cNvSpPr>
              <a:spLocks noChangeShapeType="1"/>
            </p:cNvSpPr>
            <p:nvPr/>
          </p:nvSpPr>
          <p:spPr bwMode="auto">
            <a:xfrm>
              <a:off x="3924" y="3920"/>
              <a:ext cx="5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4" name="Line 81">
              <a:extLst>
                <a:ext uri="{FF2B5EF4-FFF2-40B4-BE49-F238E27FC236}">
                  <a16:creationId xmlns:a16="http://schemas.microsoft.com/office/drawing/2014/main" id="{E2B9BB6F-DA49-47DD-A7BD-00E247ECF191}"/>
                </a:ext>
              </a:extLst>
            </p:cNvPr>
            <p:cNvSpPr>
              <a:spLocks noChangeShapeType="1"/>
            </p:cNvSpPr>
            <p:nvPr/>
          </p:nvSpPr>
          <p:spPr bwMode="auto">
            <a:xfrm flipH="1">
              <a:off x="4476" y="3577"/>
              <a:ext cx="221" cy="3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5" name="Line 82">
              <a:extLst>
                <a:ext uri="{FF2B5EF4-FFF2-40B4-BE49-F238E27FC236}">
                  <a16:creationId xmlns:a16="http://schemas.microsoft.com/office/drawing/2014/main" id="{C920B4DC-C2F0-42B6-9E7E-6905CB722B84}"/>
                </a:ext>
              </a:extLst>
            </p:cNvPr>
            <p:cNvSpPr>
              <a:spLocks noChangeShapeType="1"/>
            </p:cNvSpPr>
            <p:nvPr/>
          </p:nvSpPr>
          <p:spPr bwMode="auto">
            <a:xfrm flipV="1">
              <a:off x="4181" y="3142"/>
              <a:ext cx="258" cy="4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6" name="Line 83">
              <a:extLst>
                <a:ext uri="{FF2B5EF4-FFF2-40B4-BE49-F238E27FC236}">
                  <a16:creationId xmlns:a16="http://schemas.microsoft.com/office/drawing/2014/main" id="{8B2E252A-340E-4BF5-B507-771453F7BA5F}"/>
                </a:ext>
              </a:extLst>
            </p:cNvPr>
            <p:cNvSpPr>
              <a:spLocks noChangeShapeType="1"/>
            </p:cNvSpPr>
            <p:nvPr/>
          </p:nvSpPr>
          <p:spPr bwMode="auto">
            <a:xfrm>
              <a:off x="3666" y="3577"/>
              <a:ext cx="221" cy="3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7" name="Line 84">
              <a:extLst>
                <a:ext uri="{FF2B5EF4-FFF2-40B4-BE49-F238E27FC236}">
                  <a16:creationId xmlns:a16="http://schemas.microsoft.com/office/drawing/2014/main" id="{4DD4D1A7-BCC9-4BC1-8218-F32310CCEF07}"/>
                </a:ext>
              </a:extLst>
            </p:cNvPr>
            <p:cNvSpPr>
              <a:spLocks noChangeShapeType="1"/>
            </p:cNvSpPr>
            <p:nvPr/>
          </p:nvSpPr>
          <p:spPr bwMode="auto">
            <a:xfrm flipH="1">
              <a:off x="3629" y="3173"/>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8" name="Oval 85" descr="羊皮纸">
              <a:extLst>
                <a:ext uri="{FF2B5EF4-FFF2-40B4-BE49-F238E27FC236}">
                  <a16:creationId xmlns:a16="http://schemas.microsoft.com/office/drawing/2014/main" id="{AE2F4AA7-031E-4D08-BC29-263C0ED96B09}"/>
                </a:ext>
              </a:extLst>
            </p:cNvPr>
            <p:cNvSpPr>
              <a:spLocks noChangeArrowheads="1"/>
            </p:cNvSpPr>
            <p:nvPr/>
          </p:nvSpPr>
          <p:spPr bwMode="auto">
            <a:xfrm>
              <a:off x="3519" y="3453"/>
              <a:ext cx="220"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629" name="Oval 86" descr="羊皮纸">
              <a:extLst>
                <a:ext uri="{FF2B5EF4-FFF2-40B4-BE49-F238E27FC236}">
                  <a16:creationId xmlns:a16="http://schemas.microsoft.com/office/drawing/2014/main" id="{F14E7CAF-B03D-4861-88C1-BAB1A62F83D7}"/>
                </a:ext>
              </a:extLst>
            </p:cNvPr>
            <p:cNvSpPr>
              <a:spLocks noChangeArrowheads="1"/>
            </p:cNvSpPr>
            <p:nvPr/>
          </p:nvSpPr>
          <p:spPr bwMode="auto">
            <a:xfrm>
              <a:off x="3776"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630" name="Oval 87" descr="羊皮纸">
              <a:extLst>
                <a:ext uri="{FF2B5EF4-FFF2-40B4-BE49-F238E27FC236}">
                  <a16:creationId xmlns:a16="http://schemas.microsoft.com/office/drawing/2014/main" id="{A3C86D25-BEE1-4C66-B918-0ECE3F835223}"/>
                </a:ext>
              </a:extLst>
            </p:cNvPr>
            <p:cNvSpPr>
              <a:spLocks noChangeArrowheads="1"/>
            </p:cNvSpPr>
            <p:nvPr/>
          </p:nvSpPr>
          <p:spPr bwMode="auto">
            <a:xfrm>
              <a:off x="3776"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631" name="Oval 88" descr="羊皮纸">
              <a:extLst>
                <a:ext uri="{FF2B5EF4-FFF2-40B4-BE49-F238E27FC236}">
                  <a16:creationId xmlns:a16="http://schemas.microsoft.com/office/drawing/2014/main" id="{1A6D7330-7FEA-40F6-BF62-D7149586971A}"/>
                </a:ext>
              </a:extLst>
            </p:cNvPr>
            <p:cNvSpPr>
              <a:spLocks noChangeArrowheads="1"/>
            </p:cNvSpPr>
            <p:nvPr/>
          </p:nvSpPr>
          <p:spPr bwMode="auto">
            <a:xfrm>
              <a:off x="4071"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632" name="Oval 89" descr="羊皮纸">
              <a:extLst>
                <a:ext uri="{FF2B5EF4-FFF2-40B4-BE49-F238E27FC236}">
                  <a16:creationId xmlns:a16="http://schemas.microsoft.com/office/drawing/2014/main" id="{2BFCD129-4025-4F3D-AA0B-D1BEC4E96200}"/>
                </a:ext>
              </a:extLst>
            </p:cNvPr>
            <p:cNvSpPr>
              <a:spLocks noChangeArrowheads="1"/>
            </p:cNvSpPr>
            <p:nvPr/>
          </p:nvSpPr>
          <p:spPr bwMode="auto">
            <a:xfrm>
              <a:off x="4329"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633" name="Oval 90" descr="羊皮纸">
              <a:extLst>
                <a:ext uri="{FF2B5EF4-FFF2-40B4-BE49-F238E27FC236}">
                  <a16:creationId xmlns:a16="http://schemas.microsoft.com/office/drawing/2014/main" id="{06200F21-31E2-4E42-89FC-35B5F99D8869}"/>
                </a:ext>
              </a:extLst>
            </p:cNvPr>
            <p:cNvSpPr>
              <a:spLocks noChangeArrowheads="1"/>
            </p:cNvSpPr>
            <p:nvPr/>
          </p:nvSpPr>
          <p:spPr bwMode="auto">
            <a:xfrm flipH="1">
              <a:off x="4623"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08634" name="Text Box 91">
              <a:extLst>
                <a:ext uri="{FF2B5EF4-FFF2-40B4-BE49-F238E27FC236}">
                  <a16:creationId xmlns:a16="http://schemas.microsoft.com/office/drawing/2014/main" id="{CB2C814C-4350-49AA-B619-0C42F1BEEB30}"/>
                </a:ext>
              </a:extLst>
            </p:cNvPr>
            <p:cNvSpPr txBox="1">
              <a:spLocks noChangeArrowheads="1"/>
            </p:cNvSpPr>
            <p:nvPr/>
          </p:nvSpPr>
          <p:spPr bwMode="auto">
            <a:xfrm>
              <a:off x="3520" y="32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635" name="Text Box 92">
              <a:extLst>
                <a:ext uri="{FF2B5EF4-FFF2-40B4-BE49-F238E27FC236}">
                  <a16:creationId xmlns:a16="http://schemas.microsoft.com/office/drawing/2014/main" id="{8B2F15AA-22C1-4C76-9205-0BD794713FE2}"/>
                </a:ext>
              </a:extLst>
            </p:cNvPr>
            <p:cNvSpPr txBox="1">
              <a:spLocks noChangeArrowheads="1"/>
            </p:cNvSpPr>
            <p:nvPr/>
          </p:nvSpPr>
          <p:spPr bwMode="auto">
            <a:xfrm>
              <a:off x="3520" y="371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108636" name="Text Box 93">
              <a:extLst>
                <a:ext uri="{FF2B5EF4-FFF2-40B4-BE49-F238E27FC236}">
                  <a16:creationId xmlns:a16="http://schemas.microsoft.com/office/drawing/2014/main" id="{E2506506-C73E-42AE-AB87-DED8ADC36A28}"/>
                </a:ext>
              </a:extLst>
            </p:cNvPr>
            <p:cNvSpPr txBox="1">
              <a:spLocks noChangeArrowheads="1"/>
            </p:cNvSpPr>
            <p:nvPr/>
          </p:nvSpPr>
          <p:spPr bwMode="auto">
            <a:xfrm>
              <a:off x="4036" y="325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sp>
          <p:nvSpPr>
            <p:cNvPr id="108637" name="Text Box 94">
              <a:extLst>
                <a:ext uri="{FF2B5EF4-FFF2-40B4-BE49-F238E27FC236}">
                  <a16:creationId xmlns:a16="http://schemas.microsoft.com/office/drawing/2014/main" id="{B75265BA-2C56-4001-BA6C-2870D5ADF393}"/>
                </a:ext>
              </a:extLst>
            </p:cNvPr>
            <p:cNvSpPr txBox="1">
              <a:spLocks noChangeArrowheads="1"/>
            </p:cNvSpPr>
            <p:nvPr/>
          </p:nvSpPr>
          <p:spPr bwMode="auto">
            <a:xfrm>
              <a:off x="4036" y="393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108638" name="Text Box 95">
              <a:extLst>
                <a:ext uri="{FF2B5EF4-FFF2-40B4-BE49-F238E27FC236}">
                  <a16:creationId xmlns:a16="http://schemas.microsoft.com/office/drawing/2014/main" id="{44D0BAA2-0210-43DD-8FAB-BD4A85B8D857}"/>
                </a:ext>
              </a:extLst>
            </p:cNvPr>
            <p:cNvSpPr txBox="1">
              <a:spLocks noChangeArrowheads="1"/>
            </p:cNvSpPr>
            <p:nvPr/>
          </p:nvSpPr>
          <p:spPr bwMode="auto">
            <a:xfrm>
              <a:off x="4585" y="325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sp>
          <p:nvSpPr>
            <p:cNvPr id="108639" name="Text Box 96">
              <a:extLst>
                <a:ext uri="{FF2B5EF4-FFF2-40B4-BE49-F238E27FC236}">
                  <a16:creationId xmlns:a16="http://schemas.microsoft.com/office/drawing/2014/main" id="{7970ADC0-F5FD-45D0-93A1-A569B5E44983}"/>
                </a:ext>
              </a:extLst>
            </p:cNvPr>
            <p:cNvSpPr txBox="1">
              <a:spLocks noChangeArrowheads="1"/>
            </p:cNvSpPr>
            <p:nvPr/>
          </p:nvSpPr>
          <p:spPr bwMode="auto">
            <a:xfrm>
              <a:off x="4583" y="371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108640" name="Oval 97" descr="羊皮纸">
              <a:extLst>
                <a:ext uri="{FF2B5EF4-FFF2-40B4-BE49-F238E27FC236}">
                  <a16:creationId xmlns:a16="http://schemas.microsoft.com/office/drawing/2014/main" id="{BA2C3EED-3F96-4081-88E4-6F9C5BF0C105}"/>
                </a:ext>
              </a:extLst>
            </p:cNvPr>
            <p:cNvSpPr>
              <a:spLocks noChangeArrowheads="1"/>
            </p:cNvSpPr>
            <p:nvPr/>
          </p:nvSpPr>
          <p:spPr bwMode="auto">
            <a:xfrm>
              <a:off x="4365"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grpSp>
      <p:grpSp>
        <p:nvGrpSpPr>
          <p:cNvPr id="108554" name="Group 110">
            <a:extLst>
              <a:ext uri="{FF2B5EF4-FFF2-40B4-BE49-F238E27FC236}">
                <a16:creationId xmlns:a16="http://schemas.microsoft.com/office/drawing/2014/main" id="{3B3AEFFA-9F48-4490-AA46-6F67F9A852BE}"/>
              </a:ext>
            </a:extLst>
          </p:cNvPr>
          <p:cNvGrpSpPr>
            <a:grpSpLocks/>
          </p:cNvGrpSpPr>
          <p:nvPr/>
        </p:nvGrpSpPr>
        <p:grpSpPr bwMode="auto">
          <a:xfrm>
            <a:off x="6248400" y="2819400"/>
            <a:ext cx="2105025" cy="1531938"/>
            <a:chOff x="3518" y="1773"/>
            <a:chExt cx="1326" cy="965"/>
          </a:xfrm>
        </p:grpSpPr>
        <p:sp>
          <p:nvSpPr>
            <p:cNvPr id="108611" name="Line 19">
              <a:extLst>
                <a:ext uri="{FF2B5EF4-FFF2-40B4-BE49-F238E27FC236}">
                  <a16:creationId xmlns:a16="http://schemas.microsoft.com/office/drawing/2014/main" id="{795A037E-E660-4832-901A-EED348DF58CC}"/>
                </a:ext>
              </a:extLst>
            </p:cNvPr>
            <p:cNvSpPr>
              <a:spLocks noChangeShapeType="1"/>
            </p:cNvSpPr>
            <p:nvPr/>
          </p:nvSpPr>
          <p:spPr bwMode="auto">
            <a:xfrm>
              <a:off x="3629" y="2271"/>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2" name="Line 48">
              <a:extLst>
                <a:ext uri="{FF2B5EF4-FFF2-40B4-BE49-F238E27FC236}">
                  <a16:creationId xmlns:a16="http://schemas.microsoft.com/office/drawing/2014/main" id="{A9C82596-51B3-4FDD-AC27-6DF095385132}"/>
                </a:ext>
              </a:extLst>
            </p:cNvPr>
            <p:cNvSpPr>
              <a:spLocks noChangeShapeType="1"/>
            </p:cNvSpPr>
            <p:nvPr/>
          </p:nvSpPr>
          <p:spPr bwMode="auto">
            <a:xfrm flipV="1">
              <a:off x="3629" y="1867"/>
              <a:ext cx="258" cy="4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3" name="Oval 49" descr="羊皮纸">
              <a:extLst>
                <a:ext uri="{FF2B5EF4-FFF2-40B4-BE49-F238E27FC236}">
                  <a16:creationId xmlns:a16="http://schemas.microsoft.com/office/drawing/2014/main" id="{D1A0D61D-6266-4154-8E48-51C4FCDA2BDE}"/>
                </a:ext>
              </a:extLst>
            </p:cNvPr>
            <p:cNvSpPr>
              <a:spLocks noChangeArrowheads="1"/>
            </p:cNvSpPr>
            <p:nvPr/>
          </p:nvSpPr>
          <p:spPr bwMode="auto">
            <a:xfrm>
              <a:off x="3519" y="2178"/>
              <a:ext cx="220"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614" name="Oval 50" descr="羊皮纸">
              <a:extLst>
                <a:ext uri="{FF2B5EF4-FFF2-40B4-BE49-F238E27FC236}">
                  <a16:creationId xmlns:a16="http://schemas.microsoft.com/office/drawing/2014/main" id="{28FFD62C-27AD-42DD-ABB4-BCF058CA0231}"/>
                </a:ext>
              </a:extLst>
            </p:cNvPr>
            <p:cNvSpPr>
              <a:spLocks noChangeArrowheads="1"/>
            </p:cNvSpPr>
            <p:nvPr/>
          </p:nvSpPr>
          <p:spPr bwMode="auto">
            <a:xfrm>
              <a:off x="3776"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615" name="Oval 51" descr="羊皮纸">
              <a:extLst>
                <a:ext uri="{FF2B5EF4-FFF2-40B4-BE49-F238E27FC236}">
                  <a16:creationId xmlns:a16="http://schemas.microsoft.com/office/drawing/2014/main" id="{26AEFBE7-F299-4E3B-8401-28BADF561D67}"/>
                </a:ext>
              </a:extLst>
            </p:cNvPr>
            <p:cNvSpPr>
              <a:spLocks noChangeArrowheads="1"/>
            </p:cNvSpPr>
            <p:nvPr/>
          </p:nvSpPr>
          <p:spPr bwMode="auto">
            <a:xfrm>
              <a:off x="3776"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616" name="Oval 52" descr="羊皮纸">
              <a:extLst>
                <a:ext uri="{FF2B5EF4-FFF2-40B4-BE49-F238E27FC236}">
                  <a16:creationId xmlns:a16="http://schemas.microsoft.com/office/drawing/2014/main" id="{98782EC3-06A2-4E25-8310-69D5E2414C15}"/>
                </a:ext>
              </a:extLst>
            </p:cNvPr>
            <p:cNvSpPr>
              <a:spLocks noChangeArrowheads="1"/>
            </p:cNvSpPr>
            <p:nvPr/>
          </p:nvSpPr>
          <p:spPr bwMode="auto">
            <a:xfrm>
              <a:off x="4071"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617" name="Oval 53" descr="羊皮纸">
              <a:extLst>
                <a:ext uri="{FF2B5EF4-FFF2-40B4-BE49-F238E27FC236}">
                  <a16:creationId xmlns:a16="http://schemas.microsoft.com/office/drawing/2014/main" id="{1C8C91BC-6FE2-493E-8461-0A4CA24DAE38}"/>
                </a:ext>
              </a:extLst>
            </p:cNvPr>
            <p:cNvSpPr>
              <a:spLocks noChangeArrowheads="1"/>
            </p:cNvSpPr>
            <p:nvPr/>
          </p:nvSpPr>
          <p:spPr bwMode="auto">
            <a:xfrm>
              <a:off x="4329"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618" name="Oval 54" descr="羊皮纸">
              <a:extLst>
                <a:ext uri="{FF2B5EF4-FFF2-40B4-BE49-F238E27FC236}">
                  <a16:creationId xmlns:a16="http://schemas.microsoft.com/office/drawing/2014/main" id="{7541A6D2-21CD-4D20-8611-D719B2E1DFA3}"/>
                </a:ext>
              </a:extLst>
            </p:cNvPr>
            <p:cNvSpPr>
              <a:spLocks noChangeArrowheads="1"/>
            </p:cNvSpPr>
            <p:nvPr/>
          </p:nvSpPr>
          <p:spPr bwMode="auto">
            <a:xfrm>
              <a:off x="4365"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08619" name="Oval 55" descr="羊皮纸">
              <a:extLst>
                <a:ext uri="{FF2B5EF4-FFF2-40B4-BE49-F238E27FC236}">
                  <a16:creationId xmlns:a16="http://schemas.microsoft.com/office/drawing/2014/main" id="{47CC1FDE-D5F4-4BF7-8E72-60E441C32BDB}"/>
                </a:ext>
              </a:extLst>
            </p:cNvPr>
            <p:cNvSpPr>
              <a:spLocks noChangeArrowheads="1"/>
            </p:cNvSpPr>
            <p:nvPr/>
          </p:nvSpPr>
          <p:spPr bwMode="auto">
            <a:xfrm flipH="1">
              <a:off x="4623"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08620" name="Text Box 56">
              <a:extLst>
                <a:ext uri="{FF2B5EF4-FFF2-40B4-BE49-F238E27FC236}">
                  <a16:creationId xmlns:a16="http://schemas.microsoft.com/office/drawing/2014/main" id="{EFE60682-9938-48F0-ABCC-AFE855B1AD5F}"/>
                </a:ext>
              </a:extLst>
            </p:cNvPr>
            <p:cNvSpPr txBox="1">
              <a:spLocks noChangeArrowheads="1"/>
            </p:cNvSpPr>
            <p:nvPr/>
          </p:nvSpPr>
          <p:spPr bwMode="auto">
            <a:xfrm>
              <a:off x="3520" y="19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621" name="Text Box 100">
              <a:extLst>
                <a:ext uri="{FF2B5EF4-FFF2-40B4-BE49-F238E27FC236}">
                  <a16:creationId xmlns:a16="http://schemas.microsoft.com/office/drawing/2014/main" id="{E68D2A5B-ED28-4917-8A6B-BB7F2F021A13}"/>
                </a:ext>
              </a:extLst>
            </p:cNvPr>
            <p:cNvSpPr txBox="1">
              <a:spLocks noChangeArrowheads="1"/>
            </p:cNvSpPr>
            <p:nvPr/>
          </p:nvSpPr>
          <p:spPr bwMode="auto">
            <a:xfrm>
              <a:off x="3518" y="243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grpSp>
      <p:grpSp>
        <p:nvGrpSpPr>
          <p:cNvPr id="108555" name="Group 106">
            <a:extLst>
              <a:ext uri="{FF2B5EF4-FFF2-40B4-BE49-F238E27FC236}">
                <a16:creationId xmlns:a16="http://schemas.microsoft.com/office/drawing/2014/main" id="{C6DDE61E-1DBD-469C-81B5-EDBEC7597899}"/>
              </a:ext>
            </a:extLst>
          </p:cNvPr>
          <p:cNvGrpSpPr>
            <a:grpSpLocks/>
          </p:cNvGrpSpPr>
          <p:nvPr/>
        </p:nvGrpSpPr>
        <p:grpSpPr bwMode="auto">
          <a:xfrm>
            <a:off x="457200" y="4800600"/>
            <a:ext cx="2105025" cy="1793875"/>
            <a:chOff x="720" y="3049"/>
            <a:chExt cx="1326" cy="1130"/>
          </a:xfrm>
        </p:grpSpPr>
        <p:sp>
          <p:nvSpPr>
            <p:cNvPr id="108598" name="Line 17">
              <a:extLst>
                <a:ext uri="{FF2B5EF4-FFF2-40B4-BE49-F238E27FC236}">
                  <a16:creationId xmlns:a16="http://schemas.microsoft.com/office/drawing/2014/main" id="{9D7C61C2-2A37-408A-8E80-E388EC1A2AF7}"/>
                </a:ext>
              </a:extLst>
            </p:cNvPr>
            <p:cNvSpPr>
              <a:spLocks noChangeShapeType="1"/>
            </p:cNvSpPr>
            <p:nvPr/>
          </p:nvSpPr>
          <p:spPr bwMode="auto">
            <a:xfrm>
              <a:off x="830" y="3546"/>
              <a:ext cx="258" cy="3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9" name="Text Box 18">
              <a:extLst>
                <a:ext uri="{FF2B5EF4-FFF2-40B4-BE49-F238E27FC236}">
                  <a16:creationId xmlns:a16="http://schemas.microsoft.com/office/drawing/2014/main" id="{6673B073-A8AC-4FC5-BF0D-3B211A517C0A}"/>
                </a:ext>
              </a:extLst>
            </p:cNvPr>
            <p:cNvSpPr txBox="1">
              <a:spLocks noChangeArrowheads="1"/>
            </p:cNvSpPr>
            <p:nvPr/>
          </p:nvSpPr>
          <p:spPr bwMode="auto">
            <a:xfrm>
              <a:off x="720" y="37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108600" name="Line 58">
              <a:extLst>
                <a:ext uri="{FF2B5EF4-FFF2-40B4-BE49-F238E27FC236}">
                  <a16:creationId xmlns:a16="http://schemas.microsoft.com/office/drawing/2014/main" id="{058185EA-47FB-4B55-A0E5-44F2A4A37348}"/>
                </a:ext>
              </a:extLst>
            </p:cNvPr>
            <p:cNvSpPr>
              <a:spLocks noChangeShapeType="1"/>
            </p:cNvSpPr>
            <p:nvPr/>
          </p:nvSpPr>
          <p:spPr bwMode="auto">
            <a:xfrm flipH="1">
              <a:off x="830" y="3173"/>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01" name="Oval 59" descr="羊皮纸">
              <a:extLst>
                <a:ext uri="{FF2B5EF4-FFF2-40B4-BE49-F238E27FC236}">
                  <a16:creationId xmlns:a16="http://schemas.microsoft.com/office/drawing/2014/main" id="{D9F38400-E064-45DF-9262-1D79E23FF947}"/>
                </a:ext>
              </a:extLst>
            </p:cNvPr>
            <p:cNvSpPr>
              <a:spLocks noChangeArrowheads="1"/>
            </p:cNvSpPr>
            <p:nvPr/>
          </p:nvSpPr>
          <p:spPr bwMode="auto">
            <a:xfrm>
              <a:off x="720"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602" name="Oval 60" descr="羊皮纸">
              <a:extLst>
                <a:ext uri="{FF2B5EF4-FFF2-40B4-BE49-F238E27FC236}">
                  <a16:creationId xmlns:a16="http://schemas.microsoft.com/office/drawing/2014/main" id="{97B15284-8EAF-4F16-9CB2-D18449414F5D}"/>
                </a:ext>
              </a:extLst>
            </p:cNvPr>
            <p:cNvSpPr>
              <a:spLocks noChangeArrowheads="1"/>
            </p:cNvSpPr>
            <p:nvPr/>
          </p:nvSpPr>
          <p:spPr bwMode="auto">
            <a:xfrm>
              <a:off x="978"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603" name="Oval 61" descr="羊皮纸">
              <a:extLst>
                <a:ext uri="{FF2B5EF4-FFF2-40B4-BE49-F238E27FC236}">
                  <a16:creationId xmlns:a16="http://schemas.microsoft.com/office/drawing/2014/main" id="{1E3FBAC0-72AC-48AF-92B7-D52A12CC3572}"/>
                </a:ext>
              </a:extLst>
            </p:cNvPr>
            <p:cNvSpPr>
              <a:spLocks noChangeArrowheads="1"/>
            </p:cNvSpPr>
            <p:nvPr/>
          </p:nvSpPr>
          <p:spPr bwMode="auto">
            <a:xfrm>
              <a:off x="978"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604" name="Oval 62" descr="羊皮纸">
              <a:extLst>
                <a:ext uri="{FF2B5EF4-FFF2-40B4-BE49-F238E27FC236}">
                  <a16:creationId xmlns:a16="http://schemas.microsoft.com/office/drawing/2014/main" id="{6906642C-380D-484D-8AA4-F8E256411158}"/>
                </a:ext>
              </a:extLst>
            </p:cNvPr>
            <p:cNvSpPr>
              <a:spLocks noChangeArrowheads="1"/>
            </p:cNvSpPr>
            <p:nvPr/>
          </p:nvSpPr>
          <p:spPr bwMode="auto">
            <a:xfrm>
              <a:off x="1272"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605" name="Oval 63" descr="羊皮纸">
              <a:extLst>
                <a:ext uri="{FF2B5EF4-FFF2-40B4-BE49-F238E27FC236}">
                  <a16:creationId xmlns:a16="http://schemas.microsoft.com/office/drawing/2014/main" id="{E6C09C74-4CC0-4F45-AB42-C13A9669B164}"/>
                </a:ext>
              </a:extLst>
            </p:cNvPr>
            <p:cNvSpPr>
              <a:spLocks noChangeArrowheads="1"/>
            </p:cNvSpPr>
            <p:nvPr/>
          </p:nvSpPr>
          <p:spPr bwMode="auto">
            <a:xfrm>
              <a:off x="1530"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606" name="Oval 64" descr="羊皮纸">
              <a:extLst>
                <a:ext uri="{FF2B5EF4-FFF2-40B4-BE49-F238E27FC236}">
                  <a16:creationId xmlns:a16="http://schemas.microsoft.com/office/drawing/2014/main" id="{E0D89044-F65A-41C8-92D9-D3337ADAEF0E}"/>
                </a:ext>
              </a:extLst>
            </p:cNvPr>
            <p:cNvSpPr>
              <a:spLocks noChangeArrowheads="1"/>
            </p:cNvSpPr>
            <p:nvPr/>
          </p:nvSpPr>
          <p:spPr bwMode="auto">
            <a:xfrm>
              <a:off x="1530"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08607" name="Oval 65" descr="羊皮纸">
              <a:extLst>
                <a:ext uri="{FF2B5EF4-FFF2-40B4-BE49-F238E27FC236}">
                  <a16:creationId xmlns:a16="http://schemas.microsoft.com/office/drawing/2014/main" id="{7584B2D4-BC65-465F-87F9-ABB02E666713}"/>
                </a:ext>
              </a:extLst>
            </p:cNvPr>
            <p:cNvSpPr>
              <a:spLocks noChangeArrowheads="1"/>
            </p:cNvSpPr>
            <p:nvPr/>
          </p:nvSpPr>
          <p:spPr bwMode="auto">
            <a:xfrm flipH="1">
              <a:off x="1825"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08608" name="Text Box 66">
              <a:extLst>
                <a:ext uri="{FF2B5EF4-FFF2-40B4-BE49-F238E27FC236}">
                  <a16:creationId xmlns:a16="http://schemas.microsoft.com/office/drawing/2014/main" id="{01F1C268-39CA-4BC6-B0F4-7AEA6C945376}"/>
                </a:ext>
              </a:extLst>
            </p:cNvPr>
            <p:cNvSpPr txBox="1">
              <a:spLocks noChangeArrowheads="1"/>
            </p:cNvSpPr>
            <p:nvPr/>
          </p:nvSpPr>
          <p:spPr bwMode="auto">
            <a:xfrm>
              <a:off x="720" y="32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609" name="Line 101">
              <a:extLst>
                <a:ext uri="{FF2B5EF4-FFF2-40B4-BE49-F238E27FC236}">
                  <a16:creationId xmlns:a16="http://schemas.microsoft.com/office/drawing/2014/main" id="{F37CA93F-A0BE-4920-8AFF-FC108B8606D3}"/>
                </a:ext>
              </a:extLst>
            </p:cNvPr>
            <p:cNvSpPr>
              <a:spLocks noChangeShapeType="1"/>
            </p:cNvSpPr>
            <p:nvPr/>
          </p:nvSpPr>
          <p:spPr bwMode="auto">
            <a:xfrm>
              <a:off x="1199" y="3920"/>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0" name="Text Box 102">
              <a:extLst>
                <a:ext uri="{FF2B5EF4-FFF2-40B4-BE49-F238E27FC236}">
                  <a16:creationId xmlns:a16="http://schemas.microsoft.com/office/drawing/2014/main" id="{6AC959A1-69B4-4C38-AC2F-D29A9B26EA8F}"/>
                </a:ext>
              </a:extLst>
            </p:cNvPr>
            <p:cNvSpPr txBox="1">
              <a:spLocks noChangeArrowheads="1"/>
            </p:cNvSpPr>
            <p:nvPr/>
          </p:nvSpPr>
          <p:spPr bwMode="auto">
            <a:xfrm>
              <a:off x="1235" y="392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grpSp>
      <p:grpSp>
        <p:nvGrpSpPr>
          <p:cNvPr id="108556" name="Group 107">
            <a:extLst>
              <a:ext uri="{FF2B5EF4-FFF2-40B4-BE49-F238E27FC236}">
                <a16:creationId xmlns:a16="http://schemas.microsoft.com/office/drawing/2014/main" id="{0603F5ED-B79D-444D-ADFF-FD47E24BC34E}"/>
              </a:ext>
            </a:extLst>
          </p:cNvPr>
          <p:cNvGrpSpPr>
            <a:grpSpLocks/>
          </p:cNvGrpSpPr>
          <p:nvPr/>
        </p:nvGrpSpPr>
        <p:grpSpPr bwMode="auto">
          <a:xfrm>
            <a:off x="3362325" y="4840288"/>
            <a:ext cx="2130425" cy="1801812"/>
            <a:chOff x="2118" y="3049"/>
            <a:chExt cx="1342" cy="1135"/>
          </a:xfrm>
        </p:grpSpPr>
        <p:sp>
          <p:nvSpPr>
            <p:cNvPr id="108583" name="Line 12">
              <a:extLst>
                <a:ext uri="{FF2B5EF4-FFF2-40B4-BE49-F238E27FC236}">
                  <a16:creationId xmlns:a16="http://schemas.microsoft.com/office/drawing/2014/main" id="{F5015142-BF63-4E82-9B32-EF835DE4574E}"/>
                </a:ext>
              </a:extLst>
            </p:cNvPr>
            <p:cNvSpPr>
              <a:spLocks noChangeShapeType="1"/>
            </p:cNvSpPr>
            <p:nvPr/>
          </p:nvSpPr>
          <p:spPr bwMode="auto">
            <a:xfrm>
              <a:off x="2230" y="3546"/>
              <a:ext cx="257" cy="3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4" name="Text Box 13">
              <a:extLst>
                <a:ext uri="{FF2B5EF4-FFF2-40B4-BE49-F238E27FC236}">
                  <a16:creationId xmlns:a16="http://schemas.microsoft.com/office/drawing/2014/main" id="{19FBC1AA-A3D4-4587-9FEF-F63A70AD4660}"/>
                </a:ext>
              </a:extLst>
            </p:cNvPr>
            <p:cNvSpPr txBox="1">
              <a:spLocks noChangeArrowheads="1"/>
            </p:cNvSpPr>
            <p:nvPr/>
          </p:nvSpPr>
          <p:spPr bwMode="auto">
            <a:xfrm>
              <a:off x="2118" y="37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108585" name="Line 68">
              <a:extLst>
                <a:ext uri="{FF2B5EF4-FFF2-40B4-BE49-F238E27FC236}">
                  <a16:creationId xmlns:a16="http://schemas.microsoft.com/office/drawing/2014/main" id="{647AE14D-60B4-4C6C-890A-15B0BCB39A8C}"/>
                </a:ext>
              </a:extLst>
            </p:cNvPr>
            <p:cNvSpPr>
              <a:spLocks noChangeShapeType="1"/>
            </p:cNvSpPr>
            <p:nvPr/>
          </p:nvSpPr>
          <p:spPr bwMode="auto">
            <a:xfrm flipH="1">
              <a:off x="3077" y="3577"/>
              <a:ext cx="221" cy="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6" name="Line 69">
              <a:extLst>
                <a:ext uri="{FF2B5EF4-FFF2-40B4-BE49-F238E27FC236}">
                  <a16:creationId xmlns:a16="http://schemas.microsoft.com/office/drawing/2014/main" id="{5228D602-2896-4DA3-9606-47299B6928E6}"/>
                </a:ext>
              </a:extLst>
            </p:cNvPr>
            <p:cNvSpPr>
              <a:spLocks noChangeShapeType="1"/>
            </p:cNvSpPr>
            <p:nvPr/>
          </p:nvSpPr>
          <p:spPr bwMode="auto">
            <a:xfrm flipH="1">
              <a:off x="2230" y="3173"/>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7" name="Oval 70" descr="羊皮纸">
              <a:extLst>
                <a:ext uri="{FF2B5EF4-FFF2-40B4-BE49-F238E27FC236}">
                  <a16:creationId xmlns:a16="http://schemas.microsoft.com/office/drawing/2014/main" id="{330E5BA2-090E-4BA8-AB3B-4A79D28FE95D}"/>
                </a:ext>
              </a:extLst>
            </p:cNvPr>
            <p:cNvSpPr>
              <a:spLocks noChangeArrowheads="1"/>
            </p:cNvSpPr>
            <p:nvPr/>
          </p:nvSpPr>
          <p:spPr bwMode="auto">
            <a:xfrm>
              <a:off x="2119"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588" name="Oval 71" descr="羊皮纸">
              <a:extLst>
                <a:ext uri="{FF2B5EF4-FFF2-40B4-BE49-F238E27FC236}">
                  <a16:creationId xmlns:a16="http://schemas.microsoft.com/office/drawing/2014/main" id="{69E2903B-5E44-4BB9-8325-BCFBA1720A26}"/>
                </a:ext>
              </a:extLst>
            </p:cNvPr>
            <p:cNvSpPr>
              <a:spLocks noChangeArrowheads="1"/>
            </p:cNvSpPr>
            <p:nvPr/>
          </p:nvSpPr>
          <p:spPr bwMode="auto">
            <a:xfrm>
              <a:off x="2377"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589" name="Oval 72" descr="羊皮纸">
              <a:extLst>
                <a:ext uri="{FF2B5EF4-FFF2-40B4-BE49-F238E27FC236}">
                  <a16:creationId xmlns:a16="http://schemas.microsoft.com/office/drawing/2014/main" id="{85205C98-ABFF-45FE-85CF-9E3974A43DD3}"/>
                </a:ext>
              </a:extLst>
            </p:cNvPr>
            <p:cNvSpPr>
              <a:spLocks noChangeArrowheads="1"/>
            </p:cNvSpPr>
            <p:nvPr/>
          </p:nvSpPr>
          <p:spPr bwMode="auto">
            <a:xfrm>
              <a:off x="2377"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590" name="Oval 73" descr="羊皮纸">
              <a:extLst>
                <a:ext uri="{FF2B5EF4-FFF2-40B4-BE49-F238E27FC236}">
                  <a16:creationId xmlns:a16="http://schemas.microsoft.com/office/drawing/2014/main" id="{D883F2E4-FC6E-47EE-B231-1331C9CDEAE3}"/>
                </a:ext>
              </a:extLst>
            </p:cNvPr>
            <p:cNvSpPr>
              <a:spLocks noChangeArrowheads="1"/>
            </p:cNvSpPr>
            <p:nvPr/>
          </p:nvSpPr>
          <p:spPr bwMode="auto">
            <a:xfrm>
              <a:off x="2672"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591" name="Oval 74" descr="羊皮纸">
              <a:extLst>
                <a:ext uri="{FF2B5EF4-FFF2-40B4-BE49-F238E27FC236}">
                  <a16:creationId xmlns:a16="http://schemas.microsoft.com/office/drawing/2014/main" id="{1B78E2D2-58E6-4193-87A1-D6D7F6D03394}"/>
                </a:ext>
              </a:extLst>
            </p:cNvPr>
            <p:cNvSpPr>
              <a:spLocks noChangeArrowheads="1"/>
            </p:cNvSpPr>
            <p:nvPr/>
          </p:nvSpPr>
          <p:spPr bwMode="auto">
            <a:xfrm>
              <a:off x="2929" y="3049"/>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592" name="Oval 75" descr="羊皮纸">
              <a:extLst>
                <a:ext uri="{FF2B5EF4-FFF2-40B4-BE49-F238E27FC236}">
                  <a16:creationId xmlns:a16="http://schemas.microsoft.com/office/drawing/2014/main" id="{B6D62C3C-EC9C-41ED-815A-AE594B055094}"/>
                </a:ext>
              </a:extLst>
            </p:cNvPr>
            <p:cNvSpPr>
              <a:spLocks noChangeArrowheads="1"/>
            </p:cNvSpPr>
            <p:nvPr/>
          </p:nvSpPr>
          <p:spPr bwMode="auto">
            <a:xfrm>
              <a:off x="2929" y="382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08593" name="Oval 76" descr="羊皮纸">
              <a:extLst>
                <a:ext uri="{FF2B5EF4-FFF2-40B4-BE49-F238E27FC236}">
                  <a16:creationId xmlns:a16="http://schemas.microsoft.com/office/drawing/2014/main" id="{A5E5DE02-23FF-4DF1-8BA5-A56F2A5CA9FC}"/>
                </a:ext>
              </a:extLst>
            </p:cNvPr>
            <p:cNvSpPr>
              <a:spLocks noChangeArrowheads="1"/>
            </p:cNvSpPr>
            <p:nvPr/>
          </p:nvSpPr>
          <p:spPr bwMode="auto">
            <a:xfrm flipH="1">
              <a:off x="3224" y="345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08594" name="Text Box 77">
              <a:extLst>
                <a:ext uri="{FF2B5EF4-FFF2-40B4-BE49-F238E27FC236}">
                  <a16:creationId xmlns:a16="http://schemas.microsoft.com/office/drawing/2014/main" id="{AF4A9F0B-B693-433E-8B6B-81DFC23217F4}"/>
                </a:ext>
              </a:extLst>
            </p:cNvPr>
            <p:cNvSpPr txBox="1">
              <a:spLocks noChangeArrowheads="1"/>
            </p:cNvSpPr>
            <p:nvPr/>
          </p:nvSpPr>
          <p:spPr bwMode="auto">
            <a:xfrm>
              <a:off x="2118" y="32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595" name="Text Box 78">
              <a:extLst>
                <a:ext uri="{FF2B5EF4-FFF2-40B4-BE49-F238E27FC236}">
                  <a16:creationId xmlns:a16="http://schemas.microsoft.com/office/drawing/2014/main" id="{E118B0C0-E8A8-49B1-8111-B5344BBEF9EB}"/>
                </a:ext>
              </a:extLst>
            </p:cNvPr>
            <p:cNvSpPr txBox="1">
              <a:spLocks noChangeArrowheads="1"/>
            </p:cNvSpPr>
            <p:nvPr/>
          </p:nvSpPr>
          <p:spPr bwMode="auto">
            <a:xfrm>
              <a:off x="2635" y="393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108596" name="Text Box 79">
              <a:extLst>
                <a:ext uri="{FF2B5EF4-FFF2-40B4-BE49-F238E27FC236}">
                  <a16:creationId xmlns:a16="http://schemas.microsoft.com/office/drawing/2014/main" id="{7ECCD05A-326A-4FC2-9571-05D81DB293C9}"/>
                </a:ext>
              </a:extLst>
            </p:cNvPr>
            <p:cNvSpPr txBox="1">
              <a:spLocks noChangeArrowheads="1"/>
            </p:cNvSpPr>
            <p:nvPr/>
          </p:nvSpPr>
          <p:spPr bwMode="auto">
            <a:xfrm>
              <a:off x="3184" y="371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108597" name="Line 103">
              <a:extLst>
                <a:ext uri="{FF2B5EF4-FFF2-40B4-BE49-F238E27FC236}">
                  <a16:creationId xmlns:a16="http://schemas.microsoft.com/office/drawing/2014/main" id="{7B6F9234-6FD0-487F-A509-903F7B1859B5}"/>
                </a:ext>
              </a:extLst>
            </p:cNvPr>
            <p:cNvSpPr>
              <a:spLocks noChangeShapeType="1"/>
            </p:cNvSpPr>
            <p:nvPr/>
          </p:nvSpPr>
          <p:spPr bwMode="auto">
            <a:xfrm>
              <a:off x="2598" y="3920"/>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8557" name="Group 112">
            <a:extLst>
              <a:ext uri="{FF2B5EF4-FFF2-40B4-BE49-F238E27FC236}">
                <a16:creationId xmlns:a16="http://schemas.microsoft.com/office/drawing/2014/main" id="{268D07F2-92DD-45BF-82BD-3D36B0DF2C71}"/>
              </a:ext>
            </a:extLst>
          </p:cNvPr>
          <p:cNvGrpSpPr>
            <a:grpSpLocks/>
          </p:cNvGrpSpPr>
          <p:nvPr/>
        </p:nvGrpSpPr>
        <p:grpSpPr bwMode="auto">
          <a:xfrm>
            <a:off x="533400" y="2590800"/>
            <a:ext cx="2132013" cy="2033588"/>
            <a:chOff x="336" y="1632"/>
            <a:chExt cx="1343" cy="1281"/>
          </a:xfrm>
        </p:grpSpPr>
        <p:sp>
          <p:nvSpPr>
            <p:cNvPr id="108558" name="Text Box 31">
              <a:extLst>
                <a:ext uri="{FF2B5EF4-FFF2-40B4-BE49-F238E27FC236}">
                  <a16:creationId xmlns:a16="http://schemas.microsoft.com/office/drawing/2014/main" id="{3D3A3C81-AA44-4968-B33F-5542CD94C09B}"/>
                </a:ext>
              </a:extLst>
            </p:cNvPr>
            <p:cNvSpPr txBox="1">
              <a:spLocks noChangeArrowheads="1"/>
            </p:cNvSpPr>
            <p:nvPr/>
          </p:nvSpPr>
          <p:spPr bwMode="auto">
            <a:xfrm>
              <a:off x="8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28</a:t>
              </a:r>
              <a:endParaRPr lang="zh-CN" altLang="en-US" sz="2000">
                <a:solidFill>
                  <a:schemeClr val="hlink"/>
                </a:solidFill>
                <a:latin typeface="Times New Roman" panose="02020603050405020304" pitchFamily="18" charset="0"/>
              </a:endParaRPr>
            </a:p>
          </p:txBody>
        </p:sp>
        <p:grpSp>
          <p:nvGrpSpPr>
            <p:cNvPr id="108559" name="Group 109">
              <a:extLst>
                <a:ext uri="{FF2B5EF4-FFF2-40B4-BE49-F238E27FC236}">
                  <a16:creationId xmlns:a16="http://schemas.microsoft.com/office/drawing/2014/main" id="{34466C3D-F15B-47A2-A982-552C336FC256}"/>
                </a:ext>
              </a:extLst>
            </p:cNvPr>
            <p:cNvGrpSpPr>
              <a:grpSpLocks/>
            </p:cNvGrpSpPr>
            <p:nvPr/>
          </p:nvGrpSpPr>
          <p:grpSpPr bwMode="auto">
            <a:xfrm>
              <a:off x="336" y="1776"/>
              <a:ext cx="1343" cy="1137"/>
              <a:chOff x="720" y="1773"/>
              <a:chExt cx="1343" cy="1137"/>
            </a:xfrm>
          </p:grpSpPr>
          <p:sp>
            <p:nvSpPr>
              <p:cNvPr id="108560" name="Line 9">
                <a:extLst>
                  <a:ext uri="{FF2B5EF4-FFF2-40B4-BE49-F238E27FC236}">
                    <a16:creationId xmlns:a16="http://schemas.microsoft.com/office/drawing/2014/main" id="{0EE6EBAD-9BB3-47FB-A80C-2C6ED690B7AE}"/>
                  </a:ext>
                </a:extLst>
              </p:cNvPr>
              <p:cNvSpPr>
                <a:spLocks noChangeShapeType="1"/>
              </p:cNvSpPr>
              <p:nvPr/>
            </p:nvSpPr>
            <p:spPr bwMode="auto">
              <a:xfrm>
                <a:off x="1677" y="1929"/>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1" name="Line 10">
                <a:extLst>
                  <a:ext uri="{FF2B5EF4-FFF2-40B4-BE49-F238E27FC236}">
                    <a16:creationId xmlns:a16="http://schemas.microsoft.com/office/drawing/2014/main" id="{02705D1A-33AF-440D-86CC-A05CBC619CCF}"/>
                  </a:ext>
                </a:extLst>
              </p:cNvPr>
              <p:cNvSpPr>
                <a:spLocks noChangeShapeType="1"/>
              </p:cNvSpPr>
              <p:nvPr/>
            </p:nvSpPr>
            <p:spPr bwMode="auto">
              <a:xfrm>
                <a:off x="1383" y="2271"/>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2" name="Line 14">
                <a:extLst>
                  <a:ext uri="{FF2B5EF4-FFF2-40B4-BE49-F238E27FC236}">
                    <a16:creationId xmlns:a16="http://schemas.microsoft.com/office/drawing/2014/main" id="{A709BC02-D2C9-4574-A174-8FFE1B2395D0}"/>
                  </a:ext>
                </a:extLst>
              </p:cNvPr>
              <p:cNvSpPr>
                <a:spLocks noChangeShapeType="1"/>
              </p:cNvSpPr>
              <p:nvPr/>
            </p:nvSpPr>
            <p:spPr bwMode="auto">
              <a:xfrm>
                <a:off x="830" y="2271"/>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3" name="Line 15">
                <a:extLst>
                  <a:ext uri="{FF2B5EF4-FFF2-40B4-BE49-F238E27FC236}">
                    <a16:creationId xmlns:a16="http://schemas.microsoft.com/office/drawing/2014/main" id="{EC4559D0-D8E7-41A3-9295-71741F970B97}"/>
                  </a:ext>
                </a:extLst>
              </p:cNvPr>
              <p:cNvSpPr>
                <a:spLocks noChangeShapeType="1"/>
              </p:cNvSpPr>
              <p:nvPr/>
            </p:nvSpPr>
            <p:spPr bwMode="auto">
              <a:xfrm flipH="1">
                <a:off x="830" y="1898"/>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16">
                <a:extLst>
                  <a:ext uri="{FF2B5EF4-FFF2-40B4-BE49-F238E27FC236}">
                    <a16:creationId xmlns:a16="http://schemas.microsoft.com/office/drawing/2014/main" id="{A3D5184A-E251-4BA7-BCF9-A7BC24DE94C9}"/>
                  </a:ext>
                </a:extLst>
              </p:cNvPr>
              <p:cNvSpPr>
                <a:spLocks noChangeShapeType="1"/>
              </p:cNvSpPr>
              <p:nvPr/>
            </p:nvSpPr>
            <p:spPr bwMode="auto">
              <a:xfrm>
                <a:off x="1199" y="2644"/>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Line 22">
                <a:extLst>
                  <a:ext uri="{FF2B5EF4-FFF2-40B4-BE49-F238E27FC236}">
                    <a16:creationId xmlns:a16="http://schemas.microsoft.com/office/drawing/2014/main" id="{7B4C2C8F-BF74-402D-B053-110B6E46347F}"/>
                  </a:ext>
                </a:extLst>
              </p:cNvPr>
              <p:cNvSpPr>
                <a:spLocks noChangeShapeType="1"/>
              </p:cNvSpPr>
              <p:nvPr/>
            </p:nvSpPr>
            <p:spPr bwMode="auto">
              <a:xfrm flipH="1">
                <a:off x="1677" y="2302"/>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6" name="Line 23">
                <a:extLst>
                  <a:ext uri="{FF2B5EF4-FFF2-40B4-BE49-F238E27FC236}">
                    <a16:creationId xmlns:a16="http://schemas.microsoft.com/office/drawing/2014/main" id="{EE3C59B9-6743-4866-927B-29AF37225871}"/>
                  </a:ext>
                </a:extLst>
              </p:cNvPr>
              <p:cNvSpPr>
                <a:spLocks noChangeShapeType="1"/>
              </p:cNvSpPr>
              <p:nvPr/>
            </p:nvSpPr>
            <p:spPr bwMode="auto">
              <a:xfrm flipV="1">
                <a:off x="1162" y="1867"/>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7" name="Oval 24" descr="羊皮纸">
                <a:extLst>
                  <a:ext uri="{FF2B5EF4-FFF2-40B4-BE49-F238E27FC236}">
                    <a16:creationId xmlns:a16="http://schemas.microsoft.com/office/drawing/2014/main" id="{A0417469-A415-4658-A441-D81AA1767F22}"/>
                  </a:ext>
                </a:extLst>
              </p:cNvPr>
              <p:cNvSpPr>
                <a:spLocks noChangeArrowheads="1"/>
              </p:cNvSpPr>
              <p:nvPr/>
            </p:nvSpPr>
            <p:spPr bwMode="auto">
              <a:xfrm>
                <a:off x="720"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08568" name="Oval 25" descr="羊皮纸">
                <a:extLst>
                  <a:ext uri="{FF2B5EF4-FFF2-40B4-BE49-F238E27FC236}">
                    <a16:creationId xmlns:a16="http://schemas.microsoft.com/office/drawing/2014/main" id="{D498ABF6-ADF6-46B3-B005-0B2A46A82F49}"/>
                  </a:ext>
                </a:extLst>
              </p:cNvPr>
              <p:cNvSpPr>
                <a:spLocks noChangeArrowheads="1"/>
              </p:cNvSpPr>
              <p:nvPr/>
            </p:nvSpPr>
            <p:spPr bwMode="auto">
              <a:xfrm>
                <a:off x="978"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endParaRPr lang="zh-CN" altLang="en-US" sz="2000">
                  <a:solidFill>
                    <a:schemeClr val="hlink"/>
                  </a:solidFill>
                  <a:latin typeface="Times New Roman" panose="02020603050405020304" pitchFamily="18" charset="0"/>
                </a:endParaRPr>
              </a:p>
            </p:txBody>
          </p:sp>
          <p:sp>
            <p:nvSpPr>
              <p:cNvPr id="108569" name="Oval 26" descr="羊皮纸">
                <a:extLst>
                  <a:ext uri="{FF2B5EF4-FFF2-40B4-BE49-F238E27FC236}">
                    <a16:creationId xmlns:a16="http://schemas.microsoft.com/office/drawing/2014/main" id="{8996ADE1-3FE6-4633-8202-E2AB7E936664}"/>
                  </a:ext>
                </a:extLst>
              </p:cNvPr>
              <p:cNvSpPr>
                <a:spLocks noChangeArrowheads="1"/>
              </p:cNvSpPr>
              <p:nvPr/>
            </p:nvSpPr>
            <p:spPr bwMode="auto">
              <a:xfrm>
                <a:off x="978"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08570" name="Oval 27" descr="羊皮纸">
                <a:extLst>
                  <a:ext uri="{FF2B5EF4-FFF2-40B4-BE49-F238E27FC236}">
                    <a16:creationId xmlns:a16="http://schemas.microsoft.com/office/drawing/2014/main" id="{61FA5D02-2986-48BD-9B47-D9B974CCEE1C}"/>
                  </a:ext>
                </a:extLst>
              </p:cNvPr>
              <p:cNvSpPr>
                <a:spLocks noChangeArrowheads="1"/>
              </p:cNvSpPr>
              <p:nvPr/>
            </p:nvSpPr>
            <p:spPr bwMode="auto">
              <a:xfrm>
                <a:off x="1272"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08571" name="Oval 28" descr="羊皮纸">
                <a:extLst>
                  <a:ext uri="{FF2B5EF4-FFF2-40B4-BE49-F238E27FC236}">
                    <a16:creationId xmlns:a16="http://schemas.microsoft.com/office/drawing/2014/main" id="{446DA738-646F-4C6F-A200-044E03EAB36C}"/>
                  </a:ext>
                </a:extLst>
              </p:cNvPr>
              <p:cNvSpPr>
                <a:spLocks noChangeArrowheads="1"/>
              </p:cNvSpPr>
              <p:nvPr/>
            </p:nvSpPr>
            <p:spPr bwMode="auto">
              <a:xfrm>
                <a:off x="1530" y="1773"/>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08572" name="Oval 29" descr="羊皮纸">
                <a:extLst>
                  <a:ext uri="{FF2B5EF4-FFF2-40B4-BE49-F238E27FC236}">
                    <a16:creationId xmlns:a16="http://schemas.microsoft.com/office/drawing/2014/main" id="{E24AF315-2EFF-4416-BCDB-51F5A2EEC0B8}"/>
                  </a:ext>
                </a:extLst>
              </p:cNvPr>
              <p:cNvSpPr>
                <a:spLocks noChangeArrowheads="1"/>
              </p:cNvSpPr>
              <p:nvPr/>
            </p:nvSpPr>
            <p:spPr bwMode="auto">
              <a:xfrm>
                <a:off x="1530" y="2551"/>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08573" name="Oval 30" descr="羊皮纸">
                <a:extLst>
                  <a:ext uri="{FF2B5EF4-FFF2-40B4-BE49-F238E27FC236}">
                    <a16:creationId xmlns:a16="http://schemas.microsoft.com/office/drawing/2014/main" id="{A3808F3D-F3FE-42A8-97D7-885C4AAE4FAB}"/>
                  </a:ext>
                </a:extLst>
              </p:cNvPr>
              <p:cNvSpPr>
                <a:spLocks noChangeArrowheads="1"/>
              </p:cNvSpPr>
              <p:nvPr/>
            </p:nvSpPr>
            <p:spPr bwMode="auto">
              <a:xfrm flipH="1">
                <a:off x="1825" y="2178"/>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08574" name="Text Box 32">
                <a:extLst>
                  <a:ext uri="{FF2B5EF4-FFF2-40B4-BE49-F238E27FC236}">
                    <a16:creationId xmlns:a16="http://schemas.microsoft.com/office/drawing/2014/main" id="{597B9204-61BB-4577-A687-4BE092E283AC}"/>
                  </a:ext>
                </a:extLst>
              </p:cNvPr>
              <p:cNvSpPr txBox="1">
                <a:spLocks noChangeArrowheads="1"/>
              </p:cNvSpPr>
              <p:nvPr/>
            </p:nvSpPr>
            <p:spPr bwMode="auto">
              <a:xfrm>
                <a:off x="720" y="19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108575" name="Text Box 33">
                <a:extLst>
                  <a:ext uri="{FF2B5EF4-FFF2-40B4-BE49-F238E27FC236}">
                    <a16:creationId xmlns:a16="http://schemas.microsoft.com/office/drawing/2014/main" id="{CAAAF9D2-D58E-4B1D-93C2-E33B8C3D5D7E}"/>
                  </a:ext>
                </a:extLst>
              </p:cNvPr>
              <p:cNvSpPr txBox="1">
                <a:spLocks noChangeArrowheads="1"/>
              </p:cNvSpPr>
              <p:nvPr/>
            </p:nvSpPr>
            <p:spPr bwMode="auto">
              <a:xfrm>
                <a:off x="720" y="244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108576" name="Text Box 34">
                <a:extLst>
                  <a:ext uri="{FF2B5EF4-FFF2-40B4-BE49-F238E27FC236}">
                    <a16:creationId xmlns:a16="http://schemas.microsoft.com/office/drawing/2014/main" id="{710A0436-B839-4420-8D26-A30F99D7694F}"/>
                  </a:ext>
                </a:extLst>
              </p:cNvPr>
              <p:cNvSpPr txBox="1">
                <a:spLocks noChangeArrowheads="1"/>
              </p:cNvSpPr>
              <p:nvPr/>
            </p:nvSpPr>
            <p:spPr bwMode="auto">
              <a:xfrm>
                <a:off x="1235" y="19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sp>
            <p:nvSpPr>
              <p:cNvPr id="108577" name="Text Box 35">
                <a:extLst>
                  <a:ext uri="{FF2B5EF4-FFF2-40B4-BE49-F238E27FC236}">
                    <a16:creationId xmlns:a16="http://schemas.microsoft.com/office/drawing/2014/main" id="{BD9F2184-77EF-42A5-A7E8-0AC75E7A0B7B}"/>
                  </a:ext>
                </a:extLst>
              </p:cNvPr>
              <p:cNvSpPr txBox="1">
                <a:spLocks noChangeArrowheads="1"/>
              </p:cNvSpPr>
              <p:nvPr/>
            </p:nvSpPr>
            <p:spPr bwMode="auto">
              <a:xfrm>
                <a:off x="1015" y="234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24</a:t>
                </a:r>
                <a:endParaRPr lang="zh-CN" altLang="en-US" sz="2000">
                  <a:solidFill>
                    <a:schemeClr val="hlink"/>
                  </a:solidFill>
                  <a:latin typeface="Times New Roman" panose="02020603050405020304" pitchFamily="18" charset="0"/>
                </a:endParaRPr>
              </a:p>
            </p:txBody>
          </p:sp>
          <p:sp>
            <p:nvSpPr>
              <p:cNvPr id="108578" name="Text Box 36">
                <a:extLst>
                  <a:ext uri="{FF2B5EF4-FFF2-40B4-BE49-F238E27FC236}">
                    <a16:creationId xmlns:a16="http://schemas.microsoft.com/office/drawing/2014/main" id="{86E7F4C9-A961-40CA-86EF-B9A1782EA714}"/>
                  </a:ext>
                </a:extLst>
              </p:cNvPr>
              <p:cNvSpPr txBox="1">
                <a:spLocks noChangeArrowheads="1"/>
              </p:cNvSpPr>
              <p:nvPr/>
            </p:nvSpPr>
            <p:spPr bwMode="auto">
              <a:xfrm>
                <a:off x="1235" y="2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108579" name="Text Box 37">
                <a:extLst>
                  <a:ext uri="{FF2B5EF4-FFF2-40B4-BE49-F238E27FC236}">
                    <a16:creationId xmlns:a16="http://schemas.microsoft.com/office/drawing/2014/main" id="{D4EF84C3-C272-491C-8082-FEAD7B467FB2}"/>
                  </a:ext>
                </a:extLst>
              </p:cNvPr>
              <p:cNvSpPr txBox="1">
                <a:spLocks noChangeArrowheads="1"/>
              </p:cNvSpPr>
              <p:nvPr/>
            </p:nvSpPr>
            <p:spPr bwMode="auto">
              <a:xfrm>
                <a:off x="1785" y="19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sp>
            <p:nvSpPr>
              <p:cNvPr id="108580" name="Text Box 38">
                <a:extLst>
                  <a:ext uri="{FF2B5EF4-FFF2-40B4-BE49-F238E27FC236}">
                    <a16:creationId xmlns:a16="http://schemas.microsoft.com/office/drawing/2014/main" id="{FE3A4383-BDE2-47AF-9019-0384342E4E21}"/>
                  </a:ext>
                </a:extLst>
              </p:cNvPr>
              <p:cNvSpPr txBox="1">
                <a:spLocks noChangeArrowheads="1"/>
              </p:cNvSpPr>
              <p:nvPr/>
            </p:nvSpPr>
            <p:spPr bwMode="auto">
              <a:xfrm>
                <a:off x="1490" y="234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18</a:t>
                </a:r>
                <a:endParaRPr lang="zh-CN" altLang="en-US" sz="2000">
                  <a:solidFill>
                    <a:schemeClr val="hlink"/>
                  </a:solidFill>
                  <a:latin typeface="Times New Roman" panose="02020603050405020304" pitchFamily="18" charset="0"/>
                </a:endParaRPr>
              </a:p>
            </p:txBody>
          </p:sp>
          <p:sp>
            <p:nvSpPr>
              <p:cNvPr id="108581" name="Text Box 104">
                <a:extLst>
                  <a:ext uri="{FF2B5EF4-FFF2-40B4-BE49-F238E27FC236}">
                    <a16:creationId xmlns:a16="http://schemas.microsoft.com/office/drawing/2014/main" id="{7A79F2A2-3A4B-4831-9E22-931B73FBAFCB}"/>
                  </a:ext>
                </a:extLst>
              </p:cNvPr>
              <p:cNvSpPr txBox="1">
                <a:spLocks noChangeArrowheads="1"/>
              </p:cNvSpPr>
              <p:nvPr/>
            </p:nvSpPr>
            <p:spPr bwMode="auto">
              <a:xfrm>
                <a:off x="1787" y="240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108582" name="Line 105">
                <a:extLst>
                  <a:ext uri="{FF2B5EF4-FFF2-40B4-BE49-F238E27FC236}">
                    <a16:creationId xmlns:a16="http://schemas.microsoft.com/office/drawing/2014/main" id="{2D474BC2-5CDC-4DDF-8867-BCAD6787D0BD}"/>
                  </a:ext>
                </a:extLst>
              </p:cNvPr>
              <p:cNvSpPr>
                <a:spLocks noChangeShapeType="1"/>
              </p:cNvSpPr>
              <p:nvPr/>
            </p:nvSpPr>
            <p:spPr bwMode="auto">
              <a:xfrm>
                <a:off x="1199" y="1867"/>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算法实现</a:t>
            </a:r>
            <a:r>
              <a:rPr lang="en-US" altLang="zh-CN" sz="3200" dirty="0">
                <a:latin typeface="黑体" panose="02010609060101010101" pitchFamily="49" charset="-122"/>
                <a:ea typeface="黑体" panose="02010609060101010101" pitchFamily="49" charset="-122"/>
              </a:rPr>
              <a:t>1</a:t>
            </a:r>
            <a:endParaRPr lang="zh-CN" altLang="en-US" sz="3200" dirty="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21</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1" name="Rectangle 5">
            <a:extLst>
              <a:ext uri="{FF2B5EF4-FFF2-40B4-BE49-F238E27FC236}">
                <a16:creationId xmlns:a16="http://schemas.microsoft.com/office/drawing/2014/main" id="{15F54F27-032C-45F7-8B83-AEC94E14F08E}"/>
              </a:ext>
            </a:extLst>
          </p:cNvPr>
          <p:cNvSpPr>
            <a:spLocks noGrp="1" noChangeArrowheads="1"/>
          </p:cNvSpPr>
          <p:nvPr>
            <p:ph type="body" idx="1"/>
          </p:nvPr>
        </p:nvSpPr>
        <p:spPr>
          <a:xfrm>
            <a:off x="584179" y="2819400"/>
            <a:ext cx="8164285"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蛮力法</a:t>
            </a:r>
          </a:p>
          <a:p>
            <a:pPr eaLnBrk="1" hangingPunct="1">
              <a:spcBef>
                <a:spcPct val="50000"/>
              </a:spcBef>
              <a:buNone/>
            </a:pPr>
            <a:r>
              <a:rPr lang="zh-CN" altLang="en-US" sz="2800" b="1" dirty="0">
                <a:latin typeface="黑体" panose="02010609060101010101" pitchFamily="49" charset="-122"/>
                <a:ea typeface="黑体" panose="02010609060101010101" pitchFamily="49" charset="-122"/>
              </a:rPr>
              <a:t>1.检查所有从最小生成树</a:t>
            </a: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中的顶点到最小生成树</a:t>
            </a: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外的顶点的边，找出一条最短边。</a:t>
            </a:r>
          </a:p>
          <a:p>
            <a:pPr eaLnBrk="1" hangingPunct="1">
              <a:spcBef>
                <a:spcPct val="50000"/>
              </a:spcBef>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2.</a:t>
            </a:r>
            <a:r>
              <a:rPr lang="zh-CN" altLang="en-US" sz="2800" b="1" dirty="0">
                <a:latin typeface="黑体" panose="02010609060101010101" pitchFamily="49" charset="-122"/>
                <a:ea typeface="黑体" panose="02010609060101010101" pitchFamily="49" charset="-122"/>
                <a:sym typeface="Symbol" panose="05050102010706020507" pitchFamily="18" charset="2"/>
              </a:rPr>
              <a:t>例如：在查找第</a:t>
            </a:r>
            <a:r>
              <a:rPr lang="en-US" altLang="zh-CN" sz="2800" b="1" dirty="0">
                <a:latin typeface="黑体" panose="02010609060101010101" pitchFamily="49" charset="-122"/>
                <a:ea typeface="黑体" panose="02010609060101010101" pitchFamily="49" charset="-122"/>
                <a:sym typeface="Symbol" panose="05050102010706020507" pitchFamily="18" charset="2"/>
              </a:rPr>
              <a:t>k</a:t>
            </a:r>
            <a:r>
              <a:rPr lang="zh-CN" altLang="en-US" sz="2800" b="1" dirty="0">
                <a:latin typeface="黑体" panose="02010609060101010101" pitchFamily="49" charset="-122"/>
                <a:ea typeface="黑体" panose="02010609060101010101" pitchFamily="49" charset="-122"/>
                <a:sym typeface="Symbol" panose="05050102010706020507" pitchFamily="18" charset="2"/>
              </a:rPr>
              <a:t>条最短边时，生成树中已有</a:t>
            </a:r>
            <a:r>
              <a:rPr lang="en-US" altLang="zh-CN" sz="2800" b="1" dirty="0">
                <a:latin typeface="黑体" panose="02010609060101010101" pitchFamily="49" charset="-122"/>
                <a:ea typeface="黑体" panose="02010609060101010101" pitchFamily="49" charset="-122"/>
                <a:sym typeface="Symbol" panose="05050102010706020507" pitchFamily="18" charset="2"/>
              </a:rPr>
              <a:t>k</a:t>
            </a:r>
            <a:r>
              <a:rPr lang="zh-CN" altLang="en-US" sz="2800" b="1" dirty="0">
                <a:latin typeface="黑体" panose="02010609060101010101" pitchFamily="49" charset="-122"/>
                <a:ea typeface="黑体" panose="02010609060101010101" pitchFamily="49" charset="-122"/>
                <a:sym typeface="Symbol" panose="05050102010706020507" pitchFamily="18" charset="2"/>
              </a:rPr>
              <a:t>个顶点和</a:t>
            </a:r>
            <a:r>
              <a:rPr lang="en-US" altLang="zh-CN" sz="2800" b="1" dirty="0">
                <a:latin typeface="黑体" panose="02010609060101010101" pitchFamily="49" charset="-122"/>
                <a:ea typeface="黑体" panose="02010609060101010101" pitchFamily="49" charset="-122"/>
                <a:sym typeface="Symbol" panose="05050102010706020507" pitchFamily="18" charset="2"/>
              </a:rPr>
              <a:t>k-1</a:t>
            </a:r>
            <a:r>
              <a:rPr lang="zh-CN" altLang="en-US" sz="2800" b="1" dirty="0">
                <a:latin typeface="黑体" panose="02010609060101010101" pitchFamily="49" charset="-122"/>
                <a:ea typeface="黑体" panose="02010609060101010101" pitchFamily="49" charset="-122"/>
                <a:sym typeface="Symbol" panose="05050102010706020507" pitchFamily="18" charset="2"/>
              </a:rPr>
              <a:t>条边，此时从</a:t>
            </a:r>
            <a:r>
              <a:rPr lang="en-US" altLang="zh-CN" sz="2800" b="1" dirty="0">
                <a:latin typeface="黑体" panose="02010609060101010101" pitchFamily="49" charset="-122"/>
                <a:ea typeface="黑体" panose="02010609060101010101" pitchFamily="49" charset="-122"/>
                <a:sym typeface="Symbol" panose="05050102010706020507" pitchFamily="18" charset="2"/>
              </a:rPr>
              <a:t>T</a:t>
            </a:r>
            <a:r>
              <a:rPr lang="zh-CN" altLang="en-US" sz="2800" b="1" dirty="0">
                <a:latin typeface="黑体" panose="02010609060101010101" pitchFamily="49" charset="-122"/>
                <a:ea typeface="黑体" panose="02010609060101010101" pitchFamily="49" charset="-122"/>
                <a:sym typeface="Symbol" panose="05050102010706020507" pitchFamily="18" charset="2"/>
              </a:rPr>
              <a:t>中顶点到</a:t>
            </a:r>
            <a:r>
              <a:rPr lang="en-US" altLang="zh-CN" sz="2800" b="1" dirty="0">
                <a:latin typeface="黑体" panose="02010609060101010101" pitchFamily="49" charset="-122"/>
                <a:ea typeface="黑体" panose="02010609060101010101" pitchFamily="49" charset="-122"/>
                <a:sym typeface="Symbol" panose="05050102010706020507" pitchFamily="18" charset="2"/>
              </a:rPr>
              <a:t>T</a:t>
            </a:r>
            <a:r>
              <a:rPr lang="zh-CN" altLang="en-US" sz="2800" b="1" dirty="0">
                <a:latin typeface="黑体" panose="02010609060101010101" pitchFamily="49" charset="-122"/>
                <a:ea typeface="黑体" panose="02010609060101010101" pitchFamily="49" charset="-122"/>
                <a:sym typeface="Symbol" panose="05050102010706020507" pitchFamily="18" charset="2"/>
              </a:rPr>
              <a:t>外顶点的边数最多可达</a:t>
            </a:r>
            <a:r>
              <a:rPr lang="en-US" altLang="zh-CN" sz="2800" b="1" dirty="0">
                <a:latin typeface="黑体" panose="02010609060101010101" pitchFamily="49" charset="-122"/>
                <a:ea typeface="黑体" panose="02010609060101010101" pitchFamily="49" charset="-122"/>
                <a:sym typeface="Symbol" panose="05050102010706020507" pitchFamily="18" charset="2"/>
              </a:rPr>
              <a:t>k(n-k)</a:t>
            </a:r>
            <a:r>
              <a:rPr lang="zh-CN" altLang="en-US" sz="2800" b="1" dirty="0">
                <a:latin typeface="黑体" panose="02010609060101010101" pitchFamily="49" charset="-122"/>
                <a:ea typeface="黑体" panose="02010609060101010101" pitchFamily="49" charset="-122"/>
                <a:sym typeface="Symbol" panose="05050102010706020507" pitchFamily="18" charset="2"/>
              </a:rPr>
              <a:t>条。从这么多的边中查找一条最短边。</a:t>
            </a:r>
            <a:endParaRPr lang="en-US" altLang="zh-CN" sz="2800" b="1" dirty="0">
              <a:latin typeface="黑体" panose="02010609060101010101" pitchFamily="49" charset="-122"/>
              <a:ea typeface="黑体" panose="02010609060101010101" pitchFamily="49" charset="-122"/>
            </a:endParaRP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extLst>
      <p:ext uri="{BB962C8B-B14F-4D97-AF65-F5344CB8AC3E}">
        <p14:creationId xmlns:p14="http://schemas.microsoft.com/office/powerpoint/2010/main" val="140555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代码实现</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（数据结构）</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22</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9" name="Rectangle 5">
            <a:extLst>
              <a:ext uri="{FF2B5EF4-FFF2-40B4-BE49-F238E27FC236}">
                <a16:creationId xmlns:a16="http://schemas.microsoft.com/office/drawing/2014/main" id="{C181F6FC-228E-48C2-8F6A-F3BDB980DC6F}"/>
              </a:ext>
            </a:extLst>
          </p:cNvPr>
          <p:cNvSpPr txBox="1">
            <a:spLocks noChangeArrowheads="1"/>
          </p:cNvSpPr>
          <p:nvPr/>
        </p:nvSpPr>
        <p:spPr bwMode="auto">
          <a:xfrm>
            <a:off x="539552" y="2790875"/>
            <a:ext cx="3168352" cy="27263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struct Node{  </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v1;//</a:t>
            </a:r>
            <a:r>
              <a:rPr lang="zh-CN" altLang="en-US" sz="2400" b="1" kern="0" dirty="0">
                <a:latin typeface="黑体" panose="02010609060101010101" pitchFamily="49" charset="-122"/>
                <a:ea typeface="黑体" panose="02010609060101010101" pitchFamily="49" charset="-122"/>
              </a:rPr>
              <a:t>顶点</a:t>
            </a:r>
            <a:r>
              <a:rPr lang="en-US" altLang="zh-CN" sz="2400" b="1" kern="0" dirty="0">
                <a:latin typeface="黑体" panose="02010609060101010101" pitchFamily="49" charset="-122"/>
                <a:ea typeface="黑体" panose="02010609060101010101" pitchFamily="49" charset="-122"/>
              </a:rPr>
              <a:t>1</a:t>
            </a:r>
            <a:r>
              <a:rPr lang="zh-CN" altLang="en-US" sz="2400" b="1" kern="0" dirty="0">
                <a:latin typeface="黑体" panose="02010609060101010101" pitchFamily="49" charset="-122"/>
                <a:ea typeface="黑体" panose="02010609060101010101" pitchFamily="49" charset="-122"/>
              </a:rPr>
              <a:t>下标</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v2;//</a:t>
            </a:r>
            <a:r>
              <a:rPr lang="zh-CN" altLang="en-US" sz="2400" b="1" kern="0" dirty="0">
                <a:latin typeface="黑体" panose="02010609060101010101" pitchFamily="49" charset="-122"/>
                <a:ea typeface="黑体" panose="02010609060101010101" pitchFamily="49" charset="-122"/>
              </a:rPr>
              <a:t>顶点</a:t>
            </a:r>
            <a:r>
              <a:rPr lang="en-US" altLang="zh-CN" sz="2400" b="1" kern="0" dirty="0">
                <a:latin typeface="黑体" panose="02010609060101010101" pitchFamily="49" charset="-122"/>
                <a:ea typeface="黑体" panose="02010609060101010101" pitchFamily="49" charset="-122"/>
              </a:rPr>
              <a:t>2</a:t>
            </a:r>
            <a:r>
              <a:rPr lang="zh-CN" altLang="en-US" sz="2400" b="1" kern="0" dirty="0">
                <a:latin typeface="黑体" panose="02010609060101010101" pitchFamily="49" charset="-122"/>
                <a:ea typeface="黑体" panose="02010609060101010101" pitchFamily="49" charset="-122"/>
              </a:rPr>
              <a:t>下标</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weight;//</a:t>
            </a:r>
            <a:r>
              <a:rPr lang="zh-CN" altLang="en-US" sz="2400" b="1" kern="0" dirty="0">
                <a:latin typeface="黑体" panose="02010609060101010101" pitchFamily="49" charset="-122"/>
                <a:ea typeface="黑体" panose="02010609060101010101" pitchFamily="49" charset="-122"/>
              </a:rPr>
              <a:t>权值</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a:t>
            </a:r>
            <a:r>
              <a:rPr lang="zh-CN" altLang="en-US" sz="2400" b="1" kern="0" dirty="0">
                <a:latin typeface="黑体" panose="02010609060101010101" pitchFamily="49" charset="-122"/>
                <a:ea typeface="黑体" panose="02010609060101010101" pitchFamily="49" charset="-122"/>
              </a:rPr>
              <a:t> </a:t>
            </a:r>
            <a:r>
              <a:rPr lang="en-US" altLang="zh-CN" sz="1800" b="1" kern="0" dirty="0">
                <a:latin typeface="黑体" panose="02010609060101010101" pitchFamily="49" charset="-122"/>
                <a:ea typeface="黑体" panose="02010609060101010101" pitchFamily="49" charset="-122"/>
              </a:rPr>
              <a:t>//</a:t>
            </a:r>
            <a:r>
              <a:rPr lang="zh-CN" altLang="en-US" sz="1800" b="1" kern="0" dirty="0">
                <a:latin typeface="黑体" panose="02010609060101010101" pitchFamily="49" charset="-122"/>
                <a:ea typeface="黑体" panose="02010609060101010101" pitchFamily="49" charset="-122"/>
              </a:rPr>
              <a:t>定义边的结构</a:t>
            </a:r>
            <a:endParaRPr lang="en-US" altLang="zh-CN" sz="1800" b="1" kern="0" dirty="0">
              <a:latin typeface="黑体" panose="02010609060101010101" pitchFamily="49" charset="-122"/>
              <a:ea typeface="黑体" panose="02010609060101010101" pitchFamily="49" charset="-122"/>
            </a:endParaRPr>
          </a:p>
        </p:txBody>
      </p:sp>
      <p:sp>
        <p:nvSpPr>
          <p:cNvPr id="7" name="Rectangle 5">
            <a:extLst>
              <a:ext uri="{FF2B5EF4-FFF2-40B4-BE49-F238E27FC236}">
                <a16:creationId xmlns:a16="http://schemas.microsoft.com/office/drawing/2014/main" id="{F92B8B63-C4BF-405C-906F-B65FF24062A4}"/>
              </a:ext>
            </a:extLst>
          </p:cNvPr>
          <p:cNvSpPr txBox="1">
            <a:spLocks noChangeArrowheads="1"/>
          </p:cNvSpPr>
          <p:nvPr/>
        </p:nvSpPr>
        <p:spPr bwMode="auto">
          <a:xfrm>
            <a:off x="3707904" y="2790875"/>
            <a:ext cx="4987795" cy="4038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Map{   //</a:t>
            </a:r>
            <a:r>
              <a:rPr lang="zh-CN" altLang="en-US" sz="2400" b="1" kern="0" dirty="0">
                <a:latin typeface="黑体" panose="02010609060101010101" pitchFamily="49" charset="-122"/>
                <a:ea typeface="黑体" panose="02010609060101010101" pitchFamily="49" charset="-122"/>
              </a:rPr>
              <a:t>图的数据</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len;      //</a:t>
            </a:r>
            <a:r>
              <a:rPr lang="zh-CN" altLang="en-US" sz="2400" b="1" kern="0" dirty="0">
                <a:latin typeface="黑体" panose="02010609060101010101" pitchFamily="49" charset="-122"/>
                <a:ea typeface="黑体" panose="02010609060101010101" pitchFamily="49" charset="-122"/>
              </a:rPr>
              <a:t>顶点数</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string *name; //</a:t>
            </a:r>
            <a:r>
              <a:rPr lang="zh-CN" altLang="en-US" sz="2400" b="1" kern="0" dirty="0">
                <a:latin typeface="黑体" panose="02010609060101010101" pitchFamily="49" charset="-122"/>
                <a:ea typeface="黑体" panose="02010609060101010101" pitchFamily="49" charset="-122"/>
              </a:rPr>
              <a:t>顶点数组</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int **p;      //</a:t>
            </a:r>
            <a:r>
              <a:rPr lang="zh-CN" altLang="en-US" sz="2400" b="1" kern="0" dirty="0">
                <a:latin typeface="黑体" panose="02010609060101010101" pitchFamily="49" charset="-122"/>
                <a:ea typeface="黑体" panose="02010609060101010101" pitchFamily="49" charset="-122"/>
              </a:rPr>
              <a:t>邻接矩阵</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int *v;       //</a:t>
            </a:r>
            <a:r>
              <a:rPr lang="zh-CN" altLang="en-US" sz="2400" b="1" kern="0" dirty="0">
                <a:latin typeface="黑体" panose="02010609060101010101" pitchFamily="49" charset="-122"/>
                <a:ea typeface="黑体" panose="02010609060101010101" pitchFamily="49" charset="-122"/>
              </a:rPr>
              <a:t>访问标志</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solidFill>
                  <a:schemeClr val="bg1">
                    <a:lumMod val="65000"/>
                  </a:schemeClr>
                </a:solidFill>
                <a:latin typeface="黑体" panose="02010609060101010101" pitchFamily="49" charset="-122"/>
                <a:ea typeface="黑体" panose="02010609060101010101" pitchFamily="49" charset="-122"/>
              </a:rPr>
              <a:t>Node *node;  //</a:t>
            </a:r>
            <a:r>
              <a:rPr lang="zh-CN" altLang="en-US" sz="2400" b="1" kern="0" dirty="0">
                <a:solidFill>
                  <a:schemeClr val="bg1">
                    <a:lumMod val="65000"/>
                  </a:schemeClr>
                </a:solidFill>
                <a:latin typeface="黑体" panose="02010609060101010101" pitchFamily="49" charset="-122"/>
                <a:ea typeface="黑体" panose="02010609060101010101" pitchFamily="49" charset="-122"/>
              </a:rPr>
              <a:t>存放选择的边</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public:        //</a:t>
            </a:r>
            <a:r>
              <a:rPr lang="zh-CN" altLang="en-US" sz="2400" b="1" kern="0" dirty="0">
                <a:latin typeface="黑体" panose="02010609060101010101" pitchFamily="49" charset="-122"/>
                <a:ea typeface="黑体" panose="02010609060101010101" pitchFamily="49" charset="-122"/>
              </a:rPr>
              <a:t>各种方法  </a:t>
            </a:r>
            <a:r>
              <a:rPr lang="en-US" altLang="zh-CN" sz="2400" b="1" kern="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648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720144"/>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代码实现</a:t>
            </a:r>
            <a:r>
              <a:rPr lang="en-US" altLang="zh-CN" sz="3200" dirty="0">
                <a:latin typeface="黑体" panose="02010609060101010101" pitchFamily="49" charset="-122"/>
                <a:ea typeface="黑体" panose="02010609060101010101" pitchFamily="49" charset="-122"/>
              </a:rPr>
              <a:t>1</a:t>
            </a:r>
            <a:endParaRPr lang="zh-CN" altLang="en-US" sz="3200" dirty="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23</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8" name="Rectangle 4">
            <a:extLst>
              <a:ext uri="{FF2B5EF4-FFF2-40B4-BE49-F238E27FC236}">
                <a16:creationId xmlns:a16="http://schemas.microsoft.com/office/drawing/2014/main" id="{B2AF00FC-F141-4AE1-B3AA-EE44C348E171}"/>
              </a:ext>
            </a:extLst>
          </p:cNvPr>
          <p:cNvSpPr txBox="1">
            <a:spLocks noChangeArrowheads="1"/>
          </p:cNvSpPr>
          <p:nvPr/>
        </p:nvSpPr>
        <p:spPr bwMode="auto">
          <a:xfrm>
            <a:off x="342900" y="2405944"/>
            <a:ext cx="8458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void Prim(string start){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int p1,p2,min;</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=0;i&lt;</a:t>
            </a:r>
            <a:r>
              <a:rPr lang="en-US" altLang="zh-CN" sz="2000" b="1" kern="0" dirty="0" err="1">
                <a:effectLst>
                  <a:outerShdw blurRad="38100" dist="38100" dir="2700000" algn="tl">
                    <a:srgbClr val="C0C0C0"/>
                  </a:outerShdw>
                </a:effectLst>
                <a:latin typeface="黑体" pitchFamily="2" charset="-122"/>
                <a:ea typeface="黑体" pitchFamily="2" charset="-122"/>
              </a:rPr>
              <a:t>len;i</a:t>
            </a:r>
            <a:r>
              <a:rPr lang="en-US" altLang="zh-CN" sz="2000" b="1" kern="0" dirty="0">
                <a:effectLst>
                  <a:outerShdw blurRad="38100" dist="38100" dir="2700000" algn="tl">
                    <a:srgbClr val="C0C0C0"/>
                  </a:outerShdw>
                </a:effectLst>
                <a:latin typeface="黑体" pitchFamily="2" charset="-122"/>
                <a:ea typeface="黑体" pitchFamily="2" charset="-122"/>
              </a:rPr>
              <a:t>++)  v[</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]=0;  //</a:t>
            </a:r>
            <a:r>
              <a:rPr lang="zh-CN" altLang="en-US" sz="2000" b="1" kern="0" dirty="0">
                <a:effectLst>
                  <a:outerShdw blurRad="38100" dist="38100" dir="2700000" algn="tl">
                    <a:srgbClr val="C0C0C0"/>
                  </a:outerShdw>
                </a:effectLst>
                <a:latin typeface="黑体" pitchFamily="2" charset="-122"/>
                <a:ea typeface="黑体" pitchFamily="2" charset="-122"/>
              </a:rPr>
              <a:t>访问标志位初始化，设置为</a:t>
            </a:r>
            <a:r>
              <a:rPr lang="en-US" altLang="zh-CN" sz="2000" b="1" kern="0" dirty="0">
                <a:effectLst>
                  <a:outerShdw blurRad="38100" dist="38100" dir="2700000" algn="tl">
                    <a:srgbClr val="C0C0C0"/>
                  </a:outerShdw>
                </a:effectLst>
                <a:latin typeface="黑体" pitchFamily="2" charset="-122"/>
                <a:ea typeface="黑体" pitchFamily="2" charset="-122"/>
              </a:rPr>
              <a:t>0</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p1=</a:t>
            </a:r>
            <a:r>
              <a:rPr lang="en-US" altLang="zh-CN" sz="2000" b="1" kern="0" dirty="0" err="1">
                <a:solidFill>
                  <a:srgbClr val="C00000"/>
                </a:solidFill>
                <a:effectLst>
                  <a:outerShdw blurRad="38100" dist="38100" dir="2700000" algn="tl">
                    <a:srgbClr val="C0C0C0"/>
                  </a:outerShdw>
                </a:effectLst>
                <a:latin typeface="黑体" pitchFamily="2" charset="-122"/>
                <a:ea typeface="黑体" pitchFamily="2" charset="-122"/>
              </a:rPr>
              <a:t>FindPoint</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(start);  v[p1]=1;</a:t>
            </a:r>
            <a:r>
              <a:rPr lang="en-US" altLang="zh-CN" sz="2000" b="1" kern="0" dirty="0">
                <a:effectLst>
                  <a:outerShdw blurRad="38100" dist="38100" dir="2700000" algn="tl">
                    <a:srgbClr val="C0C0C0"/>
                  </a:outerShdw>
                </a:effectLst>
                <a:latin typeface="黑体" pitchFamily="2" charset="-122"/>
                <a:ea typeface="黑体" pitchFamily="2" charset="-122"/>
              </a:rPr>
              <a:t>   //</a:t>
            </a:r>
            <a:r>
              <a:rPr lang="zh-CN" altLang="en-US" sz="2000" b="1" kern="0" dirty="0">
                <a:effectLst>
                  <a:outerShdw blurRad="38100" dist="38100" dir="2700000" algn="tl">
                    <a:srgbClr val="C0C0C0"/>
                  </a:outerShdw>
                </a:effectLst>
                <a:latin typeface="黑体" pitchFamily="2" charset="-122"/>
                <a:ea typeface="黑体" pitchFamily="2" charset="-122"/>
              </a:rPr>
              <a:t>从起始点</a:t>
            </a:r>
            <a:r>
              <a:rPr lang="en-US" altLang="zh-CN" sz="2000" b="1" kern="0" dirty="0">
                <a:effectLst>
                  <a:outerShdw blurRad="38100" dist="38100" dir="2700000" algn="tl">
                    <a:srgbClr val="C0C0C0"/>
                  </a:outerShdw>
                </a:effectLst>
                <a:latin typeface="黑体" pitchFamily="2" charset="-122"/>
                <a:ea typeface="黑体" pitchFamily="2" charset="-122"/>
              </a:rPr>
              <a:t>start</a:t>
            </a:r>
            <a:r>
              <a:rPr lang="zh-CN" altLang="en-US" sz="2000" b="1" kern="0" dirty="0">
                <a:effectLst>
                  <a:outerShdw blurRad="38100" dist="38100" dir="2700000" algn="tl">
                    <a:srgbClr val="C0C0C0"/>
                  </a:outerShdw>
                </a:effectLst>
                <a:latin typeface="黑体" pitchFamily="2" charset="-122"/>
                <a:ea typeface="黑体" pitchFamily="2" charset="-122"/>
              </a:rPr>
              <a:t>开始建树</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k=0;k&lt;len-1;k++){   //</a:t>
            </a:r>
            <a:r>
              <a:rPr lang="zh-CN" altLang="en-US" sz="2000" b="1" kern="0" dirty="0">
                <a:effectLst>
                  <a:outerShdw blurRad="38100" dist="38100" dir="2700000" algn="tl">
                    <a:srgbClr val="C0C0C0"/>
                  </a:outerShdw>
                </a:effectLst>
                <a:latin typeface="黑体" pitchFamily="2" charset="-122"/>
                <a:ea typeface="黑体" pitchFamily="2" charset="-122"/>
              </a:rPr>
              <a:t>进行</a:t>
            </a:r>
            <a:r>
              <a:rPr lang="en-US" altLang="zh-CN" sz="2000" b="1" kern="0" dirty="0">
                <a:effectLst>
                  <a:outerShdw blurRad="38100" dist="38100" dir="2700000" algn="tl">
                    <a:srgbClr val="C0C0C0"/>
                  </a:outerShdw>
                </a:effectLst>
                <a:latin typeface="黑体" pitchFamily="2" charset="-122"/>
                <a:ea typeface="黑体" pitchFamily="2" charset="-122"/>
              </a:rPr>
              <a:t>len-1</a:t>
            </a:r>
            <a:r>
              <a:rPr lang="zh-CN" altLang="en-US" sz="2000" b="1" kern="0" dirty="0">
                <a:effectLst>
                  <a:outerShdw blurRad="38100" dist="38100" dir="2700000" algn="tl">
                    <a:srgbClr val="C0C0C0"/>
                  </a:outerShdw>
                </a:effectLst>
                <a:latin typeface="黑体" pitchFamily="2" charset="-122"/>
                <a:ea typeface="黑体" pitchFamily="2" charset="-122"/>
              </a:rPr>
              <a:t>次，每次找到一个顶点</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min=</a:t>
            </a:r>
            <a:r>
              <a:rPr lang="en-US" altLang="zh-CN" sz="2000" b="1" kern="0" dirty="0" err="1">
                <a:effectLst>
                  <a:outerShdw blurRad="38100" dist="38100" dir="2700000" algn="tl">
                    <a:srgbClr val="C0C0C0"/>
                  </a:outerShdw>
                </a:effectLst>
                <a:latin typeface="黑体" pitchFamily="2" charset="-122"/>
                <a:ea typeface="黑体" pitchFamily="2" charset="-122"/>
              </a:rPr>
              <a:t>MaxWeight</a:t>
            </a:r>
            <a:r>
              <a:rPr lang="en-US" altLang="zh-CN" sz="2000" b="1" kern="0" dirty="0">
                <a:effectLst>
                  <a:outerShdw blurRad="38100" dist="38100" dir="2700000" algn="tl">
                    <a:srgbClr val="C0C0C0"/>
                  </a:outerShdw>
                </a:effectLst>
                <a:latin typeface="黑体" pitchFamily="2" charset="-122"/>
                <a:ea typeface="黑体" pitchFamily="2" charset="-122"/>
              </a:rPr>
              <a: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=0;i&lt;</a:t>
            </a:r>
            <a:r>
              <a:rPr lang="en-US" altLang="zh-CN" sz="2000" b="1" kern="0" dirty="0" err="1">
                <a:effectLst>
                  <a:outerShdw blurRad="38100" dist="38100" dir="2700000" algn="tl">
                    <a:srgbClr val="C0C0C0"/>
                  </a:outerShdw>
                </a:effectLst>
                <a:latin typeface="黑体" pitchFamily="2" charset="-122"/>
                <a:ea typeface="黑体" pitchFamily="2" charset="-122"/>
              </a:rPr>
              <a:t>len;i</a:t>
            </a:r>
            <a:r>
              <a:rPr lang="en-US" altLang="zh-CN" sz="2000" b="1" kern="0" dirty="0">
                <a:effectLst>
                  <a:outerShdw blurRad="38100" dist="38100" dir="2700000" algn="tl">
                    <a:srgbClr val="C0C0C0"/>
                  </a:outerShdw>
                </a:effectLst>
                <a:latin typeface="黑体" pitchFamily="2" charset="-122"/>
                <a:ea typeface="黑体" pitchFamily="2" charset="-122"/>
              </a:rPr>
              <a: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j=0;j&lt;</a:t>
            </a:r>
            <a:r>
              <a:rPr lang="en-US" altLang="zh-CN" sz="2000" b="1" kern="0" dirty="0" err="1">
                <a:effectLst>
                  <a:outerShdw blurRad="38100" dist="38100" dir="2700000" algn="tl">
                    <a:srgbClr val="C0C0C0"/>
                  </a:outerShdw>
                </a:effectLst>
                <a:latin typeface="黑体" pitchFamily="2" charset="-122"/>
                <a:ea typeface="黑体" pitchFamily="2" charset="-122"/>
              </a:rPr>
              <a:t>len;j</a:t>
            </a:r>
            <a:r>
              <a:rPr lang="en-US" altLang="zh-CN" sz="2000" b="1" kern="0" dirty="0">
                <a:effectLst>
                  <a:outerShdw blurRad="38100" dist="38100" dir="2700000" algn="tl">
                    <a:srgbClr val="C0C0C0"/>
                  </a:outerShdw>
                </a:effectLst>
                <a:latin typeface="黑体" pitchFamily="2" charset="-122"/>
                <a:ea typeface="黑体" pitchFamily="2" charset="-122"/>
              </a:rPr>
              <a: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if(</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v[</a:t>
            </a:r>
            <a:r>
              <a:rPr lang="en-US" altLang="zh-CN" sz="2000" b="1" kern="0" dirty="0" err="1">
                <a:solidFill>
                  <a:srgbClr val="C00000"/>
                </a:solidFill>
                <a:effectLst>
                  <a:outerShdw blurRad="38100" dist="38100" dir="2700000" algn="tl">
                    <a:srgbClr val="C0C0C0"/>
                  </a:outerShdw>
                </a:effectLst>
                <a:latin typeface="黑体" pitchFamily="2" charset="-122"/>
                <a:ea typeface="黑体" pitchFamily="2" charset="-122"/>
              </a:rPr>
              <a:t>i</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]==1 &amp;&amp; v[j]==0 </a:t>
            </a:r>
            <a:r>
              <a:rPr lang="en-US" altLang="zh-CN" sz="2000" b="1" kern="0" dirty="0">
                <a:effectLst>
                  <a:outerShdw blurRad="38100" dist="38100" dir="2700000" algn="tl">
                    <a:srgbClr val="C0C0C0"/>
                  </a:outerShdw>
                </a:effectLst>
                <a:latin typeface="黑体" pitchFamily="2" charset="-122"/>
                <a:ea typeface="黑体" pitchFamily="2" charset="-122"/>
              </a:rPr>
              <a:t>&amp;&amp; p[</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][j]&lt;min){</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p1=i;p2=j; min=p[</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][j];}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v[p2]=1;                   </a:t>
            </a:r>
            <a:r>
              <a:rPr lang="en-US" altLang="zh-CN" sz="2000" b="1" kern="0" dirty="0">
                <a:effectLst>
                  <a:outerShdw blurRad="38100" dist="38100" dir="2700000" algn="tl">
                    <a:srgbClr val="C0C0C0"/>
                  </a:outerShdw>
                </a:effectLst>
                <a:latin typeface="黑体" pitchFamily="2" charset="-122"/>
                <a:ea typeface="黑体" pitchFamily="2" charset="-122"/>
              </a:rPr>
              <a:t>//</a:t>
            </a:r>
            <a:r>
              <a:rPr lang="zh-CN" altLang="en-US" sz="2000" b="1" kern="0" dirty="0">
                <a:effectLst>
                  <a:outerShdw blurRad="38100" dist="38100" dir="2700000" algn="tl">
                    <a:srgbClr val="C0C0C0"/>
                  </a:outerShdw>
                </a:effectLst>
                <a:latin typeface="黑体" pitchFamily="2" charset="-122"/>
                <a:ea typeface="黑体" pitchFamily="2" charset="-122"/>
              </a:rPr>
              <a:t>将选出的边加入到边集</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node[k].v1=p1; node[k].v2=p2; node[k].weight=min;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endParaRPr lang="zh-CN" altLang="zh-CN" sz="2000" b="1" kern="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85291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86055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算法实现</a:t>
            </a:r>
            <a:r>
              <a:rPr lang="en-US" altLang="zh-CN" sz="3200" dirty="0">
                <a:latin typeface="黑体" panose="02010609060101010101" pitchFamily="49" charset="-122"/>
                <a:ea typeface="黑体" panose="02010609060101010101" pitchFamily="49" charset="-122"/>
              </a:rPr>
              <a:t>2</a:t>
            </a:r>
            <a:endParaRPr lang="zh-CN" altLang="en-US" sz="3200" dirty="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24</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1" name="Rectangle 5">
            <a:extLst>
              <a:ext uri="{FF2B5EF4-FFF2-40B4-BE49-F238E27FC236}">
                <a16:creationId xmlns:a16="http://schemas.microsoft.com/office/drawing/2014/main" id="{15F54F27-032C-45F7-8B83-AEC94E14F08E}"/>
              </a:ext>
            </a:extLst>
          </p:cNvPr>
          <p:cNvSpPr>
            <a:spLocks noGrp="1" noChangeArrowheads="1"/>
          </p:cNvSpPr>
          <p:nvPr>
            <p:ph type="body" idx="1"/>
          </p:nvPr>
        </p:nvSpPr>
        <p:spPr>
          <a:xfrm>
            <a:off x="533400" y="2590800"/>
            <a:ext cx="84582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增量法</a:t>
            </a:r>
          </a:p>
          <a:p>
            <a:pPr eaLnBrk="1" hangingPunct="1">
              <a:spcBef>
                <a:spcPct val="50000"/>
              </a:spcBef>
              <a:buNone/>
            </a:pPr>
            <a:r>
              <a:rPr lang="zh-CN" altLang="en-US" sz="2400" b="1"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U={u</a:t>
            </a:r>
            <a:r>
              <a:rPr lang="en-US" altLang="zh-CN" sz="2400" b="1" baseline="-25000" dirty="0">
                <a:latin typeface="黑体" panose="02010609060101010101" pitchFamily="49" charset="-122"/>
                <a:ea typeface="黑体" panose="02010609060101010101" pitchFamily="49" charset="-122"/>
              </a:rPr>
              <a:t>0</a:t>
            </a:r>
            <a:r>
              <a:rPr lang="en-US" altLang="zh-CN" sz="2400" b="1" dirty="0">
                <a:latin typeface="黑体" panose="02010609060101010101" pitchFamily="49" charset="-122"/>
                <a:ea typeface="黑体" panose="02010609060101010101" pitchFamily="49" charset="-122"/>
              </a:rPr>
              <a:t>}，(u</a:t>
            </a:r>
            <a:r>
              <a:rPr lang="en-US" altLang="zh-CN" sz="2400" b="1" baseline="-25000" dirty="0">
                <a:latin typeface="黑体" panose="02010609060101010101" pitchFamily="49" charset="-122"/>
                <a:ea typeface="黑体" panose="02010609060101010101" pitchFamily="49" charset="-122"/>
              </a:rPr>
              <a:t>0</a:t>
            </a:r>
            <a:r>
              <a:rPr lang="en-US" altLang="zh-CN" sz="2400" b="1" dirty="0">
                <a:latin typeface="黑体" panose="02010609060101010101" pitchFamily="49" charset="-122"/>
                <a:ea typeface="黑体" panose="02010609060101010101" pitchFamily="49" charset="-122"/>
                <a:sym typeface="Symbol" panose="05050102010706020507" pitchFamily="18" charset="2"/>
              </a:rPr>
              <a:t>V), </a:t>
            </a:r>
            <a:r>
              <a:rPr lang="zh-CN" altLang="en-US" sz="2400" b="1" dirty="0">
                <a:latin typeface="黑体" panose="02010609060101010101" pitchFamily="49" charset="-122"/>
                <a:ea typeface="黑体" panose="02010609060101010101" pitchFamily="49" charset="-122"/>
                <a:sym typeface="Symbol" panose="05050102010706020507" pitchFamily="18" charset="2"/>
              </a:rPr>
              <a:t>并为集合</a:t>
            </a:r>
            <a:r>
              <a:rPr lang="en-US" altLang="zh-CN" sz="2400" b="1" dirty="0">
                <a:latin typeface="黑体" panose="02010609060101010101" pitchFamily="49" charset="-122"/>
                <a:ea typeface="黑体" panose="02010609060101010101" pitchFamily="49" charset="-122"/>
                <a:sym typeface="Symbol" panose="05050102010706020507" pitchFamily="18" charset="2"/>
              </a:rPr>
              <a:t>V-U</a:t>
            </a:r>
            <a:r>
              <a:rPr lang="zh-CN" altLang="en-US" sz="2400" b="1" dirty="0">
                <a:latin typeface="黑体" panose="02010609060101010101" pitchFamily="49" charset="-122"/>
                <a:ea typeface="黑体" panose="02010609060101010101" pitchFamily="49" charset="-122"/>
                <a:sym typeface="Symbol" panose="05050102010706020507" pitchFamily="18" charset="2"/>
              </a:rPr>
              <a:t>中的各顶点置最小交叉边（</a:t>
            </a:r>
            <a:r>
              <a:rPr lang="en-US" altLang="zh-CN" sz="2400" b="1" dirty="0">
                <a:latin typeface="黑体" panose="02010609060101010101" pitchFamily="49" charset="-122"/>
                <a:ea typeface="黑体" panose="02010609060101010101" pitchFamily="49" charset="-122"/>
              </a:rPr>
              <a:t>u</a:t>
            </a:r>
            <a:r>
              <a:rPr lang="en-US" altLang="zh-CN" sz="2400" b="1" baseline="-25000" dirty="0">
                <a:latin typeface="黑体" panose="02010609060101010101" pitchFamily="49" charset="-122"/>
                <a:ea typeface="黑体" panose="02010609060101010101" pitchFamily="49" charset="-122"/>
              </a:rPr>
              <a:t>0 </a:t>
            </a:r>
            <a:r>
              <a:rPr lang="zh-CN" altLang="en-US" sz="2400" b="1" dirty="0">
                <a:latin typeface="黑体" panose="02010609060101010101" pitchFamily="49" charset="-122"/>
                <a:ea typeface="黑体" panose="02010609060101010101" pitchFamily="49" charset="-122"/>
              </a:rPr>
              <a:t>到该顶点的边的权值，没有边权值为∞</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endParaRPr lang="en-US" altLang="zh-CN" sz="24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5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sym typeface="Symbol" panose="05050102010706020507" pitchFamily="18" charset="2"/>
              </a:rPr>
              <a:t>2.</a:t>
            </a:r>
            <a:r>
              <a:rPr lang="zh-CN" altLang="en-US" sz="2400" b="1" dirty="0">
                <a:latin typeface="黑体" panose="02010609060101010101" pitchFamily="49" charset="-122"/>
                <a:ea typeface="黑体" panose="02010609060101010101" pitchFamily="49" charset="-122"/>
                <a:sym typeface="Symbol" panose="05050102010706020507" pitchFamily="18" charset="2"/>
              </a:rPr>
              <a:t>从集合</a:t>
            </a:r>
            <a:r>
              <a:rPr lang="en-US" altLang="zh-CN" sz="2400" b="1" dirty="0">
                <a:latin typeface="黑体" panose="02010609060101010101" pitchFamily="49" charset="-122"/>
                <a:ea typeface="黑体" panose="02010609060101010101" pitchFamily="49" charset="-122"/>
                <a:sym typeface="Symbol" panose="05050102010706020507" pitchFamily="18" charset="2"/>
              </a:rPr>
              <a:t>V-U</a:t>
            </a:r>
            <a:r>
              <a:rPr lang="zh-CN" altLang="en-US" sz="2400" b="1" dirty="0">
                <a:latin typeface="黑体" panose="02010609060101010101" pitchFamily="49" charset="-122"/>
                <a:ea typeface="黑体" panose="02010609060101010101" pitchFamily="49" charset="-122"/>
                <a:sym typeface="Symbol" panose="05050102010706020507" pitchFamily="18" charset="2"/>
              </a:rPr>
              <a:t>中各顶点对应的最小权值边中选取最短边</a:t>
            </a:r>
            <a:r>
              <a:rPr lang="en-US" altLang="zh-CN"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a:latin typeface="黑体" panose="02010609060101010101" pitchFamily="49" charset="-122"/>
                <a:ea typeface="黑体" panose="02010609060101010101" pitchFamily="49" charset="-122"/>
                <a:sym typeface="Symbol" panose="05050102010706020507" pitchFamily="18" charset="2"/>
              </a:rPr>
              <a:t>u,v</a:t>
            </a:r>
            <a:r>
              <a:rPr lang="en-US" altLang="zh-CN" sz="2400" b="1" dirty="0">
                <a:latin typeface="黑体" panose="02010609060101010101" pitchFamily="49" charset="-122"/>
                <a:ea typeface="黑体" panose="02010609060101010101" pitchFamily="49" charset="-122"/>
                <a:sym typeface="Symbol" panose="05050102010706020507" pitchFamily="18" charset="2"/>
              </a:rPr>
              <a:t>)</a:t>
            </a:r>
            <a:r>
              <a:rPr lang="zh-CN" altLang="en-US" sz="2400" b="1" dirty="0">
                <a:latin typeface="黑体" panose="02010609060101010101" pitchFamily="49" charset="-122"/>
                <a:ea typeface="黑体" panose="02010609060101010101" pitchFamily="49" charset="-122"/>
                <a:sym typeface="Symbol" panose="05050102010706020507" pitchFamily="18" charset="2"/>
              </a:rPr>
              <a:t>，然后将边</a:t>
            </a:r>
            <a:r>
              <a:rPr lang="en-US" altLang="zh-CN"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a:latin typeface="黑体" panose="02010609060101010101" pitchFamily="49" charset="-122"/>
                <a:ea typeface="黑体" panose="02010609060101010101" pitchFamily="49" charset="-122"/>
                <a:sym typeface="Symbol" panose="05050102010706020507" pitchFamily="18" charset="2"/>
              </a:rPr>
              <a:t>u,v</a:t>
            </a:r>
            <a:r>
              <a:rPr lang="en-US" altLang="zh-CN" sz="2400" b="1" dirty="0">
                <a:latin typeface="黑体" panose="02010609060101010101" pitchFamily="49" charset="-122"/>
                <a:ea typeface="黑体" panose="02010609060101010101" pitchFamily="49" charset="-122"/>
                <a:sym typeface="Symbol" panose="05050102010706020507" pitchFamily="18" charset="2"/>
              </a:rPr>
              <a:t>)</a:t>
            </a:r>
            <a:r>
              <a:rPr lang="zh-CN" altLang="en-US" sz="2400" b="1" dirty="0">
                <a:latin typeface="黑体" panose="02010609060101010101" pitchFamily="49" charset="-122"/>
                <a:ea typeface="黑体" panose="02010609060101010101" pitchFamily="49" charset="-122"/>
                <a:sym typeface="Symbol" panose="05050102010706020507" pitchFamily="18" charset="2"/>
              </a:rPr>
              <a:t>及其在集合</a:t>
            </a:r>
            <a:r>
              <a:rPr lang="en-US" altLang="zh-CN" sz="2400" b="1" dirty="0">
                <a:latin typeface="黑体" panose="02010609060101010101" pitchFamily="49" charset="-122"/>
                <a:ea typeface="黑体" panose="02010609060101010101" pitchFamily="49" charset="-122"/>
                <a:sym typeface="Symbol" panose="05050102010706020507" pitchFamily="18" charset="2"/>
              </a:rPr>
              <a:t>V-U</a:t>
            </a:r>
            <a:r>
              <a:rPr lang="zh-CN" altLang="en-US" sz="2400" b="1" dirty="0">
                <a:latin typeface="黑体" panose="02010609060101010101" pitchFamily="49" charset="-122"/>
                <a:ea typeface="黑体" panose="02010609060101010101" pitchFamily="49" charset="-122"/>
                <a:sym typeface="Symbol" panose="05050102010706020507" pitchFamily="18" charset="2"/>
              </a:rPr>
              <a:t>中的顶点</a:t>
            </a:r>
            <a:r>
              <a:rPr lang="en-US" altLang="zh-CN" sz="2400" b="1" dirty="0">
                <a:solidFill>
                  <a:srgbClr val="C00000"/>
                </a:solidFill>
                <a:latin typeface="黑体" panose="02010609060101010101" pitchFamily="49" charset="-122"/>
                <a:ea typeface="黑体" panose="02010609060101010101" pitchFamily="49" charset="-122"/>
                <a:sym typeface="Symbol" panose="05050102010706020507" pitchFamily="18" charset="2"/>
              </a:rPr>
              <a:t>v</a:t>
            </a:r>
            <a:r>
              <a:rPr lang="zh-CN" altLang="en-US" sz="2400" b="1" dirty="0">
                <a:latin typeface="黑体" panose="02010609060101010101" pitchFamily="49" charset="-122"/>
                <a:ea typeface="黑体" panose="02010609060101010101" pitchFamily="49" charset="-122"/>
                <a:sym typeface="Symbol" panose="05050102010706020507" pitchFamily="18" charset="2"/>
              </a:rPr>
              <a:t>加入到生成树</a:t>
            </a:r>
            <a:r>
              <a:rPr lang="en-US" altLang="zh-CN" sz="2400" b="1" dirty="0">
                <a:latin typeface="黑体" panose="02010609060101010101" pitchFamily="49" charset="-122"/>
                <a:ea typeface="黑体" panose="02010609060101010101" pitchFamily="49" charset="-122"/>
                <a:sym typeface="Symbol" panose="05050102010706020507" pitchFamily="18" charset="2"/>
              </a:rPr>
              <a:t>T</a:t>
            </a:r>
            <a:r>
              <a:rPr lang="zh-CN" altLang="en-US" sz="2400" b="1" dirty="0">
                <a:latin typeface="黑体" panose="02010609060101010101" pitchFamily="49" charset="-122"/>
                <a:ea typeface="黑体" panose="02010609060101010101" pitchFamily="49" charset="-122"/>
                <a:sym typeface="Symbol" panose="05050102010706020507" pitchFamily="18" charset="2"/>
              </a:rPr>
              <a:t>中，并调整集合</a:t>
            </a:r>
            <a:r>
              <a:rPr lang="en-US" altLang="zh-CN" sz="2400" b="1" dirty="0">
                <a:latin typeface="黑体" panose="02010609060101010101" pitchFamily="49" charset="-122"/>
                <a:ea typeface="黑体" panose="02010609060101010101" pitchFamily="49" charset="-122"/>
                <a:sym typeface="Symbol" panose="05050102010706020507" pitchFamily="18" charset="2"/>
              </a:rPr>
              <a:t>V-U</a:t>
            </a:r>
            <a:r>
              <a:rPr lang="zh-CN" altLang="en-US" sz="2400" b="1" dirty="0">
                <a:latin typeface="黑体" panose="02010609060101010101" pitchFamily="49" charset="-122"/>
                <a:ea typeface="黑体" panose="02010609060101010101" pitchFamily="49" charset="-122"/>
                <a:sym typeface="Symbol" panose="05050102010706020507" pitchFamily="18" charset="2"/>
              </a:rPr>
              <a:t>中各顶点对应的最小交叉边</a:t>
            </a:r>
            <a:endParaRPr lang="en-US" altLang="zh-CN" sz="24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50000"/>
              </a:spcBef>
              <a:buNone/>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重复2，直到</a:t>
            </a:r>
            <a:r>
              <a:rPr lang="en-US" altLang="zh-CN" sz="2400" b="1" dirty="0">
                <a:latin typeface="黑体" panose="02010609060101010101" pitchFamily="49" charset="-122"/>
                <a:ea typeface="黑体" panose="02010609060101010101" pitchFamily="49" charset="-122"/>
              </a:rPr>
              <a:t>U=V</a:t>
            </a:r>
            <a:endParaRPr lang="en-US" altLang="zh-CN" sz="2400" b="1" baseline="-25000"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 name="AutoShape 12">
            <a:extLst>
              <a:ext uri="{FF2B5EF4-FFF2-40B4-BE49-F238E27FC236}">
                <a16:creationId xmlns:a16="http://schemas.microsoft.com/office/drawing/2014/main" id="{CC3867B0-45AC-4AC3-884C-172A9249350D}"/>
              </a:ext>
            </a:extLst>
          </p:cNvPr>
          <p:cNvSpPr>
            <a:spLocks noChangeArrowheads="1"/>
          </p:cNvSpPr>
          <p:nvPr/>
        </p:nvSpPr>
        <p:spPr bwMode="auto">
          <a:xfrm>
            <a:off x="4686300" y="5614136"/>
            <a:ext cx="3665126" cy="1024880"/>
          </a:xfrm>
          <a:prstGeom prst="wedgeRectCallout">
            <a:avLst>
              <a:gd name="adj1" fmla="val -41272"/>
              <a:gd name="adj2" fmla="val -68954"/>
            </a:avLst>
          </a:prstGeom>
          <a:solidFill>
            <a:srgbClr val="FFFFFF"/>
          </a:solidFill>
          <a:ln w="38100">
            <a:solidFill>
              <a:srgbClr val="008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黑体" panose="02010609060101010101" pitchFamily="49" charset="-122"/>
                <a:ea typeface="黑体" panose="02010609060101010101" pitchFamily="49" charset="-122"/>
              </a:rPr>
              <a:t>引入数组</a:t>
            </a:r>
            <a:r>
              <a:rPr lang="en-US" altLang="zh-CN" sz="2000" b="1" dirty="0" err="1">
                <a:solidFill>
                  <a:srgbClr val="FF0000"/>
                </a:solidFill>
                <a:latin typeface="黑体" panose="02010609060101010101" pitchFamily="49" charset="-122"/>
                <a:ea typeface="黑体" panose="02010609060101010101" pitchFamily="49" charset="-122"/>
              </a:rPr>
              <a:t>minedge</a:t>
            </a:r>
            <a:r>
              <a:rPr lang="en-US" altLang="zh-CN" sz="2000" b="1" dirty="0">
                <a:solidFill>
                  <a:srgbClr val="FF0000"/>
                </a:solidFill>
                <a:latin typeface="黑体" panose="02010609060101010101" pitchFamily="49" charset="-122"/>
                <a:ea typeface="黑体" panose="02010609060101010101" pitchFamily="49" charset="-122"/>
              </a:rPr>
              <a:t>[n]</a:t>
            </a:r>
            <a:r>
              <a:rPr lang="zh-CN" altLang="en-US" sz="2000" b="1" dirty="0">
                <a:latin typeface="黑体" panose="02010609060101010101" pitchFamily="49" charset="-122"/>
                <a:ea typeface="黑体" panose="02010609060101010101" pitchFamily="49" charset="-122"/>
              </a:rPr>
              <a:t>，用于存放集合</a:t>
            </a:r>
            <a:r>
              <a:rPr lang="en-US" altLang="zh-CN" sz="2000" b="1" dirty="0">
                <a:latin typeface="黑体" panose="02010609060101010101" pitchFamily="49" charset="-122"/>
                <a:ea typeface="黑体" panose="02010609060101010101" pitchFamily="49" charset="-122"/>
              </a:rPr>
              <a:t>V-U</a:t>
            </a:r>
            <a:r>
              <a:rPr lang="zh-CN" altLang="en-US" sz="2000" b="1" dirty="0">
                <a:latin typeface="黑体" panose="02010609060101010101" pitchFamily="49" charset="-122"/>
                <a:ea typeface="黑体" panose="02010609060101010101" pitchFamily="49" charset="-122"/>
              </a:rPr>
              <a:t>中的各顶点到集合</a:t>
            </a:r>
            <a:r>
              <a:rPr lang="en-US" altLang="zh-CN" sz="2000" b="1" dirty="0">
                <a:latin typeface="黑体" panose="02010609060101010101" pitchFamily="49" charset="-122"/>
                <a:ea typeface="黑体" panose="02010609060101010101" pitchFamily="49" charset="-122"/>
              </a:rPr>
              <a:t>U</a:t>
            </a:r>
            <a:r>
              <a:rPr lang="zh-CN" altLang="en-US" sz="2000" b="1" dirty="0">
                <a:latin typeface="黑体" panose="02010609060101010101" pitchFamily="49" charset="-122"/>
                <a:ea typeface="黑体" panose="02010609060101010101" pitchFamily="49" charset="-122"/>
              </a:rPr>
              <a:t>中顶点的最小交叉边及其权值。</a:t>
            </a:r>
          </a:p>
        </p:txBody>
      </p:sp>
    </p:spTree>
    <p:extLst>
      <p:ext uri="{BB962C8B-B14F-4D97-AF65-F5344CB8AC3E}">
        <p14:creationId xmlns:p14="http://schemas.microsoft.com/office/powerpoint/2010/main" val="408856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720144"/>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代码实现</a:t>
            </a:r>
            <a:r>
              <a:rPr lang="en-US" altLang="zh-CN" sz="3200" dirty="0">
                <a:latin typeface="黑体" panose="02010609060101010101" pitchFamily="49" charset="-122"/>
                <a:ea typeface="黑体" panose="02010609060101010101" pitchFamily="49" charset="-122"/>
              </a:rPr>
              <a:t>2</a:t>
            </a:r>
            <a:endParaRPr lang="zh-CN" altLang="en-US" sz="3200" dirty="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25</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8" name="Rectangle 4">
            <a:extLst>
              <a:ext uri="{FF2B5EF4-FFF2-40B4-BE49-F238E27FC236}">
                <a16:creationId xmlns:a16="http://schemas.microsoft.com/office/drawing/2014/main" id="{B2AF00FC-F141-4AE1-B3AA-EE44C348E171}"/>
              </a:ext>
            </a:extLst>
          </p:cNvPr>
          <p:cNvSpPr txBox="1">
            <a:spLocks noChangeArrowheads="1"/>
          </p:cNvSpPr>
          <p:nvPr/>
        </p:nvSpPr>
        <p:spPr bwMode="auto">
          <a:xfrm>
            <a:off x="381000" y="2432756"/>
            <a:ext cx="8763000" cy="442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void Prim(string start){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int p1,p2,min;</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Node* temp=new Node[len];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//temp</a:t>
            </a:r>
            <a:r>
              <a:rPr lang="zh-CN" altLang="en-US" sz="2000" b="1" kern="0" dirty="0">
                <a:effectLst>
                  <a:outerShdw blurRad="38100" dist="38100" dir="2700000" algn="tl">
                    <a:srgbClr val="C0C0C0"/>
                  </a:outerShdw>
                </a:effectLst>
                <a:latin typeface="黑体" pitchFamily="2" charset="-122"/>
                <a:ea typeface="黑体" pitchFamily="2" charset="-122"/>
              </a:rPr>
              <a:t>存放</a:t>
            </a:r>
            <a:r>
              <a:rPr lang="en-US" altLang="zh-CN" sz="2000" b="1" kern="0" dirty="0">
                <a:effectLst>
                  <a:outerShdw blurRad="38100" dist="38100" dir="2700000" algn="tl">
                    <a:srgbClr val="C0C0C0"/>
                  </a:outerShdw>
                </a:effectLst>
                <a:latin typeface="黑体" pitchFamily="2" charset="-122"/>
                <a:ea typeface="黑体" pitchFamily="2" charset="-122"/>
              </a:rPr>
              <a:t>V-U</a:t>
            </a:r>
            <a:r>
              <a:rPr lang="zh-CN" altLang="en-US" sz="2000" b="1" kern="0" dirty="0">
                <a:effectLst>
                  <a:outerShdw blurRad="38100" dist="38100" dir="2700000" algn="tl">
                    <a:srgbClr val="C0C0C0"/>
                  </a:outerShdw>
                </a:effectLst>
                <a:latin typeface="黑体" pitchFamily="2" charset="-122"/>
                <a:ea typeface="黑体" pitchFamily="2" charset="-122"/>
              </a:rPr>
              <a:t>中各顶点到集合</a:t>
            </a:r>
            <a:r>
              <a:rPr lang="en-US" altLang="zh-CN" sz="2000" b="1" kern="0" dirty="0">
                <a:effectLst>
                  <a:outerShdw blurRad="38100" dist="38100" dir="2700000" algn="tl">
                    <a:srgbClr val="C0C0C0"/>
                  </a:outerShdw>
                </a:effectLst>
                <a:latin typeface="黑体" pitchFamily="2" charset="-122"/>
                <a:ea typeface="黑体" pitchFamily="2" charset="-122"/>
              </a:rPr>
              <a:t>U</a:t>
            </a:r>
            <a:r>
              <a:rPr lang="zh-CN" altLang="en-US" sz="2000" b="1" kern="0" dirty="0">
                <a:effectLst>
                  <a:outerShdw blurRad="38100" dist="38100" dir="2700000" algn="tl">
                    <a:srgbClr val="C0C0C0"/>
                  </a:outerShdw>
                </a:effectLst>
                <a:latin typeface="黑体" pitchFamily="2" charset="-122"/>
                <a:ea typeface="黑体" pitchFamily="2" charset="-122"/>
              </a:rPr>
              <a:t>中顶点的最小交叉边及其权值</a:t>
            </a:r>
          </a:p>
          <a:p>
            <a:pPr eaLnBrk="1" hangingPunct="1">
              <a:lnSpc>
                <a:spcPct val="85000"/>
              </a:lnSpc>
              <a:buNone/>
              <a:defRPr/>
            </a:pPr>
            <a:r>
              <a:rPr lang="zh-CN" altLang="en-US"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p1=</a:t>
            </a:r>
            <a:r>
              <a:rPr lang="en-US" altLang="zh-CN" sz="2000" b="1" kern="0" dirty="0" err="1">
                <a:solidFill>
                  <a:srgbClr val="C00000"/>
                </a:solidFill>
                <a:effectLst>
                  <a:outerShdw blurRad="38100" dist="38100" dir="2700000" algn="tl">
                    <a:srgbClr val="C0C0C0"/>
                  </a:outerShdw>
                </a:effectLst>
                <a:latin typeface="黑体" pitchFamily="2" charset="-122"/>
                <a:ea typeface="黑体" pitchFamily="2" charset="-122"/>
              </a:rPr>
              <a:t>FindPoint</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(start);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=0;i&lt;</a:t>
            </a:r>
            <a:r>
              <a:rPr lang="en-US" altLang="zh-CN" sz="2000" b="1" kern="0" dirty="0" err="1">
                <a:effectLst>
                  <a:outerShdw blurRad="38100" dist="38100" dir="2700000" algn="tl">
                    <a:srgbClr val="C0C0C0"/>
                  </a:outerShdw>
                </a:effectLst>
                <a:latin typeface="黑体" pitchFamily="2" charset="-122"/>
                <a:ea typeface="黑体" pitchFamily="2" charset="-122"/>
              </a:rPr>
              <a:t>len;i</a:t>
            </a:r>
            <a:r>
              <a:rPr lang="en-US" altLang="zh-CN" sz="2000" b="1" kern="0" dirty="0">
                <a:effectLst>
                  <a:outerShdw blurRad="38100" dist="38100" dir="2700000" algn="tl">
                    <a:srgbClr val="C0C0C0"/>
                  </a:outerShdw>
                </a:effectLst>
                <a:latin typeface="黑体" pitchFamily="2" charset="-122"/>
                <a:ea typeface="黑体" pitchFamily="2" charset="-122"/>
              </a:rPr>
              <a:t>++){ //</a:t>
            </a:r>
            <a:r>
              <a:rPr lang="zh-CN" altLang="en-US" sz="2000" b="1" kern="0" dirty="0">
                <a:effectLst>
                  <a:outerShdw blurRad="38100" dist="38100" dir="2700000" algn="tl">
                    <a:srgbClr val="C0C0C0"/>
                  </a:outerShdw>
                </a:effectLst>
                <a:latin typeface="黑体" pitchFamily="2" charset="-122"/>
                <a:ea typeface="黑体" pitchFamily="2" charset="-122"/>
              </a:rPr>
              <a:t>初始化起始点</a:t>
            </a:r>
            <a:r>
              <a:rPr lang="en-US" altLang="zh-CN" sz="2000" b="1" kern="0" dirty="0">
                <a:effectLst>
                  <a:outerShdw blurRad="38100" dist="38100" dir="2700000" algn="tl">
                    <a:srgbClr val="C0C0C0"/>
                  </a:outerShdw>
                </a:effectLst>
                <a:latin typeface="黑体" pitchFamily="2" charset="-122"/>
                <a:ea typeface="黑体" pitchFamily="2" charset="-122"/>
              </a:rPr>
              <a:t>p1</a:t>
            </a:r>
            <a:r>
              <a:rPr lang="zh-CN" altLang="en-US" sz="2000" b="1" kern="0" dirty="0">
                <a:effectLst>
                  <a:outerShdw blurRad="38100" dist="38100" dir="2700000" algn="tl">
                    <a:srgbClr val="C0C0C0"/>
                  </a:outerShdw>
                </a:effectLst>
                <a:latin typeface="黑体" pitchFamily="2" charset="-122"/>
                <a:ea typeface="黑体" pitchFamily="2" charset="-122"/>
              </a:rPr>
              <a:t>到其余各结点的权值</a:t>
            </a:r>
          </a:p>
          <a:p>
            <a:pPr eaLnBrk="1" hangingPunct="1">
              <a:lnSpc>
                <a:spcPct val="85000"/>
              </a:lnSpc>
              <a:buNone/>
              <a:defRPr/>
            </a:pPr>
            <a:r>
              <a:rPr lang="zh-CN" altLang="en-US"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effectLst>
                  <a:outerShdw blurRad="38100" dist="38100" dir="2700000" algn="tl">
                    <a:srgbClr val="C0C0C0"/>
                  </a:outerShdw>
                </a:effectLst>
                <a:latin typeface="黑体" pitchFamily="2" charset="-122"/>
                <a:ea typeface="黑体" pitchFamily="2" charset="-122"/>
              </a:rPr>
              <a:t>temp[</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].v1=p1;  temp[</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].weight=p[p1][</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temp[p1].weight=0</a:t>
            </a:r>
            <a:r>
              <a:rPr lang="en-US" altLang="zh-CN" sz="2000" b="1" kern="0" dirty="0">
                <a:effectLst>
                  <a:outerShdw blurRad="38100" dist="38100" dir="2700000" algn="tl">
                    <a:srgbClr val="C0C0C0"/>
                  </a:outerShdw>
                </a:effectLst>
                <a:latin typeface="黑体" pitchFamily="2" charset="-122"/>
                <a:ea typeface="黑体" pitchFamily="2" charset="-122"/>
              </a:rPr>
              <a:t>; //</a:t>
            </a:r>
            <a:r>
              <a:rPr lang="zh-CN" altLang="en-US" sz="2000" b="1" kern="0" dirty="0">
                <a:effectLst>
                  <a:outerShdw blurRad="38100" dist="38100" dir="2700000" algn="tl">
                    <a:srgbClr val="C0C0C0"/>
                  </a:outerShdw>
                </a:effectLst>
                <a:latin typeface="黑体" pitchFamily="2" charset="-122"/>
                <a:ea typeface="黑体" pitchFamily="2" charset="-122"/>
              </a:rPr>
              <a:t>访问过的顶点权值设置为</a:t>
            </a:r>
            <a:r>
              <a:rPr lang="en-US" altLang="zh-CN" sz="2000" b="1" kern="0" dirty="0">
                <a:effectLst>
                  <a:outerShdw blurRad="38100" dist="38100" dir="2700000" algn="tl">
                    <a:srgbClr val="C0C0C0"/>
                  </a:outerShdw>
                </a:effectLst>
                <a:latin typeface="黑体" pitchFamily="2" charset="-122"/>
                <a:ea typeface="黑体" pitchFamily="2" charset="-122"/>
              </a:rPr>
              <a:t>0</a:t>
            </a:r>
            <a:r>
              <a:rPr lang="zh-CN" altLang="en-US" sz="2000" b="1" kern="0" dirty="0">
                <a:effectLst>
                  <a:outerShdw blurRad="38100" dist="38100" dir="2700000" algn="tl">
                    <a:srgbClr val="C0C0C0"/>
                  </a:outerShdw>
                </a:effectLst>
                <a:latin typeface="黑体" pitchFamily="2" charset="-122"/>
                <a:ea typeface="黑体" pitchFamily="2" charset="-122"/>
              </a:rPr>
              <a:t>，避免重复访问</a:t>
            </a:r>
          </a:p>
          <a:p>
            <a:pPr eaLnBrk="1" hangingPunct="1">
              <a:lnSpc>
                <a:spcPct val="85000"/>
              </a:lnSpc>
              <a:buNone/>
              <a:defRPr/>
            </a:pPr>
            <a:r>
              <a:rPr lang="zh-CN" altLang="en-US"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effectLst>
                  <a:outerShdw blurRad="38100" dist="38100" dir="2700000" algn="tl">
                    <a:srgbClr val="C0C0C0"/>
                  </a:outerShdw>
                </a:effectLst>
                <a:latin typeface="黑体" pitchFamily="2" charset="-122"/>
                <a:ea typeface="黑体" pitchFamily="2" charset="-122"/>
              </a:rPr>
              <a:t>for(int </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=0;i&lt;len-1;i++){</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min=</a:t>
            </a:r>
            <a:r>
              <a:rPr lang="en-US" altLang="zh-CN" sz="2000" b="1" kern="0" dirty="0" err="1">
                <a:effectLst>
                  <a:outerShdw blurRad="38100" dist="38100" dir="2700000" algn="tl">
                    <a:srgbClr val="C0C0C0"/>
                  </a:outerShdw>
                </a:effectLst>
                <a:latin typeface="黑体" pitchFamily="2" charset="-122"/>
                <a:ea typeface="黑体" pitchFamily="2" charset="-122"/>
              </a:rPr>
              <a:t>MaxWeight</a:t>
            </a: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j=0;j&lt;</a:t>
            </a:r>
            <a:r>
              <a:rPr lang="en-US" altLang="zh-CN" sz="2000" b="1" kern="0" dirty="0" err="1">
                <a:effectLst>
                  <a:outerShdw blurRad="38100" dist="38100" dir="2700000" algn="tl">
                    <a:srgbClr val="C0C0C0"/>
                  </a:outerShdw>
                </a:effectLst>
                <a:latin typeface="黑体" pitchFamily="2" charset="-122"/>
                <a:ea typeface="黑体" pitchFamily="2" charset="-122"/>
              </a:rPr>
              <a:t>len;j</a:t>
            </a:r>
            <a:r>
              <a:rPr lang="en-US" altLang="zh-CN" sz="2000" b="1" kern="0" dirty="0">
                <a:effectLst>
                  <a:outerShdw blurRad="38100" dist="38100" dir="2700000" algn="tl">
                    <a:srgbClr val="C0C0C0"/>
                  </a:outerShdw>
                </a:effectLst>
                <a:latin typeface="黑体" pitchFamily="2" charset="-122"/>
                <a:ea typeface="黑体" pitchFamily="2" charset="-122"/>
              </a:rPr>
              <a:t>++){//</a:t>
            </a:r>
            <a:r>
              <a:rPr lang="zh-CN" altLang="en-US" sz="2000" b="1" kern="0" dirty="0">
                <a:effectLst>
                  <a:outerShdw blurRad="38100" dist="38100" dir="2700000" algn="tl">
                    <a:srgbClr val="C0C0C0"/>
                  </a:outerShdw>
                </a:effectLst>
                <a:latin typeface="黑体" pitchFamily="2" charset="-122"/>
                <a:ea typeface="黑体" pitchFamily="2" charset="-122"/>
              </a:rPr>
              <a:t>在</a:t>
            </a:r>
            <a:r>
              <a:rPr lang="en-US" altLang="zh-CN" sz="2000" b="1" kern="0" dirty="0">
                <a:effectLst>
                  <a:outerShdw blurRad="38100" dist="38100" dir="2700000" algn="tl">
                    <a:srgbClr val="C0C0C0"/>
                  </a:outerShdw>
                </a:effectLst>
                <a:latin typeface="黑体" pitchFamily="2" charset="-122"/>
                <a:ea typeface="黑体" pitchFamily="2" charset="-122"/>
              </a:rPr>
              <a:t>temp</a:t>
            </a:r>
            <a:r>
              <a:rPr lang="zh-CN" altLang="en-US" sz="2000" b="1" kern="0" dirty="0">
                <a:effectLst>
                  <a:outerShdw blurRad="38100" dist="38100" dir="2700000" algn="tl">
                    <a:srgbClr val="C0C0C0"/>
                  </a:outerShdw>
                </a:effectLst>
                <a:latin typeface="黑体" pitchFamily="2" charset="-122"/>
                <a:ea typeface="黑体" pitchFamily="2" charset="-122"/>
              </a:rPr>
              <a:t>中找出权值最小的边</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if(</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temp[j].weight!=0 </a:t>
            </a:r>
            <a:r>
              <a:rPr lang="en-US" altLang="zh-CN" sz="2000" b="1" kern="0" dirty="0">
                <a:effectLst>
                  <a:outerShdw blurRad="38100" dist="38100" dir="2700000" algn="tl">
                    <a:srgbClr val="C0C0C0"/>
                  </a:outerShdw>
                </a:effectLst>
                <a:latin typeface="黑体" pitchFamily="2" charset="-122"/>
                <a:ea typeface="黑体" pitchFamily="2" charset="-122"/>
              </a:rPr>
              <a:t>&amp;&amp; temp[j].weight&lt;min){</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min=temp[j].weight;  p2=j;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a:t>
            </a:r>
            <a:endParaRPr lang="zh-CN" altLang="zh-CN" sz="1800" b="1" kern="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398174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720144"/>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代码实现</a:t>
            </a:r>
            <a:r>
              <a:rPr lang="en-US" altLang="zh-CN" sz="3200" dirty="0">
                <a:latin typeface="黑体" panose="02010609060101010101" pitchFamily="49" charset="-122"/>
                <a:ea typeface="黑体" panose="02010609060101010101" pitchFamily="49" charset="-122"/>
              </a:rPr>
              <a:t>2</a:t>
            </a:r>
            <a:endParaRPr lang="zh-CN" altLang="en-US" sz="3200" dirty="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26</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8" name="Rectangle 4">
            <a:extLst>
              <a:ext uri="{FF2B5EF4-FFF2-40B4-BE49-F238E27FC236}">
                <a16:creationId xmlns:a16="http://schemas.microsoft.com/office/drawing/2014/main" id="{B2AF00FC-F141-4AE1-B3AA-EE44C348E171}"/>
              </a:ext>
            </a:extLst>
          </p:cNvPr>
          <p:cNvSpPr txBox="1">
            <a:spLocks noChangeArrowheads="1"/>
          </p:cNvSpPr>
          <p:nvPr/>
        </p:nvSpPr>
        <p:spPr bwMode="auto">
          <a:xfrm>
            <a:off x="381000" y="2432757"/>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node[</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].v1=temp[p2].v1;   //</a:t>
            </a:r>
            <a:r>
              <a:rPr lang="zh-CN" altLang="en-US" sz="2000" b="1" kern="0" dirty="0">
                <a:effectLst>
                  <a:outerShdw blurRad="38100" dist="38100" dir="2700000" algn="tl">
                    <a:srgbClr val="C0C0C0"/>
                  </a:outerShdw>
                </a:effectLst>
                <a:latin typeface="黑体" pitchFamily="2" charset="-122"/>
                <a:ea typeface="黑体" pitchFamily="2" charset="-122"/>
              </a:rPr>
              <a:t>将这条边加入到边集</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node[</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].v2=p2;  node[</a:t>
            </a:r>
            <a:r>
              <a:rPr lang="en-US" altLang="zh-CN" sz="2000" b="1" kern="0" dirty="0" err="1">
                <a:effectLst>
                  <a:outerShdw blurRad="38100" dist="38100" dir="2700000" algn="tl">
                    <a:srgbClr val="C0C0C0"/>
                  </a:outerShdw>
                </a:effectLst>
                <a:latin typeface="黑体" pitchFamily="2" charset="-122"/>
                <a:ea typeface="黑体" pitchFamily="2" charset="-122"/>
              </a:rPr>
              <a:t>i</a:t>
            </a:r>
            <a:r>
              <a:rPr lang="en-US" altLang="zh-CN" sz="2000" b="1" kern="0" dirty="0">
                <a:effectLst>
                  <a:outerShdw blurRad="38100" dist="38100" dir="2700000" algn="tl">
                    <a:srgbClr val="C0C0C0"/>
                  </a:outerShdw>
                </a:effectLst>
                <a:latin typeface="黑体" pitchFamily="2" charset="-122"/>
                <a:ea typeface="黑体" pitchFamily="2" charset="-122"/>
              </a:rPr>
              <a:t>].weight=min; </a:t>
            </a:r>
          </a:p>
          <a:p>
            <a:pPr eaLnBrk="1" hangingPunct="1">
              <a:lnSpc>
                <a:spcPct val="85000"/>
              </a:lnSpc>
              <a:buNone/>
              <a:defRPr/>
            </a:pP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for(int j=0;j&lt;</a:t>
            </a:r>
            <a:r>
              <a:rPr lang="en-US" altLang="zh-CN" sz="2000" b="1" kern="0" dirty="0" err="1">
                <a:effectLst>
                  <a:outerShdw blurRad="38100" dist="38100" dir="2700000" algn="tl">
                    <a:srgbClr val="C0C0C0"/>
                  </a:outerShdw>
                </a:effectLst>
                <a:latin typeface="黑体" pitchFamily="2" charset="-122"/>
                <a:ea typeface="黑体" pitchFamily="2" charset="-122"/>
              </a:rPr>
              <a:t>len;j</a:t>
            </a: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r>
              <a:rPr lang="zh-CN" altLang="en-US" sz="2000" b="1" kern="0" dirty="0">
                <a:effectLst>
                  <a:outerShdw blurRad="38100" dist="38100" dir="2700000" algn="tl">
                    <a:srgbClr val="C0C0C0"/>
                  </a:outerShdw>
                </a:effectLst>
                <a:latin typeface="黑体" pitchFamily="2" charset="-122"/>
                <a:ea typeface="黑体" pitchFamily="2" charset="-122"/>
              </a:rPr>
              <a:t>检查新选中的顶点</a:t>
            </a:r>
            <a:r>
              <a:rPr lang="en-US" altLang="zh-CN" sz="2000" b="1" kern="0" dirty="0">
                <a:effectLst>
                  <a:outerShdw blurRad="38100" dist="38100" dir="2700000" algn="tl">
                    <a:srgbClr val="C0C0C0"/>
                  </a:outerShdw>
                </a:effectLst>
                <a:latin typeface="黑体" pitchFamily="2" charset="-122"/>
                <a:ea typeface="黑体" pitchFamily="2" charset="-122"/>
              </a:rPr>
              <a:t>p2</a:t>
            </a:r>
            <a:r>
              <a:rPr lang="zh-CN" altLang="en-US" sz="2000" b="1" kern="0" dirty="0">
                <a:effectLst>
                  <a:outerShdw blurRad="38100" dist="38100" dir="2700000" algn="tl">
                    <a:srgbClr val="C0C0C0"/>
                  </a:outerShdw>
                </a:effectLst>
                <a:latin typeface="黑体" pitchFamily="2" charset="-122"/>
                <a:ea typeface="黑体" pitchFamily="2" charset="-122"/>
              </a:rPr>
              <a:t>，是否使得剩余顶点的最小交叉边权值变小</a:t>
            </a:r>
          </a:p>
          <a:p>
            <a:pPr eaLnBrk="1" hangingPunct="1">
              <a:lnSpc>
                <a:spcPct val="85000"/>
              </a:lnSpc>
              <a:buNone/>
              <a:defRPr/>
            </a:pPr>
            <a:r>
              <a:rPr lang="zh-CN" altLang="en-US"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effectLst>
                  <a:outerShdw blurRad="38100" dist="38100" dir="2700000" algn="tl">
                    <a:srgbClr val="C0C0C0"/>
                  </a:outerShdw>
                </a:effectLst>
                <a:latin typeface="黑体" pitchFamily="2" charset="-122"/>
                <a:ea typeface="黑体" pitchFamily="2" charset="-122"/>
              </a:rPr>
              <a:t>if(</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temp[j].weight!=0 </a:t>
            </a:r>
            <a:r>
              <a:rPr lang="en-US" altLang="zh-CN" sz="2000" b="1" kern="0" dirty="0">
                <a:effectLst>
                  <a:outerShdw blurRad="38100" dist="38100" dir="2700000" algn="tl">
                    <a:srgbClr val="C0C0C0"/>
                  </a:outerShdw>
                </a:effectLst>
                <a:latin typeface="黑体" pitchFamily="2" charset="-122"/>
                <a:ea typeface="黑体" pitchFamily="2" charset="-122"/>
              </a:rPr>
              <a:t>&amp;&amp; p[p2][j] &lt; temp[j].weight){</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temp[j].weight=p[p2][j];temp[j].v1=p2;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r>
              <a:rPr lang="en-US" altLang="zh-CN" sz="2000" b="1" kern="0" dirty="0">
                <a:solidFill>
                  <a:srgbClr val="C00000"/>
                </a:solidFill>
                <a:effectLst>
                  <a:outerShdw blurRad="38100" dist="38100" dir="2700000" algn="tl">
                    <a:srgbClr val="C0C0C0"/>
                  </a:outerShdw>
                </a:effectLst>
                <a:latin typeface="黑体" pitchFamily="2" charset="-122"/>
                <a:ea typeface="黑体" pitchFamily="2" charset="-122"/>
              </a:rPr>
              <a:t>temp[p2].weight=0</a:t>
            </a:r>
            <a:r>
              <a:rPr lang="en-US" altLang="zh-CN" sz="2000" b="1" kern="0" dirty="0">
                <a:effectLst>
                  <a:outerShdw blurRad="38100" dist="38100" dir="2700000" algn="tl">
                    <a:srgbClr val="C0C0C0"/>
                  </a:outerShdw>
                </a:effectLst>
                <a:latin typeface="黑体" pitchFamily="2" charset="-122"/>
                <a:ea typeface="黑体" pitchFamily="2" charset="-122"/>
              </a:rPr>
              <a:t>; //</a:t>
            </a:r>
            <a:r>
              <a:rPr lang="zh-CN" altLang="en-US" sz="2000" b="1" kern="0" dirty="0">
                <a:effectLst>
                  <a:outerShdw blurRad="38100" dist="38100" dir="2700000" algn="tl">
                    <a:srgbClr val="C0C0C0"/>
                  </a:outerShdw>
                </a:effectLst>
                <a:latin typeface="黑体" pitchFamily="2" charset="-122"/>
                <a:ea typeface="黑体" pitchFamily="2" charset="-122"/>
              </a:rPr>
              <a:t>访问过的顶点权值设置为</a:t>
            </a:r>
            <a:r>
              <a:rPr lang="en-US" altLang="zh-CN" sz="2000" b="1" kern="0" dirty="0">
                <a:effectLst>
                  <a:outerShdw blurRad="38100" dist="38100" dir="2700000" algn="tl">
                    <a:srgbClr val="C0C0C0"/>
                  </a:outerShdw>
                </a:effectLst>
                <a:latin typeface="黑体" pitchFamily="2" charset="-122"/>
                <a:ea typeface="黑体" pitchFamily="2" charset="-122"/>
              </a:rPr>
              <a:t>0</a:t>
            </a:r>
            <a:r>
              <a:rPr lang="zh-CN" altLang="en-US" sz="2000" b="1" kern="0" dirty="0">
                <a:effectLst>
                  <a:outerShdw blurRad="38100" dist="38100" dir="2700000" algn="tl">
                    <a:srgbClr val="C0C0C0"/>
                  </a:outerShdw>
                </a:effectLst>
                <a:latin typeface="黑体" pitchFamily="2" charset="-122"/>
                <a:ea typeface="黑体" pitchFamily="2" charset="-122"/>
              </a:rPr>
              <a:t>，避免重复访问</a:t>
            </a:r>
            <a:endParaRPr lang="en-US" altLang="zh-CN" sz="20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   delete[] temp;</a:t>
            </a:r>
          </a:p>
          <a:p>
            <a:pPr eaLnBrk="1" hangingPunct="1">
              <a:lnSpc>
                <a:spcPct val="85000"/>
              </a:lnSpc>
              <a:buNone/>
              <a:defRPr/>
            </a:pPr>
            <a:r>
              <a:rPr lang="en-US" altLang="zh-CN" sz="2000" b="1" kern="0" dirty="0">
                <a:effectLst>
                  <a:outerShdw blurRad="38100" dist="38100" dir="2700000" algn="tl">
                    <a:srgbClr val="C0C0C0"/>
                  </a:outerShdw>
                </a:effectLst>
                <a:latin typeface="黑体" pitchFamily="2" charset="-122"/>
                <a:ea typeface="黑体" pitchFamily="2" charset="-122"/>
              </a:rPr>
              <a:t>}</a:t>
            </a:r>
            <a:endParaRPr lang="zh-CN" altLang="zh-CN" sz="2000" b="1" kern="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110841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98120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五、普里姆(</a:t>
            </a:r>
            <a:r>
              <a:rPr lang="en-US" altLang="zh-CN" sz="3200" dirty="0">
                <a:latin typeface="黑体" panose="02010609060101010101" pitchFamily="49" charset="-122"/>
                <a:ea typeface="黑体" panose="02010609060101010101" pitchFamily="49" charset="-122"/>
              </a:rPr>
              <a:t>Prim)</a:t>
            </a:r>
            <a:r>
              <a:rPr lang="zh-CN" altLang="en-US" sz="3200" dirty="0">
                <a:latin typeface="黑体" panose="02010609060101010101" pitchFamily="49" charset="-122"/>
                <a:ea typeface="黑体" panose="02010609060101010101" pitchFamily="49" charset="-122"/>
              </a:rPr>
              <a:t>算法时间复杂度</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27</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1" name="Rectangle 5">
            <a:extLst>
              <a:ext uri="{FF2B5EF4-FFF2-40B4-BE49-F238E27FC236}">
                <a16:creationId xmlns:a16="http://schemas.microsoft.com/office/drawing/2014/main" id="{15F54F27-032C-45F7-8B83-AEC94E14F08E}"/>
              </a:ext>
            </a:extLst>
          </p:cNvPr>
          <p:cNvSpPr>
            <a:spLocks noGrp="1" noChangeArrowheads="1"/>
          </p:cNvSpPr>
          <p:nvPr>
            <p:ph type="body" idx="1"/>
          </p:nvPr>
        </p:nvSpPr>
        <p:spPr>
          <a:xfrm>
            <a:off x="584179" y="2819400"/>
            <a:ext cx="8236293"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假设图中的顶点个数为</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，因为算法中存在两重</a:t>
            </a:r>
            <a:r>
              <a:rPr lang="en-US" altLang="zh-CN" b="1" dirty="0">
                <a:latin typeface="黑体" panose="02010609060101010101" pitchFamily="49" charset="-122"/>
                <a:ea typeface="黑体" panose="02010609060101010101" pitchFamily="49" charset="-122"/>
              </a:rPr>
              <a:t>for</a:t>
            </a:r>
            <a:r>
              <a:rPr lang="zh-CN" altLang="en-US" b="1" dirty="0">
                <a:latin typeface="黑体" panose="02010609060101010101" pitchFamily="49" charset="-122"/>
                <a:ea typeface="黑体" panose="02010609060101010101" pitchFamily="49" charset="-122"/>
              </a:rPr>
              <a:t>循环，所以算法的时间复杂度为</a:t>
            </a:r>
            <a:r>
              <a:rPr lang="en-US" altLang="zh-CN" b="1" dirty="0">
                <a:latin typeface="黑体" panose="02010609060101010101" pitchFamily="49" charset="-122"/>
                <a:ea typeface="黑体" panose="02010609060101010101" pitchFamily="49" charset="-122"/>
              </a:rPr>
              <a:t>O(n</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latin typeface="黑体" panose="02010609060101010101" pitchFamily="49" charset="-122"/>
                <a:ea typeface="黑体" panose="02010609060101010101" pitchFamily="49" charset="-122"/>
              </a:rPr>
              <a:t>该算法与图中边的数量无关</a:t>
            </a:r>
          </a:p>
          <a:p>
            <a:pPr eaLnBrk="1" hangingPunct="1">
              <a:spcBef>
                <a:spcPct val="50000"/>
              </a:spcBef>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extLst>
      <p:ext uri="{BB962C8B-B14F-4D97-AF65-F5344CB8AC3E}">
        <p14:creationId xmlns:p14="http://schemas.microsoft.com/office/powerpoint/2010/main" val="3214478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21779376-C2E5-4CC4-9CD9-983E57878B63}"/>
              </a:ext>
            </a:extLst>
          </p:cNvPr>
          <p:cNvSpPr>
            <a:spLocks noGrp="1" noChangeArrowheads="1"/>
          </p:cNvSpPr>
          <p:nvPr>
            <p:ph type="title"/>
          </p:nvPr>
        </p:nvSpPr>
        <p:spPr>
          <a:xfrm>
            <a:off x="457200" y="1981200"/>
            <a:ext cx="8686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六、克鲁斯卡尔(</a:t>
            </a:r>
            <a:r>
              <a:rPr lang="en-US" altLang="zh-CN" sz="3200" dirty="0">
                <a:latin typeface="黑体" panose="02010609060101010101" pitchFamily="49" charset="-122"/>
                <a:ea typeface="黑体" panose="02010609060101010101" pitchFamily="49" charset="-122"/>
              </a:rPr>
              <a:t>Kruskal)</a:t>
            </a:r>
            <a:r>
              <a:rPr lang="zh-CN" altLang="en-US" sz="3200" dirty="0">
                <a:latin typeface="黑体" panose="02010609060101010101" pitchFamily="49" charset="-122"/>
                <a:ea typeface="黑体" panose="02010609060101010101" pitchFamily="49" charset="-122"/>
              </a:rPr>
              <a:t>算法生成最小生成树</a:t>
            </a:r>
            <a:endParaRPr lang="en-US" altLang="zh-CN" sz="3200" dirty="0">
              <a:latin typeface="黑体" panose="02010609060101010101" pitchFamily="49" charset="-122"/>
              <a:ea typeface="黑体" panose="02010609060101010101" pitchFamily="49" charset="-122"/>
            </a:endParaRPr>
          </a:p>
        </p:txBody>
      </p:sp>
      <p:sp>
        <p:nvSpPr>
          <p:cNvPr id="109571" name="Text Box 3">
            <a:extLst>
              <a:ext uri="{FF2B5EF4-FFF2-40B4-BE49-F238E27FC236}">
                <a16:creationId xmlns:a16="http://schemas.microsoft.com/office/drawing/2014/main" id="{BFA30629-FFDE-4143-AD50-714D631325D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573326-8EB1-45D4-ADC9-6DF5C26D7B1F}" type="slidenum">
              <a:rPr lang="zh-CN" altLang="en-US" sz="2400"/>
              <a:pPr algn="r" eaLnBrk="1" hangingPunct="1">
                <a:spcBef>
                  <a:spcPct val="50000"/>
                </a:spcBef>
                <a:buClrTx/>
                <a:buSzTx/>
                <a:buFontTx/>
                <a:buNone/>
              </a:pPr>
              <a:t>28</a:t>
            </a:fld>
            <a:endParaRPr lang="en-US" altLang="zh-CN" sz="2400"/>
          </a:p>
        </p:txBody>
      </p:sp>
      <p:sp>
        <p:nvSpPr>
          <p:cNvPr id="109572" name="Text Box 4">
            <a:extLst>
              <a:ext uri="{FF2B5EF4-FFF2-40B4-BE49-F238E27FC236}">
                <a16:creationId xmlns:a16="http://schemas.microsoft.com/office/drawing/2014/main" id="{9F322559-F7E0-450F-B563-F33A9FEC65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9573" name="Rectangle 5">
            <a:extLst>
              <a:ext uri="{FF2B5EF4-FFF2-40B4-BE49-F238E27FC236}">
                <a16:creationId xmlns:a16="http://schemas.microsoft.com/office/drawing/2014/main" id="{80349686-F9AE-41A5-AADF-01654C8A3CCE}"/>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N=(V,E)</a:t>
            </a:r>
            <a:r>
              <a:rPr lang="zh-CN" altLang="en-US" b="1" dirty="0">
                <a:latin typeface="黑体" panose="02010609060101010101" pitchFamily="49" charset="-122"/>
                <a:ea typeface="黑体" panose="02010609060101010101" pitchFamily="49" charset="-122"/>
              </a:rPr>
              <a:t>是连通网</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1.非连通图</a:t>
            </a:r>
            <a:r>
              <a:rPr lang="en-US" altLang="zh-CN" b="1" dirty="0">
                <a:latin typeface="黑体" panose="02010609060101010101" pitchFamily="49" charset="-122"/>
                <a:ea typeface="黑体" panose="02010609060101010101" pitchFamily="49" charset="-122"/>
              </a:rPr>
              <a:t>T={V,{}}，</a:t>
            </a:r>
            <a:r>
              <a:rPr lang="zh-CN" altLang="en-US" b="1" dirty="0">
                <a:latin typeface="黑体" panose="02010609060101010101" pitchFamily="49" charset="-122"/>
                <a:ea typeface="黑体" panose="02010609060101010101" pitchFamily="49" charset="-122"/>
              </a:rPr>
              <a:t>图中每个顶点自成一个连通分量</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2.在</a:t>
            </a:r>
            <a:r>
              <a:rPr lang="en-US" altLang="zh-CN" b="1" dirty="0">
                <a:latin typeface="黑体" panose="02010609060101010101" pitchFamily="49" charset="-122"/>
                <a:ea typeface="黑体" panose="02010609060101010101" pitchFamily="49" charset="-122"/>
              </a:rPr>
              <a:t>E</a:t>
            </a:r>
            <a:r>
              <a:rPr lang="zh-CN" altLang="en-US" b="1" dirty="0">
                <a:latin typeface="黑体" panose="02010609060101010101" pitchFamily="49" charset="-122"/>
                <a:ea typeface="黑体" panose="02010609060101010101" pitchFamily="49" charset="-122"/>
              </a:rPr>
              <a:t>中找一条</a:t>
            </a:r>
            <a:r>
              <a:rPr lang="zh-CN" altLang="en-US" b="1" dirty="0">
                <a:solidFill>
                  <a:srgbClr val="FF0000"/>
                </a:solidFill>
                <a:latin typeface="黑体" panose="02010609060101010101" pitchFamily="49" charset="-122"/>
                <a:ea typeface="黑体" panose="02010609060101010101" pitchFamily="49" charset="-122"/>
              </a:rPr>
              <a:t>代价最小</a:t>
            </a:r>
            <a:r>
              <a:rPr lang="zh-CN" altLang="en-US" b="1" dirty="0">
                <a:latin typeface="黑体" panose="02010609060101010101" pitchFamily="49" charset="-122"/>
                <a:ea typeface="黑体" panose="02010609060101010101" pitchFamily="49" charset="-122"/>
              </a:rPr>
              <a:t>，且</a:t>
            </a:r>
            <a:r>
              <a:rPr lang="zh-CN" altLang="en-US" b="1" dirty="0">
                <a:solidFill>
                  <a:srgbClr val="FF0000"/>
                </a:solidFill>
                <a:latin typeface="黑体" panose="02010609060101010101" pitchFamily="49" charset="-122"/>
                <a:ea typeface="黑体" panose="02010609060101010101" pitchFamily="49" charset="-122"/>
              </a:rPr>
              <a:t>其两个顶点分别依附</a:t>
            </a:r>
            <a:r>
              <a:rPr lang="zh-CN" altLang="en-US" b="1" dirty="0">
                <a:solidFill>
                  <a:srgbClr val="0070C0"/>
                </a:solidFill>
                <a:latin typeface="黑体" panose="02010609060101010101" pitchFamily="49" charset="-122"/>
                <a:ea typeface="黑体" panose="02010609060101010101" pitchFamily="49" charset="-122"/>
              </a:rPr>
              <a:t>不同</a:t>
            </a:r>
            <a:r>
              <a:rPr lang="zh-CN" altLang="en-US" b="1" dirty="0">
                <a:solidFill>
                  <a:srgbClr val="FF0000"/>
                </a:solidFill>
                <a:latin typeface="黑体" panose="02010609060101010101" pitchFamily="49" charset="-122"/>
                <a:ea typeface="黑体" panose="02010609060101010101" pitchFamily="49" charset="-122"/>
              </a:rPr>
              <a:t>的连通分量的边</a:t>
            </a:r>
            <a:r>
              <a:rPr lang="zh-CN" altLang="en-US" b="1" dirty="0">
                <a:latin typeface="黑体" panose="02010609060101010101" pitchFamily="49" charset="-122"/>
                <a:ea typeface="黑体" panose="02010609060101010101" pitchFamily="49" charset="-122"/>
              </a:rPr>
              <a:t>，将其加入</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中</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3.重复2，直到</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中所有顶点都在同一连通分量上</a:t>
            </a:r>
          </a:p>
        </p:txBody>
      </p:sp>
      <p:sp>
        <p:nvSpPr>
          <p:cNvPr id="109574" name="Rectangle 6">
            <a:extLst>
              <a:ext uri="{FF2B5EF4-FFF2-40B4-BE49-F238E27FC236}">
                <a16:creationId xmlns:a16="http://schemas.microsoft.com/office/drawing/2014/main" id="{86D84269-D604-4C5D-8E32-0FB94843EE4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03252F0-6989-4F46-BFC8-F474F843BFB6}"/>
              </a:ext>
            </a:extLst>
          </p:cNvPr>
          <p:cNvSpPr>
            <a:spLocks noGrp="1" noChangeArrowheads="1"/>
          </p:cNvSpPr>
          <p:nvPr>
            <p:ph type="title"/>
          </p:nvPr>
        </p:nvSpPr>
        <p:spPr>
          <a:xfrm>
            <a:off x="457200" y="1981200"/>
            <a:ext cx="8686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六、克鲁斯卡尔(</a:t>
            </a:r>
            <a:r>
              <a:rPr lang="en-US" altLang="zh-CN" sz="3200" dirty="0">
                <a:latin typeface="黑体" panose="02010609060101010101" pitchFamily="49" charset="-122"/>
                <a:ea typeface="黑体" panose="02010609060101010101" pitchFamily="49" charset="-122"/>
              </a:rPr>
              <a:t>Kruskal)</a:t>
            </a:r>
            <a:r>
              <a:rPr lang="zh-CN" altLang="en-US" sz="3200" dirty="0">
                <a:latin typeface="黑体" panose="02010609060101010101" pitchFamily="49" charset="-122"/>
                <a:ea typeface="黑体" panose="02010609060101010101" pitchFamily="49" charset="-122"/>
              </a:rPr>
              <a:t>算法举例</a:t>
            </a:r>
          </a:p>
        </p:txBody>
      </p:sp>
      <p:sp>
        <p:nvSpPr>
          <p:cNvPr id="111619" name="Text Box 3">
            <a:extLst>
              <a:ext uri="{FF2B5EF4-FFF2-40B4-BE49-F238E27FC236}">
                <a16:creationId xmlns:a16="http://schemas.microsoft.com/office/drawing/2014/main" id="{36CCCD23-2AE8-4C9A-BA8C-32C0D1719A6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2424167-889B-4FCD-BC66-2EEF9AE670F7}" type="slidenum">
              <a:rPr lang="zh-CN" altLang="en-US" sz="2400"/>
              <a:pPr algn="r" eaLnBrk="1" hangingPunct="1">
                <a:spcBef>
                  <a:spcPct val="50000"/>
                </a:spcBef>
                <a:buClrTx/>
                <a:buSzTx/>
                <a:buFontTx/>
                <a:buNone/>
              </a:pPr>
              <a:t>29</a:t>
            </a:fld>
            <a:endParaRPr lang="en-US" altLang="zh-CN" sz="2400"/>
          </a:p>
        </p:txBody>
      </p:sp>
      <p:sp>
        <p:nvSpPr>
          <p:cNvPr id="111620" name="Text Box 4">
            <a:extLst>
              <a:ext uri="{FF2B5EF4-FFF2-40B4-BE49-F238E27FC236}">
                <a16:creationId xmlns:a16="http://schemas.microsoft.com/office/drawing/2014/main" id="{93C8E067-3A88-4703-837F-2271F2D62FE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11621" name="Rectangle 6">
            <a:extLst>
              <a:ext uri="{FF2B5EF4-FFF2-40B4-BE49-F238E27FC236}">
                <a16:creationId xmlns:a16="http://schemas.microsoft.com/office/drawing/2014/main" id="{1E5EE749-DA98-4E75-AB2E-FC623052F9D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11622" name="Text Box 17">
            <a:extLst>
              <a:ext uri="{FF2B5EF4-FFF2-40B4-BE49-F238E27FC236}">
                <a16:creationId xmlns:a16="http://schemas.microsoft.com/office/drawing/2014/main" id="{FE9B8AB5-C1F7-4A94-98BC-9535AD4C82F5}"/>
              </a:ext>
            </a:extLst>
          </p:cNvPr>
          <p:cNvSpPr txBox="1">
            <a:spLocks noChangeArrowheads="1"/>
          </p:cNvSpPr>
          <p:nvPr/>
        </p:nvSpPr>
        <p:spPr bwMode="auto">
          <a:xfrm>
            <a:off x="1219200" y="645318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111623" name="Group 109">
            <a:extLst>
              <a:ext uri="{FF2B5EF4-FFF2-40B4-BE49-F238E27FC236}">
                <a16:creationId xmlns:a16="http://schemas.microsoft.com/office/drawing/2014/main" id="{CD4B701B-C301-4736-8A8E-B1948828A3F4}"/>
              </a:ext>
            </a:extLst>
          </p:cNvPr>
          <p:cNvGrpSpPr>
            <a:grpSpLocks/>
          </p:cNvGrpSpPr>
          <p:nvPr/>
        </p:nvGrpSpPr>
        <p:grpSpPr bwMode="auto">
          <a:xfrm>
            <a:off x="533400" y="2590800"/>
            <a:ext cx="2114550" cy="1920875"/>
            <a:chOff x="336" y="1632"/>
            <a:chExt cx="1332" cy="1210"/>
          </a:xfrm>
        </p:grpSpPr>
        <p:sp>
          <p:nvSpPr>
            <p:cNvPr id="111697" name="Text Box 81">
              <a:extLst>
                <a:ext uri="{FF2B5EF4-FFF2-40B4-BE49-F238E27FC236}">
                  <a16:creationId xmlns:a16="http://schemas.microsoft.com/office/drawing/2014/main" id="{584C62F0-F5EE-4CCC-85C9-929E937F67CB}"/>
                </a:ext>
              </a:extLst>
            </p:cNvPr>
            <p:cNvSpPr txBox="1">
              <a:spLocks noChangeArrowheads="1"/>
            </p:cNvSpPr>
            <p:nvPr/>
          </p:nvSpPr>
          <p:spPr bwMode="auto">
            <a:xfrm>
              <a:off x="864" y="1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28</a:t>
              </a:r>
            </a:p>
          </p:txBody>
        </p:sp>
        <p:sp>
          <p:nvSpPr>
            <p:cNvPr id="111698" name="Line 83">
              <a:extLst>
                <a:ext uri="{FF2B5EF4-FFF2-40B4-BE49-F238E27FC236}">
                  <a16:creationId xmlns:a16="http://schemas.microsoft.com/office/drawing/2014/main" id="{BCCA7E44-2479-4E56-95EB-9807E3E42C59}"/>
                </a:ext>
              </a:extLst>
            </p:cNvPr>
            <p:cNvSpPr>
              <a:spLocks noChangeShapeType="1"/>
            </p:cNvSpPr>
            <p:nvPr/>
          </p:nvSpPr>
          <p:spPr bwMode="auto">
            <a:xfrm>
              <a:off x="1293" y="1932"/>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99" name="Line 84">
              <a:extLst>
                <a:ext uri="{FF2B5EF4-FFF2-40B4-BE49-F238E27FC236}">
                  <a16:creationId xmlns:a16="http://schemas.microsoft.com/office/drawing/2014/main" id="{53E757A9-EF32-41BA-9DC6-1E604B544251}"/>
                </a:ext>
              </a:extLst>
            </p:cNvPr>
            <p:cNvSpPr>
              <a:spLocks noChangeShapeType="1"/>
            </p:cNvSpPr>
            <p:nvPr/>
          </p:nvSpPr>
          <p:spPr bwMode="auto">
            <a:xfrm>
              <a:off x="999" y="2274"/>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0" name="Line 85">
              <a:extLst>
                <a:ext uri="{FF2B5EF4-FFF2-40B4-BE49-F238E27FC236}">
                  <a16:creationId xmlns:a16="http://schemas.microsoft.com/office/drawing/2014/main" id="{56AC2CBB-2997-4513-98C4-DDB07F6D8467}"/>
                </a:ext>
              </a:extLst>
            </p:cNvPr>
            <p:cNvSpPr>
              <a:spLocks noChangeShapeType="1"/>
            </p:cNvSpPr>
            <p:nvPr/>
          </p:nvSpPr>
          <p:spPr bwMode="auto">
            <a:xfrm>
              <a:off x="446" y="2274"/>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1" name="Line 86">
              <a:extLst>
                <a:ext uri="{FF2B5EF4-FFF2-40B4-BE49-F238E27FC236}">
                  <a16:creationId xmlns:a16="http://schemas.microsoft.com/office/drawing/2014/main" id="{A97CA76D-0E0E-470A-AA17-5CD2F0F4B0A0}"/>
                </a:ext>
              </a:extLst>
            </p:cNvPr>
            <p:cNvSpPr>
              <a:spLocks noChangeShapeType="1"/>
            </p:cNvSpPr>
            <p:nvPr/>
          </p:nvSpPr>
          <p:spPr bwMode="auto">
            <a:xfrm flipH="1">
              <a:off x="446" y="19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2" name="Line 87">
              <a:extLst>
                <a:ext uri="{FF2B5EF4-FFF2-40B4-BE49-F238E27FC236}">
                  <a16:creationId xmlns:a16="http://schemas.microsoft.com/office/drawing/2014/main" id="{767DC7D6-A220-4628-A00C-E1F486481B15}"/>
                </a:ext>
              </a:extLst>
            </p:cNvPr>
            <p:cNvSpPr>
              <a:spLocks noChangeShapeType="1"/>
            </p:cNvSpPr>
            <p:nvPr/>
          </p:nvSpPr>
          <p:spPr bwMode="auto">
            <a:xfrm>
              <a:off x="815" y="2647"/>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3" name="Line 88">
              <a:extLst>
                <a:ext uri="{FF2B5EF4-FFF2-40B4-BE49-F238E27FC236}">
                  <a16:creationId xmlns:a16="http://schemas.microsoft.com/office/drawing/2014/main" id="{35000D2E-12DB-4160-9516-D2170E5459A8}"/>
                </a:ext>
              </a:extLst>
            </p:cNvPr>
            <p:cNvSpPr>
              <a:spLocks noChangeShapeType="1"/>
            </p:cNvSpPr>
            <p:nvPr/>
          </p:nvSpPr>
          <p:spPr bwMode="auto">
            <a:xfrm flipH="1">
              <a:off x="1293" y="230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4" name="Line 89">
              <a:extLst>
                <a:ext uri="{FF2B5EF4-FFF2-40B4-BE49-F238E27FC236}">
                  <a16:creationId xmlns:a16="http://schemas.microsoft.com/office/drawing/2014/main" id="{BEFCA7BE-E179-4F05-836D-EACFB9E5DB77}"/>
                </a:ext>
              </a:extLst>
            </p:cNvPr>
            <p:cNvSpPr>
              <a:spLocks noChangeShapeType="1"/>
            </p:cNvSpPr>
            <p:nvPr/>
          </p:nvSpPr>
          <p:spPr bwMode="auto">
            <a:xfrm flipV="1">
              <a:off x="778" y="1870"/>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05" name="Oval 90" descr="羊皮纸">
              <a:extLst>
                <a:ext uri="{FF2B5EF4-FFF2-40B4-BE49-F238E27FC236}">
                  <a16:creationId xmlns:a16="http://schemas.microsoft.com/office/drawing/2014/main" id="{0A4197B7-3C1B-4470-905C-9CFBB949B49A}"/>
                </a:ext>
              </a:extLst>
            </p:cNvPr>
            <p:cNvSpPr>
              <a:spLocks noChangeArrowheads="1"/>
            </p:cNvSpPr>
            <p:nvPr/>
          </p:nvSpPr>
          <p:spPr bwMode="auto">
            <a:xfrm>
              <a:off x="336"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706" name="Oval 91" descr="羊皮纸">
              <a:extLst>
                <a:ext uri="{FF2B5EF4-FFF2-40B4-BE49-F238E27FC236}">
                  <a16:creationId xmlns:a16="http://schemas.microsoft.com/office/drawing/2014/main" id="{C2F22912-B139-4FA9-938D-5E1A8F50AB3E}"/>
                </a:ext>
              </a:extLst>
            </p:cNvPr>
            <p:cNvSpPr>
              <a:spLocks noChangeArrowheads="1"/>
            </p:cNvSpPr>
            <p:nvPr/>
          </p:nvSpPr>
          <p:spPr bwMode="auto">
            <a:xfrm>
              <a:off x="594"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707" name="Oval 92" descr="羊皮纸">
              <a:extLst>
                <a:ext uri="{FF2B5EF4-FFF2-40B4-BE49-F238E27FC236}">
                  <a16:creationId xmlns:a16="http://schemas.microsoft.com/office/drawing/2014/main" id="{2C527C5F-C483-4EF6-921A-07D8CAD0BBBC}"/>
                </a:ext>
              </a:extLst>
            </p:cNvPr>
            <p:cNvSpPr>
              <a:spLocks noChangeArrowheads="1"/>
            </p:cNvSpPr>
            <p:nvPr/>
          </p:nvSpPr>
          <p:spPr bwMode="auto">
            <a:xfrm>
              <a:off x="594"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708" name="Oval 93" descr="羊皮纸">
              <a:extLst>
                <a:ext uri="{FF2B5EF4-FFF2-40B4-BE49-F238E27FC236}">
                  <a16:creationId xmlns:a16="http://schemas.microsoft.com/office/drawing/2014/main" id="{E99361D6-F1AA-498C-BA6F-809AED0332F7}"/>
                </a:ext>
              </a:extLst>
            </p:cNvPr>
            <p:cNvSpPr>
              <a:spLocks noChangeArrowheads="1"/>
            </p:cNvSpPr>
            <p:nvPr/>
          </p:nvSpPr>
          <p:spPr bwMode="auto">
            <a:xfrm>
              <a:off x="888"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709" name="Oval 94" descr="羊皮纸">
              <a:extLst>
                <a:ext uri="{FF2B5EF4-FFF2-40B4-BE49-F238E27FC236}">
                  <a16:creationId xmlns:a16="http://schemas.microsoft.com/office/drawing/2014/main" id="{388AD0F3-3EB1-49E9-BEA3-CE45CEE92A8D}"/>
                </a:ext>
              </a:extLst>
            </p:cNvPr>
            <p:cNvSpPr>
              <a:spLocks noChangeArrowheads="1"/>
            </p:cNvSpPr>
            <p:nvPr/>
          </p:nvSpPr>
          <p:spPr bwMode="auto">
            <a:xfrm>
              <a:off x="1146"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710" name="Oval 95" descr="羊皮纸">
              <a:extLst>
                <a:ext uri="{FF2B5EF4-FFF2-40B4-BE49-F238E27FC236}">
                  <a16:creationId xmlns:a16="http://schemas.microsoft.com/office/drawing/2014/main" id="{D033D8C9-8D0A-4FB6-9931-FD91D6604740}"/>
                </a:ext>
              </a:extLst>
            </p:cNvPr>
            <p:cNvSpPr>
              <a:spLocks noChangeArrowheads="1"/>
            </p:cNvSpPr>
            <p:nvPr/>
          </p:nvSpPr>
          <p:spPr bwMode="auto">
            <a:xfrm>
              <a:off x="1146"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711" name="Oval 96" descr="羊皮纸">
              <a:extLst>
                <a:ext uri="{FF2B5EF4-FFF2-40B4-BE49-F238E27FC236}">
                  <a16:creationId xmlns:a16="http://schemas.microsoft.com/office/drawing/2014/main" id="{44620B30-2837-43B6-BF37-0D0FB094C470}"/>
                </a:ext>
              </a:extLst>
            </p:cNvPr>
            <p:cNvSpPr>
              <a:spLocks noChangeArrowheads="1"/>
            </p:cNvSpPr>
            <p:nvPr/>
          </p:nvSpPr>
          <p:spPr bwMode="auto">
            <a:xfrm flipH="1">
              <a:off x="1441"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712" name="Text Box 97">
              <a:extLst>
                <a:ext uri="{FF2B5EF4-FFF2-40B4-BE49-F238E27FC236}">
                  <a16:creationId xmlns:a16="http://schemas.microsoft.com/office/drawing/2014/main" id="{87ABBE1B-7A45-42F3-BEDD-5D08DB78CC12}"/>
                </a:ext>
              </a:extLst>
            </p:cNvPr>
            <p:cNvSpPr txBox="1">
              <a:spLocks noChangeArrowheads="1"/>
            </p:cNvSpPr>
            <p:nvPr/>
          </p:nvSpPr>
          <p:spPr bwMode="auto">
            <a:xfrm>
              <a:off x="336" y="19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11713" name="Text Box 98">
              <a:extLst>
                <a:ext uri="{FF2B5EF4-FFF2-40B4-BE49-F238E27FC236}">
                  <a16:creationId xmlns:a16="http://schemas.microsoft.com/office/drawing/2014/main" id="{EEB65059-509A-44EF-B98B-7EDEFAF4CE7B}"/>
                </a:ext>
              </a:extLst>
            </p:cNvPr>
            <p:cNvSpPr txBox="1">
              <a:spLocks noChangeArrowheads="1"/>
            </p:cNvSpPr>
            <p:nvPr/>
          </p:nvSpPr>
          <p:spPr bwMode="auto">
            <a:xfrm>
              <a:off x="336" y="240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111714" name="Text Box 99">
              <a:extLst>
                <a:ext uri="{FF2B5EF4-FFF2-40B4-BE49-F238E27FC236}">
                  <a16:creationId xmlns:a16="http://schemas.microsoft.com/office/drawing/2014/main" id="{272091D1-DC85-461A-A990-7A78AC463B20}"/>
                </a:ext>
              </a:extLst>
            </p:cNvPr>
            <p:cNvSpPr txBox="1">
              <a:spLocks noChangeArrowheads="1"/>
            </p:cNvSpPr>
            <p:nvPr/>
          </p:nvSpPr>
          <p:spPr bwMode="auto">
            <a:xfrm>
              <a:off x="864" y="19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111715" name="Text Box 100">
              <a:extLst>
                <a:ext uri="{FF2B5EF4-FFF2-40B4-BE49-F238E27FC236}">
                  <a16:creationId xmlns:a16="http://schemas.microsoft.com/office/drawing/2014/main" id="{CA4BEA0C-431F-427A-B914-5C2CB8B6ADEB}"/>
                </a:ext>
              </a:extLst>
            </p:cNvPr>
            <p:cNvSpPr txBox="1">
              <a:spLocks noChangeArrowheads="1"/>
            </p:cNvSpPr>
            <p:nvPr/>
          </p:nvSpPr>
          <p:spPr bwMode="auto">
            <a:xfrm>
              <a:off x="631" y="235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24</a:t>
              </a:r>
              <a:endParaRPr lang="zh-CN" altLang="en-US" sz="2000">
                <a:solidFill>
                  <a:srgbClr val="2BDC08"/>
                </a:solidFill>
                <a:latin typeface="Times New Roman" panose="02020603050405020304" pitchFamily="18" charset="0"/>
              </a:endParaRPr>
            </a:p>
          </p:txBody>
        </p:sp>
        <p:sp>
          <p:nvSpPr>
            <p:cNvPr id="111716" name="Text Box 101">
              <a:extLst>
                <a:ext uri="{FF2B5EF4-FFF2-40B4-BE49-F238E27FC236}">
                  <a16:creationId xmlns:a16="http://schemas.microsoft.com/office/drawing/2014/main" id="{BF5CE5CE-B9DC-4A86-B5AD-D9B128AD0923}"/>
                </a:ext>
              </a:extLst>
            </p:cNvPr>
            <p:cNvSpPr txBox="1">
              <a:spLocks noChangeArrowheads="1"/>
            </p:cNvSpPr>
            <p:nvPr/>
          </p:nvSpPr>
          <p:spPr bwMode="auto">
            <a:xfrm>
              <a:off x="864" y="259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111717" name="Text Box 102">
              <a:extLst>
                <a:ext uri="{FF2B5EF4-FFF2-40B4-BE49-F238E27FC236}">
                  <a16:creationId xmlns:a16="http://schemas.microsoft.com/office/drawing/2014/main" id="{4AABCE05-CE3F-4209-8D7E-739B6413EA77}"/>
                </a:ext>
              </a:extLst>
            </p:cNvPr>
            <p:cNvSpPr txBox="1">
              <a:spLocks noChangeArrowheads="1"/>
            </p:cNvSpPr>
            <p:nvPr/>
          </p:nvSpPr>
          <p:spPr bwMode="auto">
            <a:xfrm>
              <a:off x="1344" y="19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16</a:t>
              </a:r>
            </a:p>
          </p:txBody>
        </p:sp>
        <p:sp>
          <p:nvSpPr>
            <p:cNvPr id="111718" name="Text Box 103">
              <a:extLst>
                <a:ext uri="{FF2B5EF4-FFF2-40B4-BE49-F238E27FC236}">
                  <a16:creationId xmlns:a16="http://schemas.microsoft.com/office/drawing/2014/main" id="{C06776C7-1CC6-4F08-818D-84526C5EFDED}"/>
                </a:ext>
              </a:extLst>
            </p:cNvPr>
            <p:cNvSpPr txBox="1">
              <a:spLocks noChangeArrowheads="1"/>
            </p:cNvSpPr>
            <p:nvPr/>
          </p:nvSpPr>
          <p:spPr bwMode="auto">
            <a:xfrm>
              <a:off x="1106" y="23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18</a:t>
              </a:r>
              <a:endParaRPr lang="zh-CN" altLang="en-US" sz="2000">
                <a:solidFill>
                  <a:srgbClr val="2BDC08"/>
                </a:solidFill>
                <a:latin typeface="Times New Roman" panose="02020603050405020304" pitchFamily="18" charset="0"/>
              </a:endParaRPr>
            </a:p>
          </p:txBody>
        </p:sp>
        <p:sp>
          <p:nvSpPr>
            <p:cNvPr id="111719" name="Text Box 104">
              <a:extLst>
                <a:ext uri="{FF2B5EF4-FFF2-40B4-BE49-F238E27FC236}">
                  <a16:creationId xmlns:a16="http://schemas.microsoft.com/office/drawing/2014/main" id="{ED1B2F14-BE52-4364-AF3D-E04834C32611}"/>
                </a:ext>
              </a:extLst>
            </p:cNvPr>
            <p:cNvSpPr txBox="1">
              <a:spLocks noChangeArrowheads="1"/>
            </p:cNvSpPr>
            <p:nvPr/>
          </p:nvSpPr>
          <p:spPr bwMode="auto">
            <a:xfrm>
              <a:off x="1392" y="235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sp>
          <p:nvSpPr>
            <p:cNvPr id="111720" name="Line 105">
              <a:extLst>
                <a:ext uri="{FF2B5EF4-FFF2-40B4-BE49-F238E27FC236}">
                  <a16:creationId xmlns:a16="http://schemas.microsoft.com/office/drawing/2014/main" id="{EF530EE2-990B-4072-8367-A8B58DD44C5E}"/>
                </a:ext>
              </a:extLst>
            </p:cNvPr>
            <p:cNvSpPr>
              <a:spLocks noChangeShapeType="1"/>
            </p:cNvSpPr>
            <p:nvPr/>
          </p:nvSpPr>
          <p:spPr bwMode="auto">
            <a:xfrm>
              <a:off x="815" y="1870"/>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1624" name="Text Box 107">
            <a:extLst>
              <a:ext uri="{FF2B5EF4-FFF2-40B4-BE49-F238E27FC236}">
                <a16:creationId xmlns:a16="http://schemas.microsoft.com/office/drawing/2014/main" id="{0E7BB23A-77DF-41C6-A26E-BE15B57B51C4}"/>
              </a:ext>
            </a:extLst>
          </p:cNvPr>
          <p:cNvSpPr txBox="1">
            <a:spLocks noChangeArrowheads="1"/>
          </p:cNvSpPr>
          <p:nvPr/>
        </p:nvSpPr>
        <p:spPr bwMode="auto">
          <a:xfrm>
            <a:off x="1219200" y="4343400"/>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隶书"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grpSp>
        <p:nvGrpSpPr>
          <p:cNvPr id="111625" name="Group 235">
            <a:extLst>
              <a:ext uri="{FF2B5EF4-FFF2-40B4-BE49-F238E27FC236}">
                <a16:creationId xmlns:a16="http://schemas.microsoft.com/office/drawing/2014/main" id="{C4B0F64F-92E7-441D-B6E7-233AA5729622}"/>
              </a:ext>
            </a:extLst>
          </p:cNvPr>
          <p:cNvGrpSpPr>
            <a:grpSpLocks/>
          </p:cNvGrpSpPr>
          <p:nvPr/>
        </p:nvGrpSpPr>
        <p:grpSpPr bwMode="auto">
          <a:xfrm>
            <a:off x="3352800" y="2819400"/>
            <a:ext cx="2105025" cy="1531938"/>
            <a:chOff x="2112" y="1776"/>
            <a:chExt cx="1326" cy="965"/>
          </a:xfrm>
        </p:grpSpPr>
        <p:sp>
          <p:nvSpPr>
            <p:cNvPr id="111688" name="Line 115">
              <a:extLst>
                <a:ext uri="{FF2B5EF4-FFF2-40B4-BE49-F238E27FC236}">
                  <a16:creationId xmlns:a16="http://schemas.microsoft.com/office/drawing/2014/main" id="{D5A1892B-5F6C-476B-86B7-8F65349581CD}"/>
                </a:ext>
              </a:extLst>
            </p:cNvPr>
            <p:cNvSpPr>
              <a:spLocks noChangeShapeType="1"/>
            </p:cNvSpPr>
            <p:nvPr/>
          </p:nvSpPr>
          <p:spPr bwMode="auto">
            <a:xfrm flipH="1">
              <a:off x="2222" y="19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89" name="Oval 119" descr="羊皮纸">
              <a:extLst>
                <a:ext uri="{FF2B5EF4-FFF2-40B4-BE49-F238E27FC236}">
                  <a16:creationId xmlns:a16="http://schemas.microsoft.com/office/drawing/2014/main" id="{17803BC1-7C4C-4093-9D8B-A2A1DD9B0EDD}"/>
                </a:ext>
              </a:extLst>
            </p:cNvPr>
            <p:cNvSpPr>
              <a:spLocks noChangeArrowheads="1"/>
            </p:cNvSpPr>
            <p:nvPr/>
          </p:nvSpPr>
          <p:spPr bwMode="auto">
            <a:xfrm>
              <a:off x="2112"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690" name="Oval 120" descr="羊皮纸">
              <a:extLst>
                <a:ext uri="{FF2B5EF4-FFF2-40B4-BE49-F238E27FC236}">
                  <a16:creationId xmlns:a16="http://schemas.microsoft.com/office/drawing/2014/main" id="{F1CC554B-0BA0-4FE3-834E-161AD9397CA2}"/>
                </a:ext>
              </a:extLst>
            </p:cNvPr>
            <p:cNvSpPr>
              <a:spLocks noChangeArrowheads="1"/>
            </p:cNvSpPr>
            <p:nvPr/>
          </p:nvSpPr>
          <p:spPr bwMode="auto">
            <a:xfrm>
              <a:off x="2370"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691" name="Oval 121" descr="羊皮纸">
              <a:extLst>
                <a:ext uri="{FF2B5EF4-FFF2-40B4-BE49-F238E27FC236}">
                  <a16:creationId xmlns:a16="http://schemas.microsoft.com/office/drawing/2014/main" id="{57E3B675-E1E2-4BCD-8D40-6F73A0DFE6C3}"/>
                </a:ext>
              </a:extLst>
            </p:cNvPr>
            <p:cNvSpPr>
              <a:spLocks noChangeArrowheads="1"/>
            </p:cNvSpPr>
            <p:nvPr/>
          </p:nvSpPr>
          <p:spPr bwMode="auto">
            <a:xfrm>
              <a:off x="2370"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692" name="Oval 122" descr="羊皮纸">
              <a:extLst>
                <a:ext uri="{FF2B5EF4-FFF2-40B4-BE49-F238E27FC236}">
                  <a16:creationId xmlns:a16="http://schemas.microsoft.com/office/drawing/2014/main" id="{06F28ABC-EC6E-4965-937A-DF1CC2BA4675}"/>
                </a:ext>
              </a:extLst>
            </p:cNvPr>
            <p:cNvSpPr>
              <a:spLocks noChangeArrowheads="1"/>
            </p:cNvSpPr>
            <p:nvPr/>
          </p:nvSpPr>
          <p:spPr bwMode="auto">
            <a:xfrm>
              <a:off x="2664"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693" name="Oval 123" descr="羊皮纸">
              <a:extLst>
                <a:ext uri="{FF2B5EF4-FFF2-40B4-BE49-F238E27FC236}">
                  <a16:creationId xmlns:a16="http://schemas.microsoft.com/office/drawing/2014/main" id="{4634A664-BD22-461C-A30E-7FD5F42FED28}"/>
                </a:ext>
              </a:extLst>
            </p:cNvPr>
            <p:cNvSpPr>
              <a:spLocks noChangeArrowheads="1"/>
            </p:cNvSpPr>
            <p:nvPr/>
          </p:nvSpPr>
          <p:spPr bwMode="auto">
            <a:xfrm>
              <a:off x="2922"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694" name="Oval 124" descr="羊皮纸">
              <a:extLst>
                <a:ext uri="{FF2B5EF4-FFF2-40B4-BE49-F238E27FC236}">
                  <a16:creationId xmlns:a16="http://schemas.microsoft.com/office/drawing/2014/main" id="{4A32F6F3-934C-4157-A69A-B11818988852}"/>
                </a:ext>
              </a:extLst>
            </p:cNvPr>
            <p:cNvSpPr>
              <a:spLocks noChangeArrowheads="1"/>
            </p:cNvSpPr>
            <p:nvPr/>
          </p:nvSpPr>
          <p:spPr bwMode="auto">
            <a:xfrm>
              <a:off x="2922"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695" name="Oval 125" descr="羊皮纸">
              <a:extLst>
                <a:ext uri="{FF2B5EF4-FFF2-40B4-BE49-F238E27FC236}">
                  <a16:creationId xmlns:a16="http://schemas.microsoft.com/office/drawing/2014/main" id="{B262A8A7-4053-41D7-AD5C-F2D7284A02E9}"/>
                </a:ext>
              </a:extLst>
            </p:cNvPr>
            <p:cNvSpPr>
              <a:spLocks noChangeArrowheads="1"/>
            </p:cNvSpPr>
            <p:nvPr/>
          </p:nvSpPr>
          <p:spPr bwMode="auto">
            <a:xfrm flipH="1">
              <a:off x="3217"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696" name="Text Box 126">
              <a:extLst>
                <a:ext uri="{FF2B5EF4-FFF2-40B4-BE49-F238E27FC236}">
                  <a16:creationId xmlns:a16="http://schemas.microsoft.com/office/drawing/2014/main" id="{33FE1FD9-B049-4692-9904-AAC9FE54A4B5}"/>
                </a:ext>
              </a:extLst>
            </p:cNvPr>
            <p:cNvSpPr txBox="1">
              <a:spLocks noChangeArrowheads="1"/>
            </p:cNvSpPr>
            <p:nvPr/>
          </p:nvSpPr>
          <p:spPr bwMode="auto">
            <a:xfrm>
              <a:off x="2112" y="19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grpSp>
      <p:grpSp>
        <p:nvGrpSpPr>
          <p:cNvPr id="111626" name="Group 236">
            <a:extLst>
              <a:ext uri="{FF2B5EF4-FFF2-40B4-BE49-F238E27FC236}">
                <a16:creationId xmlns:a16="http://schemas.microsoft.com/office/drawing/2014/main" id="{009AC3D0-2F41-44D4-9AC1-8472B3AAAB40}"/>
              </a:ext>
            </a:extLst>
          </p:cNvPr>
          <p:cNvGrpSpPr>
            <a:grpSpLocks/>
          </p:cNvGrpSpPr>
          <p:nvPr/>
        </p:nvGrpSpPr>
        <p:grpSpPr bwMode="auto">
          <a:xfrm>
            <a:off x="6248400" y="2819400"/>
            <a:ext cx="2114550" cy="1531938"/>
            <a:chOff x="3936" y="1776"/>
            <a:chExt cx="1332" cy="965"/>
          </a:xfrm>
        </p:grpSpPr>
        <p:sp>
          <p:nvSpPr>
            <p:cNvPr id="111677" name="Line 140">
              <a:extLst>
                <a:ext uri="{FF2B5EF4-FFF2-40B4-BE49-F238E27FC236}">
                  <a16:creationId xmlns:a16="http://schemas.microsoft.com/office/drawing/2014/main" id="{ECA2049B-DBDB-473E-B81C-011B2B383507}"/>
                </a:ext>
              </a:extLst>
            </p:cNvPr>
            <p:cNvSpPr>
              <a:spLocks noChangeShapeType="1"/>
            </p:cNvSpPr>
            <p:nvPr/>
          </p:nvSpPr>
          <p:spPr bwMode="auto">
            <a:xfrm flipH="1">
              <a:off x="4046" y="19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78" name="Line 142">
              <a:extLst>
                <a:ext uri="{FF2B5EF4-FFF2-40B4-BE49-F238E27FC236}">
                  <a16:creationId xmlns:a16="http://schemas.microsoft.com/office/drawing/2014/main" id="{84B7E1B9-731C-4D7A-BE16-2A713CBD512D}"/>
                </a:ext>
              </a:extLst>
            </p:cNvPr>
            <p:cNvSpPr>
              <a:spLocks noChangeShapeType="1"/>
            </p:cNvSpPr>
            <p:nvPr/>
          </p:nvSpPr>
          <p:spPr bwMode="auto">
            <a:xfrm flipH="1">
              <a:off x="4893" y="230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79" name="Oval 144" descr="羊皮纸">
              <a:extLst>
                <a:ext uri="{FF2B5EF4-FFF2-40B4-BE49-F238E27FC236}">
                  <a16:creationId xmlns:a16="http://schemas.microsoft.com/office/drawing/2014/main" id="{AA24FF73-9A75-444D-B9A6-F800C45DF2D6}"/>
                </a:ext>
              </a:extLst>
            </p:cNvPr>
            <p:cNvSpPr>
              <a:spLocks noChangeArrowheads="1"/>
            </p:cNvSpPr>
            <p:nvPr/>
          </p:nvSpPr>
          <p:spPr bwMode="auto">
            <a:xfrm>
              <a:off x="3936"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680" name="Oval 145" descr="羊皮纸">
              <a:extLst>
                <a:ext uri="{FF2B5EF4-FFF2-40B4-BE49-F238E27FC236}">
                  <a16:creationId xmlns:a16="http://schemas.microsoft.com/office/drawing/2014/main" id="{8DB43313-368E-4707-B049-2B2265A12AA5}"/>
                </a:ext>
              </a:extLst>
            </p:cNvPr>
            <p:cNvSpPr>
              <a:spLocks noChangeArrowheads="1"/>
            </p:cNvSpPr>
            <p:nvPr/>
          </p:nvSpPr>
          <p:spPr bwMode="auto">
            <a:xfrm>
              <a:off x="4194"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681" name="Oval 146" descr="羊皮纸">
              <a:extLst>
                <a:ext uri="{FF2B5EF4-FFF2-40B4-BE49-F238E27FC236}">
                  <a16:creationId xmlns:a16="http://schemas.microsoft.com/office/drawing/2014/main" id="{39EC972E-A95F-4C74-9B74-DA3876D9F98D}"/>
                </a:ext>
              </a:extLst>
            </p:cNvPr>
            <p:cNvSpPr>
              <a:spLocks noChangeArrowheads="1"/>
            </p:cNvSpPr>
            <p:nvPr/>
          </p:nvSpPr>
          <p:spPr bwMode="auto">
            <a:xfrm>
              <a:off x="4194"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682" name="Oval 147" descr="羊皮纸">
              <a:extLst>
                <a:ext uri="{FF2B5EF4-FFF2-40B4-BE49-F238E27FC236}">
                  <a16:creationId xmlns:a16="http://schemas.microsoft.com/office/drawing/2014/main" id="{5D6F8AAF-BCAF-4FC8-914E-5E279A9C9E50}"/>
                </a:ext>
              </a:extLst>
            </p:cNvPr>
            <p:cNvSpPr>
              <a:spLocks noChangeArrowheads="1"/>
            </p:cNvSpPr>
            <p:nvPr/>
          </p:nvSpPr>
          <p:spPr bwMode="auto">
            <a:xfrm>
              <a:off x="4488"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683" name="Oval 148" descr="羊皮纸">
              <a:extLst>
                <a:ext uri="{FF2B5EF4-FFF2-40B4-BE49-F238E27FC236}">
                  <a16:creationId xmlns:a16="http://schemas.microsoft.com/office/drawing/2014/main" id="{A3980BEF-7891-4876-A9CB-C0FCFFCEB99D}"/>
                </a:ext>
              </a:extLst>
            </p:cNvPr>
            <p:cNvSpPr>
              <a:spLocks noChangeArrowheads="1"/>
            </p:cNvSpPr>
            <p:nvPr/>
          </p:nvSpPr>
          <p:spPr bwMode="auto">
            <a:xfrm>
              <a:off x="4746" y="1776"/>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684" name="Oval 149" descr="羊皮纸">
              <a:extLst>
                <a:ext uri="{FF2B5EF4-FFF2-40B4-BE49-F238E27FC236}">
                  <a16:creationId xmlns:a16="http://schemas.microsoft.com/office/drawing/2014/main" id="{FBC4C565-0B8F-45B1-8E90-A5888C578915}"/>
                </a:ext>
              </a:extLst>
            </p:cNvPr>
            <p:cNvSpPr>
              <a:spLocks noChangeArrowheads="1"/>
            </p:cNvSpPr>
            <p:nvPr/>
          </p:nvSpPr>
          <p:spPr bwMode="auto">
            <a:xfrm>
              <a:off x="4746" y="2554"/>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685" name="Oval 150" descr="羊皮纸">
              <a:extLst>
                <a:ext uri="{FF2B5EF4-FFF2-40B4-BE49-F238E27FC236}">
                  <a16:creationId xmlns:a16="http://schemas.microsoft.com/office/drawing/2014/main" id="{F7EE1D87-6188-4E91-96B7-BFE022E1CF65}"/>
                </a:ext>
              </a:extLst>
            </p:cNvPr>
            <p:cNvSpPr>
              <a:spLocks noChangeArrowheads="1"/>
            </p:cNvSpPr>
            <p:nvPr/>
          </p:nvSpPr>
          <p:spPr bwMode="auto">
            <a:xfrm flipH="1">
              <a:off x="5041" y="2181"/>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686" name="Text Box 151">
              <a:extLst>
                <a:ext uri="{FF2B5EF4-FFF2-40B4-BE49-F238E27FC236}">
                  <a16:creationId xmlns:a16="http://schemas.microsoft.com/office/drawing/2014/main" id="{776C6F57-3AF2-48CF-989A-02E3F8AF635C}"/>
                </a:ext>
              </a:extLst>
            </p:cNvPr>
            <p:cNvSpPr txBox="1">
              <a:spLocks noChangeArrowheads="1"/>
            </p:cNvSpPr>
            <p:nvPr/>
          </p:nvSpPr>
          <p:spPr bwMode="auto">
            <a:xfrm>
              <a:off x="3936" y="19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11687" name="Text Box 158">
              <a:extLst>
                <a:ext uri="{FF2B5EF4-FFF2-40B4-BE49-F238E27FC236}">
                  <a16:creationId xmlns:a16="http://schemas.microsoft.com/office/drawing/2014/main" id="{56CF4C39-7C2D-4FDE-9E59-76C5786408A0}"/>
                </a:ext>
              </a:extLst>
            </p:cNvPr>
            <p:cNvSpPr txBox="1">
              <a:spLocks noChangeArrowheads="1"/>
            </p:cNvSpPr>
            <p:nvPr/>
          </p:nvSpPr>
          <p:spPr bwMode="auto">
            <a:xfrm>
              <a:off x="4992" y="235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grpSp>
      <p:grpSp>
        <p:nvGrpSpPr>
          <p:cNvPr id="111627" name="Group 240">
            <a:extLst>
              <a:ext uri="{FF2B5EF4-FFF2-40B4-BE49-F238E27FC236}">
                <a16:creationId xmlns:a16="http://schemas.microsoft.com/office/drawing/2014/main" id="{07517DB2-4EFC-4473-986F-DBF2FA498EBB}"/>
              </a:ext>
            </a:extLst>
          </p:cNvPr>
          <p:cNvGrpSpPr>
            <a:grpSpLocks/>
          </p:cNvGrpSpPr>
          <p:nvPr/>
        </p:nvGrpSpPr>
        <p:grpSpPr bwMode="auto">
          <a:xfrm>
            <a:off x="533400" y="4876800"/>
            <a:ext cx="2114550" cy="1531938"/>
            <a:chOff x="336" y="3072"/>
            <a:chExt cx="1332" cy="965"/>
          </a:xfrm>
        </p:grpSpPr>
        <p:sp>
          <p:nvSpPr>
            <p:cNvPr id="111664" name="Line 162">
              <a:extLst>
                <a:ext uri="{FF2B5EF4-FFF2-40B4-BE49-F238E27FC236}">
                  <a16:creationId xmlns:a16="http://schemas.microsoft.com/office/drawing/2014/main" id="{1FD90AD8-AA52-474E-8A56-245E90FB9149}"/>
                </a:ext>
              </a:extLst>
            </p:cNvPr>
            <p:cNvSpPr>
              <a:spLocks noChangeShapeType="1"/>
            </p:cNvSpPr>
            <p:nvPr/>
          </p:nvSpPr>
          <p:spPr bwMode="auto">
            <a:xfrm flipH="1">
              <a:off x="1056" y="3216"/>
              <a:ext cx="19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5" name="Line 165">
              <a:extLst>
                <a:ext uri="{FF2B5EF4-FFF2-40B4-BE49-F238E27FC236}">
                  <a16:creationId xmlns:a16="http://schemas.microsoft.com/office/drawing/2014/main" id="{1D903A5A-4BD1-4BB4-9F41-72E528D29772}"/>
                </a:ext>
              </a:extLst>
            </p:cNvPr>
            <p:cNvSpPr>
              <a:spLocks noChangeShapeType="1"/>
            </p:cNvSpPr>
            <p:nvPr/>
          </p:nvSpPr>
          <p:spPr bwMode="auto">
            <a:xfrm flipH="1">
              <a:off x="446" y="3197"/>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6" name="Line 167">
              <a:extLst>
                <a:ext uri="{FF2B5EF4-FFF2-40B4-BE49-F238E27FC236}">
                  <a16:creationId xmlns:a16="http://schemas.microsoft.com/office/drawing/2014/main" id="{8C556483-576C-4A2F-8E97-50E9D23164A5}"/>
                </a:ext>
              </a:extLst>
            </p:cNvPr>
            <p:cNvSpPr>
              <a:spLocks noChangeShapeType="1"/>
            </p:cNvSpPr>
            <p:nvPr/>
          </p:nvSpPr>
          <p:spPr bwMode="auto">
            <a:xfrm flipH="1">
              <a:off x="1293" y="36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67" name="Oval 169" descr="羊皮纸">
              <a:extLst>
                <a:ext uri="{FF2B5EF4-FFF2-40B4-BE49-F238E27FC236}">
                  <a16:creationId xmlns:a16="http://schemas.microsoft.com/office/drawing/2014/main" id="{51AC1BD9-6F15-4176-A6AD-D752E0F7D36C}"/>
                </a:ext>
              </a:extLst>
            </p:cNvPr>
            <p:cNvSpPr>
              <a:spLocks noChangeArrowheads="1"/>
            </p:cNvSpPr>
            <p:nvPr/>
          </p:nvSpPr>
          <p:spPr bwMode="auto">
            <a:xfrm>
              <a:off x="336"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668" name="Oval 170" descr="羊皮纸">
              <a:extLst>
                <a:ext uri="{FF2B5EF4-FFF2-40B4-BE49-F238E27FC236}">
                  <a16:creationId xmlns:a16="http://schemas.microsoft.com/office/drawing/2014/main" id="{33F411E0-8DEF-4A08-85FA-4ED384C0989E}"/>
                </a:ext>
              </a:extLst>
            </p:cNvPr>
            <p:cNvSpPr>
              <a:spLocks noChangeArrowheads="1"/>
            </p:cNvSpPr>
            <p:nvPr/>
          </p:nvSpPr>
          <p:spPr bwMode="auto">
            <a:xfrm>
              <a:off x="594"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669" name="Oval 171" descr="羊皮纸">
              <a:extLst>
                <a:ext uri="{FF2B5EF4-FFF2-40B4-BE49-F238E27FC236}">
                  <a16:creationId xmlns:a16="http://schemas.microsoft.com/office/drawing/2014/main" id="{91EAD95B-2781-4218-8DDA-2EE42F1EF092}"/>
                </a:ext>
              </a:extLst>
            </p:cNvPr>
            <p:cNvSpPr>
              <a:spLocks noChangeArrowheads="1"/>
            </p:cNvSpPr>
            <p:nvPr/>
          </p:nvSpPr>
          <p:spPr bwMode="auto">
            <a:xfrm>
              <a:off x="594"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670" name="Oval 172" descr="羊皮纸">
              <a:extLst>
                <a:ext uri="{FF2B5EF4-FFF2-40B4-BE49-F238E27FC236}">
                  <a16:creationId xmlns:a16="http://schemas.microsoft.com/office/drawing/2014/main" id="{8141456D-5D25-4659-A8F0-24800CAB9C26}"/>
                </a:ext>
              </a:extLst>
            </p:cNvPr>
            <p:cNvSpPr>
              <a:spLocks noChangeArrowheads="1"/>
            </p:cNvSpPr>
            <p:nvPr/>
          </p:nvSpPr>
          <p:spPr bwMode="auto">
            <a:xfrm>
              <a:off x="888"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671" name="Oval 173" descr="羊皮纸">
              <a:extLst>
                <a:ext uri="{FF2B5EF4-FFF2-40B4-BE49-F238E27FC236}">
                  <a16:creationId xmlns:a16="http://schemas.microsoft.com/office/drawing/2014/main" id="{250B336B-D1E7-4CD0-8897-82BC570807D3}"/>
                </a:ext>
              </a:extLst>
            </p:cNvPr>
            <p:cNvSpPr>
              <a:spLocks noChangeArrowheads="1"/>
            </p:cNvSpPr>
            <p:nvPr/>
          </p:nvSpPr>
          <p:spPr bwMode="auto">
            <a:xfrm>
              <a:off x="1146"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672" name="Oval 174" descr="羊皮纸">
              <a:extLst>
                <a:ext uri="{FF2B5EF4-FFF2-40B4-BE49-F238E27FC236}">
                  <a16:creationId xmlns:a16="http://schemas.microsoft.com/office/drawing/2014/main" id="{7607D8AD-13E4-431B-B291-D8B42951DA25}"/>
                </a:ext>
              </a:extLst>
            </p:cNvPr>
            <p:cNvSpPr>
              <a:spLocks noChangeArrowheads="1"/>
            </p:cNvSpPr>
            <p:nvPr/>
          </p:nvSpPr>
          <p:spPr bwMode="auto">
            <a:xfrm>
              <a:off x="1146"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673" name="Oval 175" descr="羊皮纸">
              <a:extLst>
                <a:ext uri="{FF2B5EF4-FFF2-40B4-BE49-F238E27FC236}">
                  <a16:creationId xmlns:a16="http://schemas.microsoft.com/office/drawing/2014/main" id="{CEF905FC-5F0A-48B9-8F6B-05A4A5741866}"/>
                </a:ext>
              </a:extLst>
            </p:cNvPr>
            <p:cNvSpPr>
              <a:spLocks noChangeArrowheads="1"/>
            </p:cNvSpPr>
            <p:nvPr/>
          </p:nvSpPr>
          <p:spPr bwMode="auto">
            <a:xfrm flipH="1">
              <a:off x="1441"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674" name="Text Box 176">
              <a:extLst>
                <a:ext uri="{FF2B5EF4-FFF2-40B4-BE49-F238E27FC236}">
                  <a16:creationId xmlns:a16="http://schemas.microsoft.com/office/drawing/2014/main" id="{F8812F93-3E74-43C9-B0DE-66860CE9CC70}"/>
                </a:ext>
              </a:extLst>
            </p:cNvPr>
            <p:cNvSpPr txBox="1">
              <a:spLocks noChangeArrowheads="1"/>
            </p:cNvSpPr>
            <p:nvPr/>
          </p:nvSpPr>
          <p:spPr bwMode="auto">
            <a:xfrm>
              <a:off x="336"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11675" name="Text Box 178">
              <a:extLst>
                <a:ext uri="{FF2B5EF4-FFF2-40B4-BE49-F238E27FC236}">
                  <a16:creationId xmlns:a16="http://schemas.microsoft.com/office/drawing/2014/main" id="{6A5CB21A-7D7A-44D7-A86B-54A5A7C303CD}"/>
                </a:ext>
              </a:extLst>
            </p:cNvPr>
            <p:cNvSpPr txBox="1">
              <a:spLocks noChangeArrowheads="1"/>
            </p:cNvSpPr>
            <p:nvPr/>
          </p:nvSpPr>
          <p:spPr bwMode="auto">
            <a:xfrm>
              <a:off x="864"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111676" name="Text Box 183">
              <a:extLst>
                <a:ext uri="{FF2B5EF4-FFF2-40B4-BE49-F238E27FC236}">
                  <a16:creationId xmlns:a16="http://schemas.microsoft.com/office/drawing/2014/main" id="{B671262E-BAC3-4E3C-9FBD-BA10D27B4142}"/>
                </a:ext>
              </a:extLst>
            </p:cNvPr>
            <p:cNvSpPr txBox="1">
              <a:spLocks noChangeArrowheads="1"/>
            </p:cNvSpPr>
            <p:nvPr/>
          </p:nvSpPr>
          <p:spPr bwMode="auto">
            <a:xfrm>
              <a:off x="1392" y="364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grpSp>
      <p:grpSp>
        <p:nvGrpSpPr>
          <p:cNvPr id="111628" name="Group 238">
            <a:extLst>
              <a:ext uri="{FF2B5EF4-FFF2-40B4-BE49-F238E27FC236}">
                <a16:creationId xmlns:a16="http://schemas.microsoft.com/office/drawing/2014/main" id="{B43611F5-3029-4C5D-AAC4-8F3D51FD0F60}"/>
              </a:ext>
            </a:extLst>
          </p:cNvPr>
          <p:cNvGrpSpPr>
            <a:grpSpLocks/>
          </p:cNvGrpSpPr>
          <p:nvPr/>
        </p:nvGrpSpPr>
        <p:grpSpPr bwMode="auto">
          <a:xfrm>
            <a:off x="3352800" y="4876800"/>
            <a:ext cx="2114550" cy="1531938"/>
            <a:chOff x="2112" y="3072"/>
            <a:chExt cx="1332" cy="965"/>
          </a:xfrm>
        </p:grpSpPr>
        <p:sp>
          <p:nvSpPr>
            <p:cNvPr id="111649" name="Line 187">
              <a:extLst>
                <a:ext uri="{FF2B5EF4-FFF2-40B4-BE49-F238E27FC236}">
                  <a16:creationId xmlns:a16="http://schemas.microsoft.com/office/drawing/2014/main" id="{7213E5A3-864F-4819-87AF-44FD0C336610}"/>
                </a:ext>
              </a:extLst>
            </p:cNvPr>
            <p:cNvSpPr>
              <a:spLocks noChangeShapeType="1"/>
            </p:cNvSpPr>
            <p:nvPr/>
          </p:nvSpPr>
          <p:spPr bwMode="auto">
            <a:xfrm>
              <a:off x="3069" y="3228"/>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0" name="Line 190">
              <a:extLst>
                <a:ext uri="{FF2B5EF4-FFF2-40B4-BE49-F238E27FC236}">
                  <a16:creationId xmlns:a16="http://schemas.microsoft.com/office/drawing/2014/main" id="{508D95BF-5ADF-44A3-9C25-4F45E9A1E1D5}"/>
                </a:ext>
              </a:extLst>
            </p:cNvPr>
            <p:cNvSpPr>
              <a:spLocks noChangeShapeType="1"/>
            </p:cNvSpPr>
            <p:nvPr/>
          </p:nvSpPr>
          <p:spPr bwMode="auto">
            <a:xfrm flipH="1">
              <a:off x="2222" y="3197"/>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1" name="Line 192">
              <a:extLst>
                <a:ext uri="{FF2B5EF4-FFF2-40B4-BE49-F238E27FC236}">
                  <a16:creationId xmlns:a16="http://schemas.microsoft.com/office/drawing/2014/main" id="{EB9A4E3B-151C-4214-8DD8-5DAA8A5327D1}"/>
                </a:ext>
              </a:extLst>
            </p:cNvPr>
            <p:cNvSpPr>
              <a:spLocks noChangeShapeType="1"/>
            </p:cNvSpPr>
            <p:nvPr/>
          </p:nvSpPr>
          <p:spPr bwMode="auto">
            <a:xfrm flipH="1">
              <a:off x="3069" y="36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2" name="Line 193">
              <a:extLst>
                <a:ext uri="{FF2B5EF4-FFF2-40B4-BE49-F238E27FC236}">
                  <a16:creationId xmlns:a16="http://schemas.microsoft.com/office/drawing/2014/main" id="{56080D23-3530-4741-9B60-154F24E1E76D}"/>
                </a:ext>
              </a:extLst>
            </p:cNvPr>
            <p:cNvSpPr>
              <a:spLocks noChangeShapeType="1"/>
            </p:cNvSpPr>
            <p:nvPr/>
          </p:nvSpPr>
          <p:spPr bwMode="auto">
            <a:xfrm flipV="1">
              <a:off x="2736" y="3166"/>
              <a:ext cx="297" cy="4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53" name="Oval 194" descr="羊皮纸">
              <a:extLst>
                <a:ext uri="{FF2B5EF4-FFF2-40B4-BE49-F238E27FC236}">
                  <a16:creationId xmlns:a16="http://schemas.microsoft.com/office/drawing/2014/main" id="{CD406392-8FE0-42A7-BCFC-F932322B73D6}"/>
                </a:ext>
              </a:extLst>
            </p:cNvPr>
            <p:cNvSpPr>
              <a:spLocks noChangeArrowheads="1"/>
            </p:cNvSpPr>
            <p:nvPr/>
          </p:nvSpPr>
          <p:spPr bwMode="auto">
            <a:xfrm>
              <a:off x="2112"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654" name="Oval 195" descr="羊皮纸">
              <a:extLst>
                <a:ext uri="{FF2B5EF4-FFF2-40B4-BE49-F238E27FC236}">
                  <a16:creationId xmlns:a16="http://schemas.microsoft.com/office/drawing/2014/main" id="{CC421293-617D-485E-A1D1-0AABDD054A0B}"/>
                </a:ext>
              </a:extLst>
            </p:cNvPr>
            <p:cNvSpPr>
              <a:spLocks noChangeArrowheads="1"/>
            </p:cNvSpPr>
            <p:nvPr/>
          </p:nvSpPr>
          <p:spPr bwMode="auto">
            <a:xfrm>
              <a:off x="2370"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655" name="Oval 196" descr="羊皮纸">
              <a:extLst>
                <a:ext uri="{FF2B5EF4-FFF2-40B4-BE49-F238E27FC236}">
                  <a16:creationId xmlns:a16="http://schemas.microsoft.com/office/drawing/2014/main" id="{590F5396-2340-457F-ACB6-D2743410A78F}"/>
                </a:ext>
              </a:extLst>
            </p:cNvPr>
            <p:cNvSpPr>
              <a:spLocks noChangeArrowheads="1"/>
            </p:cNvSpPr>
            <p:nvPr/>
          </p:nvSpPr>
          <p:spPr bwMode="auto">
            <a:xfrm>
              <a:off x="2370"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656" name="Oval 197" descr="羊皮纸">
              <a:extLst>
                <a:ext uri="{FF2B5EF4-FFF2-40B4-BE49-F238E27FC236}">
                  <a16:creationId xmlns:a16="http://schemas.microsoft.com/office/drawing/2014/main" id="{ADEAC6E2-DDA7-4913-8B52-7F1160353450}"/>
                </a:ext>
              </a:extLst>
            </p:cNvPr>
            <p:cNvSpPr>
              <a:spLocks noChangeArrowheads="1"/>
            </p:cNvSpPr>
            <p:nvPr/>
          </p:nvSpPr>
          <p:spPr bwMode="auto">
            <a:xfrm>
              <a:off x="2664"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657" name="Oval 198" descr="羊皮纸">
              <a:extLst>
                <a:ext uri="{FF2B5EF4-FFF2-40B4-BE49-F238E27FC236}">
                  <a16:creationId xmlns:a16="http://schemas.microsoft.com/office/drawing/2014/main" id="{C9865A2F-D2B1-466F-8BC9-E2F91CB4CAFE}"/>
                </a:ext>
              </a:extLst>
            </p:cNvPr>
            <p:cNvSpPr>
              <a:spLocks noChangeArrowheads="1"/>
            </p:cNvSpPr>
            <p:nvPr/>
          </p:nvSpPr>
          <p:spPr bwMode="auto">
            <a:xfrm>
              <a:off x="2922"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658" name="Oval 199" descr="羊皮纸">
              <a:extLst>
                <a:ext uri="{FF2B5EF4-FFF2-40B4-BE49-F238E27FC236}">
                  <a16:creationId xmlns:a16="http://schemas.microsoft.com/office/drawing/2014/main" id="{9C94A1FD-B047-4D5A-8D0F-32CAA181379A}"/>
                </a:ext>
              </a:extLst>
            </p:cNvPr>
            <p:cNvSpPr>
              <a:spLocks noChangeArrowheads="1"/>
            </p:cNvSpPr>
            <p:nvPr/>
          </p:nvSpPr>
          <p:spPr bwMode="auto">
            <a:xfrm>
              <a:off x="2922"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659" name="Oval 200" descr="羊皮纸">
              <a:extLst>
                <a:ext uri="{FF2B5EF4-FFF2-40B4-BE49-F238E27FC236}">
                  <a16:creationId xmlns:a16="http://schemas.microsoft.com/office/drawing/2014/main" id="{5054E27B-A409-4704-93F2-289438F2BA34}"/>
                </a:ext>
              </a:extLst>
            </p:cNvPr>
            <p:cNvSpPr>
              <a:spLocks noChangeArrowheads="1"/>
            </p:cNvSpPr>
            <p:nvPr/>
          </p:nvSpPr>
          <p:spPr bwMode="auto">
            <a:xfrm flipH="1">
              <a:off x="3217"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660" name="Text Box 201">
              <a:extLst>
                <a:ext uri="{FF2B5EF4-FFF2-40B4-BE49-F238E27FC236}">
                  <a16:creationId xmlns:a16="http://schemas.microsoft.com/office/drawing/2014/main" id="{DE55C23A-0963-47BD-8932-A3CDE3C2588E}"/>
                </a:ext>
              </a:extLst>
            </p:cNvPr>
            <p:cNvSpPr txBox="1">
              <a:spLocks noChangeArrowheads="1"/>
            </p:cNvSpPr>
            <p:nvPr/>
          </p:nvSpPr>
          <p:spPr bwMode="auto">
            <a:xfrm>
              <a:off x="2112"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11661" name="Text Box 203">
              <a:extLst>
                <a:ext uri="{FF2B5EF4-FFF2-40B4-BE49-F238E27FC236}">
                  <a16:creationId xmlns:a16="http://schemas.microsoft.com/office/drawing/2014/main" id="{B2DA0709-7F31-49B4-BA96-D08F9B6588B4}"/>
                </a:ext>
              </a:extLst>
            </p:cNvPr>
            <p:cNvSpPr txBox="1">
              <a:spLocks noChangeArrowheads="1"/>
            </p:cNvSpPr>
            <p:nvPr/>
          </p:nvSpPr>
          <p:spPr bwMode="auto">
            <a:xfrm>
              <a:off x="2640"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111662" name="Text Box 206">
              <a:extLst>
                <a:ext uri="{FF2B5EF4-FFF2-40B4-BE49-F238E27FC236}">
                  <a16:creationId xmlns:a16="http://schemas.microsoft.com/office/drawing/2014/main" id="{C8D6EAD0-F1BE-4D4A-890B-FE8CF44D6BD7}"/>
                </a:ext>
              </a:extLst>
            </p:cNvPr>
            <p:cNvSpPr txBox="1">
              <a:spLocks noChangeArrowheads="1"/>
            </p:cNvSpPr>
            <p:nvPr/>
          </p:nvSpPr>
          <p:spPr bwMode="auto">
            <a:xfrm>
              <a:off x="3120"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16</a:t>
              </a:r>
            </a:p>
          </p:txBody>
        </p:sp>
        <p:sp>
          <p:nvSpPr>
            <p:cNvPr id="111663" name="Text Box 208">
              <a:extLst>
                <a:ext uri="{FF2B5EF4-FFF2-40B4-BE49-F238E27FC236}">
                  <a16:creationId xmlns:a16="http://schemas.microsoft.com/office/drawing/2014/main" id="{7527FBF2-F384-4F91-AAF4-222FBF325C86}"/>
                </a:ext>
              </a:extLst>
            </p:cNvPr>
            <p:cNvSpPr txBox="1">
              <a:spLocks noChangeArrowheads="1"/>
            </p:cNvSpPr>
            <p:nvPr/>
          </p:nvSpPr>
          <p:spPr bwMode="auto">
            <a:xfrm>
              <a:off x="3168" y="364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grpSp>
      <p:grpSp>
        <p:nvGrpSpPr>
          <p:cNvPr id="111629" name="Group 239">
            <a:extLst>
              <a:ext uri="{FF2B5EF4-FFF2-40B4-BE49-F238E27FC236}">
                <a16:creationId xmlns:a16="http://schemas.microsoft.com/office/drawing/2014/main" id="{A5215F28-E787-4E0C-B794-283F472F80B0}"/>
              </a:ext>
            </a:extLst>
          </p:cNvPr>
          <p:cNvGrpSpPr>
            <a:grpSpLocks/>
          </p:cNvGrpSpPr>
          <p:nvPr/>
        </p:nvGrpSpPr>
        <p:grpSpPr bwMode="auto">
          <a:xfrm>
            <a:off x="6248400" y="4876800"/>
            <a:ext cx="2114550" cy="1692275"/>
            <a:chOff x="3936" y="3072"/>
            <a:chExt cx="1332" cy="1066"/>
          </a:xfrm>
        </p:grpSpPr>
        <p:sp>
          <p:nvSpPr>
            <p:cNvPr id="111630" name="Line 212">
              <a:extLst>
                <a:ext uri="{FF2B5EF4-FFF2-40B4-BE49-F238E27FC236}">
                  <a16:creationId xmlns:a16="http://schemas.microsoft.com/office/drawing/2014/main" id="{BD6CA95C-9267-432B-8C85-C53FED191954}"/>
                </a:ext>
              </a:extLst>
            </p:cNvPr>
            <p:cNvSpPr>
              <a:spLocks noChangeShapeType="1"/>
            </p:cNvSpPr>
            <p:nvPr/>
          </p:nvSpPr>
          <p:spPr bwMode="auto">
            <a:xfrm>
              <a:off x="4893" y="3228"/>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1" name="Line 214">
              <a:extLst>
                <a:ext uri="{FF2B5EF4-FFF2-40B4-BE49-F238E27FC236}">
                  <a16:creationId xmlns:a16="http://schemas.microsoft.com/office/drawing/2014/main" id="{5A7A905E-542A-40BE-AD48-CB33B2456363}"/>
                </a:ext>
              </a:extLst>
            </p:cNvPr>
            <p:cNvSpPr>
              <a:spLocks noChangeShapeType="1"/>
            </p:cNvSpPr>
            <p:nvPr/>
          </p:nvSpPr>
          <p:spPr bwMode="auto">
            <a:xfrm>
              <a:off x="4046" y="3570"/>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2" name="Line 215">
              <a:extLst>
                <a:ext uri="{FF2B5EF4-FFF2-40B4-BE49-F238E27FC236}">
                  <a16:creationId xmlns:a16="http://schemas.microsoft.com/office/drawing/2014/main" id="{E5D334A4-5ABD-49BC-974E-0FF99C7E8C4D}"/>
                </a:ext>
              </a:extLst>
            </p:cNvPr>
            <p:cNvSpPr>
              <a:spLocks noChangeShapeType="1"/>
            </p:cNvSpPr>
            <p:nvPr/>
          </p:nvSpPr>
          <p:spPr bwMode="auto">
            <a:xfrm flipH="1">
              <a:off x="4046" y="3197"/>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3" name="Line 216">
              <a:extLst>
                <a:ext uri="{FF2B5EF4-FFF2-40B4-BE49-F238E27FC236}">
                  <a16:creationId xmlns:a16="http://schemas.microsoft.com/office/drawing/2014/main" id="{C90E8A5E-5423-4722-929B-6B4BF0845C43}"/>
                </a:ext>
              </a:extLst>
            </p:cNvPr>
            <p:cNvSpPr>
              <a:spLocks noChangeShapeType="1"/>
            </p:cNvSpPr>
            <p:nvPr/>
          </p:nvSpPr>
          <p:spPr bwMode="auto">
            <a:xfrm>
              <a:off x="4415" y="3943"/>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4" name="Line 217">
              <a:extLst>
                <a:ext uri="{FF2B5EF4-FFF2-40B4-BE49-F238E27FC236}">
                  <a16:creationId xmlns:a16="http://schemas.microsoft.com/office/drawing/2014/main" id="{2E6AA365-E4AF-4FCF-BE26-18230BB8ABDB}"/>
                </a:ext>
              </a:extLst>
            </p:cNvPr>
            <p:cNvSpPr>
              <a:spLocks noChangeShapeType="1"/>
            </p:cNvSpPr>
            <p:nvPr/>
          </p:nvSpPr>
          <p:spPr bwMode="auto">
            <a:xfrm flipH="1">
              <a:off x="4893" y="36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5" name="Line 218">
              <a:extLst>
                <a:ext uri="{FF2B5EF4-FFF2-40B4-BE49-F238E27FC236}">
                  <a16:creationId xmlns:a16="http://schemas.microsoft.com/office/drawing/2014/main" id="{B35A148F-A506-4933-9098-8D868198ACD5}"/>
                </a:ext>
              </a:extLst>
            </p:cNvPr>
            <p:cNvSpPr>
              <a:spLocks noChangeShapeType="1"/>
            </p:cNvSpPr>
            <p:nvPr/>
          </p:nvSpPr>
          <p:spPr bwMode="auto">
            <a:xfrm flipV="1">
              <a:off x="4608" y="3166"/>
              <a:ext cx="249"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Oval 219" descr="羊皮纸">
              <a:extLst>
                <a:ext uri="{FF2B5EF4-FFF2-40B4-BE49-F238E27FC236}">
                  <a16:creationId xmlns:a16="http://schemas.microsoft.com/office/drawing/2014/main" id="{F5A61F45-01A4-4859-AAE9-6964946C55FB}"/>
                </a:ext>
              </a:extLst>
            </p:cNvPr>
            <p:cNvSpPr>
              <a:spLocks noChangeArrowheads="1"/>
            </p:cNvSpPr>
            <p:nvPr/>
          </p:nvSpPr>
          <p:spPr bwMode="auto">
            <a:xfrm>
              <a:off x="3936"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11637" name="Oval 220" descr="羊皮纸">
              <a:extLst>
                <a:ext uri="{FF2B5EF4-FFF2-40B4-BE49-F238E27FC236}">
                  <a16:creationId xmlns:a16="http://schemas.microsoft.com/office/drawing/2014/main" id="{49645981-F8E8-4C98-B814-0D6282166A93}"/>
                </a:ext>
              </a:extLst>
            </p:cNvPr>
            <p:cNvSpPr>
              <a:spLocks noChangeArrowheads="1"/>
            </p:cNvSpPr>
            <p:nvPr/>
          </p:nvSpPr>
          <p:spPr bwMode="auto">
            <a:xfrm>
              <a:off x="4194"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11638" name="Oval 221" descr="羊皮纸">
              <a:extLst>
                <a:ext uri="{FF2B5EF4-FFF2-40B4-BE49-F238E27FC236}">
                  <a16:creationId xmlns:a16="http://schemas.microsoft.com/office/drawing/2014/main" id="{0C6F3255-F089-4C0C-BB6D-EB2582E7CCFA}"/>
                </a:ext>
              </a:extLst>
            </p:cNvPr>
            <p:cNvSpPr>
              <a:spLocks noChangeArrowheads="1"/>
            </p:cNvSpPr>
            <p:nvPr/>
          </p:nvSpPr>
          <p:spPr bwMode="auto">
            <a:xfrm>
              <a:off x="4194"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11639" name="Oval 222" descr="羊皮纸">
              <a:extLst>
                <a:ext uri="{FF2B5EF4-FFF2-40B4-BE49-F238E27FC236}">
                  <a16:creationId xmlns:a16="http://schemas.microsoft.com/office/drawing/2014/main" id="{488D8FB5-F200-4D8A-B5F9-7E1A7AC68EE8}"/>
                </a:ext>
              </a:extLst>
            </p:cNvPr>
            <p:cNvSpPr>
              <a:spLocks noChangeArrowheads="1"/>
            </p:cNvSpPr>
            <p:nvPr/>
          </p:nvSpPr>
          <p:spPr bwMode="auto">
            <a:xfrm>
              <a:off x="4488"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11640" name="Oval 223" descr="羊皮纸">
              <a:extLst>
                <a:ext uri="{FF2B5EF4-FFF2-40B4-BE49-F238E27FC236}">
                  <a16:creationId xmlns:a16="http://schemas.microsoft.com/office/drawing/2014/main" id="{BC342DA9-DD38-4968-B6C7-FD39FBE10475}"/>
                </a:ext>
              </a:extLst>
            </p:cNvPr>
            <p:cNvSpPr>
              <a:spLocks noChangeArrowheads="1"/>
            </p:cNvSpPr>
            <p:nvPr/>
          </p:nvSpPr>
          <p:spPr bwMode="auto">
            <a:xfrm>
              <a:off x="4746" y="3072"/>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11641" name="Oval 224" descr="羊皮纸">
              <a:extLst>
                <a:ext uri="{FF2B5EF4-FFF2-40B4-BE49-F238E27FC236}">
                  <a16:creationId xmlns:a16="http://schemas.microsoft.com/office/drawing/2014/main" id="{5F8522F5-997E-4C3F-8465-DC3BF6C0ECC0}"/>
                </a:ext>
              </a:extLst>
            </p:cNvPr>
            <p:cNvSpPr>
              <a:spLocks noChangeArrowheads="1"/>
            </p:cNvSpPr>
            <p:nvPr/>
          </p:nvSpPr>
          <p:spPr bwMode="auto">
            <a:xfrm>
              <a:off x="4746" y="3850"/>
              <a:ext cx="221" cy="187"/>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11642" name="Oval 225" descr="羊皮纸">
              <a:extLst>
                <a:ext uri="{FF2B5EF4-FFF2-40B4-BE49-F238E27FC236}">
                  <a16:creationId xmlns:a16="http://schemas.microsoft.com/office/drawing/2014/main" id="{0BA450CF-3B5C-445D-8DC7-9C3ABF314CC7}"/>
                </a:ext>
              </a:extLst>
            </p:cNvPr>
            <p:cNvSpPr>
              <a:spLocks noChangeArrowheads="1"/>
            </p:cNvSpPr>
            <p:nvPr/>
          </p:nvSpPr>
          <p:spPr bwMode="auto">
            <a:xfrm flipH="1">
              <a:off x="5041" y="3477"/>
              <a:ext cx="221" cy="186"/>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11643" name="Text Box 226">
              <a:extLst>
                <a:ext uri="{FF2B5EF4-FFF2-40B4-BE49-F238E27FC236}">
                  <a16:creationId xmlns:a16="http://schemas.microsoft.com/office/drawing/2014/main" id="{577F1B94-49EB-4615-9D49-99C94AA2552B}"/>
                </a:ext>
              </a:extLst>
            </p:cNvPr>
            <p:cNvSpPr txBox="1">
              <a:spLocks noChangeArrowheads="1"/>
            </p:cNvSpPr>
            <p:nvPr/>
          </p:nvSpPr>
          <p:spPr bwMode="auto">
            <a:xfrm>
              <a:off x="3936"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11644" name="Text Box 227">
              <a:extLst>
                <a:ext uri="{FF2B5EF4-FFF2-40B4-BE49-F238E27FC236}">
                  <a16:creationId xmlns:a16="http://schemas.microsoft.com/office/drawing/2014/main" id="{87B9B4C8-BBC1-45E7-9582-F054996FBD6E}"/>
                </a:ext>
              </a:extLst>
            </p:cNvPr>
            <p:cNvSpPr txBox="1">
              <a:spLocks noChangeArrowheads="1"/>
            </p:cNvSpPr>
            <p:nvPr/>
          </p:nvSpPr>
          <p:spPr bwMode="auto">
            <a:xfrm>
              <a:off x="3936" y="369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111645" name="Text Box 228">
              <a:extLst>
                <a:ext uri="{FF2B5EF4-FFF2-40B4-BE49-F238E27FC236}">
                  <a16:creationId xmlns:a16="http://schemas.microsoft.com/office/drawing/2014/main" id="{1F4124A5-658F-4AE5-8B13-9D16E1455E6E}"/>
                </a:ext>
              </a:extLst>
            </p:cNvPr>
            <p:cNvSpPr txBox="1">
              <a:spLocks noChangeArrowheads="1"/>
            </p:cNvSpPr>
            <p:nvPr/>
          </p:nvSpPr>
          <p:spPr bwMode="auto">
            <a:xfrm>
              <a:off x="4464"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111646" name="Text Box 230">
              <a:extLst>
                <a:ext uri="{FF2B5EF4-FFF2-40B4-BE49-F238E27FC236}">
                  <a16:creationId xmlns:a16="http://schemas.microsoft.com/office/drawing/2014/main" id="{A3254719-8F5B-4742-AA37-78DE6B5BCE60}"/>
                </a:ext>
              </a:extLst>
            </p:cNvPr>
            <p:cNvSpPr txBox="1">
              <a:spLocks noChangeArrowheads="1"/>
            </p:cNvSpPr>
            <p:nvPr/>
          </p:nvSpPr>
          <p:spPr bwMode="auto">
            <a:xfrm>
              <a:off x="4464" y="38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111647" name="Text Box 231">
              <a:extLst>
                <a:ext uri="{FF2B5EF4-FFF2-40B4-BE49-F238E27FC236}">
                  <a16:creationId xmlns:a16="http://schemas.microsoft.com/office/drawing/2014/main" id="{92BB7655-0BC6-4459-8233-BEDE8CB06A02}"/>
                </a:ext>
              </a:extLst>
            </p:cNvPr>
            <p:cNvSpPr txBox="1">
              <a:spLocks noChangeArrowheads="1"/>
            </p:cNvSpPr>
            <p:nvPr/>
          </p:nvSpPr>
          <p:spPr bwMode="auto">
            <a:xfrm>
              <a:off x="4944" y="32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16</a:t>
              </a:r>
            </a:p>
          </p:txBody>
        </p:sp>
        <p:sp>
          <p:nvSpPr>
            <p:cNvPr id="111648" name="Text Box 233">
              <a:extLst>
                <a:ext uri="{FF2B5EF4-FFF2-40B4-BE49-F238E27FC236}">
                  <a16:creationId xmlns:a16="http://schemas.microsoft.com/office/drawing/2014/main" id="{F794E2E6-2EAA-4B10-ABE9-2C729C2D6C08}"/>
                </a:ext>
              </a:extLst>
            </p:cNvPr>
            <p:cNvSpPr txBox="1">
              <a:spLocks noChangeArrowheads="1"/>
            </p:cNvSpPr>
            <p:nvPr/>
          </p:nvSpPr>
          <p:spPr bwMode="auto">
            <a:xfrm>
              <a:off x="4992" y="364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EF19739-8B40-4B1F-8EE9-8205806794E2}"/>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三、十字链表(结点结构)</a:t>
            </a:r>
          </a:p>
        </p:txBody>
      </p:sp>
      <p:sp>
        <p:nvSpPr>
          <p:cNvPr id="60419" name="Text Box 3">
            <a:extLst>
              <a:ext uri="{FF2B5EF4-FFF2-40B4-BE49-F238E27FC236}">
                <a16:creationId xmlns:a16="http://schemas.microsoft.com/office/drawing/2014/main" id="{A16E44F8-6234-4D37-8486-C3E0E02DE1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D0B9BB-EA79-4079-8AD0-74269CCE1BC6}" type="slidenum">
              <a:rPr lang="zh-CN" altLang="en-US" sz="2400"/>
              <a:pPr algn="r" eaLnBrk="1" hangingPunct="1">
                <a:spcBef>
                  <a:spcPct val="50000"/>
                </a:spcBef>
                <a:buClrTx/>
                <a:buSzTx/>
                <a:buFontTx/>
                <a:buNone/>
              </a:pPr>
              <a:t>3</a:t>
            </a:fld>
            <a:endParaRPr lang="en-US" altLang="zh-CN" sz="2400"/>
          </a:p>
        </p:txBody>
      </p:sp>
      <p:sp>
        <p:nvSpPr>
          <p:cNvPr id="60420" name="Text Box 4">
            <a:extLst>
              <a:ext uri="{FF2B5EF4-FFF2-40B4-BE49-F238E27FC236}">
                <a16:creationId xmlns:a16="http://schemas.microsoft.com/office/drawing/2014/main" id="{1770A6B1-5254-4E44-9370-2406CB78358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0421" name="Rectangle 5">
            <a:extLst>
              <a:ext uri="{FF2B5EF4-FFF2-40B4-BE49-F238E27FC236}">
                <a16:creationId xmlns:a16="http://schemas.microsoft.com/office/drawing/2014/main" id="{CB0C816B-E537-4219-8661-202B62E8E9FC}"/>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solidFill>
                  <a:srgbClr val="FF0000"/>
                </a:solidFill>
                <a:latin typeface="黑体" panose="02010609060101010101" pitchFamily="49" charset="-122"/>
                <a:ea typeface="黑体" panose="02010609060101010101" pitchFamily="49" charset="-122"/>
              </a:rPr>
              <a:t>顶</a:t>
            </a:r>
            <a:r>
              <a:rPr lang="zh-CN" altLang="en-US" b="1" dirty="0">
                <a:latin typeface="黑体" panose="02010609060101010101" pitchFamily="49" charset="-122"/>
                <a:ea typeface="黑体" panose="02010609060101010101" pitchFamily="49" charset="-122"/>
              </a:rPr>
              <a:t>点的结点结构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data;    // </a:t>
            </a:r>
            <a:r>
              <a:rPr lang="zh-CN" altLang="en-US" b="1" dirty="0">
                <a:latin typeface="黑体" panose="02010609060101010101" pitchFamily="49" charset="-122"/>
                <a:ea typeface="黑体" panose="02010609060101010101" pitchFamily="49" charset="-122"/>
              </a:rPr>
              <a:t>顶点下标</a:t>
            </a:r>
          </a:p>
          <a:p>
            <a:pPr eaLnBrk="1" hangingPunct="1">
              <a:spcBef>
                <a:spcPct val="0"/>
              </a:spcBef>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firstin</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指向以顶点为</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的第一个弧结点</a:t>
            </a:r>
          </a:p>
          <a:p>
            <a:pPr eaLnBrk="1" hangingPunct="1">
              <a:spcBef>
                <a:spcPct val="0"/>
              </a:spcBef>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firstout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指向以顶点为</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的第一个弧结点</a:t>
            </a:r>
          </a:p>
        </p:txBody>
      </p:sp>
      <p:sp>
        <p:nvSpPr>
          <p:cNvPr id="60422" name="Rectangle 6">
            <a:extLst>
              <a:ext uri="{FF2B5EF4-FFF2-40B4-BE49-F238E27FC236}">
                <a16:creationId xmlns:a16="http://schemas.microsoft.com/office/drawing/2014/main" id="{CE9AAE60-6C91-4E3E-9AAD-79612281BC1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0423" name="Group 13">
            <a:extLst>
              <a:ext uri="{FF2B5EF4-FFF2-40B4-BE49-F238E27FC236}">
                <a16:creationId xmlns:a16="http://schemas.microsoft.com/office/drawing/2014/main" id="{17EB08A4-1483-412E-99D9-E0BC4A85D08F}"/>
              </a:ext>
            </a:extLst>
          </p:cNvPr>
          <p:cNvGrpSpPr>
            <a:grpSpLocks/>
          </p:cNvGrpSpPr>
          <p:nvPr/>
        </p:nvGrpSpPr>
        <p:grpSpPr bwMode="auto">
          <a:xfrm>
            <a:off x="1835696" y="5445224"/>
            <a:ext cx="4186238" cy="482600"/>
            <a:chOff x="768" y="3840"/>
            <a:chExt cx="2637" cy="304"/>
          </a:xfrm>
        </p:grpSpPr>
        <p:sp>
          <p:nvSpPr>
            <p:cNvPr id="60424" name="Text Box 8">
              <a:extLst>
                <a:ext uri="{FF2B5EF4-FFF2-40B4-BE49-F238E27FC236}">
                  <a16:creationId xmlns:a16="http://schemas.microsoft.com/office/drawing/2014/main" id="{8080E18C-F12F-4723-A468-4216658D3AFF}"/>
                </a:ext>
              </a:extLst>
            </p:cNvPr>
            <p:cNvSpPr txBox="1">
              <a:spLocks noChangeArrowheads="1"/>
            </p:cNvSpPr>
            <p:nvPr/>
          </p:nvSpPr>
          <p:spPr bwMode="auto">
            <a:xfrm>
              <a:off x="768"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data</a:t>
              </a:r>
            </a:p>
          </p:txBody>
        </p:sp>
        <p:sp>
          <p:nvSpPr>
            <p:cNvPr id="60425" name="Text Box 9">
              <a:extLst>
                <a:ext uri="{FF2B5EF4-FFF2-40B4-BE49-F238E27FC236}">
                  <a16:creationId xmlns:a16="http://schemas.microsoft.com/office/drawing/2014/main" id="{0BD908DF-8E39-46DD-90E3-6B2B957BDD04}"/>
                </a:ext>
              </a:extLst>
            </p:cNvPr>
            <p:cNvSpPr txBox="1">
              <a:spLocks noChangeArrowheads="1"/>
            </p:cNvSpPr>
            <p:nvPr/>
          </p:nvSpPr>
          <p:spPr bwMode="auto">
            <a:xfrm>
              <a:off x="1647"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firstin</a:t>
              </a:r>
            </a:p>
          </p:txBody>
        </p:sp>
        <p:sp>
          <p:nvSpPr>
            <p:cNvPr id="60426" name="Text Box 10">
              <a:extLst>
                <a:ext uri="{FF2B5EF4-FFF2-40B4-BE49-F238E27FC236}">
                  <a16:creationId xmlns:a16="http://schemas.microsoft.com/office/drawing/2014/main" id="{465B937F-E261-4DD1-B1DD-428BC1F36C71}"/>
                </a:ext>
              </a:extLst>
            </p:cNvPr>
            <p:cNvSpPr txBox="1">
              <a:spLocks noChangeArrowheads="1"/>
            </p:cNvSpPr>
            <p:nvPr/>
          </p:nvSpPr>
          <p:spPr bwMode="auto">
            <a:xfrm>
              <a:off x="2526"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firstout</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21779376-C2E5-4CC4-9CD9-983E57878B63}"/>
              </a:ext>
            </a:extLst>
          </p:cNvPr>
          <p:cNvSpPr>
            <a:spLocks noGrp="1" noChangeArrowheads="1"/>
          </p:cNvSpPr>
          <p:nvPr>
            <p:ph type="title"/>
          </p:nvPr>
        </p:nvSpPr>
        <p:spPr>
          <a:xfrm>
            <a:off x="457200" y="1900646"/>
            <a:ext cx="8686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六、克鲁斯卡尔(</a:t>
            </a:r>
            <a:r>
              <a:rPr lang="en-US" altLang="zh-CN" sz="3200" dirty="0">
                <a:latin typeface="黑体" panose="02010609060101010101" pitchFamily="49" charset="-122"/>
                <a:ea typeface="黑体" panose="02010609060101010101" pitchFamily="49" charset="-122"/>
              </a:rPr>
              <a:t>Kruskal)</a:t>
            </a:r>
            <a:r>
              <a:rPr lang="zh-CN" altLang="en-US" sz="3200" dirty="0">
                <a:latin typeface="黑体" panose="02010609060101010101" pitchFamily="49" charset="-122"/>
                <a:ea typeface="黑体" panose="02010609060101010101" pitchFamily="49" charset="-122"/>
              </a:rPr>
              <a:t>算法实现</a:t>
            </a:r>
            <a:endParaRPr lang="en-US" altLang="zh-CN" sz="3200" dirty="0">
              <a:latin typeface="黑体" panose="02010609060101010101" pitchFamily="49" charset="-122"/>
              <a:ea typeface="黑体" panose="02010609060101010101" pitchFamily="49" charset="-122"/>
            </a:endParaRPr>
          </a:p>
        </p:txBody>
      </p:sp>
      <p:sp>
        <p:nvSpPr>
          <p:cNvPr id="109571" name="Text Box 3">
            <a:extLst>
              <a:ext uri="{FF2B5EF4-FFF2-40B4-BE49-F238E27FC236}">
                <a16:creationId xmlns:a16="http://schemas.microsoft.com/office/drawing/2014/main" id="{BFA30629-FFDE-4143-AD50-714D631325D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573326-8EB1-45D4-ADC9-6DF5C26D7B1F}" type="slidenum">
              <a:rPr lang="zh-CN" altLang="en-US" sz="2400"/>
              <a:pPr algn="r" eaLnBrk="1" hangingPunct="1">
                <a:spcBef>
                  <a:spcPct val="50000"/>
                </a:spcBef>
                <a:buClrTx/>
                <a:buSzTx/>
                <a:buFontTx/>
                <a:buNone/>
              </a:pPr>
              <a:t>30</a:t>
            </a:fld>
            <a:endParaRPr lang="en-US" altLang="zh-CN" sz="2400"/>
          </a:p>
        </p:txBody>
      </p:sp>
      <p:sp>
        <p:nvSpPr>
          <p:cNvPr id="109572" name="Text Box 4">
            <a:extLst>
              <a:ext uri="{FF2B5EF4-FFF2-40B4-BE49-F238E27FC236}">
                <a16:creationId xmlns:a16="http://schemas.microsoft.com/office/drawing/2014/main" id="{9F322559-F7E0-450F-B563-F33A9FEC65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9573" name="Rectangle 5">
            <a:extLst>
              <a:ext uri="{FF2B5EF4-FFF2-40B4-BE49-F238E27FC236}">
                <a16:creationId xmlns:a16="http://schemas.microsoft.com/office/drawing/2014/main" id="{80349686-F9AE-41A5-AADF-01654C8A3CCE}"/>
              </a:ext>
            </a:extLst>
          </p:cNvPr>
          <p:cNvSpPr>
            <a:spLocks noGrp="1" noChangeArrowheads="1"/>
          </p:cNvSpPr>
          <p:nvPr>
            <p:ph type="body" idx="1"/>
          </p:nvPr>
        </p:nvSpPr>
        <p:spPr>
          <a:xfrm>
            <a:off x="495300" y="2641782"/>
            <a:ext cx="8534400" cy="4038600"/>
          </a:xfrm>
        </p:spPr>
        <p:txBody>
          <a:bodyPr/>
          <a:lstStyle/>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1.将网中所有的边存储到一个</a:t>
            </a:r>
            <a:r>
              <a:rPr lang="zh-CN" altLang="en-US" b="1" dirty="0">
                <a:solidFill>
                  <a:srgbClr val="FF0000"/>
                </a:solidFill>
                <a:latin typeface="黑体" panose="02010609060101010101" pitchFamily="49" charset="-122"/>
                <a:ea typeface="黑体" panose="02010609060101010101" pitchFamily="49" charset="-122"/>
              </a:rPr>
              <a:t>边集数组</a:t>
            </a:r>
            <a:r>
              <a:rPr lang="zh-CN" altLang="en-US" b="1" dirty="0">
                <a:latin typeface="黑体" panose="02010609060101010101" pitchFamily="49" charset="-122"/>
                <a:ea typeface="黑体" panose="02010609060101010101" pitchFamily="49" charset="-122"/>
              </a:rPr>
              <a:t>中，为了提高查找最小边的速度，可按权值</a:t>
            </a:r>
            <a:r>
              <a:rPr lang="zh-CN" altLang="en-US" b="1" dirty="0">
                <a:solidFill>
                  <a:srgbClr val="FF0000"/>
                </a:solidFill>
                <a:latin typeface="黑体" panose="02010609060101010101" pitchFamily="49" charset="-122"/>
                <a:ea typeface="黑体" panose="02010609060101010101" pitchFamily="49" charset="-122"/>
              </a:rPr>
              <a:t>排序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eaLnBrk="1" hangingPunct="1">
              <a:spcBef>
                <a:spcPct val="50000"/>
              </a:spcBef>
              <a:buNone/>
            </a:pPr>
            <a:r>
              <a:rPr lang="zh-CN" altLang="en-US" b="1"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KRUSKAL</a:t>
            </a:r>
            <a:r>
              <a:rPr lang="zh-CN" altLang="en-US" b="1" dirty="0">
                <a:latin typeface="黑体" panose="02010609060101010101" pitchFamily="49" charset="-122"/>
                <a:ea typeface="黑体" panose="02010609060101010101" pitchFamily="49" charset="-122"/>
              </a:rPr>
              <a:t>算法的关键问题是如何判断选取的边加入</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中是否会产生回路，即判断边的两个顶点是否在同一个连通分量中。这可以通过引入称为</a:t>
            </a:r>
            <a:r>
              <a:rPr lang="zh-CN" altLang="en-US" b="1" dirty="0">
                <a:solidFill>
                  <a:srgbClr val="FF0000"/>
                </a:solidFill>
                <a:latin typeface="黑体" panose="02010609060101010101" pitchFamily="49" charset="-122"/>
                <a:ea typeface="黑体" panose="02010609060101010101" pitchFamily="49" charset="-122"/>
              </a:rPr>
              <a:t>并查集</a:t>
            </a:r>
            <a:r>
              <a:rPr lang="zh-CN" altLang="en-US" b="1" dirty="0">
                <a:latin typeface="黑体" panose="02010609060101010101" pitchFamily="49" charset="-122"/>
                <a:ea typeface="黑体" panose="02010609060101010101" pitchFamily="49" charset="-122"/>
              </a:rPr>
              <a:t>的数据结构来解决。</a:t>
            </a:r>
          </a:p>
        </p:txBody>
      </p:sp>
      <p:sp>
        <p:nvSpPr>
          <p:cNvPr id="109574" name="Rectangle 6">
            <a:extLst>
              <a:ext uri="{FF2B5EF4-FFF2-40B4-BE49-F238E27FC236}">
                <a16:creationId xmlns:a16="http://schemas.microsoft.com/office/drawing/2014/main" id="{86D84269-D604-4C5D-8E32-0FB94843EE4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第７章　图</a:t>
            </a:r>
          </a:p>
        </p:txBody>
      </p:sp>
      <p:sp>
        <p:nvSpPr>
          <p:cNvPr id="7" name="AutoShape 12">
            <a:extLst>
              <a:ext uri="{FF2B5EF4-FFF2-40B4-BE49-F238E27FC236}">
                <a16:creationId xmlns:a16="http://schemas.microsoft.com/office/drawing/2014/main" id="{92BBDA6D-B648-435D-867B-7A719E155A60}"/>
              </a:ext>
            </a:extLst>
          </p:cNvPr>
          <p:cNvSpPr>
            <a:spLocks noChangeArrowheads="1"/>
          </p:cNvSpPr>
          <p:nvPr/>
        </p:nvSpPr>
        <p:spPr bwMode="auto">
          <a:xfrm>
            <a:off x="3363543" y="6031568"/>
            <a:ext cx="5040560" cy="702595"/>
          </a:xfrm>
          <a:prstGeom prst="wedgeRectCallout">
            <a:avLst>
              <a:gd name="adj1" fmla="val -38250"/>
              <a:gd name="adj2" fmla="val -68954"/>
            </a:avLst>
          </a:prstGeom>
          <a:solidFill>
            <a:srgbClr val="FFFFFF"/>
          </a:solidFill>
          <a:ln w="38100">
            <a:solidFill>
              <a:srgbClr val="008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黑体" panose="02010609060101010101" pitchFamily="49" charset="-122"/>
                <a:ea typeface="黑体" panose="02010609060101010101" pitchFamily="49" charset="-122"/>
              </a:rPr>
              <a:t>最简单的做法：引入</a:t>
            </a:r>
            <a:r>
              <a:rPr lang="zh-CN" altLang="en-US" sz="2000" b="1" dirty="0">
                <a:solidFill>
                  <a:srgbClr val="FF0000"/>
                </a:solidFill>
                <a:latin typeface="黑体" panose="02010609060101010101" pitchFamily="49" charset="-122"/>
                <a:ea typeface="黑体" panose="02010609060101010101" pitchFamily="49" charset="-122"/>
              </a:rPr>
              <a:t>数组</a:t>
            </a:r>
            <a:r>
              <a:rPr lang="en-US" altLang="zh-CN" sz="2000" b="1" dirty="0">
                <a:solidFill>
                  <a:srgbClr val="FF0000"/>
                </a:solidFill>
                <a:latin typeface="黑体" panose="02010609060101010101" pitchFamily="49" charset="-122"/>
                <a:ea typeface="黑体" panose="02010609060101010101" pitchFamily="49" charset="-122"/>
              </a:rPr>
              <a:t>v[n]</a:t>
            </a:r>
            <a:r>
              <a:rPr lang="zh-CN" altLang="en-US" sz="2000" b="1" dirty="0">
                <a:latin typeface="黑体" panose="02010609060101010101" pitchFamily="49" charset="-122"/>
                <a:ea typeface="黑体" panose="02010609060101010101" pitchFamily="49" charset="-122"/>
              </a:rPr>
              <a:t>，数组元素</a:t>
            </a:r>
            <a:r>
              <a:rPr lang="en-US" altLang="zh-CN" sz="2000" b="1" dirty="0">
                <a:latin typeface="黑体" panose="02010609060101010101" pitchFamily="49" charset="-122"/>
                <a:ea typeface="黑体" panose="02010609060101010101" pitchFamily="49" charset="-122"/>
              </a:rPr>
              <a:t>v[</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代表序号为</a:t>
            </a:r>
            <a:r>
              <a:rPr lang="en-US" altLang="zh-CN" sz="2000" b="1" dirty="0" err="1">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的顶点所属的集合的编号。</a:t>
            </a:r>
          </a:p>
        </p:txBody>
      </p:sp>
    </p:spTree>
    <p:extLst>
      <p:ext uri="{BB962C8B-B14F-4D97-AF65-F5344CB8AC3E}">
        <p14:creationId xmlns:p14="http://schemas.microsoft.com/office/powerpoint/2010/main" val="277845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720144"/>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六、克鲁斯卡尔</a:t>
            </a:r>
            <a:r>
              <a:rPr lang="en-US" altLang="zh-CN" sz="3200" dirty="0">
                <a:latin typeface="黑体" panose="02010609060101010101" pitchFamily="49" charset="-122"/>
                <a:ea typeface="黑体" panose="02010609060101010101" pitchFamily="49" charset="-122"/>
              </a:rPr>
              <a:t>(</a:t>
            </a:r>
            <a:r>
              <a:rPr lang="en-US" altLang="zh-CN" sz="3200">
                <a:latin typeface="黑体" panose="02010609060101010101" pitchFamily="49" charset="-122"/>
                <a:ea typeface="黑体" panose="02010609060101010101" pitchFamily="49" charset="-122"/>
              </a:rPr>
              <a:t>Kruskal)</a:t>
            </a:r>
            <a:r>
              <a:rPr lang="zh-CN" altLang="en-US" sz="3200">
                <a:latin typeface="黑体" panose="02010609060101010101" pitchFamily="49" charset="-122"/>
                <a:ea typeface="黑体" panose="02010609060101010101" pitchFamily="49" charset="-122"/>
              </a:rPr>
              <a:t>代码</a:t>
            </a:r>
            <a:r>
              <a:rPr lang="zh-CN" altLang="en-US" sz="3200" dirty="0">
                <a:latin typeface="黑体" panose="02010609060101010101" pitchFamily="49" charset="-122"/>
                <a:ea typeface="黑体" panose="02010609060101010101" pitchFamily="49" charset="-122"/>
              </a:rPr>
              <a:t>实现</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31</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8" name="Rectangle 4">
            <a:extLst>
              <a:ext uri="{FF2B5EF4-FFF2-40B4-BE49-F238E27FC236}">
                <a16:creationId xmlns:a16="http://schemas.microsoft.com/office/drawing/2014/main" id="{B2AF00FC-F141-4AE1-B3AA-EE44C348E171}"/>
              </a:ext>
            </a:extLst>
          </p:cNvPr>
          <p:cNvSpPr txBox="1">
            <a:spLocks noChangeArrowheads="1"/>
          </p:cNvSpPr>
          <p:nvPr/>
        </p:nvSpPr>
        <p:spPr bwMode="auto">
          <a:xfrm>
            <a:off x="381000" y="2432757"/>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void Kruskal(){   //node</a:t>
            </a:r>
            <a:r>
              <a:rPr lang="zh-CN" altLang="en-US" sz="1800" b="1" kern="0" dirty="0">
                <a:effectLst>
                  <a:outerShdw blurRad="38100" dist="38100" dir="2700000" algn="tl">
                    <a:srgbClr val="C0C0C0"/>
                  </a:outerShdw>
                </a:effectLst>
                <a:latin typeface="黑体" pitchFamily="2" charset="-122"/>
                <a:ea typeface="黑体" pitchFamily="2" charset="-122"/>
              </a:rPr>
              <a:t>指向已经排好序的边集  </a:t>
            </a:r>
          </a:p>
          <a:p>
            <a:pPr eaLnBrk="1" hangingPunct="1">
              <a:lnSpc>
                <a:spcPct val="85000"/>
              </a:lnSpc>
              <a:buNone/>
              <a:defRPr/>
            </a:pPr>
            <a:r>
              <a:rPr lang="zh-CN" altLang="en-US" sz="1800" b="1" kern="0" dirty="0">
                <a:effectLst>
                  <a:outerShdw blurRad="38100" dist="38100" dir="2700000" algn="tl">
                    <a:srgbClr val="C0C0C0"/>
                  </a:outerShdw>
                </a:effectLst>
                <a:latin typeface="黑体" pitchFamily="2" charset="-122"/>
                <a:ea typeface="黑体" pitchFamily="2" charset="-122"/>
              </a:rPr>
              <a:t>    </a:t>
            </a:r>
            <a:r>
              <a:rPr lang="en-US" altLang="zh-CN" sz="1800" b="1" kern="0" dirty="0">
                <a:effectLst>
                  <a:outerShdw blurRad="38100" dist="38100" dir="2700000" algn="tl">
                    <a:srgbClr val="C0C0C0"/>
                  </a:outerShdw>
                </a:effectLst>
                <a:latin typeface="黑体" pitchFamily="2" charset="-122"/>
                <a:ea typeface="黑体" pitchFamily="2" charset="-122"/>
              </a:rPr>
              <a:t>int p1,p2,k=0,count=0,q1,q2; //k=0</a:t>
            </a:r>
            <a:r>
              <a:rPr lang="zh-CN" altLang="en-US" sz="1800" b="1" kern="0" dirty="0">
                <a:effectLst>
                  <a:outerShdw blurRad="38100" dist="38100" dir="2700000" algn="tl">
                    <a:srgbClr val="C0C0C0"/>
                  </a:outerShdw>
                </a:effectLst>
                <a:latin typeface="黑体" pitchFamily="2" charset="-122"/>
                <a:ea typeface="黑体" pitchFamily="2" charset="-122"/>
              </a:rPr>
              <a:t>，从第一条最小边处理</a:t>
            </a:r>
            <a:endParaRPr lang="en-US" altLang="zh-CN" sz="18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for(int </a:t>
            </a:r>
            <a:r>
              <a:rPr lang="en-US" altLang="zh-CN" sz="1800" b="1" kern="0" dirty="0" err="1">
                <a:effectLst>
                  <a:outerShdw blurRad="38100" dist="38100" dir="2700000" algn="tl">
                    <a:srgbClr val="C0C0C0"/>
                  </a:outerShdw>
                </a:effectLst>
                <a:latin typeface="黑体" pitchFamily="2" charset="-122"/>
                <a:ea typeface="黑体" pitchFamily="2" charset="-122"/>
              </a:rPr>
              <a:t>i</a:t>
            </a:r>
            <a:r>
              <a:rPr lang="en-US" altLang="zh-CN" sz="1800" b="1" kern="0" dirty="0">
                <a:effectLst>
                  <a:outerShdw blurRad="38100" dist="38100" dir="2700000" algn="tl">
                    <a:srgbClr val="C0C0C0"/>
                  </a:outerShdw>
                </a:effectLst>
                <a:latin typeface="黑体" pitchFamily="2" charset="-122"/>
                <a:ea typeface="黑体" pitchFamily="2" charset="-122"/>
              </a:rPr>
              <a:t>=0;i&lt;</a:t>
            </a:r>
            <a:r>
              <a:rPr lang="en-US" altLang="zh-CN" sz="1800" b="1" kern="0" dirty="0" err="1">
                <a:effectLst>
                  <a:outerShdw blurRad="38100" dist="38100" dir="2700000" algn="tl">
                    <a:srgbClr val="C0C0C0"/>
                  </a:outerShdw>
                </a:effectLst>
                <a:latin typeface="黑体" pitchFamily="2" charset="-122"/>
                <a:ea typeface="黑体" pitchFamily="2" charset="-122"/>
              </a:rPr>
              <a:t>len;i</a:t>
            </a:r>
            <a:r>
              <a:rPr lang="en-US" altLang="zh-CN" sz="1800" b="1" kern="0" dirty="0">
                <a:effectLst>
                  <a:outerShdw blurRad="38100" dist="38100" dir="2700000" algn="tl">
                    <a:srgbClr val="C0C0C0"/>
                  </a:outerShdw>
                </a:effectLst>
                <a:latin typeface="黑体" pitchFamily="2" charset="-122"/>
                <a:ea typeface="黑体" pitchFamily="2" charset="-122"/>
              </a:rPr>
              <a:t>++)  //</a:t>
            </a:r>
            <a:r>
              <a:rPr lang="zh-CN" altLang="en-US" sz="1800" b="1" kern="0" dirty="0">
                <a:effectLst>
                  <a:outerShdw blurRad="38100" dist="38100" dir="2700000" algn="tl">
                    <a:srgbClr val="C0C0C0"/>
                  </a:outerShdw>
                </a:effectLst>
                <a:latin typeface="黑体" pitchFamily="2" charset="-122"/>
                <a:ea typeface="黑体" pitchFamily="2" charset="-122"/>
              </a:rPr>
              <a:t>刚开始每个结点都是不同的连通分量</a:t>
            </a:r>
          </a:p>
          <a:p>
            <a:pPr eaLnBrk="1" hangingPunct="1">
              <a:lnSpc>
                <a:spcPct val="85000"/>
              </a:lnSpc>
              <a:buNone/>
              <a:defRPr/>
            </a:pPr>
            <a:r>
              <a:rPr lang="zh-CN" altLang="en-US" sz="1800" b="1" kern="0" dirty="0">
                <a:effectLst>
                  <a:outerShdw blurRad="38100" dist="38100" dir="2700000" algn="tl">
                    <a:srgbClr val="C0C0C0"/>
                  </a:outerShdw>
                </a:effectLst>
                <a:latin typeface="黑体" pitchFamily="2" charset="-122"/>
                <a:ea typeface="黑体" pitchFamily="2" charset="-122"/>
              </a:rPr>
              <a:t>       </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v[</a:t>
            </a:r>
            <a:r>
              <a:rPr lang="en-US" altLang="zh-CN" sz="1800" b="1" kern="0" dirty="0" err="1">
                <a:solidFill>
                  <a:srgbClr val="C00000"/>
                </a:solidFill>
                <a:effectLst>
                  <a:outerShdw blurRad="38100" dist="38100" dir="2700000" algn="tl">
                    <a:srgbClr val="C0C0C0"/>
                  </a:outerShdw>
                </a:effectLst>
                <a:latin typeface="黑体" pitchFamily="2" charset="-122"/>
                <a:ea typeface="黑体" pitchFamily="2" charset="-122"/>
              </a:rPr>
              <a:t>i</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a:t>
            </a:r>
            <a:r>
              <a:rPr lang="en-US" altLang="zh-CN" sz="1800" b="1" kern="0" dirty="0" err="1">
                <a:solidFill>
                  <a:srgbClr val="C00000"/>
                </a:solidFill>
                <a:effectLst>
                  <a:outerShdw blurRad="38100" dist="38100" dir="2700000" algn="tl">
                    <a:srgbClr val="C0C0C0"/>
                  </a:outerShdw>
                </a:effectLst>
                <a:latin typeface="黑体" pitchFamily="2" charset="-122"/>
                <a:ea typeface="黑体" pitchFamily="2" charset="-122"/>
              </a:rPr>
              <a:t>i</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a:t>
            </a:r>
          </a:p>
          <a:p>
            <a:pPr eaLnBrk="1" hangingPunct="1">
              <a:lnSpc>
                <a:spcPct val="85000"/>
              </a:lnSpc>
              <a:buNone/>
              <a:defRPr/>
            </a:pPr>
            <a:r>
              <a:rPr lang="en-US" altLang="zh-CN" sz="1800" b="1" kern="0">
                <a:effectLst>
                  <a:outerShdw blurRad="38100" dist="38100" dir="2700000" algn="tl">
                    <a:srgbClr val="C0C0C0"/>
                  </a:outerShdw>
                </a:effectLst>
                <a:latin typeface="黑体" pitchFamily="2" charset="-122"/>
                <a:ea typeface="黑体" pitchFamily="2" charset="-122"/>
              </a:rPr>
              <a:t>    </a:t>
            </a:r>
            <a:r>
              <a:rPr lang="en-US" altLang="zh-CN" sz="1800" b="1" kern="0" dirty="0">
                <a:effectLst>
                  <a:outerShdw blurRad="38100" dist="38100" dir="2700000" algn="tl">
                    <a:srgbClr val="C0C0C0"/>
                  </a:outerShdw>
                </a:effectLst>
                <a:latin typeface="黑体" pitchFamily="2" charset="-122"/>
                <a:ea typeface="黑体" pitchFamily="2" charset="-122"/>
              </a:rPr>
              <a:t>while(count&lt;len-1){  //count</a:t>
            </a:r>
            <a:r>
              <a:rPr lang="zh-CN" altLang="en-US" sz="1800" b="1" kern="0" dirty="0">
                <a:effectLst>
                  <a:outerShdw blurRad="38100" dist="38100" dir="2700000" algn="tl">
                    <a:srgbClr val="C0C0C0"/>
                  </a:outerShdw>
                </a:effectLst>
                <a:latin typeface="黑体" pitchFamily="2" charset="-122"/>
                <a:ea typeface="黑体" pitchFamily="2" charset="-122"/>
              </a:rPr>
              <a:t>记录选出的边数</a:t>
            </a:r>
            <a:endParaRPr lang="en-US" altLang="zh-CN" sz="18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p1=node[k].v1;  p2=node[k].v2;</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if(v[p1]!=v[p2]){  //</a:t>
            </a:r>
            <a:r>
              <a:rPr lang="zh-CN" altLang="en-US" sz="1800" b="1" kern="0" dirty="0">
                <a:effectLst>
                  <a:outerShdw blurRad="38100" dist="38100" dir="2700000" algn="tl">
                    <a:srgbClr val="C0C0C0"/>
                  </a:outerShdw>
                </a:effectLst>
                <a:latin typeface="黑体" pitchFamily="2" charset="-122"/>
                <a:ea typeface="黑体" pitchFamily="2" charset="-122"/>
              </a:rPr>
              <a:t>若一条边关联的两个顶点不是同一个连通分量</a:t>
            </a:r>
            <a:endParaRPr lang="en-US" altLang="zh-CN" sz="1800" b="1" kern="0" dirty="0">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count++;</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q1=v[p1];</a:t>
            </a:r>
            <a:r>
              <a:rPr lang="zh-CN" altLang="en-US" sz="1800" b="1" kern="0" dirty="0">
                <a:solidFill>
                  <a:srgbClr val="C00000"/>
                </a:solidFill>
                <a:effectLst>
                  <a:outerShdw blurRad="38100" dist="38100" dir="2700000" algn="tl">
                    <a:srgbClr val="C0C0C0"/>
                  </a:outerShdw>
                </a:effectLst>
                <a:latin typeface="黑体" pitchFamily="2" charset="-122"/>
                <a:ea typeface="黑体" pitchFamily="2" charset="-122"/>
              </a:rPr>
              <a:t> </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q2=v[p2];</a:t>
            </a:r>
            <a:endParaRPr lang="zh-CN" altLang="en-US" sz="1800" b="1" kern="0" dirty="0">
              <a:solidFill>
                <a:srgbClr val="C00000"/>
              </a:solidFill>
              <a:effectLst>
                <a:outerShdw blurRad="38100" dist="38100" dir="2700000" algn="tl">
                  <a:srgbClr val="C0C0C0"/>
                </a:outerShdw>
              </a:effectLst>
              <a:latin typeface="黑体" pitchFamily="2" charset="-122"/>
              <a:ea typeface="黑体" pitchFamily="2" charset="-122"/>
            </a:endParaRPr>
          </a:p>
          <a:p>
            <a:pPr eaLnBrk="1" hangingPunct="1">
              <a:lnSpc>
                <a:spcPct val="85000"/>
              </a:lnSpc>
              <a:buNone/>
              <a:defRPr/>
            </a:pPr>
            <a:r>
              <a:rPr lang="zh-CN" altLang="en-US" sz="1800" b="1" kern="0" dirty="0">
                <a:effectLst>
                  <a:outerShdw blurRad="38100" dist="38100" dir="2700000" algn="tl">
                    <a:srgbClr val="C0C0C0"/>
                  </a:outerShdw>
                </a:effectLst>
                <a:latin typeface="黑体" pitchFamily="2" charset="-122"/>
                <a:ea typeface="黑体" pitchFamily="2" charset="-122"/>
              </a:rPr>
              <a:t>          </a:t>
            </a:r>
            <a:r>
              <a:rPr lang="en-US" altLang="zh-CN" sz="1800" b="1" kern="0" dirty="0">
                <a:effectLst>
                  <a:outerShdw blurRad="38100" dist="38100" dir="2700000" algn="tl">
                    <a:srgbClr val="C0C0C0"/>
                  </a:outerShdw>
                </a:effectLst>
                <a:latin typeface="黑体" pitchFamily="2" charset="-122"/>
                <a:ea typeface="黑体" pitchFamily="2" charset="-122"/>
              </a:rPr>
              <a:t>for(int </a:t>
            </a:r>
            <a:r>
              <a:rPr lang="en-US" altLang="zh-CN" sz="1800" b="1" kern="0" dirty="0" err="1">
                <a:effectLst>
                  <a:outerShdw blurRad="38100" dist="38100" dir="2700000" algn="tl">
                    <a:srgbClr val="C0C0C0"/>
                  </a:outerShdw>
                </a:effectLst>
                <a:latin typeface="黑体" pitchFamily="2" charset="-122"/>
                <a:ea typeface="黑体" pitchFamily="2" charset="-122"/>
              </a:rPr>
              <a:t>i</a:t>
            </a:r>
            <a:r>
              <a:rPr lang="en-US" altLang="zh-CN" sz="1800" b="1" kern="0" dirty="0">
                <a:effectLst>
                  <a:outerShdw blurRad="38100" dist="38100" dir="2700000" algn="tl">
                    <a:srgbClr val="C0C0C0"/>
                  </a:outerShdw>
                </a:effectLst>
                <a:latin typeface="黑体" pitchFamily="2" charset="-122"/>
                <a:ea typeface="黑体" pitchFamily="2" charset="-122"/>
              </a:rPr>
              <a:t>=0;i&lt;</a:t>
            </a:r>
            <a:r>
              <a:rPr lang="en-US" altLang="zh-CN" sz="1800" b="1" kern="0" dirty="0" err="1">
                <a:effectLst>
                  <a:outerShdw blurRad="38100" dist="38100" dir="2700000" algn="tl">
                    <a:srgbClr val="C0C0C0"/>
                  </a:outerShdw>
                </a:effectLst>
                <a:latin typeface="黑体" pitchFamily="2" charset="-122"/>
                <a:ea typeface="黑体" pitchFamily="2" charset="-122"/>
              </a:rPr>
              <a:t>len;i</a:t>
            </a:r>
            <a:r>
              <a:rPr lang="en-US" altLang="zh-CN" sz="18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a:t>
            </a:r>
            <a:r>
              <a:rPr lang="zh-CN" altLang="en-US" sz="1800" b="1" kern="0" dirty="0">
                <a:effectLst>
                  <a:outerShdw blurRad="38100" dist="38100" dir="2700000" algn="tl">
                    <a:srgbClr val="C0C0C0"/>
                  </a:outerShdw>
                </a:effectLst>
                <a:latin typeface="黑体" pitchFamily="2" charset="-122"/>
                <a:ea typeface="黑体" pitchFamily="2" charset="-122"/>
              </a:rPr>
              <a:t>将所有等于</a:t>
            </a:r>
            <a:r>
              <a:rPr lang="en-US" altLang="zh-CN" sz="1800" b="1" kern="0" dirty="0">
                <a:effectLst>
                  <a:outerShdw blurRad="38100" dist="38100" dir="2700000" algn="tl">
                    <a:srgbClr val="C0C0C0"/>
                  </a:outerShdw>
                </a:effectLst>
                <a:latin typeface="黑体" pitchFamily="2" charset="-122"/>
                <a:ea typeface="黑体" pitchFamily="2" charset="-122"/>
              </a:rPr>
              <a:t>q1</a:t>
            </a:r>
            <a:r>
              <a:rPr lang="zh-CN" altLang="en-US" sz="1800" b="1" kern="0" dirty="0">
                <a:effectLst>
                  <a:outerShdw blurRad="38100" dist="38100" dir="2700000" algn="tl">
                    <a:srgbClr val="C0C0C0"/>
                  </a:outerShdw>
                </a:effectLst>
                <a:latin typeface="黑体" pitchFamily="2" charset="-122"/>
                <a:ea typeface="黑体" pitchFamily="2" charset="-122"/>
              </a:rPr>
              <a:t>的值都换成</a:t>
            </a:r>
            <a:r>
              <a:rPr lang="en-US" altLang="zh-CN" sz="1800" b="1" kern="0" dirty="0">
                <a:effectLst>
                  <a:outerShdw blurRad="38100" dist="38100" dir="2700000" algn="tl">
                    <a:srgbClr val="C0C0C0"/>
                  </a:outerShdw>
                </a:effectLst>
                <a:latin typeface="黑体" pitchFamily="2" charset="-122"/>
                <a:ea typeface="黑体" pitchFamily="2" charset="-122"/>
              </a:rPr>
              <a:t>q2</a:t>
            </a:r>
            <a:r>
              <a:rPr lang="zh-CN" altLang="en-US" sz="1800" b="1" kern="0" dirty="0">
                <a:effectLst>
                  <a:outerShdw blurRad="38100" dist="38100" dir="2700000" algn="tl">
                    <a:srgbClr val="C0C0C0"/>
                  </a:outerShdw>
                </a:effectLst>
                <a:latin typeface="黑体" pitchFamily="2" charset="-122"/>
                <a:ea typeface="黑体" pitchFamily="2" charset="-122"/>
              </a:rPr>
              <a:t>的值，即大家属于同一个连通分量</a:t>
            </a:r>
          </a:p>
          <a:p>
            <a:pPr eaLnBrk="1" hangingPunct="1">
              <a:lnSpc>
                <a:spcPct val="85000"/>
              </a:lnSpc>
              <a:buNone/>
              <a:defRPr/>
            </a:pPr>
            <a:r>
              <a:rPr lang="zh-CN" altLang="en-US" sz="1800" b="1" kern="0" dirty="0">
                <a:effectLst>
                  <a:outerShdw blurRad="38100" dist="38100" dir="2700000" algn="tl">
                    <a:srgbClr val="C0C0C0"/>
                  </a:outerShdw>
                </a:effectLst>
                <a:latin typeface="黑体" pitchFamily="2" charset="-122"/>
                <a:ea typeface="黑体" pitchFamily="2" charset="-122"/>
              </a:rPr>
              <a:t>            </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if(v[</a:t>
            </a:r>
            <a:r>
              <a:rPr lang="en-US" altLang="zh-CN" sz="1800" b="1" kern="0" dirty="0" err="1">
                <a:solidFill>
                  <a:srgbClr val="C00000"/>
                </a:solidFill>
                <a:effectLst>
                  <a:outerShdw blurRad="38100" dist="38100" dir="2700000" algn="tl">
                    <a:srgbClr val="C0C0C0"/>
                  </a:outerShdw>
                </a:effectLst>
                <a:latin typeface="黑体" pitchFamily="2" charset="-122"/>
                <a:ea typeface="黑体" pitchFamily="2" charset="-122"/>
              </a:rPr>
              <a:t>i</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]==q1)  v[</a:t>
            </a:r>
            <a:r>
              <a:rPr lang="en-US" altLang="zh-CN" sz="1800" b="1" kern="0" dirty="0" err="1">
                <a:solidFill>
                  <a:srgbClr val="C00000"/>
                </a:solidFill>
                <a:effectLst>
                  <a:outerShdw blurRad="38100" dist="38100" dir="2700000" algn="tl">
                    <a:srgbClr val="C0C0C0"/>
                  </a:outerShdw>
                </a:effectLst>
                <a:latin typeface="黑体" pitchFamily="2" charset="-122"/>
                <a:ea typeface="黑体" pitchFamily="2" charset="-122"/>
              </a:rPr>
              <a:t>i</a:t>
            </a:r>
            <a:r>
              <a:rPr lang="en-US" altLang="zh-CN" sz="1800" b="1" kern="0" dirty="0">
                <a:solidFill>
                  <a:srgbClr val="C00000"/>
                </a:solidFill>
                <a:effectLst>
                  <a:outerShdw blurRad="38100" dist="38100" dir="2700000" algn="tl">
                    <a:srgbClr val="C0C0C0"/>
                  </a:outerShdw>
                </a:effectLst>
                <a:latin typeface="黑体" pitchFamily="2" charset="-122"/>
                <a:ea typeface="黑体" pitchFamily="2" charset="-122"/>
              </a:rPr>
              <a:t>]=q2;  </a:t>
            </a:r>
            <a:r>
              <a:rPr lang="en-US" altLang="zh-CN" sz="1800" b="1" kern="0" dirty="0">
                <a:effectLst>
                  <a:outerShdw blurRad="38100" dist="38100" dir="2700000" algn="tl">
                    <a:srgbClr val="C0C0C0"/>
                  </a:outerShdw>
                </a:effectLst>
                <a:latin typeface="黑体" pitchFamily="2" charset="-122"/>
                <a:ea typeface="黑体" pitchFamily="2" charset="-122"/>
              </a:rPr>
              <a:t>}</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k++; </a:t>
            </a:r>
          </a:p>
          <a:p>
            <a:pPr eaLnBrk="1" hangingPunct="1">
              <a:lnSpc>
                <a:spcPct val="85000"/>
              </a:lnSpc>
              <a:buNone/>
              <a:defRPr/>
            </a:pPr>
            <a:r>
              <a:rPr lang="en-US" altLang="zh-CN" sz="1800" b="1" kern="0" dirty="0">
                <a:effectLst>
                  <a:outerShdw blurRad="38100" dist="38100" dir="2700000" algn="tl">
                    <a:srgbClr val="C0C0C0"/>
                  </a:outerShdw>
                </a:effectLst>
                <a:latin typeface="黑体" pitchFamily="2" charset="-122"/>
                <a:ea typeface="黑体" pitchFamily="2" charset="-122"/>
              </a:rPr>
              <a:t>}  }  //</a:t>
            </a:r>
            <a:r>
              <a:rPr lang="zh-CN" altLang="en-US" sz="1800" b="1" kern="0" dirty="0">
                <a:effectLst>
                  <a:outerShdw blurRad="38100" dist="38100" dir="2700000" algn="tl">
                    <a:srgbClr val="C0C0C0"/>
                  </a:outerShdw>
                </a:effectLst>
                <a:latin typeface="黑体" pitchFamily="2" charset="-122"/>
                <a:ea typeface="黑体" pitchFamily="2" charset="-122"/>
              </a:rPr>
              <a:t>处理下一条边</a:t>
            </a:r>
            <a:endParaRPr lang="zh-CN" altLang="zh-CN" sz="1800" b="1" kern="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4126185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981200"/>
            <a:ext cx="8363272"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六、克鲁斯卡尔</a:t>
            </a:r>
            <a:r>
              <a:rPr lang="en-US" altLang="zh-CN" sz="3200" dirty="0">
                <a:latin typeface="黑体" panose="02010609060101010101" pitchFamily="49" charset="-122"/>
                <a:ea typeface="黑体" panose="02010609060101010101" pitchFamily="49" charset="-122"/>
              </a:rPr>
              <a:t>(Kruskal)</a:t>
            </a:r>
            <a:r>
              <a:rPr lang="zh-CN" altLang="en-US" sz="3200" dirty="0">
                <a:latin typeface="黑体" panose="02010609060101010101" pitchFamily="49" charset="-122"/>
                <a:ea typeface="黑体" panose="02010609060101010101" pitchFamily="49" charset="-122"/>
              </a:rPr>
              <a:t>算法时间复杂度</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32</a:t>
            </a:fld>
            <a:endParaRPr lang="en-US" altLang="zh-CN" sz="240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图的连通性问题</a:t>
            </a:r>
          </a:p>
        </p:txBody>
      </p:sp>
      <p:sp>
        <p:nvSpPr>
          <p:cNvPr id="106501" name="Rectangle 5">
            <a:extLst>
              <a:ext uri="{FF2B5EF4-FFF2-40B4-BE49-F238E27FC236}">
                <a16:creationId xmlns:a16="http://schemas.microsoft.com/office/drawing/2014/main" id="{15F54F27-032C-45F7-8B83-AEC94E14F08E}"/>
              </a:ext>
            </a:extLst>
          </p:cNvPr>
          <p:cNvSpPr>
            <a:spLocks noGrp="1" noChangeArrowheads="1"/>
          </p:cNvSpPr>
          <p:nvPr>
            <p:ph type="body" idx="1"/>
          </p:nvPr>
        </p:nvSpPr>
        <p:spPr>
          <a:xfrm>
            <a:off x="584179" y="2819400"/>
            <a:ext cx="8236293" cy="4038600"/>
          </a:xfrm>
        </p:spPr>
        <p:txBody>
          <a:bodyPr/>
          <a:lstStyle/>
          <a:p>
            <a:pPr eaLnBrk="1" hangingPunct="1">
              <a:spcBef>
                <a:spcPct val="50000"/>
              </a:spcBef>
            </a:pPr>
            <a:r>
              <a:rPr lang="en-US" altLang="zh-CN" b="1" dirty="0">
                <a:latin typeface="黑体" panose="02010609060101010101" pitchFamily="49" charset="-122"/>
                <a:ea typeface="黑体" panose="02010609060101010101" pitchFamily="49" charset="-122"/>
              </a:rPr>
              <a:t>Kruskal</a:t>
            </a:r>
            <a:r>
              <a:rPr lang="zh-CN" altLang="en-US" b="1" dirty="0">
                <a:latin typeface="黑体" panose="02010609060101010101" pitchFamily="49" charset="-122"/>
                <a:ea typeface="黑体" panose="02010609060101010101" pitchFamily="49" charset="-122"/>
              </a:rPr>
              <a:t>算法的效率与所选择的</a:t>
            </a:r>
            <a:r>
              <a:rPr lang="zh-CN" altLang="en-US" b="1" dirty="0">
                <a:solidFill>
                  <a:srgbClr val="FF0000"/>
                </a:solidFill>
                <a:latin typeface="黑体" panose="02010609060101010101" pitchFamily="49" charset="-122"/>
                <a:ea typeface="黑体" panose="02010609060101010101" pitchFamily="49" charset="-122"/>
              </a:rPr>
              <a:t>排序算法</a:t>
            </a:r>
            <a:r>
              <a:rPr lang="zh-CN" altLang="en-US" b="1" dirty="0">
                <a:latin typeface="黑体" panose="02010609060101010101" pitchFamily="49" charset="-122"/>
                <a:ea typeface="黑体" panose="02010609060101010101" pitchFamily="49" charset="-122"/>
              </a:rPr>
              <a:t>的效率以及</a:t>
            </a:r>
            <a:r>
              <a:rPr lang="zh-CN" altLang="en-US" b="1" dirty="0">
                <a:solidFill>
                  <a:srgbClr val="FF0000"/>
                </a:solidFill>
                <a:latin typeface="黑体" panose="02010609060101010101" pitchFamily="49" charset="-122"/>
                <a:ea typeface="黑体" panose="02010609060101010101" pitchFamily="49" charset="-122"/>
              </a:rPr>
              <a:t>并查集数据结构的实现</a:t>
            </a:r>
            <a:r>
              <a:rPr lang="zh-CN" altLang="en-US" b="1" dirty="0">
                <a:latin typeface="黑体" panose="02010609060101010101" pitchFamily="49" charset="-122"/>
                <a:ea typeface="黑体" panose="02010609060101010101" pitchFamily="49" charset="-122"/>
              </a:rPr>
              <a:t>有关。若采用堆排序算法排序，并查集采用树结构实现，则算法的时间复杂度可达到</a:t>
            </a:r>
            <a:r>
              <a:rPr lang="en-US" altLang="zh-CN" b="1" dirty="0">
                <a:latin typeface="黑体" panose="02010609060101010101" pitchFamily="49" charset="-122"/>
                <a:ea typeface="黑体" panose="02010609060101010101" pitchFamily="49" charset="-122"/>
              </a:rPr>
              <a:t>O(elog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e)</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latin typeface="黑体" panose="02010609060101010101" pitchFamily="49" charset="-122"/>
                <a:ea typeface="黑体" panose="02010609060101010101" pitchFamily="49" charset="-122"/>
              </a:rPr>
              <a:t>相比</a:t>
            </a:r>
            <a:r>
              <a:rPr lang="en-US" altLang="zh-CN" b="1" dirty="0">
                <a:latin typeface="黑体" panose="02010609060101010101" pitchFamily="49" charset="-122"/>
                <a:ea typeface="黑体" panose="02010609060101010101" pitchFamily="49" charset="-122"/>
              </a:rPr>
              <a:t>Prim</a:t>
            </a:r>
            <a:r>
              <a:rPr lang="zh-CN" altLang="en-US" b="1" dirty="0">
                <a:latin typeface="黑体" panose="02010609060101010101" pitchFamily="49" charset="-122"/>
                <a:ea typeface="黑体" panose="02010609060101010101" pitchFamily="49" charset="-122"/>
              </a:rPr>
              <a:t>算法，</a:t>
            </a:r>
            <a:r>
              <a:rPr lang="en-US" altLang="zh-CN" b="1" dirty="0">
                <a:latin typeface="黑体" panose="02010609060101010101" pitchFamily="49" charset="-122"/>
                <a:ea typeface="黑体" panose="02010609060101010101" pitchFamily="49" charset="-122"/>
              </a:rPr>
              <a:t>Kruskal</a:t>
            </a:r>
            <a:r>
              <a:rPr lang="zh-CN" altLang="en-US" b="1" dirty="0">
                <a:latin typeface="黑体" panose="02010609060101010101" pitchFamily="49" charset="-122"/>
                <a:ea typeface="黑体" panose="02010609060101010101" pitchFamily="49" charset="-122"/>
              </a:rPr>
              <a:t>算法更适用于求解</a:t>
            </a:r>
            <a:r>
              <a:rPr lang="zh-CN" altLang="en-US" b="1" dirty="0">
                <a:solidFill>
                  <a:srgbClr val="FF0000"/>
                </a:solidFill>
                <a:latin typeface="黑体" panose="02010609060101010101" pitchFamily="49" charset="-122"/>
                <a:ea typeface="黑体" panose="02010609060101010101" pitchFamily="49" charset="-122"/>
              </a:rPr>
              <a:t>稀疏网</a:t>
            </a:r>
            <a:r>
              <a:rPr lang="zh-CN" altLang="en-US" b="1" dirty="0">
                <a:latin typeface="黑体" panose="02010609060101010101" pitchFamily="49" charset="-122"/>
                <a:ea typeface="黑体" panose="02010609060101010101" pitchFamily="49" charset="-122"/>
              </a:rPr>
              <a:t>的最小生成树</a:t>
            </a:r>
            <a:endParaRPr lang="en-US" altLang="zh-CN" sz="2400" b="1" dirty="0">
              <a:latin typeface="黑体" panose="02010609060101010101" pitchFamily="49" charset="-122"/>
              <a:ea typeface="黑体" panose="02010609060101010101" pitchFamily="49" charset="-122"/>
            </a:endParaRP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extLst>
      <p:ext uri="{BB962C8B-B14F-4D97-AF65-F5344CB8AC3E}">
        <p14:creationId xmlns:p14="http://schemas.microsoft.com/office/powerpoint/2010/main" val="354787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a:extLst>
              <a:ext uri="{FF2B5EF4-FFF2-40B4-BE49-F238E27FC236}">
                <a16:creationId xmlns:a16="http://schemas.microsoft.com/office/drawing/2014/main" id="{D32CF065-1D51-4D3A-A307-519C68AA92AF}"/>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97DA4C07-ADFE-490F-AED2-8313A4B3F82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33</a:t>
            </a:fld>
            <a:endParaRPr lang="en-US" altLang="zh-CN" sz="2400">
              <a:latin typeface="黑体" panose="02010609060101010101" pitchFamily="49" charset="-122"/>
              <a:ea typeface="黑体" panose="02010609060101010101" pitchFamily="49" charset="-122"/>
            </a:endParaRPr>
          </a:p>
        </p:txBody>
      </p:sp>
      <p:sp>
        <p:nvSpPr>
          <p:cNvPr id="112690" name="Text Box 49">
            <a:extLst>
              <a:ext uri="{FF2B5EF4-FFF2-40B4-BE49-F238E27FC236}">
                <a16:creationId xmlns:a16="http://schemas.microsoft.com/office/drawing/2014/main" id="{903A2DFE-B2B9-48FC-BAB5-014BCD267946}"/>
              </a:ext>
            </a:extLst>
          </p:cNvPr>
          <p:cNvSpPr txBox="1">
            <a:spLocks noChangeArrowheads="1"/>
          </p:cNvSpPr>
          <p:nvPr/>
        </p:nvSpPr>
        <p:spPr bwMode="auto">
          <a:xfrm>
            <a:off x="551619" y="1212292"/>
            <a:ext cx="82688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分别用</a:t>
            </a:r>
            <a:r>
              <a:rPr lang="en-US" altLang="zh-CN" sz="2800" b="1" dirty="0">
                <a:latin typeface="黑体" panose="02010609060101010101" pitchFamily="49" charset="-122"/>
                <a:ea typeface="黑体" panose="02010609060101010101" pitchFamily="49" charset="-122"/>
              </a:rPr>
              <a:t>Prim</a:t>
            </a:r>
            <a:r>
              <a:rPr lang="zh-CN" altLang="en-US" sz="2800" b="1" dirty="0">
                <a:latin typeface="黑体" panose="02010609060101010101" pitchFamily="49" charset="-122"/>
                <a:ea typeface="黑体" panose="02010609060101010101" pitchFamily="49" charset="-122"/>
              </a:rPr>
              <a:t>算法（从顶点</a:t>
            </a:r>
            <a:r>
              <a:rPr lang="en-US" altLang="zh-CN" sz="2800" b="1" dirty="0">
                <a:latin typeface="黑体" panose="02010609060101010101" pitchFamily="49" charset="-122"/>
                <a:ea typeface="黑体" panose="02010609060101010101" pitchFamily="49" charset="-122"/>
              </a:rPr>
              <a:t>v1</a:t>
            </a:r>
            <a:r>
              <a:rPr lang="zh-CN" altLang="en-US" sz="2800" b="1" dirty="0">
                <a:latin typeface="黑体" panose="02010609060101010101" pitchFamily="49" charset="-122"/>
                <a:ea typeface="黑体" panose="02010609060101010101" pitchFamily="49" charset="-122"/>
              </a:rPr>
              <a:t>开始）和</a:t>
            </a:r>
            <a:r>
              <a:rPr lang="en-US" altLang="zh-CN" dirty="0">
                <a:latin typeface="黑体" panose="02010609060101010101" pitchFamily="49" charset="-122"/>
                <a:ea typeface="黑体" panose="02010609060101010101" pitchFamily="49" charset="-122"/>
              </a:rPr>
              <a:t>Kruskal</a:t>
            </a:r>
            <a:r>
              <a:rPr lang="zh-CN" altLang="en-US" dirty="0">
                <a:latin typeface="黑体" panose="02010609060101010101" pitchFamily="49" charset="-122"/>
                <a:ea typeface="黑体" panose="02010609060101010101" pitchFamily="49" charset="-122"/>
              </a:rPr>
              <a:t>算法求下面带权无向图的最小生成树。</a:t>
            </a:r>
          </a:p>
        </p:txBody>
      </p:sp>
      <p:pic>
        <p:nvPicPr>
          <p:cNvPr id="97282" name="对象 3">
            <a:extLst>
              <a:ext uri="{FF2B5EF4-FFF2-40B4-BE49-F238E27FC236}">
                <a16:creationId xmlns:a16="http://schemas.microsoft.com/office/drawing/2014/main" id="{61ADCDCA-458A-4804-8920-099E93ED18D0}"/>
              </a:ext>
            </a:extLst>
          </p:cNvPr>
          <p:cNvPicPr>
            <a:picLocks noChangeArrowheads="1"/>
          </p:cNvPicPr>
          <p:nvPr/>
        </p:nvPicPr>
        <p:blipFill>
          <a:blip r:embed="rId2">
            <a:extLst>
              <a:ext uri="{28A0092B-C50C-407E-A947-70E740481C1C}">
                <a14:useLocalDpi xmlns:a14="http://schemas.microsoft.com/office/drawing/2010/main" val="0"/>
              </a:ext>
            </a:extLst>
          </a:blip>
          <a:srcRect l="-3345" t="-2814" r="-3693" b="-587"/>
          <a:stretch>
            <a:fillRect/>
          </a:stretch>
        </p:blipFill>
        <p:spPr bwMode="auto">
          <a:xfrm>
            <a:off x="2267744" y="2816728"/>
            <a:ext cx="3672408" cy="28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8">
            <a:extLst>
              <a:ext uri="{FF2B5EF4-FFF2-40B4-BE49-F238E27FC236}">
                <a16:creationId xmlns:a16="http://schemas.microsoft.com/office/drawing/2014/main" id="{1D6BA7AA-D1FE-48E3-9545-EBC1DB782B25}"/>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课堂练习：</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2644593A-449D-46CF-A61B-B9DE51C9497B}"/>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7F280A3B-A4F6-45CF-B41D-1FDC66DAD56C}" type="slidenum">
              <a:rPr lang="en-US" altLang="zh-CN" sz="2400"/>
              <a:pPr eaLnBrk="1" hangingPunct="1">
                <a:spcBef>
                  <a:spcPct val="0"/>
                </a:spcBef>
                <a:buClrTx/>
                <a:buSzTx/>
                <a:buFontTx/>
                <a:buNone/>
              </a:pPr>
              <a:t>34</a:t>
            </a:fld>
            <a:endParaRPr lang="en-US" altLang="zh-CN" sz="2400"/>
          </a:p>
        </p:txBody>
      </p:sp>
      <p:sp>
        <p:nvSpPr>
          <p:cNvPr id="34" name="Text Box 49">
            <a:extLst>
              <a:ext uri="{FF2B5EF4-FFF2-40B4-BE49-F238E27FC236}">
                <a16:creationId xmlns:a16="http://schemas.microsoft.com/office/drawing/2014/main" id="{E35B7EAE-FC5A-4E92-A13E-6B616355D4B8}"/>
              </a:ext>
            </a:extLst>
          </p:cNvPr>
          <p:cNvSpPr txBox="1">
            <a:spLocks noChangeArrowheads="1"/>
          </p:cNvSpPr>
          <p:nvPr/>
        </p:nvSpPr>
        <p:spPr bwMode="auto">
          <a:xfrm>
            <a:off x="551619" y="1212292"/>
            <a:ext cx="78883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latin typeface="黑体" panose="02010609060101010101" pitchFamily="49" charset="-122"/>
                <a:ea typeface="黑体" panose="02010609060101010101" pitchFamily="49" charset="-122"/>
              </a:rPr>
              <a:t>答：按</a:t>
            </a:r>
            <a:r>
              <a:rPr lang="en-US" altLang="zh-CN" b="1" dirty="0">
                <a:latin typeface="黑体" panose="02010609060101010101" pitchFamily="49" charset="-122"/>
                <a:ea typeface="黑体" panose="02010609060101010101" pitchFamily="49" charset="-122"/>
              </a:rPr>
              <a:t>Prim</a:t>
            </a:r>
            <a:r>
              <a:rPr lang="zh-CN" altLang="en-US" b="1" dirty="0">
                <a:latin typeface="黑体" panose="02010609060101010101" pitchFamily="49" charset="-122"/>
                <a:ea typeface="黑体" panose="02010609060101010101" pitchFamily="49" charset="-122"/>
              </a:rPr>
              <a:t>算法求得的最小生成树为：</a:t>
            </a:r>
          </a:p>
        </p:txBody>
      </p:sp>
      <p:pic>
        <p:nvPicPr>
          <p:cNvPr id="2" name="图片 1">
            <a:extLst>
              <a:ext uri="{FF2B5EF4-FFF2-40B4-BE49-F238E27FC236}">
                <a16:creationId xmlns:a16="http://schemas.microsoft.com/office/drawing/2014/main" id="{6A03A605-1583-4173-98F2-8A962A7C4E34}"/>
              </a:ext>
            </a:extLst>
          </p:cNvPr>
          <p:cNvPicPr>
            <a:picLocks noChangeAspect="1"/>
          </p:cNvPicPr>
          <p:nvPr/>
        </p:nvPicPr>
        <p:blipFill>
          <a:blip r:embed="rId2"/>
          <a:stretch>
            <a:fillRect/>
          </a:stretch>
        </p:blipFill>
        <p:spPr>
          <a:xfrm>
            <a:off x="1373229" y="2132856"/>
            <a:ext cx="504762" cy="1028571"/>
          </a:xfrm>
          <a:prstGeom prst="rect">
            <a:avLst/>
          </a:prstGeom>
        </p:spPr>
      </p:pic>
      <p:pic>
        <p:nvPicPr>
          <p:cNvPr id="98307" name="对象 3">
            <a:extLst>
              <a:ext uri="{FF2B5EF4-FFF2-40B4-BE49-F238E27FC236}">
                <a16:creationId xmlns:a16="http://schemas.microsoft.com/office/drawing/2014/main" id="{860215E7-23F8-4CF1-9523-F102FA97CBDA}"/>
              </a:ext>
            </a:extLst>
          </p:cNvPr>
          <p:cNvPicPr>
            <a:picLocks noChangeArrowheads="1"/>
          </p:cNvPicPr>
          <p:nvPr/>
        </p:nvPicPr>
        <p:blipFill>
          <a:blip r:embed="rId3">
            <a:extLst>
              <a:ext uri="{28A0092B-C50C-407E-A947-70E740481C1C}">
                <a14:useLocalDpi xmlns:a14="http://schemas.microsoft.com/office/drawing/2010/main" val="0"/>
              </a:ext>
            </a:extLst>
          </a:blip>
          <a:srcRect l="-7425" t="-2814" r="-11186" b="-587"/>
          <a:stretch>
            <a:fillRect/>
          </a:stretch>
        </p:blipFill>
        <p:spPr bwMode="auto">
          <a:xfrm>
            <a:off x="2923931" y="2107208"/>
            <a:ext cx="782638"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对象 5">
            <a:extLst>
              <a:ext uri="{FF2B5EF4-FFF2-40B4-BE49-F238E27FC236}">
                <a16:creationId xmlns:a16="http://schemas.microsoft.com/office/drawing/2014/main" id="{4006C518-209B-47F5-A38F-EA649F6CABC3}"/>
              </a:ext>
            </a:extLst>
          </p:cNvPr>
          <p:cNvPicPr>
            <a:picLocks noChangeArrowheads="1"/>
          </p:cNvPicPr>
          <p:nvPr/>
        </p:nvPicPr>
        <p:blipFill>
          <a:blip r:embed="rId4">
            <a:extLst>
              <a:ext uri="{28A0092B-C50C-407E-A947-70E740481C1C}">
                <a14:useLocalDpi xmlns:a14="http://schemas.microsoft.com/office/drawing/2010/main" val="0"/>
              </a:ext>
            </a:extLst>
          </a:blip>
          <a:srcRect l="-3345" t="-2585" r="-3693" b="-694"/>
          <a:stretch>
            <a:fillRect/>
          </a:stretch>
        </p:blipFill>
        <p:spPr bwMode="auto">
          <a:xfrm>
            <a:off x="6300192" y="1940257"/>
            <a:ext cx="19510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对象 6">
            <a:extLst>
              <a:ext uri="{FF2B5EF4-FFF2-40B4-BE49-F238E27FC236}">
                <a16:creationId xmlns:a16="http://schemas.microsoft.com/office/drawing/2014/main" id="{FE40377C-FF48-48DC-BE0C-F51838E81BED}"/>
              </a:ext>
            </a:extLst>
          </p:cNvPr>
          <p:cNvPicPr>
            <a:picLocks noChangeArrowheads="1"/>
          </p:cNvPicPr>
          <p:nvPr/>
        </p:nvPicPr>
        <p:blipFill>
          <a:blip r:embed="rId5">
            <a:extLst>
              <a:ext uri="{28A0092B-C50C-407E-A947-70E740481C1C}">
                <a14:useLocalDpi xmlns:a14="http://schemas.microsoft.com/office/drawing/2010/main" val="0"/>
              </a:ext>
            </a:extLst>
          </a:blip>
          <a:srcRect l="-2985" t="-2576" r="-3979" b="-423"/>
          <a:stretch>
            <a:fillRect/>
          </a:stretch>
        </p:blipFill>
        <p:spPr bwMode="auto">
          <a:xfrm>
            <a:off x="1403648" y="4437112"/>
            <a:ext cx="218598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7939299D-579F-440A-B686-1E10526F6984}"/>
              </a:ext>
            </a:extLst>
          </p:cNvPr>
          <p:cNvPicPr>
            <a:picLocks noChangeAspect="1"/>
          </p:cNvPicPr>
          <p:nvPr/>
        </p:nvPicPr>
        <p:blipFill>
          <a:blip r:embed="rId6"/>
          <a:stretch>
            <a:fillRect/>
          </a:stretch>
        </p:blipFill>
        <p:spPr>
          <a:xfrm>
            <a:off x="4471614" y="2076782"/>
            <a:ext cx="1197478" cy="1565275"/>
          </a:xfrm>
          <a:prstGeom prst="rect">
            <a:avLst/>
          </a:prstGeom>
        </p:spPr>
      </p:pic>
      <p:sp>
        <p:nvSpPr>
          <p:cNvPr id="42" name="Text Box 49">
            <a:extLst>
              <a:ext uri="{FF2B5EF4-FFF2-40B4-BE49-F238E27FC236}">
                <a16:creationId xmlns:a16="http://schemas.microsoft.com/office/drawing/2014/main" id="{2B29DE41-760A-4360-BDC7-40634159453B}"/>
              </a:ext>
            </a:extLst>
          </p:cNvPr>
          <p:cNvSpPr txBox="1">
            <a:spLocks noChangeArrowheads="1"/>
          </p:cNvSpPr>
          <p:nvPr/>
        </p:nvSpPr>
        <p:spPr bwMode="auto">
          <a:xfrm>
            <a:off x="1271084" y="3802494"/>
            <a:ext cx="78883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a:t>
            </a:r>
          </a:p>
        </p:txBody>
      </p:sp>
      <p:sp>
        <p:nvSpPr>
          <p:cNvPr id="43" name="Text Box 49">
            <a:extLst>
              <a:ext uri="{FF2B5EF4-FFF2-40B4-BE49-F238E27FC236}">
                <a16:creationId xmlns:a16="http://schemas.microsoft.com/office/drawing/2014/main" id="{243EC1CC-A6F1-416A-AA30-64870A814468}"/>
              </a:ext>
            </a:extLst>
          </p:cNvPr>
          <p:cNvSpPr txBox="1">
            <a:spLocks noChangeArrowheads="1"/>
          </p:cNvSpPr>
          <p:nvPr/>
        </p:nvSpPr>
        <p:spPr bwMode="auto">
          <a:xfrm>
            <a:off x="2123729" y="6400800"/>
            <a:ext cx="1152128"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7652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a:extLst>
              <a:ext uri="{FF2B5EF4-FFF2-40B4-BE49-F238E27FC236}">
                <a16:creationId xmlns:a16="http://schemas.microsoft.com/office/drawing/2014/main" id="{D32CF065-1D51-4D3A-A307-519C68AA92AF}"/>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97DA4C07-ADFE-490F-AED2-8313A4B3F82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35</a:t>
            </a:fld>
            <a:endParaRPr lang="en-US" altLang="zh-CN" sz="2400">
              <a:latin typeface="黑体" panose="02010609060101010101" pitchFamily="49" charset="-122"/>
              <a:ea typeface="黑体" panose="02010609060101010101" pitchFamily="49" charset="-122"/>
            </a:endParaRPr>
          </a:p>
        </p:txBody>
      </p:sp>
      <p:sp>
        <p:nvSpPr>
          <p:cNvPr id="51" name="Text Box 49">
            <a:extLst>
              <a:ext uri="{FF2B5EF4-FFF2-40B4-BE49-F238E27FC236}">
                <a16:creationId xmlns:a16="http://schemas.microsoft.com/office/drawing/2014/main" id="{E8B03E6B-040B-446C-9A55-BBEE018CD999}"/>
              </a:ext>
            </a:extLst>
          </p:cNvPr>
          <p:cNvSpPr txBox="1">
            <a:spLocks noChangeArrowheads="1"/>
          </p:cNvSpPr>
          <p:nvPr/>
        </p:nvSpPr>
        <p:spPr bwMode="auto">
          <a:xfrm>
            <a:off x="551619" y="1212292"/>
            <a:ext cx="78883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latin typeface="黑体" panose="02010609060101010101" pitchFamily="49" charset="-122"/>
                <a:ea typeface="黑体" panose="02010609060101010101" pitchFamily="49" charset="-122"/>
              </a:rPr>
              <a:t>答：按</a:t>
            </a:r>
            <a:r>
              <a:rPr lang="en-US" altLang="zh-CN" b="1" dirty="0">
                <a:latin typeface="黑体" panose="02010609060101010101" pitchFamily="49" charset="-122"/>
                <a:ea typeface="黑体" panose="02010609060101010101" pitchFamily="49" charset="-122"/>
              </a:rPr>
              <a:t>Kruskal</a:t>
            </a:r>
            <a:r>
              <a:rPr lang="zh-CN" altLang="en-US" b="1" dirty="0">
                <a:latin typeface="黑体" panose="02010609060101010101" pitchFamily="49" charset="-122"/>
                <a:ea typeface="黑体" panose="02010609060101010101" pitchFamily="49" charset="-122"/>
              </a:rPr>
              <a:t>算法求得的最小生成树为：</a:t>
            </a:r>
          </a:p>
        </p:txBody>
      </p:sp>
      <p:pic>
        <p:nvPicPr>
          <p:cNvPr id="99331" name="对象 7">
            <a:extLst>
              <a:ext uri="{FF2B5EF4-FFF2-40B4-BE49-F238E27FC236}">
                <a16:creationId xmlns:a16="http://schemas.microsoft.com/office/drawing/2014/main" id="{EC6C14CE-F9A9-4BDD-97C2-B92D29D57895}"/>
              </a:ext>
            </a:extLst>
          </p:cNvPr>
          <p:cNvPicPr>
            <a:picLocks noChangeArrowheads="1"/>
          </p:cNvPicPr>
          <p:nvPr/>
        </p:nvPicPr>
        <p:blipFill>
          <a:blip r:embed="rId2">
            <a:extLst>
              <a:ext uri="{28A0092B-C50C-407E-A947-70E740481C1C}">
                <a14:useLocalDpi xmlns:a14="http://schemas.microsoft.com/office/drawing/2010/main" val="0"/>
              </a:ext>
            </a:extLst>
          </a:blip>
          <a:srcRect l="-3215" t="-2585" r="-3717" b="-694"/>
          <a:stretch>
            <a:fillRect/>
          </a:stretch>
        </p:blipFill>
        <p:spPr bwMode="auto">
          <a:xfrm>
            <a:off x="827584" y="1988840"/>
            <a:ext cx="20288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2" name="对象 8">
            <a:extLst>
              <a:ext uri="{FF2B5EF4-FFF2-40B4-BE49-F238E27FC236}">
                <a16:creationId xmlns:a16="http://schemas.microsoft.com/office/drawing/2014/main" id="{711D3515-5EA4-4622-9040-216A24698286}"/>
              </a:ext>
            </a:extLst>
          </p:cNvPr>
          <p:cNvPicPr>
            <a:picLocks noChangeArrowheads="1"/>
          </p:cNvPicPr>
          <p:nvPr/>
        </p:nvPicPr>
        <p:blipFill>
          <a:blip r:embed="rId3">
            <a:extLst>
              <a:ext uri="{28A0092B-C50C-407E-A947-70E740481C1C}">
                <a14:useLocalDpi xmlns:a14="http://schemas.microsoft.com/office/drawing/2010/main" val="0"/>
              </a:ext>
            </a:extLst>
          </a:blip>
          <a:srcRect l="-3096" t="-2585" r="-3902" b="-694"/>
          <a:stretch>
            <a:fillRect/>
          </a:stretch>
        </p:blipFill>
        <p:spPr bwMode="auto">
          <a:xfrm>
            <a:off x="3517900" y="1988840"/>
            <a:ext cx="21082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对象 9">
            <a:extLst>
              <a:ext uri="{FF2B5EF4-FFF2-40B4-BE49-F238E27FC236}">
                <a16:creationId xmlns:a16="http://schemas.microsoft.com/office/drawing/2014/main" id="{3E96542D-D750-47E0-815C-61563196F780}"/>
              </a:ext>
            </a:extLst>
          </p:cNvPr>
          <p:cNvPicPr>
            <a:picLocks noChangeArrowheads="1"/>
          </p:cNvPicPr>
          <p:nvPr/>
        </p:nvPicPr>
        <p:blipFill>
          <a:blip r:embed="rId4">
            <a:extLst>
              <a:ext uri="{28A0092B-C50C-407E-A947-70E740481C1C}">
                <a14:useLocalDpi xmlns:a14="http://schemas.microsoft.com/office/drawing/2010/main" val="0"/>
              </a:ext>
            </a:extLst>
          </a:blip>
          <a:srcRect l="-3096" t="-2585" r="-3902" b="-694"/>
          <a:stretch>
            <a:fillRect/>
          </a:stretch>
        </p:blipFill>
        <p:spPr bwMode="auto">
          <a:xfrm>
            <a:off x="6208216" y="1987517"/>
            <a:ext cx="21082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4" name="对象 10">
            <a:extLst>
              <a:ext uri="{FF2B5EF4-FFF2-40B4-BE49-F238E27FC236}">
                <a16:creationId xmlns:a16="http://schemas.microsoft.com/office/drawing/2014/main" id="{382BB9B8-DB2B-4226-9F66-27C5B34DB87D}"/>
              </a:ext>
            </a:extLst>
          </p:cNvPr>
          <p:cNvPicPr>
            <a:picLocks noChangeArrowheads="1"/>
          </p:cNvPicPr>
          <p:nvPr/>
        </p:nvPicPr>
        <p:blipFill>
          <a:blip r:embed="rId5">
            <a:extLst>
              <a:ext uri="{28A0092B-C50C-407E-A947-70E740481C1C}">
                <a14:useLocalDpi xmlns:a14="http://schemas.microsoft.com/office/drawing/2010/main" val="0"/>
              </a:ext>
            </a:extLst>
          </a:blip>
          <a:srcRect l="-2873" t="-2382" r="-3770" b="-427"/>
          <a:stretch>
            <a:fillRect/>
          </a:stretch>
        </p:blipFill>
        <p:spPr bwMode="auto">
          <a:xfrm>
            <a:off x="843277" y="4319932"/>
            <a:ext cx="22637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5" name="对象 11">
            <a:extLst>
              <a:ext uri="{FF2B5EF4-FFF2-40B4-BE49-F238E27FC236}">
                <a16:creationId xmlns:a16="http://schemas.microsoft.com/office/drawing/2014/main" id="{8E873F7B-BA76-4691-BA4B-4C3D6A0AE7B5}"/>
              </a:ext>
            </a:extLst>
          </p:cNvPr>
          <p:cNvPicPr>
            <a:picLocks noChangeArrowheads="1"/>
          </p:cNvPicPr>
          <p:nvPr/>
        </p:nvPicPr>
        <p:blipFill>
          <a:blip r:embed="rId6">
            <a:extLst>
              <a:ext uri="{28A0092B-C50C-407E-A947-70E740481C1C}">
                <a14:useLocalDpi xmlns:a14="http://schemas.microsoft.com/office/drawing/2010/main" val="0"/>
              </a:ext>
            </a:extLst>
          </a:blip>
          <a:srcRect l="-3067" t="-2382" r="-4536" b="-427"/>
          <a:stretch>
            <a:fillRect/>
          </a:stretch>
        </p:blipFill>
        <p:spPr bwMode="auto">
          <a:xfrm>
            <a:off x="3827649" y="4319931"/>
            <a:ext cx="21367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49">
            <a:extLst>
              <a:ext uri="{FF2B5EF4-FFF2-40B4-BE49-F238E27FC236}">
                <a16:creationId xmlns:a16="http://schemas.microsoft.com/office/drawing/2014/main" id="{0A86DB82-55C0-4133-8D56-D6D61D804F44}"/>
              </a:ext>
            </a:extLst>
          </p:cNvPr>
          <p:cNvSpPr txBox="1">
            <a:spLocks noChangeArrowheads="1"/>
          </p:cNvSpPr>
          <p:nvPr/>
        </p:nvSpPr>
        <p:spPr bwMode="auto">
          <a:xfrm>
            <a:off x="1475657" y="3940955"/>
            <a:ext cx="6840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a:t>
            </a:r>
          </a:p>
        </p:txBody>
      </p:sp>
      <p:sp>
        <p:nvSpPr>
          <p:cNvPr id="42" name="Text Box 49">
            <a:extLst>
              <a:ext uri="{FF2B5EF4-FFF2-40B4-BE49-F238E27FC236}">
                <a16:creationId xmlns:a16="http://schemas.microsoft.com/office/drawing/2014/main" id="{22E8CE63-1154-44EF-8AA8-3ABC1AC992C1}"/>
              </a:ext>
            </a:extLst>
          </p:cNvPr>
          <p:cNvSpPr txBox="1">
            <a:spLocks noChangeArrowheads="1"/>
          </p:cNvSpPr>
          <p:nvPr/>
        </p:nvSpPr>
        <p:spPr bwMode="auto">
          <a:xfrm>
            <a:off x="1475657" y="6290846"/>
            <a:ext cx="46085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2050657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6DC404FF-E655-4114-BE05-697819D92648}"/>
              </a:ext>
            </a:extLst>
          </p:cNvPr>
          <p:cNvSpPr>
            <a:spLocks noGrp="1"/>
          </p:cNvSpPr>
          <p:nvPr>
            <p:ph type="sldNum" sz="quarter" idx="4294967295"/>
          </p:nvPr>
        </p:nvSpPr>
        <p:spPr bwMode="auto">
          <a:xfrm>
            <a:off x="8410575" y="6237312"/>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14FE92C-A178-4380-A203-245E8F50394F}" type="slidenum">
              <a:rPr lang="en-US" altLang="zh-CN" sz="2400"/>
              <a:pPr eaLnBrk="1" hangingPunct="1">
                <a:spcBef>
                  <a:spcPct val="0"/>
                </a:spcBef>
                <a:buClrTx/>
                <a:buSzTx/>
                <a:buFontTx/>
                <a:buNone/>
              </a:pPr>
              <a:t>36</a:t>
            </a:fld>
            <a:endParaRPr lang="en-US" altLang="zh-CN" sz="2400"/>
          </a:p>
        </p:txBody>
      </p:sp>
      <p:sp>
        <p:nvSpPr>
          <p:cNvPr id="114691" name="Rectangle 7">
            <a:extLst>
              <a:ext uri="{FF2B5EF4-FFF2-40B4-BE49-F238E27FC236}">
                <a16:creationId xmlns:a16="http://schemas.microsoft.com/office/drawing/2014/main" id="{B443A674-2577-42B4-9B61-56208ADE1F19}"/>
              </a:ext>
            </a:extLst>
          </p:cNvPr>
          <p:cNvSpPr>
            <a:spLocks noChangeArrowheads="1"/>
          </p:cNvSpPr>
          <p:nvPr/>
        </p:nvSpPr>
        <p:spPr bwMode="auto">
          <a:xfrm>
            <a:off x="2627784" y="1196752"/>
            <a:ext cx="3643312" cy="646331"/>
          </a:xfrm>
          <a:prstGeom prst="rect">
            <a:avLst/>
          </a:prstGeom>
          <a:noFill/>
          <a:ln w="9525">
            <a:solidFill>
              <a:srgbClr val="FF99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571500" indent="-5715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3600" b="1" dirty="0">
                <a:latin typeface="Times New Roman" panose="02020603050405020304" pitchFamily="18" charset="0"/>
                <a:ea typeface="黑体" panose="02010609060101010101" pitchFamily="49" charset="-122"/>
              </a:rPr>
              <a:t>总 结</a:t>
            </a:r>
          </a:p>
        </p:txBody>
      </p:sp>
      <p:sp>
        <p:nvSpPr>
          <p:cNvPr id="114692" name="Rectangle 8">
            <a:extLst>
              <a:ext uri="{FF2B5EF4-FFF2-40B4-BE49-F238E27FC236}">
                <a16:creationId xmlns:a16="http://schemas.microsoft.com/office/drawing/2014/main" id="{36A1C603-FE21-4084-956E-FFE7B10E2A08}"/>
              </a:ext>
            </a:extLst>
          </p:cNvPr>
          <p:cNvSpPr>
            <a:spLocks noChangeArrowheads="1"/>
          </p:cNvSpPr>
          <p:nvPr/>
        </p:nvSpPr>
        <p:spPr bwMode="auto">
          <a:xfrm>
            <a:off x="571500" y="2286000"/>
            <a:ext cx="80010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
                <a:schemeClr val="tx2"/>
              </a:buClr>
              <a:buSzPct val="65000"/>
            </a:pPr>
            <a:r>
              <a:rPr lang="en-US" altLang="zh-CN" b="1" dirty="0">
                <a:solidFill>
                  <a:schemeClr val="tx2"/>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Prim</a:t>
            </a:r>
            <a:r>
              <a:rPr lang="zh-CN" altLang="en-US" b="1" dirty="0">
                <a:latin typeface="黑体" panose="02010609060101010101" pitchFamily="49" charset="-122"/>
                <a:ea typeface="黑体" panose="02010609060101010101" pitchFamily="49" charset="-122"/>
              </a:rPr>
              <a:t>算法特点</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a:t>
            </a:r>
            <a:r>
              <a:rPr lang="zh-CN" altLang="en-US" b="1" dirty="0">
                <a:solidFill>
                  <a:srgbClr val="FF0000"/>
                </a:solidFill>
                <a:latin typeface="黑体" panose="02010609060101010101" pitchFamily="49" charset="-122"/>
                <a:ea typeface="黑体" panose="02010609060101010101" pitchFamily="49" charset="-122"/>
              </a:rPr>
              <a:t>顶点</a:t>
            </a:r>
            <a:r>
              <a:rPr lang="zh-CN" altLang="en-US" b="1" dirty="0">
                <a:latin typeface="黑体" panose="02010609060101010101" pitchFamily="49" charset="-122"/>
                <a:ea typeface="黑体" panose="02010609060101010101" pitchFamily="49" charset="-122"/>
              </a:rPr>
              <a:t>归并，与边数无关，适于</a:t>
            </a:r>
            <a:r>
              <a:rPr lang="zh-CN" altLang="en-US" b="1" dirty="0">
                <a:solidFill>
                  <a:srgbClr val="FF0000"/>
                </a:solidFill>
                <a:latin typeface="黑体" panose="02010609060101010101" pitchFamily="49" charset="-122"/>
                <a:ea typeface="黑体" panose="02010609060101010101" pitchFamily="49" charset="-122"/>
              </a:rPr>
              <a:t>稠密网</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65000"/>
            </a:pPr>
            <a:r>
              <a:rPr lang="en-US" altLang="zh-CN" b="1" dirty="0">
                <a:latin typeface="黑体" panose="02010609060101010101" pitchFamily="49" charset="-122"/>
                <a:ea typeface="黑体" panose="02010609060101010101" pitchFamily="49" charset="-122"/>
              </a:rPr>
              <a:t> Kruskal</a:t>
            </a:r>
            <a:r>
              <a:rPr lang="zh-CN" altLang="en-US" b="1" dirty="0">
                <a:latin typeface="黑体" panose="02010609060101010101" pitchFamily="49" charset="-122"/>
                <a:ea typeface="黑体" panose="02010609060101010101" pitchFamily="49" charset="-122"/>
              </a:rPr>
              <a:t>算法特点：将</a:t>
            </a:r>
            <a:r>
              <a:rPr lang="zh-CN" altLang="en-US" b="1" dirty="0">
                <a:solidFill>
                  <a:srgbClr val="FF0000"/>
                </a:solidFill>
                <a:latin typeface="黑体" panose="02010609060101010101" pitchFamily="49" charset="-122"/>
                <a:ea typeface="黑体" panose="02010609060101010101" pitchFamily="49" charset="-122"/>
              </a:rPr>
              <a:t>边</a:t>
            </a:r>
            <a:r>
              <a:rPr lang="zh-CN" altLang="en-US" b="1" dirty="0">
                <a:latin typeface="黑体" panose="02010609060101010101" pitchFamily="49" charset="-122"/>
                <a:ea typeface="黑体" panose="02010609060101010101" pitchFamily="49" charset="-122"/>
              </a:rPr>
              <a:t>归并，适于求</a:t>
            </a:r>
            <a:r>
              <a:rPr lang="zh-CN" altLang="en-US" b="1" dirty="0">
                <a:solidFill>
                  <a:srgbClr val="FF0000"/>
                </a:solidFill>
                <a:latin typeface="黑体" panose="02010609060101010101" pitchFamily="49" charset="-122"/>
                <a:ea typeface="黑体" panose="02010609060101010101" pitchFamily="49" charset="-122"/>
              </a:rPr>
              <a:t>稀疏网</a:t>
            </a:r>
            <a:r>
              <a:rPr lang="zh-CN" altLang="en-US" b="1" dirty="0">
                <a:latin typeface="黑体" panose="02010609060101010101" pitchFamily="49" charset="-122"/>
                <a:ea typeface="黑体" panose="02010609060101010101" pitchFamily="49" charset="-122"/>
              </a:rPr>
              <a:t>的最小生成树。</a:t>
            </a:r>
            <a:endParaRPr lang="en-US" altLang="zh-CN" b="1" dirty="0">
              <a:latin typeface="黑体" panose="02010609060101010101" pitchFamily="49" charset="-122"/>
              <a:ea typeface="黑体" panose="02010609060101010101" pitchFamily="49" charset="-122"/>
            </a:endParaRPr>
          </a:p>
          <a:p>
            <a:pPr eaLnBrk="1" hangingPunct="1">
              <a:spcBef>
                <a:spcPct val="30000"/>
              </a:spcBef>
              <a:buClrTx/>
              <a:buSzTx/>
              <a:buFontTx/>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FF64E5E-98BE-4CF0-8B65-AAC5947C094D}"/>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三、十字链表(举例)</a:t>
            </a:r>
          </a:p>
        </p:txBody>
      </p:sp>
      <p:sp>
        <p:nvSpPr>
          <p:cNvPr id="61443" name="Text Box 3">
            <a:extLst>
              <a:ext uri="{FF2B5EF4-FFF2-40B4-BE49-F238E27FC236}">
                <a16:creationId xmlns:a16="http://schemas.microsoft.com/office/drawing/2014/main" id="{945568CE-582D-43B0-A64B-7091FA11B1F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4F3AC42-4A41-42EC-8A22-33672DEEC936}" type="slidenum">
              <a:rPr lang="zh-CN" altLang="en-US" sz="2400"/>
              <a:pPr algn="r" eaLnBrk="1" hangingPunct="1">
                <a:spcBef>
                  <a:spcPct val="50000"/>
                </a:spcBef>
                <a:buClrTx/>
                <a:buSzTx/>
                <a:buFontTx/>
                <a:buNone/>
              </a:pPr>
              <a:t>4</a:t>
            </a:fld>
            <a:endParaRPr lang="en-US" altLang="zh-CN" sz="2400"/>
          </a:p>
        </p:txBody>
      </p:sp>
      <p:sp>
        <p:nvSpPr>
          <p:cNvPr id="61444" name="Text Box 4">
            <a:extLst>
              <a:ext uri="{FF2B5EF4-FFF2-40B4-BE49-F238E27FC236}">
                <a16:creationId xmlns:a16="http://schemas.microsoft.com/office/drawing/2014/main" id="{798B63C8-ABE8-434E-86AD-62FE5658317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1445" name="Rectangle 5">
            <a:extLst>
              <a:ext uri="{FF2B5EF4-FFF2-40B4-BE49-F238E27FC236}">
                <a16:creationId xmlns:a16="http://schemas.microsoft.com/office/drawing/2014/main" id="{C34A850C-6C4D-4FB0-ADE2-80ADFF2BCA0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14472" name="Group 104">
            <a:extLst>
              <a:ext uri="{FF2B5EF4-FFF2-40B4-BE49-F238E27FC236}">
                <a16:creationId xmlns:a16="http://schemas.microsoft.com/office/drawing/2014/main" id="{77F815BE-D6CB-4BA8-9919-8DB36307222B}"/>
              </a:ext>
            </a:extLst>
          </p:cNvPr>
          <p:cNvGraphicFramePr>
            <a:graphicFrameLocks noGrp="1"/>
          </p:cNvGraphicFramePr>
          <p:nvPr/>
        </p:nvGraphicFramePr>
        <p:xfrm>
          <a:off x="609600" y="3200400"/>
          <a:ext cx="1219200" cy="2971801"/>
        </p:xfrm>
        <a:graphic>
          <a:graphicData uri="http://schemas.openxmlformats.org/drawingml/2006/table">
            <a:tbl>
              <a:tblPr/>
              <a:tblGrid>
                <a:gridCol w="487363">
                  <a:extLst>
                    <a:ext uri="{9D8B030D-6E8A-4147-A177-3AD203B41FA5}">
                      <a16:colId xmlns:a16="http://schemas.microsoft.com/office/drawing/2014/main" val="2197047816"/>
                    </a:ext>
                  </a:extLst>
                </a:gridCol>
                <a:gridCol w="365125">
                  <a:extLst>
                    <a:ext uri="{9D8B030D-6E8A-4147-A177-3AD203B41FA5}">
                      <a16:colId xmlns:a16="http://schemas.microsoft.com/office/drawing/2014/main" val="4118019126"/>
                    </a:ext>
                  </a:extLst>
                </a:gridCol>
                <a:gridCol w="366712">
                  <a:extLst>
                    <a:ext uri="{9D8B030D-6E8A-4147-A177-3AD203B41FA5}">
                      <a16:colId xmlns:a16="http://schemas.microsoft.com/office/drawing/2014/main" val="1857339379"/>
                    </a:ext>
                  </a:extLst>
                </a:gridCol>
              </a:tblGrid>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1568232"/>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7816763"/>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6335995"/>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462608"/>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9531568"/>
                  </a:ext>
                </a:extLst>
              </a:tr>
            </a:tbl>
          </a:graphicData>
        </a:graphic>
      </p:graphicFrame>
      <p:grpSp>
        <p:nvGrpSpPr>
          <p:cNvPr id="61472" name="Group 26">
            <a:extLst>
              <a:ext uri="{FF2B5EF4-FFF2-40B4-BE49-F238E27FC236}">
                <a16:creationId xmlns:a16="http://schemas.microsoft.com/office/drawing/2014/main" id="{9A4FF8F5-0B10-407E-A857-89B54B0B533B}"/>
              </a:ext>
            </a:extLst>
          </p:cNvPr>
          <p:cNvGrpSpPr>
            <a:grpSpLocks/>
          </p:cNvGrpSpPr>
          <p:nvPr/>
        </p:nvGrpSpPr>
        <p:grpSpPr bwMode="auto">
          <a:xfrm>
            <a:off x="5985096" y="4029986"/>
            <a:ext cx="2819400" cy="2286000"/>
            <a:chOff x="3696" y="2784"/>
            <a:chExt cx="1920" cy="1536"/>
          </a:xfrm>
        </p:grpSpPr>
        <p:sp>
          <p:nvSpPr>
            <p:cNvPr id="61528" name="Line 27">
              <a:extLst>
                <a:ext uri="{FF2B5EF4-FFF2-40B4-BE49-F238E27FC236}">
                  <a16:creationId xmlns:a16="http://schemas.microsoft.com/office/drawing/2014/main" id="{C1812CB1-9AA2-4312-BC81-C21059891103}"/>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29" name="Line 28">
              <a:extLst>
                <a:ext uri="{FF2B5EF4-FFF2-40B4-BE49-F238E27FC236}">
                  <a16:creationId xmlns:a16="http://schemas.microsoft.com/office/drawing/2014/main" id="{E042EA38-127D-43D6-A8FB-3C13F953434D}"/>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0" name="Line 29">
              <a:extLst>
                <a:ext uri="{FF2B5EF4-FFF2-40B4-BE49-F238E27FC236}">
                  <a16:creationId xmlns:a16="http://schemas.microsoft.com/office/drawing/2014/main" id="{35075ED9-0545-4E34-B8D9-41FCE2F670C5}"/>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1" name="Line 30">
              <a:extLst>
                <a:ext uri="{FF2B5EF4-FFF2-40B4-BE49-F238E27FC236}">
                  <a16:creationId xmlns:a16="http://schemas.microsoft.com/office/drawing/2014/main" id="{CB32CD1D-6D96-4A34-BC6C-F273D5E5F789}"/>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2" name="Line 31">
              <a:extLst>
                <a:ext uri="{FF2B5EF4-FFF2-40B4-BE49-F238E27FC236}">
                  <a16:creationId xmlns:a16="http://schemas.microsoft.com/office/drawing/2014/main" id="{DA5D1980-D172-4246-B1DB-DB4B64FA1523}"/>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3" name="Line 32">
              <a:extLst>
                <a:ext uri="{FF2B5EF4-FFF2-40B4-BE49-F238E27FC236}">
                  <a16:creationId xmlns:a16="http://schemas.microsoft.com/office/drawing/2014/main" id="{DC6C1F21-8238-4522-B9B7-AA1CE2AF23C1}"/>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4" name="Oval 33">
              <a:extLst>
                <a:ext uri="{FF2B5EF4-FFF2-40B4-BE49-F238E27FC236}">
                  <a16:creationId xmlns:a16="http://schemas.microsoft.com/office/drawing/2014/main" id="{BFEC5EB9-D47C-4005-BCE1-5A197A2475F4}"/>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61535" name="Oval 34">
              <a:extLst>
                <a:ext uri="{FF2B5EF4-FFF2-40B4-BE49-F238E27FC236}">
                  <a16:creationId xmlns:a16="http://schemas.microsoft.com/office/drawing/2014/main" id="{08CD8953-1387-47E8-97D1-C058BE0F009A}"/>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61536" name="Oval 35">
              <a:extLst>
                <a:ext uri="{FF2B5EF4-FFF2-40B4-BE49-F238E27FC236}">
                  <a16:creationId xmlns:a16="http://schemas.microsoft.com/office/drawing/2014/main" id="{CA1FDAC5-3557-4ADF-A9A3-E968670BF051}"/>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61537" name="Oval 36">
              <a:extLst>
                <a:ext uri="{FF2B5EF4-FFF2-40B4-BE49-F238E27FC236}">
                  <a16:creationId xmlns:a16="http://schemas.microsoft.com/office/drawing/2014/main" id="{69C7410A-9200-45F9-8931-53C489C996A2}"/>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61538" name="Oval 37">
              <a:extLst>
                <a:ext uri="{FF2B5EF4-FFF2-40B4-BE49-F238E27FC236}">
                  <a16:creationId xmlns:a16="http://schemas.microsoft.com/office/drawing/2014/main" id="{AAF252FA-FFE6-4DC1-829B-F74C1D9D2B01}"/>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61473" name="Group 68">
            <a:extLst>
              <a:ext uri="{FF2B5EF4-FFF2-40B4-BE49-F238E27FC236}">
                <a16:creationId xmlns:a16="http://schemas.microsoft.com/office/drawing/2014/main" id="{E8BBC257-2F73-44D8-B2DA-7472C7F39D4C}"/>
              </a:ext>
            </a:extLst>
          </p:cNvPr>
          <p:cNvGrpSpPr>
            <a:grpSpLocks/>
          </p:cNvGrpSpPr>
          <p:nvPr/>
        </p:nvGrpSpPr>
        <p:grpSpPr bwMode="auto">
          <a:xfrm>
            <a:off x="2286000" y="3200400"/>
            <a:ext cx="1219200" cy="330200"/>
            <a:chOff x="2544" y="3168"/>
            <a:chExt cx="768" cy="208"/>
          </a:xfrm>
        </p:grpSpPr>
        <p:sp>
          <p:nvSpPr>
            <p:cNvPr id="61524" name="Text Box 64">
              <a:extLst>
                <a:ext uri="{FF2B5EF4-FFF2-40B4-BE49-F238E27FC236}">
                  <a16:creationId xmlns:a16="http://schemas.microsoft.com/office/drawing/2014/main" id="{0F90F6A0-1DB4-4454-A010-74A3D1CBC797}"/>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25" name="Text Box 65">
              <a:extLst>
                <a:ext uri="{FF2B5EF4-FFF2-40B4-BE49-F238E27FC236}">
                  <a16:creationId xmlns:a16="http://schemas.microsoft.com/office/drawing/2014/main" id="{813F0356-B580-444A-AE5A-B43778244DEE}"/>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26" name="Text Box 66">
              <a:extLst>
                <a:ext uri="{FF2B5EF4-FFF2-40B4-BE49-F238E27FC236}">
                  <a16:creationId xmlns:a16="http://schemas.microsoft.com/office/drawing/2014/main" id="{5DBAA606-4BA1-4770-8EEC-5FCDF9B6CE54}"/>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1527" name="Text Box 67">
              <a:extLst>
                <a:ext uri="{FF2B5EF4-FFF2-40B4-BE49-F238E27FC236}">
                  <a16:creationId xmlns:a16="http://schemas.microsoft.com/office/drawing/2014/main" id="{B8081C03-E5C4-4CBE-B15A-0D038D6F8039}"/>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1474" name="Group 69">
            <a:extLst>
              <a:ext uri="{FF2B5EF4-FFF2-40B4-BE49-F238E27FC236}">
                <a16:creationId xmlns:a16="http://schemas.microsoft.com/office/drawing/2014/main" id="{B615B4BF-F7C8-418B-BAEF-4FC4C77C7F5B}"/>
              </a:ext>
            </a:extLst>
          </p:cNvPr>
          <p:cNvGrpSpPr>
            <a:grpSpLocks/>
          </p:cNvGrpSpPr>
          <p:nvPr/>
        </p:nvGrpSpPr>
        <p:grpSpPr bwMode="auto">
          <a:xfrm>
            <a:off x="4038600" y="3200400"/>
            <a:ext cx="1219200" cy="330200"/>
            <a:chOff x="2544" y="3168"/>
            <a:chExt cx="768" cy="208"/>
          </a:xfrm>
        </p:grpSpPr>
        <p:sp>
          <p:nvSpPr>
            <p:cNvPr id="61520" name="Text Box 70">
              <a:extLst>
                <a:ext uri="{FF2B5EF4-FFF2-40B4-BE49-F238E27FC236}">
                  <a16:creationId xmlns:a16="http://schemas.microsoft.com/office/drawing/2014/main" id="{A2626C34-F6FB-4C0B-820E-AE0623365B0F}"/>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21" name="Text Box 71">
              <a:extLst>
                <a:ext uri="{FF2B5EF4-FFF2-40B4-BE49-F238E27FC236}">
                  <a16:creationId xmlns:a16="http://schemas.microsoft.com/office/drawing/2014/main" id="{BD22C77C-34A6-4063-8900-2B852CA1DA2A}"/>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22" name="Text Box 72">
              <a:extLst>
                <a:ext uri="{FF2B5EF4-FFF2-40B4-BE49-F238E27FC236}">
                  <a16:creationId xmlns:a16="http://schemas.microsoft.com/office/drawing/2014/main" id="{963E2802-1A35-4D5C-8C22-AF9B9537229B}"/>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1523" name="Text Box 73">
              <a:extLst>
                <a:ext uri="{FF2B5EF4-FFF2-40B4-BE49-F238E27FC236}">
                  <a16:creationId xmlns:a16="http://schemas.microsoft.com/office/drawing/2014/main" id="{BA96813E-D79A-4C94-9F5E-F5CE4F4A9001}"/>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1475" name="Group 74">
            <a:extLst>
              <a:ext uri="{FF2B5EF4-FFF2-40B4-BE49-F238E27FC236}">
                <a16:creationId xmlns:a16="http://schemas.microsoft.com/office/drawing/2014/main" id="{E0B429C4-1A3B-4C78-9C2B-D8E26782190E}"/>
              </a:ext>
            </a:extLst>
          </p:cNvPr>
          <p:cNvGrpSpPr>
            <a:grpSpLocks/>
          </p:cNvGrpSpPr>
          <p:nvPr/>
        </p:nvGrpSpPr>
        <p:grpSpPr bwMode="auto">
          <a:xfrm>
            <a:off x="5791200" y="3200400"/>
            <a:ext cx="1219200" cy="330200"/>
            <a:chOff x="2544" y="3168"/>
            <a:chExt cx="768" cy="208"/>
          </a:xfrm>
        </p:grpSpPr>
        <p:sp>
          <p:nvSpPr>
            <p:cNvPr id="61516" name="Text Box 75">
              <a:extLst>
                <a:ext uri="{FF2B5EF4-FFF2-40B4-BE49-F238E27FC236}">
                  <a16:creationId xmlns:a16="http://schemas.microsoft.com/office/drawing/2014/main" id="{A761D2DF-102A-4B99-902B-6175F387BAAE}"/>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17" name="Text Box 76">
              <a:extLst>
                <a:ext uri="{FF2B5EF4-FFF2-40B4-BE49-F238E27FC236}">
                  <a16:creationId xmlns:a16="http://schemas.microsoft.com/office/drawing/2014/main" id="{6FC1B7C8-5539-415A-B76C-9DEE4DE6FD8C}"/>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18" name="Text Box 77">
              <a:extLst>
                <a:ext uri="{FF2B5EF4-FFF2-40B4-BE49-F238E27FC236}">
                  <a16:creationId xmlns:a16="http://schemas.microsoft.com/office/drawing/2014/main" id="{E47AEBD1-7ED3-48AD-A8C7-3984BD427D62}"/>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1519" name="Text Box 78">
              <a:extLst>
                <a:ext uri="{FF2B5EF4-FFF2-40B4-BE49-F238E27FC236}">
                  <a16:creationId xmlns:a16="http://schemas.microsoft.com/office/drawing/2014/main" id="{88511D83-6E33-477E-B901-F28EA8BF3859}"/>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6" name="Group 79">
            <a:extLst>
              <a:ext uri="{FF2B5EF4-FFF2-40B4-BE49-F238E27FC236}">
                <a16:creationId xmlns:a16="http://schemas.microsoft.com/office/drawing/2014/main" id="{7C48678C-18C5-488E-A938-DD96A7590317}"/>
              </a:ext>
            </a:extLst>
          </p:cNvPr>
          <p:cNvGrpSpPr>
            <a:grpSpLocks/>
          </p:cNvGrpSpPr>
          <p:nvPr/>
        </p:nvGrpSpPr>
        <p:grpSpPr bwMode="auto">
          <a:xfrm>
            <a:off x="2286000" y="4038600"/>
            <a:ext cx="1219200" cy="330200"/>
            <a:chOff x="2544" y="3168"/>
            <a:chExt cx="768" cy="208"/>
          </a:xfrm>
        </p:grpSpPr>
        <p:sp>
          <p:nvSpPr>
            <p:cNvPr id="61512" name="Text Box 80">
              <a:extLst>
                <a:ext uri="{FF2B5EF4-FFF2-40B4-BE49-F238E27FC236}">
                  <a16:creationId xmlns:a16="http://schemas.microsoft.com/office/drawing/2014/main" id="{28618F50-8D51-41D5-8116-610B86632A5D}"/>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1513" name="Text Box 81">
              <a:extLst>
                <a:ext uri="{FF2B5EF4-FFF2-40B4-BE49-F238E27FC236}">
                  <a16:creationId xmlns:a16="http://schemas.microsoft.com/office/drawing/2014/main" id="{6C4AD89F-204A-4F24-8273-E21F51DC55F5}"/>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1514" name="Text Box 82">
              <a:extLst>
                <a:ext uri="{FF2B5EF4-FFF2-40B4-BE49-F238E27FC236}">
                  <a16:creationId xmlns:a16="http://schemas.microsoft.com/office/drawing/2014/main" id="{99AA9D5A-19F7-41E3-8F93-3CEFFE450533}"/>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15" name="Text Box 83">
              <a:extLst>
                <a:ext uri="{FF2B5EF4-FFF2-40B4-BE49-F238E27FC236}">
                  <a16:creationId xmlns:a16="http://schemas.microsoft.com/office/drawing/2014/main" id="{6D753922-4A11-4A4B-9A5B-E64814138D3C}"/>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7" name="Group 84">
            <a:extLst>
              <a:ext uri="{FF2B5EF4-FFF2-40B4-BE49-F238E27FC236}">
                <a16:creationId xmlns:a16="http://schemas.microsoft.com/office/drawing/2014/main" id="{474B1AA1-8E5F-4A58-A67B-D3C1C8D47042}"/>
              </a:ext>
            </a:extLst>
          </p:cNvPr>
          <p:cNvGrpSpPr>
            <a:grpSpLocks/>
          </p:cNvGrpSpPr>
          <p:nvPr/>
        </p:nvGrpSpPr>
        <p:grpSpPr bwMode="auto">
          <a:xfrm>
            <a:off x="2286000" y="4648200"/>
            <a:ext cx="1219200" cy="330200"/>
            <a:chOff x="2544" y="3168"/>
            <a:chExt cx="768" cy="208"/>
          </a:xfrm>
        </p:grpSpPr>
        <p:sp>
          <p:nvSpPr>
            <p:cNvPr id="61508" name="Text Box 85">
              <a:extLst>
                <a:ext uri="{FF2B5EF4-FFF2-40B4-BE49-F238E27FC236}">
                  <a16:creationId xmlns:a16="http://schemas.microsoft.com/office/drawing/2014/main" id="{2A1B4157-D49E-41F2-A4A4-22D83DB2DF7E}"/>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09" name="Text Box 86">
              <a:extLst>
                <a:ext uri="{FF2B5EF4-FFF2-40B4-BE49-F238E27FC236}">
                  <a16:creationId xmlns:a16="http://schemas.microsoft.com/office/drawing/2014/main" id="{423B28BE-2CB4-4068-9A91-30142523A4CE}"/>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1510" name="Text Box 87">
              <a:extLst>
                <a:ext uri="{FF2B5EF4-FFF2-40B4-BE49-F238E27FC236}">
                  <a16:creationId xmlns:a16="http://schemas.microsoft.com/office/drawing/2014/main" id="{78E2E554-D034-4ADC-80DE-90FF6995A729}"/>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1511" name="Text Box 88">
              <a:extLst>
                <a:ext uri="{FF2B5EF4-FFF2-40B4-BE49-F238E27FC236}">
                  <a16:creationId xmlns:a16="http://schemas.microsoft.com/office/drawing/2014/main" id="{2E9BCF47-803F-425C-A4F8-7E851AE017D1}"/>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8" name="Group 89">
            <a:extLst>
              <a:ext uri="{FF2B5EF4-FFF2-40B4-BE49-F238E27FC236}">
                <a16:creationId xmlns:a16="http://schemas.microsoft.com/office/drawing/2014/main" id="{F2929D60-91D4-4492-9D15-73632C0384EB}"/>
              </a:ext>
            </a:extLst>
          </p:cNvPr>
          <p:cNvGrpSpPr>
            <a:grpSpLocks/>
          </p:cNvGrpSpPr>
          <p:nvPr/>
        </p:nvGrpSpPr>
        <p:grpSpPr bwMode="auto">
          <a:xfrm>
            <a:off x="2286000" y="5334000"/>
            <a:ext cx="1219200" cy="330200"/>
            <a:chOff x="2544" y="3168"/>
            <a:chExt cx="768" cy="208"/>
          </a:xfrm>
        </p:grpSpPr>
        <p:sp>
          <p:nvSpPr>
            <p:cNvPr id="61504" name="Text Box 90">
              <a:extLst>
                <a:ext uri="{FF2B5EF4-FFF2-40B4-BE49-F238E27FC236}">
                  <a16:creationId xmlns:a16="http://schemas.microsoft.com/office/drawing/2014/main" id="{B40E3A93-A6CC-46C5-AA4F-587D9153AD71}"/>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1505" name="Text Box 91">
              <a:extLst>
                <a:ext uri="{FF2B5EF4-FFF2-40B4-BE49-F238E27FC236}">
                  <a16:creationId xmlns:a16="http://schemas.microsoft.com/office/drawing/2014/main" id="{DF15B6A6-E813-4DB7-92EA-EC693592A8F9}"/>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06" name="Text Box 92">
              <a:extLst>
                <a:ext uri="{FF2B5EF4-FFF2-40B4-BE49-F238E27FC236}">
                  <a16:creationId xmlns:a16="http://schemas.microsoft.com/office/drawing/2014/main" id="{75F0E1B4-C4B0-4A42-8C4D-E95A970CC854}"/>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07" name="Text Box 93">
              <a:extLst>
                <a:ext uri="{FF2B5EF4-FFF2-40B4-BE49-F238E27FC236}">
                  <a16:creationId xmlns:a16="http://schemas.microsoft.com/office/drawing/2014/main" id="{E7AC2B9A-0AE6-402D-BF22-2A2A8265986D}"/>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61479" name="Line 105">
            <a:extLst>
              <a:ext uri="{FF2B5EF4-FFF2-40B4-BE49-F238E27FC236}">
                <a16:creationId xmlns:a16="http://schemas.microsoft.com/office/drawing/2014/main" id="{3E346B68-A69A-4737-84C3-BF4BF5AC3ABB}"/>
              </a:ext>
            </a:extLst>
          </p:cNvPr>
          <p:cNvSpPr>
            <a:spLocks noChangeShapeType="1"/>
          </p:cNvSpPr>
          <p:nvPr/>
        </p:nvSpPr>
        <p:spPr bwMode="auto">
          <a:xfrm>
            <a:off x="16764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0" name="Line 106">
            <a:extLst>
              <a:ext uri="{FF2B5EF4-FFF2-40B4-BE49-F238E27FC236}">
                <a16:creationId xmlns:a16="http://schemas.microsoft.com/office/drawing/2014/main" id="{EE6110A9-3B22-4B62-98C7-5D7A63ACCAD6}"/>
              </a:ext>
            </a:extLst>
          </p:cNvPr>
          <p:cNvSpPr>
            <a:spLocks noChangeShapeType="1"/>
          </p:cNvSpPr>
          <p:nvPr/>
        </p:nvSpPr>
        <p:spPr bwMode="auto">
          <a:xfrm>
            <a:off x="34290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1" name="Line 107">
            <a:extLst>
              <a:ext uri="{FF2B5EF4-FFF2-40B4-BE49-F238E27FC236}">
                <a16:creationId xmlns:a16="http://schemas.microsoft.com/office/drawing/2014/main" id="{055BB0B5-C8E3-4E0D-8F79-1602757DCE77}"/>
              </a:ext>
            </a:extLst>
          </p:cNvPr>
          <p:cNvSpPr>
            <a:spLocks noChangeShapeType="1"/>
          </p:cNvSpPr>
          <p:nvPr/>
        </p:nvSpPr>
        <p:spPr bwMode="auto">
          <a:xfrm>
            <a:off x="51816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2" name="Line 108">
            <a:extLst>
              <a:ext uri="{FF2B5EF4-FFF2-40B4-BE49-F238E27FC236}">
                <a16:creationId xmlns:a16="http://schemas.microsoft.com/office/drawing/2014/main" id="{BDCC408F-D8B5-4C25-8278-9FAE492570F2}"/>
              </a:ext>
            </a:extLst>
          </p:cNvPr>
          <p:cNvSpPr>
            <a:spLocks noChangeShapeType="1"/>
          </p:cNvSpPr>
          <p:nvPr/>
        </p:nvSpPr>
        <p:spPr bwMode="auto">
          <a:xfrm>
            <a:off x="1676400" y="41910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3" name="Line 109">
            <a:extLst>
              <a:ext uri="{FF2B5EF4-FFF2-40B4-BE49-F238E27FC236}">
                <a16:creationId xmlns:a16="http://schemas.microsoft.com/office/drawing/2014/main" id="{530E923F-99BC-432A-8083-27DC0A12AA9F}"/>
              </a:ext>
            </a:extLst>
          </p:cNvPr>
          <p:cNvSpPr>
            <a:spLocks noChangeShapeType="1"/>
          </p:cNvSpPr>
          <p:nvPr/>
        </p:nvSpPr>
        <p:spPr bwMode="auto">
          <a:xfrm>
            <a:off x="1676400" y="48006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4" name="Line 110">
            <a:extLst>
              <a:ext uri="{FF2B5EF4-FFF2-40B4-BE49-F238E27FC236}">
                <a16:creationId xmlns:a16="http://schemas.microsoft.com/office/drawing/2014/main" id="{6399914D-2E83-44FF-885D-2B4D9EDCF7C1}"/>
              </a:ext>
            </a:extLst>
          </p:cNvPr>
          <p:cNvSpPr>
            <a:spLocks noChangeShapeType="1"/>
          </p:cNvSpPr>
          <p:nvPr/>
        </p:nvSpPr>
        <p:spPr bwMode="auto">
          <a:xfrm>
            <a:off x="1676400" y="54864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5" name="Line 111">
            <a:extLst>
              <a:ext uri="{FF2B5EF4-FFF2-40B4-BE49-F238E27FC236}">
                <a16:creationId xmlns:a16="http://schemas.microsoft.com/office/drawing/2014/main" id="{EFA54F22-943A-4560-B482-F95EBB6B0554}"/>
              </a:ext>
            </a:extLst>
          </p:cNvPr>
          <p:cNvSpPr>
            <a:spLocks noChangeShapeType="1"/>
          </p:cNvSpPr>
          <p:nvPr/>
        </p:nvSpPr>
        <p:spPr bwMode="auto">
          <a:xfrm>
            <a:off x="1295400" y="3886200"/>
            <a:ext cx="16002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86" name="Line 112">
            <a:extLst>
              <a:ext uri="{FF2B5EF4-FFF2-40B4-BE49-F238E27FC236}">
                <a16:creationId xmlns:a16="http://schemas.microsoft.com/office/drawing/2014/main" id="{82EA5618-3683-4D4D-AF9F-D059E88D4ED5}"/>
              </a:ext>
            </a:extLst>
          </p:cNvPr>
          <p:cNvSpPr>
            <a:spLocks noChangeShapeType="1"/>
          </p:cNvSpPr>
          <p:nvPr/>
        </p:nvSpPr>
        <p:spPr bwMode="auto">
          <a:xfrm flipV="1">
            <a:off x="2895600" y="3505200"/>
            <a:ext cx="0" cy="3810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7" name="Line 113">
            <a:extLst>
              <a:ext uri="{FF2B5EF4-FFF2-40B4-BE49-F238E27FC236}">
                <a16:creationId xmlns:a16="http://schemas.microsoft.com/office/drawing/2014/main" id="{F4523593-AEA4-4049-82E5-3480BABC3F46}"/>
              </a:ext>
            </a:extLst>
          </p:cNvPr>
          <p:cNvSpPr>
            <a:spLocks noChangeShapeType="1"/>
          </p:cNvSpPr>
          <p:nvPr/>
        </p:nvSpPr>
        <p:spPr bwMode="auto">
          <a:xfrm>
            <a:off x="1295400" y="4495800"/>
            <a:ext cx="16002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88" name="Line 114">
            <a:extLst>
              <a:ext uri="{FF2B5EF4-FFF2-40B4-BE49-F238E27FC236}">
                <a16:creationId xmlns:a16="http://schemas.microsoft.com/office/drawing/2014/main" id="{0CA795F8-3683-4700-ACE8-94000925700D}"/>
              </a:ext>
            </a:extLst>
          </p:cNvPr>
          <p:cNvSpPr>
            <a:spLocks noChangeShapeType="1"/>
          </p:cNvSpPr>
          <p:nvPr/>
        </p:nvSpPr>
        <p:spPr bwMode="auto">
          <a:xfrm flipV="1">
            <a:off x="2895600" y="4343400"/>
            <a:ext cx="0" cy="1524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9" name="Line 115">
            <a:extLst>
              <a:ext uri="{FF2B5EF4-FFF2-40B4-BE49-F238E27FC236}">
                <a16:creationId xmlns:a16="http://schemas.microsoft.com/office/drawing/2014/main" id="{9A909404-5545-45C5-888B-D78CE7026440}"/>
              </a:ext>
            </a:extLst>
          </p:cNvPr>
          <p:cNvSpPr>
            <a:spLocks noChangeShapeType="1"/>
          </p:cNvSpPr>
          <p:nvPr/>
        </p:nvSpPr>
        <p:spPr bwMode="auto">
          <a:xfrm>
            <a:off x="3200400" y="4495800"/>
            <a:ext cx="6096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0" name="Line 116">
            <a:extLst>
              <a:ext uri="{FF2B5EF4-FFF2-40B4-BE49-F238E27FC236}">
                <a16:creationId xmlns:a16="http://schemas.microsoft.com/office/drawing/2014/main" id="{7F49DEF7-F518-477B-906C-65BF4EB20B22}"/>
              </a:ext>
            </a:extLst>
          </p:cNvPr>
          <p:cNvSpPr>
            <a:spLocks noChangeShapeType="1"/>
          </p:cNvSpPr>
          <p:nvPr/>
        </p:nvSpPr>
        <p:spPr bwMode="auto">
          <a:xfrm flipH="1" flipV="1">
            <a:off x="3505200" y="5486400"/>
            <a:ext cx="304800" cy="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1" name="Line 117">
            <a:extLst>
              <a:ext uri="{FF2B5EF4-FFF2-40B4-BE49-F238E27FC236}">
                <a16:creationId xmlns:a16="http://schemas.microsoft.com/office/drawing/2014/main" id="{EEFC62DC-CD16-4383-BC92-2A544173B898}"/>
              </a:ext>
            </a:extLst>
          </p:cNvPr>
          <p:cNvSpPr>
            <a:spLocks noChangeShapeType="1"/>
          </p:cNvSpPr>
          <p:nvPr/>
        </p:nvSpPr>
        <p:spPr bwMode="auto">
          <a:xfrm>
            <a:off x="3200400" y="4267200"/>
            <a:ext cx="0" cy="2286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2" name="Line 118">
            <a:extLst>
              <a:ext uri="{FF2B5EF4-FFF2-40B4-BE49-F238E27FC236}">
                <a16:creationId xmlns:a16="http://schemas.microsoft.com/office/drawing/2014/main" id="{A268B74B-3EBB-4E76-A7CD-0C4FFF1E4656}"/>
              </a:ext>
            </a:extLst>
          </p:cNvPr>
          <p:cNvSpPr>
            <a:spLocks noChangeShapeType="1"/>
          </p:cNvSpPr>
          <p:nvPr/>
        </p:nvSpPr>
        <p:spPr bwMode="auto">
          <a:xfrm>
            <a:off x="3810000" y="4495800"/>
            <a:ext cx="0" cy="9906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3" name="Line 119">
            <a:extLst>
              <a:ext uri="{FF2B5EF4-FFF2-40B4-BE49-F238E27FC236}">
                <a16:creationId xmlns:a16="http://schemas.microsoft.com/office/drawing/2014/main" id="{E457884D-8408-414A-A34C-85931E416F38}"/>
              </a:ext>
            </a:extLst>
          </p:cNvPr>
          <p:cNvSpPr>
            <a:spLocks noChangeShapeType="1"/>
          </p:cNvSpPr>
          <p:nvPr/>
        </p:nvSpPr>
        <p:spPr bwMode="auto">
          <a:xfrm>
            <a:off x="1295400" y="5257800"/>
            <a:ext cx="32766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4" name="Line 120">
            <a:extLst>
              <a:ext uri="{FF2B5EF4-FFF2-40B4-BE49-F238E27FC236}">
                <a16:creationId xmlns:a16="http://schemas.microsoft.com/office/drawing/2014/main" id="{40248010-CBC8-4D7C-8EBE-E85FFAD692C8}"/>
              </a:ext>
            </a:extLst>
          </p:cNvPr>
          <p:cNvSpPr>
            <a:spLocks noChangeShapeType="1"/>
          </p:cNvSpPr>
          <p:nvPr/>
        </p:nvSpPr>
        <p:spPr bwMode="auto">
          <a:xfrm flipV="1">
            <a:off x="4572000" y="3505200"/>
            <a:ext cx="0" cy="17526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5" name="Line 121">
            <a:extLst>
              <a:ext uri="{FF2B5EF4-FFF2-40B4-BE49-F238E27FC236}">
                <a16:creationId xmlns:a16="http://schemas.microsoft.com/office/drawing/2014/main" id="{FD39AC1D-0BC2-4641-B7CD-75143EDB645E}"/>
              </a:ext>
            </a:extLst>
          </p:cNvPr>
          <p:cNvSpPr>
            <a:spLocks noChangeShapeType="1"/>
          </p:cNvSpPr>
          <p:nvPr/>
        </p:nvSpPr>
        <p:spPr bwMode="auto">
          <a:xfrm>
            <a:off x="1295400" y="6019800"/>
            <a:ext cx="28956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6" name="Line 123">
            <a:extLst>
              <a:ext uri="{FF2B5EF4-FFF2-40B4-BE49-F238E27FC236}">
                <a16:creationId xmlns:a16="http://schemas.microsoft.com/office/drawing/2014/main" id="{F06EBD7E-E35A-4F15-B4EC-B6AE4CBDDFF6}"/>
              </a:ext>
            </a:extLst>
          </p:cNvPr>
          <p:cNvSpPr>
            <a:spLocks noChangeShapeType="1"/>
          </p:cNvSpPr>
          <p:nvPr/>
        </p:nvSpPr>
        <p:spPr bwMode="auto">
          <a:xfrm flipV="1">
            <a:off x="4191000" y="5181600"/>
            <a:ext cx="0" cy="8382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7" name="Line 124">
            <a:extLst>
              <a:ext uri="{FF2B5EF4-FFF2-40B4-BE49-F238E27FC236}">
                <a16:creationId xmlns:a16="http://schemas.microsoft.com/office/drawing/2014/main" id="{E6A9E267-89B7-48D2-BDE8-D3E394CC8DF6}"/>
              </a:ext>
            </a:extLst>
          </p:cNvPr>
          <p:cNvSpPr>
            <a:spLocks noChangeShapeType="1"/>
          </p:cNvSpPr>
          <p:nvPr/>
        </p:nvSpPr>
        <p:spPr bwMode="auto">
          <a:xfrm>
            <a:off x="2895600" y="5181600"/>
            <a:ext cx="12954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8" name="Line 125">
            <a:extLst>
              <a:ext uri="{FF2B5EF4-FFF2-40B4-BE49-F238E27FC236}">
                <a16:creationId xmlns:a16="http://schemas.microsoft.com/office/drawing/2014/main" id="{234596B9-5890-4982-B3A6-D6C355BB0A3B}"/>
              </a:ext>
            </a:extLst>
          </p:cNvPr>
          <p:cNvSpPr>
            <a:spLocks noChangeShapeType="1"/>
          </p:cNvSpPr>
          <p:nvPr/>
        </p:nvSpPr>
        <p:spPr bwMode="auto">
          <a:xfrm flipV="1">
            <a:off x="2895600" y="4953000"/>
            <a:ext cx="0" cy="228600"/>
          </a:xfrm>
          <a:prstGeom prst="line">
            <a:avLst/>
          </a:prstGeom>
          <a:noFill/>
          <a:ln w="28575">
            <a:solidFill>
              <a:srgbClr val="FF00FF"/>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9" name="Line 126">
            <a:extLst>
              <a:ext uri="{FF2B5EF4-FFF2-40B4-BE49-F238E27FC236}">
                <a16:creationId xmlns:a16="http://schemas.microsoft.com/office/drawing/2014/main" id="{32DA156A-1BE3-48DD-AE61-B0C65AD501E6}"/>
              </a:ext>
            </a:extLst>
          </p:cNvPr>
          <p:cNvSpPr>
            <a:spLocks noChangeShapeType="1"/>
          </p:cNvSpPr>
          <p:nvPr/>
        </p:nvSpPr>
        <p:spPr bwMode="auto">
          <a:xfrm>
            <a:off x="3124200" y="4876800"/>
            <a:ext cx="0" cy="2286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0" name="Line 127">
            <a:extLst>
              <a:ext uri="{FF2B5EF4-FFF2-40B4-BE49-F238E27FC236}">
                <a16:creationId xmlns:a16="http://schemas.microsoft.com/office/drawing/2014/main" id="{58819304-008C-4249-815C-D16F12A8EBAF}"/>
              </a:ext>
            </a:extLst>
          </p:cNvPr>
          <p:cNvSpPr>
            <a:spLocks noChangeShapeType="1"/>
          </p:cNvSpPr>
          <p:nvPr/>
        </p:nvSpPr>
        <p:spPr bwMode="auto">
          <a:xfrm>
            <a:off x="3124200" y="5105400"/>
            <a:ext cx="10668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1" name="Line 128">
            <a:extLst>
              <a:ext uri="{FF2B5EF4-FFF2-40B4-BE49-F238E27FC236}">
                <a16:creationId xmlns:a16="http://schemas.microsoft.com/office/drawing/2014/main" id="{6BB8491D-0902-46FC-B1A8-1B23A928E03B}"/>
              </a:ext>
            </a:extLst>
          </p:cNvPr>
          <p:cNvSpPr>
            <a:spLocks noChangeShapeType="1"/>
          </p:cNvSpPr>
          <p:nvPr/>
        </p:nvSpPr>
        <p:spPr bwMode="auto">
          <a:xfrm flipH="1">
            <a:off x="4191000" y="3886200"/>
            <a:ext cx="0" cy="12192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2" name="Line 129">
            <a:extLst>
              <a:ext uri="{FF2B5EF4-FFF2-40B4-BE49-F238E27FC236}">
                <a16:creationId xmlns:a16="http://schemas.microsoft.com/office/drawing/2014/main" id="{50B9CC00-F286-47F1-9925-5970B7116A49}"/>
              </a:ext>
            </a:extLst>
          </p:cNvPr>
          <p:cNvSpPr>
            <a:spLocks noChangeShapeType="1"/>
          </p:cNvSpPr>
          <p:nvPr/>
        </p:nvSpPr>
        <p:spPr bwMode="auto">
          <a:xfrm>
            <a:off x="4191000" y="3886200"/>
            <a:ext cx="23622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3" name="Line 130">
            <a:extLst>
              <a:ext uri="{FF2B5EF4-FFF2-40B4-BE49-F238E27FC236}">
                <a16:creationId xmlns:a16="http://schemas.microsoft.com/office/drawing/2014/main" id="{B362115A-8578-406C-9BF7-E8B9CB5D10AB}"/>
              </a:ext>
            </a:extLst>
          </p:cNvPr>
          <p:cNvSpPr>
            <a:spLocks noChangeShapeType="1"/>
          </p:cNvSpPr>
          <p:nvPr/>
        </p:nvSpPr>
        <p:spPr bwMode="auto">
          <a:xfrm flipV="1">
            <a:off x="6553200" y="3505200"/>
            <a:ext cx="0" cy="381000"/>
          </a:xfrm>
          <a:prstGeom prst="line">
            <a:avLst/>
          </a:prstGeom>
          <a:noFill/>
          <a:ln w="28575">
            <a:solidFill>
              <a:srgbClr val="FF00FF"/>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D793A7BC-F1C8-4D3B-AAC3-D665B8F4971B}"/>
              </a:ext>
            </a:extLst>
          </p:cNvPr>
          <p:cNvSpPr>
            <a:spLocks noGrp="1"/>
          </p:cNvSpPr>
          <p:nvPr>
            <p:ph type="sldNum" sz="quarter" idx="4294967295"/>
          </p:nvPr>
        </p:nvSpPr>
        <p:spPr bwMode="auto">
          <a:xfrm>
            <a:off x="8460432" y="6165304"/>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8C38FD1-4D08-4039-A689-9BF5CD780EDF}" type="slidenum">
              <a:rPr lang="en-US" altLang="zh-CN">
                <a:latin typeface="黑体" panose="02010609060101010101" pitchFamily="49" charset="-122"/>
                <a:ea typeface="黑体" panose="02010609060101010101" pitchFamily="49" charset="-122"/>
              </a:rPr>
              <a:pPr eaLnBrk="1" hangingPunct="1">
                <a:spcBef>
                  <a:spcPct val="0"/>
                </a:spcBef>
                <a:buClrTx/>
                <a:buSzTx/>
                <a:buFontTx/>
                <a:buNone/>
              </a:pPr>
              <a:t>5</a:t>
            </a:fld>
            <a:endParaRPr lang="en-US" altLang="zh-CN" dirty="0">
              <a:latin typeface="黑体" panose="02010609060101010101" pitchFamily="49" charset="-122"/>
              <a:ea typeface="黑体" panose="02010609060101010101" pitchFamily="49" charset="-122"/>
            </a:endParaRPr>
          </a:p>
        </p:txBody>
      </p:sp>
      <p:sp>
        <p:nvSpPr>
          <p:cNvPr id="64515" name="Rectangle 74">
            <a:extLst>
              <a:ext uri="{FF2B5EF4-FFF2-40B4-BE49-F238E27FC236}">
                <a16:creationId xmlns:a16="http://schemas.microsoft.com/office/drawing/2014/main" id="{09B5061D-A750-45BA-AFD4-013984A9C2A7}"/>
              </a:ext>
            </a:extLst>
          </p:cNvPr>
          <p:cNvSpPr>
            <a:spLocks noChangeArrowheads="1"/>
          </p:cNvSpPr>
          <p:nvPr/>
        </p:nvSpPr>
        <p:spPr bwMode="auto">
          <a:xfrm>
            <a:off x="428625" y="1428750"/>
            <a:ext cx="7543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solidFill>
                  <a:srgbClr val="FF0000"/>
                </a:solidFill>
                <a:latin typeface="黑体" panose="02010609060101010101" pitchFamily="49" charset="-122"/>
                <a:ea typeface="黑体" panose="02010609060101010101" pitchFamily="49" charset="-122"/>
              </a:rPr>
              <a:t>十字链表优点：</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容易操作，如求顶点的入度、出度等。</a:t>
            </a:r>
          </a:p>
        </p:txBody>
      </p:sp>
      <p:sp>
        <p:nvSpPr>
          <p:cNvPr id="64516" name="Rectangle 183">
            <a:extLst>
              <a:ext uri="{FF2B5EF4-FFF2-40B4-BE49-F238E27FC236}">
                <a16:creationId xmlns:a16="http://schemas.microsoft.com/office/drawing/2014/main" id="{82D722F5-D651-4E3C-B90D-A624E4DE30A5}"/>
              </a:ext>
            </a:extLst>
          </p:cNvPr>
          <p:cNvSpPr>
            <a:spLocks noChangeArrowheads="1"/>
          </p:cNvSpPr>
          <p:nvPr/>
        </p:nvSpPr>
        <p:spPr bwMode="auto">
          <a:xfrm>
            <a:off x="453785" y="3068960"/>
            <a:ext cx="81168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空间复杂度和建表的时间复杂度都与</a:t>
            </a:r>
            <a:r>
              <a:rPr lang="zh-CN" altLang="en-US" sz="2800" b="1" dirty="0">
                <a:solidFill>
                  <a:srgbClr val="FF0000"/>
                </a:solidFill>
                <a:latin typeface="黑体" panose="02010609060101010101" pitchFamily="49" charset="-122"/>
                <a:ea typeface="黑体" panose="02010609060101010101" pitchFamily="49" charset="-122"/>
              </a:rPr>
              <a:t>邻接表</a:t>
            </a:r>
            <a:r>
              <a:rPr lang="zh-CN" altLang="en-US" sz="2800" b="1" dirty="0">
                <a:latin typeface="黑体" panose="02010609060101010101" pitchFamily="49" charset="-122"/>
                <a:ea typeface="黑体" panose="02010609060101010101" pitchFamily="49" charset="-122"/>
              </a:rPr>
              <a:t>相同。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C7F2872-64B0-4764-B69F-B9266B1A3AD2}"/>
              </a:ext>
            </a:extLst>
          </p:cNvPr>
          <p:cNvSpPr>
            <a:spLocks noGrp="1" noChangeArrowheads="1"/>
          </p:cNvSpPr>
          <p:nvPr>
            <p:ph type="title"/>
          </p:nvPr>
        </p:nvSpPr>
        <p:spPr>
          <a:xfrm>
            <a:off x="357188" y="1571625"/>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Adjacency Multilist</a:t>
            </a:r>
            <a:r>
              <a:rPr lang="zh-CN" altLang="en-US" sz="3200">
                <a:latin typeface="黑体" panose="02010609060101010101" pitchFamily="49" charset="-122"/>
                <a:ea typeface="黑体" panose="02010609060101010101" pitchFamily="49" charset="-122"/>
              </a:rPr>
              <a:t>)</a:t>
            </a:r>
          </a:p>
        </p:txBody>
      </p:sp>
      <p:sp>
        <p:nvSpPr>
          <p:cNvPr id="65539" name="Text Box 3">
            <a:extLst>
              <a:ext uri="{FF2B5EF4-FFF2-40B4-BE49-F238E27FC236}">
                <a16:creationId xmlns:a16="http://schemas.microsoft.com/office/drawing/2014/main" id="{78585C46-76A0-4CD5-9BEC-2830C11B913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99B661F-285C-46CC-A427-A4E0A94A44BD}" type="slidenum">
              <a:rPr lang="zh-CN" altLang="en-US" sz="2400"/>
              <a:pPr algn="r" eaLnBrk="1" hangingPunct="1">
                <a:spcBef>
                  <a:spcPct val="50000"/>
                </a:spcBef>
                <a:buClrTx/>
                <a:buSzTx/>
                <a:buFontTx/>
                <a:buNone/>
              </a:pPr>
              <a:t>6</a:t>
            </a:fld>
            <a:endParaRPr lang="en-US" altLang="zh-CN" sz="2400"/>
          </a:p>
        </p:txBody>
      </p:sp>
      <p:sp>
        <p:nvSpPr>
          <p:cNvPr id="65540" name="Text Box 4">
            <a:extLst>
              <a:ext uri="{FF2B5EF4-FFF2-40B4-BE49-F238E27FC236}">
                <a16:creationId xmlns:a16="http://schemas.microsoft.com/office/drawing/2014/main" id="{6DCABF6A-0D34-4834-A442-A4DD0E4AB12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5541" name="Rectangle 5">
            <a:extLst>
              <a:ext uri="{FF2B5EF4-FFF2-40B4-BE49-F238E27FC236}">
                <a16:creationId xmlns:a16="http://schemas.microsoft.com/office/drawing/2014/main" id="{C5DF8BD4-06F8-45F0-984F-D7088AD659D6}"/>
              </a:ext>
            </a:extLst>
          </p:cNvPr>
          <p:cNvSpPr>
            <a:spLocks noGrp="1" noChangeArrowheads="1"/>
          </p:cNvSpPr>
          <p:nvPr>
            <p:ph type="body" idx="1"/>
          </p:nvPr>
        </p:nvSpPr>
        <p:spPr>
          <a:xfrm>
            <a:off x="428625" y="2428875"/>
            <a:ext cx="828675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邻接多重表是</a:t>
            </a:r>
            <a:r>
              <a:rPr lang="zh-CN" altLang="en-US" b="1">
                <a:solidFill>
                  <a:srgbClr val="FF0000"/>
                </a:solidFill>
                <a:latin typeface="黑体" panose="02010609060101010101" pitchFamily="49" charset="-122"/>
                <a:ea typeface="黑体" panose="02010609060101010101" pitchFamily="49" charset="-122"/>
              </a:rPr>
              <a:t>无向图</a:t>
            </a:r>
            <a:r>
              <a:rPr lang="zh-CN" altLang="en-US" b="1">
                <a:latin typeface="黑体" panose="02010609060101010101" pitchFamily="49" charset="-122"/>
                <a:ea typeface="黑体" panose="02010609060101010101" pitchFamily="49" charset="-122"/>
              </a:rPr>
              <a:t>的另一种存储结构，</a:t>
            </a:r>
            <a:r>
              <a:rPr lang="zh-CN" altLang="en-US" b="1">
                <a:latin typeface="Times New Roman" panose="02020603050405020304" pitchFamily="18" charset="0"/>
                <a:ea typeface="黑体" panose="02010609060101010101" pitchFamily="49" charset="-122"/>
              </a:rPr>
              <a:t>当对</a:t>
            </a:r>
            <a:r>
              <a:rPr lang="zh-CN" altLang="en-US" b="1">
                <a:solidFill>
                  <a:srgbClr val="FF0000"/>
                </a:solidFill>
                <a:latin typeface="Times New Roman" panose="02020603050405020304" pitchFamily="18" charset="0"/>
                <a:ea typeface="黑体" panose="02010609060101010101" pitchFamily="49" charset="-122"/>
              </a:rPr>
              <a:t>边</a:t>
            </a:r>
            <a:r>
              <a:rPr lang="zh-CN" altLang="en-US" b="1">
                <a:latin typeface="Times New Roman" panose="02020603050405020304" pitchFamily="18" charset="0"/>
                <a:ea typeface="黑体" panose="02010609060101010101" pitchFamily="49" charset="-122"/>
              </a:rPr>
              <a:t>操作时建议采用此种结构存储。</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在无向图邻接表中，一条边要用2个结点表示(分别从2个顶点的角度看)</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在邻接多重表中，一条边只用一个结点表示</a:t>
            </a:r>
          </a:p>
          <a:p>
            <a:pPr eaLnBrk="1" hangingPunct="1">
              <a:lnSpc>
                <a:spcPct val="90000"/>
              </a:lnSpc>
              <a:spcBef>
                <a:spcPct val="30000"/>
              </a:spcBef>
            </a:pPr>
            <a:r>
              <a:rPr lang="zh-CN" altLang="en-US" b="1">
                <a:solidFill>
                  <a:srgbClr val="CC0066"/>
                </a:solidFill>
                <a:latin typeface="黑体" panose="02010609060101010101" pitchFamily="49" charset="-122"/>
                <a:ea typeface="黑体" panose="02010609060101010101" pitchFamily="49" charset="-122"/>
              </a:rPr>
              <a:t>将所有具有某顶点的结点，全部用链连结起来，链所在的域为该顶点对应的指针域</a:t>
            </a:r>
          </a:p>
        </p:txBody>
      </p:sp>
      <p:sp>
        <p:nvSpPr>
          <p:cNvPr id="65542" name="Rectangle 6">
            <a:extLst>
              <a:ext uri="{FF2B5EF4-FFF2-40B4-BE49-F238E27FC236}">
                <a16:creationId xmlns:a16="http://schemas.microsoft.com/office/drawing/2014/main" id="{5094A7F0-70F3-460C-94B0-6E51367F9B4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7D7582E-EE75-40BA-BB91-F43DD75E23E7}"/>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四、邻接多重表(结点结构)</a:t>
            </a:r>
          </a:p>
        </p:txBody>
      </p:sp>
      <p:sp>
        <p:nvSpPr>
          <p:cNvPr id="67587" name="Text Box 3">
            <a:extLst>
              <a:ext uri="{FF2B5EF4-FFF2-40B4-BE49-F238E27FC236}">
                <a16:creationId xmlns:a16="http://schemas.microsoft.com/office/drawing/2014/main" id="{24A05384-7BD4-4E26-A160-E73F8A86056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1F93857-55B3-4CB9-9DE6-7EEAA9CB02D4}" type="slidenum">
              <a:rPr lang="zh-CN" altLang="en-US" sz="2400"/>
              <a:pPr algn="r" eaLnBrk="1" hangingPunct="1">
                <a:spcBef>
                  <a:spcPct val="50000"/>
                </a:spcBef>
                <a:buClrTx/>
                <a:buSzTx/>
                <a:buFontTx/>
                <a:buNone/>
              </a:pPr>
              <a:t>7</a:t>
            </a:fld>
            <a:endParaRPr lang="en-US" altLang="zh-CN" sz="2400"/>
          </a:p>
        </p:txBody>
      </p:sp>
      <p:sp>
        <p:nvSpPr>
          <p:cNvPr id="67588" name="Text Box 4">
            <a:extLst>
              <a:ext uri="{FF2B5EF4-FFF2-40B4-BE49-F238E27FC236}">
                <a16:creationId xmlns:a16="http://schemas.microsoft.com/office/drawing/2014/main" id="{507A0B23-D065-43F8-B095-10D19E4B1D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7589" name="Rectangle 5">
            <a:extLst>
              <a:ext uri="{FF2B5EF4-FFF2-40B4-BE49-F238E27FC236}">
                <a16:creationId xmlns:a16="http://schemas.microsoft.com/office/drawing/2014/main" id="{E16FC22B-9EBE-444D-B507-8D954EC668BF}"/>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latin typeface="黑体" panose="02010609060101010101" pitchFamily="49" charset="-122"/>
                <a:ea typeface="黑体" panose="02010609060101010101" pitchFamily="49" charset="-122"/>
              </a:rPr>
              <a:t>边的结点结构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dirty="0">
                <a:solidFill>
                  <a:srgbClr val="808080"/>
                </a:solidFill>
                <a:latin typeface="黑体" panose="02010609060101010101" pitchFamily="49" charset="-122"/>
                <a:ea typeface="黑体" panose="02010609060101010101" pitchFamily="49" charset="-122"/>
              </a:rPr>
              <a:t>mark; // </a:t>
            </a:r>
            <a:r>
              <a:rPr lang="zh-CN" altLang="en-US" dirty="0">
                <a:solidFill>
                  <a:srgbClr val="808080"/>
                </a:solidFill>
                <a:latin typeface="黑体" panose="02010609060101010101" pitchFamily="49" charset="-122"/>
                <a:ea typeface="黑体" panose="02010609060101010101" pitchFamily="49" charset="-122"/>
              </a:rPr>
              <a:t>标记域，如指示该边是否被搜索过</a:t>
            </a:r>
          </a:p>
          <a:p>
            <a:pPr eaLnBrk="1" hangingPunct="1">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ivex</a:t>
            </a:r>
            <a:r>
              <a:rPr lang="en-US" altLang="zh-CN" b="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b="1" dirty="0" err="1">
                <a:solidFill>
                  <a:srgbClr val="0099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jvex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该边所依附的两个顶点的位置</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ilink</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指向下一条依附于</a:t>
            </a:r>
            <a:r>
              <a:rPr lang="en-US" altLang="zh-CN" b="1" dirty="0" err="1">
                <a:latin typeface="黑体" panose="02010609060101010101" pitchFamily="49" charset="-122"/>
                <a:ea typeface="黑体" panose="02010609060101010101" pitchFamily="49" charset="-122"/>
              </a:rPr>
              <a:t>ivex</a:t>
            </a:r>
            <a:r>
              <a:rPr lang="zh-CN" altLang="en-US" b="1" dirty="0">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rgbClr val="0099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jlink</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指向下一条依附于</a:t>
            </a:r>
            <a:r>
              <a:rPr lang="en-US" altLang="zh-CN" b="1" dirty="0" err="1">
                <a:latin typeface="黑体" panose="02010609060101010101" pitchFamily="49" charset="-122"/>
                <a:ea typeface="黑体" panose="02010609060101010101" pitchFamily="49" charset="-122"/>
              </a:rPr>
              <a:t>jvex</a:t>
            </a:r>
            <a:r>
              <a:rPr lang="zh-CN" altLang="en-US" b="1" dirty="0">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dirty="0">
                <a:solidFill>
                  <a:srgbClr val="808080"/>
                </a:solidFill>
                <a:latin typeface="黑体" panose="02010609060101010101" pitchFamily="49" charset="-122"/>
                <a:ea typeface="黑体" panose="02010609060101010101" pitchFamily="49" charset="-122"/>
              </a:rPr>
              <a:t>info; // </a:t>
            </a:r>
            <a:r>
              <a:rPr lang="zh-CN" altLang="en-US" dirty="0">
                <a:solidFill>
                  <a:srgbClr val="808080"/>
                </a:solidFill>
                <a:latin typeface="黑体" panose="02010609060101010101" pitchFamily="49" charset="-122"/>
                <a:ea typeface="黑体" panose="02010609060101010101" pitchFamily="49" charset="-122"/>
              </a:rPr>
              <a:t>该边相关信息的指针或权值</a:t>
            </a:r>
          </a:p>
        </p:txBody>
      </p:sp>
      <p:sp>
        <p:nvSpPr>
          <p:cNvPr id="67590" name="Rectangle 6">
            <a:extLst>
              <a:ext uri="{FF2B5EF4-FFF2-40B4-BE49-F238E27FC236}">
                <a16:creationId xmlns:a16="http://schemas.microsoft.com/office/drawing/2014/main" id="{4279DD9A-8265-4134-8DEE-F1934FE331A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7591" name="Group 22">
            <a:extLst>
              <a:ext uri="{FF2B5EF4-FFF2-40B4-BE49-F238E27FC236}">
                <a16:creationId xmlns:a16="http://schemas.microsoft.com/office/drawing/2014/main" id="{F21019FE-F16F-49D3-B61E-5C1ED9296AEF}"/>
              </a:ext>
            </a:extLst>
          </p:cNvPr>
          <p:cNvGrpSpPr>
            <a:grpSpLocks/>
          </p:cNvGrpSpPr>
          <p:nvPr/>
        </p:nvGrpSpPr>
        <p:grpSpPr bwMode="auto">
          <a:xfrm>
            <a:off x="1143000" y="6096000"/>
            <a:ext cx="6705600" cy="482600"/>
            <a:chOff x="336" y="3552"/>
            <a:chExt cx="4224" cy="304"/>
          </a:xfrm>
        </p:grpSpPr>
        <p:sp>
          <p:nvSpPr>
            <p:cNvPr id="67592" name="Text Box 14">
              <a:extLst>
                <a:ext uri="{FF2B5EF4-FFF2-40B4-BE49-F238E27FC236}">
                  <a16:creationId xmlns:a16="http://schemas.microsoft.com/office/drawing/2014/main" id="{C397B75A-D59C-4DBC-A2FC-14778066A4A8}"/>
                </a:ext>
              </a:extLst>
            </p:cNvPr>
            <p:cNvSpPr txBox="1">
              <a:spLocks noChangeArrowheads="1"/>
            </p:cNvSpPr>
            <p:nvPr/>
          </p:nvSpPr>
          <p:spPr bwMode="auto">
            <a:xfrm>
              <a:off x="912"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70C0"/>
                  </a:solidFill>
                  <a:effectLst>
                    <a:outerShdw blurRad="38100" dist="38100" dir="2700000" algn="tl">
                      <a:srgbClr val="000000">
                        <a:alpha val="43137"/>
                      </a:srgbClr>
                    </a:outerShdw>
                  </a:effectLst>
                </a:rPr>
                <a:t>ivex</a:t>
              </a:r>
              <a:endParaRPr lang="en-US" altLang="zh-CN" sz="2400" dirty="0">
                <a:solidFill>
                  <a:srgbClr val="0070C0"/>
                </a:solidFill>
                <a:effectLst>
                  <a:outerShdw blurRad="38100" dist="38100" dir="2700000" algn="tl">
                    <a:srgbClr val="000000">
                      <a:alpha val="43137"/>
                    </a:srgbClr>
                  </a:outerShdw>
                </a:effectLst>
              </a:endParaRPr>
            </a:p>
          </p:txBody>
        </p:sp>
        <p:sp>
          <p:nvSpPr>
            <p:cNvPr id="67593" name="Text Box 16">
              <a:extLst>
                <a:ext uri="{FF2B5EF4-FFF2-40B4-BE49-F238E27FC236}">
                  <a16:creationId xmlns:a16="http://schemas.microsoft.com/office/drawing/2014/main" id="{78730C75-7E0F-4A59-A542-F8A854F23C56}"/>
                </a:ext>
              </a:extLst>
            </p:cNvPr>
            <p:cNvSpPr txBox="1">
              <a:spLocks noChangeArrowheads="1"/>
            </p:cNvSpPr>
            <p:nvPr/>
          </p:nvSpPr>
          <p:spPr bwMode="auto">
            <a:xfrm>
              <a:off x="336" y="3552"/>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mark</a:t>
              </a:r>
            </a:p>
          </p:txBody>
        </p:sp>
        <p:sp>
          <p:nvSpPr>
            <p:cNvPr id="67594" name="Text Box 17">
              <a:extLst>
                <a:ext uri="{FF2B5EF4-FFF2-40B4-BE49-F238E27FC236}">
                  <a16:creationId xmlns:a16="http://schemas.microsoft.com/office/drawing/2014/main" id="{7FC4547A-CA6F-4DEF-A854-D6232B5F5307}"/>
                </a:ext>
              </a:extLst>
            </p:cNvPr>
            <p:cNvSpPr txBox="1">
              <a:spLocks noChangeArrowheads="1"/>
            </p:cNvSpPr>
            <p:nvPr/>
          </p:nvSpPr>
          <p:spPr bwMode="auto">
            <a:xfrm>
              <a:off x="1680"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70C0"/>
                  </a:solidFill>
                  <a:effectLst>
                    <a:outerShdw blurRad="38100" dist="38100" dir="2700000" algn="tl">
                      <a:srgbClr val="000000">
                        <a:alpha val="43137"/>
                      </a:srgbClr>
                    </a:outerShdw>
                  </a:effectLst>
                </a:rPr>
                <a:t>ilink</a:t>
              </a:r>
              <a:endParaRPr lang="en-US" altLang="zh-CN" sz="2400" dirty="0">
                <a:solidFill>
                  <a:srgbClr val="0070C0"/>
                </a:solidFill>
                <a:effectLst>
                  <a:outerShdw blurRad="38100" dist="38100" dir="2700000" algn="tl">
                    <a:srgbClr val="000000">
                      <a:alpha val="43137"/>
                    </a:srgbClr>
                  </a:outerShdw>
                </a:effectLst>
              </a:endParaRPr>
            </a:p>
          </p:txBody>
        </p:sp>
        <p:sp>
          <p:nvSpPr>
            <p:cNvPr id="67595" name="Text Box 18">
              <a:extLst>
                <a:ext uri="{FF2B5EF4-FFF2-40B4-BE49-F238E27FC236}">
                  <a16:creationId xmlns:a16="http://schemas.microsoft.com/office/drawing/2014/main" id="{DE300038-81F9-434D-A089-B0A166187DCA}"/>
                </a:ext>
              </a:extLst>
            </p:cNvPr>
            <p:cNvSpPr txBox="1">
              <a:spLocks noChangeArrowheads="1"/>
            </p:cNvSpPr>
            <p:nvPr/>
          </p:nvSpPr>
          <p:spPr bwMode="auto">
            <a:xfrm>
              <a:off x="2448"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9900"/>
                  </a:solidFill>
                  <a:effectLst>
                    <a:outerShdw blurRad="38100" dist="38100" dir="2700000" algn="tl">
                      <a:srgbClr val="000000">
                        <a:alpha val="43137"/>
                      </a:srgbClr>
                    </a:outerShdw>
                  </a:effectLst>
                </a:rPr>
                <a:t>jvex</a:t>
              </a:r>
              <a:endParaRPr lang="en-US" altLang="zh-CN" sz="2400" dirty="0">
                <a:solidFill>
                  <a:srgbClr val="009900"/>
                </a:solidFill>
                <a:effectLst>
                  <a:outerShdw blurRad="38100" dist="38100" dir="2700000" algn="tl">
                    <a:srgbClr val="000000">
                      <a:alpha val="43137"/>
                    </a:srgbClr>
                  </a:outerShdw>
                </a:effectLst>
              </a:endParaRPr>
            </a:p>
          </p:txBody>
        </p:sp>
        <p:sp>
          <p:nvSpPr>
            <p:cNvPr id="67596" name="Text Box 19">
              <a:extLst>
                <a:ext uri="{FF2B5EF4-FFF2-40B4-BE49-F238E27FC236}">
                  <a16:creationId xmlns:a16="http://schemas.microsoft.com/office/drawing/2014/main" id="{D56034A6-345F-4560-A57B-BF8C68FF3759}"/>
                </a:ext>
              </a:extLst>
            </p:cNvPr>
            <p:cNvSpPr txBox="1">
              <a:spLocks noChangeArrowheads="1"/>
            </p:cNvSpPr>
            <p:nvPr/>
          </p:nvSpPr>
          <p:spPr bwMode="auto">
            <a:xfrm>
              <a:off x="3216"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9900"/>
                  </a:solidFill>
                  <a:effectLst>
                    <a:outerShdw blurRad="38100" dist="38100" dir="2700000" algn="tl">
                      <a:srgbClr val="000000">
                        <a:alpha val="43137"/>
                      </a:srgbClr>
                    </a:outerShdw>
                  </a:effectLst>
                </a:rPr>
                <a:t>jlink</a:t>
              </a:r>
              <a:endParaRPr lang="en-US" altLang="zh-CN" sz="2400" dirty="0">
                <a:solidFill>
                  <a:srgbClr val="009900"/>
                </a:solidFill>
                <a:effectLst>
                  <a:outerShdw blurRad="38100" dist="38100" dir="2700000" algn="tl">
                    <a:srgbClr val="000000">
                      <a:alpha val="43137"/>
                    </a:srgbClr>
                  </a:outerShdw>
                </a:effectLst>
              </a:endParaRPr>
            </a:p>
          </p:txBody>
        </p:sp>
        <p:sp>
          <p:nvSpPr>
            <p:cNvPr id="67597" name="Text Box 21">
              <a:extLst>
                <a:ext uri="{FF2B5EF4-FFF2-40B4-BE49-F238E27FC236}">
                  <a16:creationId xmlns:a16="http://schemas.microsoft.com/office/drawing/2014/main" id="{1C8FA42B-00CD-40FC-B688-E78467044003}"/>
                </a:ext>
              </a:extLst>
            </p:cNvPr>
            <p:cNvSpPr txBox="1">
              <a:spLocks noChangeArrowheads="1"/>
            </p:cNvSpPr>
            <p:nvPr/>
          </p:nvSpPr>
          <p:spPr bwMode="auto">
            <a:xfrm>
              <a:off x="3984" y="3552"/>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info</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3BD307D-ED27-495E-9F14-A23FA2AB0A0D}"/>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四、邻接多重表(举例)</a:t>
            </a:r>
          </a:p>
        </p:txBody>
      </p:sp>
      <p:sp>
        <p:nvSpPr>
          <p:cNvPr id="69635" name="Text Box 3">
            <a:extLst>
              <a:ext uri="{FF2B5EF4-FFF2-40B4-BE49-F238E27FC236}">
                <a16:creationId xmlns:a16="http://schemas.microsoft.com/office/drawing/2014/main" id="{6E2378DE-4843-4EF8-BD4E-4D26DD350D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620C-A018-410B-AED4-E69BA2FECE4D}" type="slidenum">
              <a:rPr lang="zh-CN" altLang="en-US" sz="2400"/>
              <a:pPr algn="r" eaLnBrk="1" hangingPunct="1">
                <a:spcBef>
                  <a:spcPct val="50000"/>
                </a:spcBef>
                <a:buClrTx/>
                <a:buSzTx/>
                <a:buFontTx/>
                <a:buNone/>
              </a:pPr>
              <a:t>8</a:t>
            </a:fld>
            <a:endParaRPr lang="en-US" altLang="zh-CN" sz="2400"/>
          </a:p>
        </p:txBody>
      </p:sp>
      <p:sp>
        <p:nvSpPr>
          <p:cNvPr id="69636" name="Text Box 4">
            <a:extLst>
              <a:ext uri="{FF2B5EF4-FFF2-40B4-BE49-F238E27FC236}">
                <a16:creationId xmlns:a16="http://schemas.microsoft.com/office/drawing/2014/main" id="{7E9539C8-0D15-483B-A36B-5852365A638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9637" name="Rectangle 6">
            <a:extLst>
              <a:ext uri="{FF2B5EF4-FFF2-40B4-BE49-F238E27FC236}">
                <a16:creationId xmlns:a16="http://schemas.microsoft.com/office/drawing/2014/main" id="{0DD77F5C-9143-47BC-93D6-2D661BF0F90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9638" name="Group 14">
            <a:extLst>
              <a:ext uri="{FF2B5EF4-FFF2-40B4-BE49-F238E27FC236}">
                <a16:creationId xmlns:a16="http://schemas.microsoft.com/office/drawing/2014/main" id="{E72ED6EF-A51C-498B-B3F8-280A555950BD}"/>
              </a:ext>
            </a:extLst>
          </p:cNvPr>
          <p:cNvGrpSpPr>
            <a:grpSpLocks/>
          </p:cNvGrpSpPr>
          <p:nvPr/>
        </p:nvGrpSpPr>
        <p:grpSpPr bwMode="auto">
          <a:xfrm>
            <a:off x="6019800" y="4564063"/>
            <a:ext cx="2895600" cy="2286000"/>
            <a:chOff x="3648" y="2875"/>
            <a:chExt cx="1824" cy="1440"/>
          </a:xfrm>
        </p:grpSpPr>
        <p:sp>
          <p:nvSpPr>
            <p:cNvPr id="69760" name="Line 15">
              <a:extLst>
                <a:ext uri="{FF2B5EF4-FFF2-40B4-BE49-F238E27FC236}">
                  <a16:creationId xmlns:a16="http://schemas.microsoft.com/office/drawing/2014/main" id="{3D87B512-75A8-4E11-9260-B60B709ABBEC}"/>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1" name="Line 16">
              <a:extLst>
                <a:ext uri="{FF2B5EF4-FFF2-40B4-BE49-F238E27FC236}">
                  <a16:creationId xmlns:a16="http://schemas.microsoft.com/office/drawing/2014/main" id="{9F6F7D71-57E0-4802-860F-074CC8BD14BE}"/>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2" name="Line 17">
              <a:extLst>
                <a:ext uri="{FF2B5EF4-FFF2-40B4-BE49-F238E27FC236}">
                  <a16:creationId xmlns:a16="http://schemas.microsoft.com/office/drawing/2014/main" id="{29C56A56-DE20-4A0F-99EB-E12AF739AB9F}"/>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3" name="Line 18">
              <a:extLst>
                <a:ext uri="{FF2B5EF4-FFF2-40B4-BE49-F238E27FC236}">
                  <a16:creationId xmlns:a16="http://schemas.microsoft.com/office/drawing/2014/main" id="{60EC1E9D-3A23-4DF2-99E3-DA2C655E9978}"/>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4" name="Line 19">
              <a:extLst>
                <a:ext uri="{FF2B5EF4-FFF2-40B4-BE49-F238E27FC236}">
                  <a16:creationId xmlns:a16="http://schemas.microsoft.com/office/drawing/2014/main" id="{74873CF8-20D2-4B0C-851D-D6C22B6B26FF}"/>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5" name="Line 20">
              <a:extLst>
                <a:ext uri="{FF2B5EF4-FFF2-40B4-BE49-F238E27FC236}">
                  <a16:creationId xmlns:a16="http://schemas.microsoft.com/office/drawing/2014/main" id="{79062FA6-B6C1-4F05-AF1E-EBA62B1F9185}"/>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6" name="Line 21">
              <a:extLst>
                <a:ext uri="{FF2B5EF4-FFF2-40B4-BE49-F238E27FC236}">
                  <a16:creationId xmlns:a16="http://schemas.microsoft.com/office/drawing/2014/main" id="{229E4CF6-1C4F-4859-8E99-9838ACB2A967}"/>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7" name="Line 22">
              <a:extLst>
                <a:ext uri="{FF2B5EF4-FFF2-40B4-BE49-F238E27FC236}">
                  <a16:creationId xmlns:a16="http://schemas.microsoft.com/office/drawing/2014/main" id="{BA3058CA-29CF-44C7-90BD-8394E60B4412}"/>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8" name="Line 23">
              <a:extLst>
                <a:ext uri="{FF2B5EF4-FFF2-40B4-BE49-F238E27FC236}">
                  <a16:creationId xmlns:a16="http://schemas.microsoft.com/office/drawing/2014/main" id="{84F3BA51-1122-440C-AB1E-64799CE8EEDF}"/>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9" name="Line 24">
              <a:extLst>
                <a:ext uri="{FF2B5EF4-FFF2-40B4-BE49-F238E27FC236}">
                  <a16:creationId xmlns:a16="http://schemas.microsoft.com/office/drawing/2014/main" id="{627EAA1F-DEE1-404D-BD9A-022E5116A2C6}"/>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9770" name="Group 25">
              <a:extLst>
                <a:ext uri="{FF2B5EF4-FFF2-40B4-BE49-F238E27FC236}">
                  <a16:creationId xmlns:a16="http://schemas.microsoft.com/office/drawing/2014/main" id="{7241CE2E-D28F-444A-B120-6ADE1A21EFEF}"/>
                </a:ext>
              </a:extLst>
            </p:cNvPr>
            <p:cNvGrpSpPr>
              <a:grpSpLocks/>
            </p:cNvGrpSpPr>
            <p:nvPr/>
          </p:nvGrpSpPr>
          <p:grpSpPr bwMode="auto">
            <a:xfrm>
              <a:off x="3648" y="2875"/>
              <a:ext cx="1824" cy="1440"/>
              <a:chOff x="3648" y="2880"/>
              <a:chExt cx="1824" cy="1440"/>
            </a:xfrm>
          </p:grpSpPr>
          <p:sp>
            <p:nvSpPr>
              <p:cNvPr id="69771" name="Oval 26">
                <a:extLst>
                  <a:ext uri="{FF2B5EF4-FFF2-40B4-BE49-F238E27FC236}">
                    <a16:creationId xmlns:a16="http://schemas.microsoft.com/office/drawing/2014/main" id="{8FC4BB90-6E79-4719-936A-3431FD9DF86F}"/>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69772" name="Oval 27">
                <a:extLst>
                  <a:ext uri="{FF2B5EF4-FFF2-40B4-BE49-F238E27FC236}">
                    <a16:creationId xmlns:a16="http://schemas.microsoft.com/office/drawing/2014/main" id="{D2FB9CC2-030A-40C7-85B4-3D48AC8A2A93}"/>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69773" name="Oval 28">
                <a:extLst>
                  <a:ext uri="{FF2B5EF4-FFF2-40B4-BE49-F238E27FC236}">
                    <a16:creationId xmlns:a16="http://schemas.microsoft.com/office/drawing/2014/main" id="{56089FCC-7496-4B75-BFCB-0404C5CD7B8D}"/>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69774" name="Oval 29">
                <a:extLst>
                  <a:ext uri="{FF2B5EF4-FFF2-40B4-BE49-F238E27FC236}">
                    <a16:creationId xmlns:a16="http://schemas.microsoft.com/office/drawing/2014/main" id="{040E1D1D-B1E5-4CA3-8758-965BD6BD2333}"/>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69775" name="Oval 30">
                <a:extLst>
                  <a:ext uri="{FF2B5EF4-FFF2-40B4-BE49-F238E27FC236}">
                    <a16:creationId xmlns:a16="http://schemas.microsoft.com/office/drawing/2014/main" id="{4E469C53-4D56-46DF-A219-461CECC5AEDF}"/>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69776" name="Oval 31">
                <a:extLst>
                  <a:ext uri="{FF2B5EF4-FFF2-40B4-BE49-F238E27FC236}">
                    <a16:creationId xmlns:a16="http://schemas.microsoft.com/office/drawing/2014/main" id="{DF2CC141-0B0B-4FBD-9888-264C96349415}"/>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aphicFrame>
        <p:nvGraphicFramePr>
          <p:cNvPr id="309280" name="Group 32">
            <a:extLst>
              <a:ext uri="{FF2B5EF4-FFF2-40B4-BE49-F238E27FC236}">
                <a16:creationId xmlns:a16="http://schemas.microsoft.com/office/drawing/2014/main" id="{3B2AD41D-3824-4C56-A603-654A214A9016}"/>
              </a:ext>
            </a:extLst>
          </p:cNvPr>
          <p:cNvGraphicFramePr>
            <a:graphicFrameLocks noGrp="1"/>
          </p:cNvGraphicFramePr>
          <p:nvPr/>
        </p:nvGraphicFramePr>
        <p:xfrm>
          <a:off x="381000" y="2887663"/>
          <a:ext cx="1066800" cy="3657600"/>
        </p:xfrm>
        <a:graphic>
          <a:graphicData uri="http://schemas.openxmlformats.org/drawingml/2006/table">
            <a:tbl>
              <a:tblPr/>
              <a:tblGrid>
                <a:gridCol w="609600">
                  <a:extLst>
                    <a:ext uri="{9D8B030D-6E8A-4147-A177-3AD203B41FA5}">
                      <a16:colId xmlns:a16="http://schemas.microsoft.com/office/drawing/2014/main" val="1400638481"/>
                    </a:ext>
                  </a:extLst>
                </a:gridCol>
                <a:gridCol w="457200">
                  <a:extLst>
                    <a:ext uri="{9D8B030D-6E8A-4147-A177-3AD203B41FA5}">
                      <a16:colId xmlns:a16="http://schemas.microsoft.com/office/drawing/2014/main" val="1589936855"/>
                    </a:ext>
                  </a:extLst>
                </a:gridCol>
              </a:tblGrid>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97211538"/>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24937816"/>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6502795"/>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90556292"/>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4972522"/>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6090923"/>
                  </a:ext>
                </a:extLst>
              </a:tr>
            </a:tbl>
          </a:graphicData>
        </a:graphic>
      </p:graphicFrame>
      <p:sp>
        <p:nvSpPr>
          <p:cNvPr id="69662" name="Line 65">
            <a:extLst>
              <a:ext uri="{FF2B5EF4-FFF2-40B4-BE49-F238E27FC236}">
                <a16:creationId xmlns:a16="http://schemas.microsoft.com/office/drawing/2014/main" id="{6C663EF9-5968-4287-8A71-FA497E4BA4FD}"/>
              </a:ext>
            </a:extLst>
          </p:cNvPr>
          <p:cNvSpPr>
            <a:spLocks noChangeShapeType="1"/>
          </p:cNvSpPr>
          <p:nvPr/>
        </p:nvSpPr>
        <p:spPr bwMode="auto">
          <a:xfrm>
            <a:off x="2971800" y="5638800"/>
            <a:ext cx="0" cy="457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9663" name="Group 139">
            <a:extLst>
              <a:ext uri="{FF2B5EF4-FFF2-40B4-BE49-F238E27FC236}">
                <a16:creationId xmlns:a16="http://schemas.microsoft.com/office/drawing/2014/main" id="{53063505-158C-4401-9179-7DE82FE3E805}"/>
              </a:ext>
            </a:extLst>
          </p:cNvPr>
          <p:cNvGrpSpPr>
            <a:grpSpLocks/>
          </p:cNvGrpSpPr>
          <p:nvPr/>
        </p:nvGrpSpPr>
        <p:grpSpPr bwMode="auto">
          <a:xfrm>
            <a:off x="1752600" y="3581400"/>
            <a:ext cx="1317625" cy="330200"/>
            <a:chOff x="1121" y="1824"/>
            <a:chExt cx="830" cy="208"/>
          </a:xfrm>
        </p:grpSpPr>
        <p:sp>
          <p:nvSpPr>
            <p:cNvPr id="69756" name="Text Box 57">
              <a:extLst>
                <a:ext uri="{FF2B5EF4-FFF2-40B4-BE49-F238E27FC236}">
                  <a16:creationId xmlns:a16="http://schemas.microsoft.com/office/drawing/2014/main" id="{9A1DF1D5-617A-4434-88CB-4D0BCD31468B}"/>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57" name="Text Box 58">
              <a:extLst>
                <a:ext uri="{FF2B5EF4-FFF2-40B4-BE49-F238E27FC236}">
                  <a16:creationId xmlns:a16="http://schemas.microsoft.com/office/drawing/2014/main" id="{FFA0C4D7-D4EB-45BD-998F-86194519CD49}"/>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58" name="Text Box 137">
              <a:extLst>
                <a:ext uri="{FF2B5EF4-FFF2-40B4-BE49-F238E27FC236}">
                  <a16:creationId xmlns:a16="http://schemas.microsoft.com/office/drawing/2014/main" id="{0CDD0342-0FA7-45F1-B6F4-0B5F36DEA70B}"/>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59" name="Text Box 138">
              <a:extLst>
                <a:ext uri="{FF2B5EF4-FFF2-40B4-BE49-F238E27FC236}">
                  <a16:creationId xmlns:a16="http://schemas.microsoft.com/office/drawing/2014/main" id="{A423F7C8-0FF0-4B80-A1D1-0D9AB50DC0BB}"/>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4" name="Group 140">
            <a:extLst>
              <a:ext uri="{FF2B5EF4-FFF2-40B4-BE49-F238E27FC236}">
                <a16:creationId xmlns:a16="http://schemas.microsoft.com/office/drawing/2014/main" id="{8451BE54-1CAB-4A09-A0D7-C570A00428B8}"/>
              </a:ext>
            </a:extLst>
          </p:cNvPr>
          <p:cNvGrpSpPr>
            <a:grpSpLocks/>
          </p:cNvGrpSpPr>
          <p:nvPr/>
        </p:nvGrpSpPr>
        <p:grpSpPr bwMode="auto">
          <a:xfrm>
            <a:off x="6781800" y="3581400"/>
            <a:ext cx="1317625" cy="330200"/>
            <a:chOff x="1121" y="1824"/>
            <a:chExt cx="830" cy="208"/>
          </a:xfrm>
        </p:grpSpPr>
        <p:sp>
          <p:nvSpPr>
            <p:cNvPr id="69752" name="Text Box 141">
              <a:extLst>
                <a:ext uri="{FF2B5EF4-FFF2-40B4-BE49-F238E27FC236}">
                  <a16:creationId xmlns:a16="http://schemas.microsoft.com/office/drawing/2014/main" id="{0414489C-E39C-4D11-B408-209048819A4D}"/>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53" name="Text Box 142">
              <a:extLst>
                <a:ext uri="{FF2B5EF4-FFF2-40B4-BE49-F238E27FC236}">
                  <a16:creationId xmlns:a16="http://schemas.microsoft.com/office/drawing/2014/main" id="{02B4360A-BF2D-4E36-A9AD-727AF40DD3F5}"/>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9754" name="Text Box 143">
              <a:extLst>
                <a:ext uri="{FF2B5EF4-FFF2-40B4-BE49-F238E27FC236}">
                  <a16:creationId xmlns:a16="http://schemas.microsoft.com/office/drawing/2014/main" id="{2ED9EC52-9713-4B38-AB89-262F45C3FC0C}"/>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55" name="Text Box 144">
              <a:extLst>
                <a:ext uri="{FF2B5EF4-FFF2-40B4-BE49-F238E27FC236}">
                  <a16:creationId xmlns:a16="http://schemas.microsoft.com/office/drawing/2014/main" id="{285534D6-2BF1-4F7E-9433-4EA9E5736930}"/>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65" name="Group 145">
            <a:extLst>
              <a:ext uri="{FF2B5EF4-FFF2-40B4-BE49-F238E27FC236}">
                <a16:creationId xmlns:a16="http://schemas.microsoft.com/office/drawing/2014/main" id="{5E1EF7C3-D48C-447C-AB07-09EA59DD5190}"/>
              </a:ext>
            </a:extLst>
          </p:cNvPr>
          <p:cNvGrpSpPr>
            <a:grpSpLocks/>
          </p:cNvGrpSpPr>
          <p:nvPr/>
        </p:nvGrpSpPr>
        <p:grpSpPr bwMode="auto">
          <a:xfrm>
            <a:off x="5105400" y="4800600"/>
            <a:ext cx="1317625" cy="330200"/>
            <a:chOff x="1121" y="1824"/>
            <a:chExt cx="830" cy="208"/>
          </a:xfrm>
        </p:grpSpPr>
        <p:sp>
          <p:nvSpPr>
            <p:cNvPr id="69748" name="Text Box 146">
              <a:extLst>
                <a:ext uri="{FF2B5EF4-FFF2-40B4-BE49-F238E27FC236}">
                  <a16:creationId xmlns:a16="http://schemas.microsoft.com/office/drawing/2014/main" id="{C2123E80-45D4-4262-82AA-20DB3AEF3661}"/>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49" name="Text Box 147">
              <a:extLst>
                <a:ext uri="{FF2B5EF4-FFF2-40B4-BE49-F238E27FC236}">
                  <a16:creationId xmlns:a16="http://schemas.microsoft.com/office/drawing/2014/main" id="{E4383E95-8F44-405B-A4F5-7DF11E546918}"/>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50" name="Text Box 148">
              <a:extLst>
                <a:ext uri="{FF2B5EF4-FFF2-40B4-BE49-F238E27FC236}">
                  <a16:creationId xmlns:a16="http://schemas.microsoft.com/office/drawing/2014/main" id="{B3B2B144-A1DD-49E1-93D4-996E90A93B9F}"/>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51" name="Text Box 149">
              <a:extLst>
                <a:ext uri="{FF2B5EF4-FFF2-40B4-BE49-F238E27FC236}">
                  <a16:creationId xmlns:a16="http://schemas.microsoft.com/office/drawing/2014/main" id="{B5FCE395-97BE-4F3B-9F88-AE57438419C9}"/>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6" name="Group 150">
            <a:extLst>
              <a:ext uri="{FF2B5EF4-FFF2-40B4-BE49-F238E27FC236}">
                <a16:creationId xmlns:a16="http://schemas.microsoft.com/office/drawing/2014/main" id="{E24A5227-4DD0-4871-847E-9D8B7BC70DDD}"/>
              </a:ext>
            </a:extLst>
          </p:cNvPr>
          <p:cNvGrpSpPr>
            <a:grpSpLocks/>
          </p:cNvGrpSpPr>
          <p:nvPr/>
        </p:nvGrpSpPr>
        <p:grpSpPr bwMode="auto">
          <a:xfrm>
            <a:off x="3429000" y="3581400"/>
            <a:ext cx="1317625" cy="330200"/>
            <a:chOff x="1121" y="1824"/>
            <a:chExt cx="830" cy="208"/>
          </a:xfrm>
        </p:grpSpPr>
        <p:sp>
          <p:nvSpPr>
            <p:cNvPr id="69744" name="Text Box 151">
              <a:extLst>
                <a:ext uri="{FF2B5EF4-FFF2-40B4-BE49-F238E27FC236}">
                  <a16:creationId xmlns:a16="http://schemas.microsoft.com/office/drawing/2014/main" id="{6180F27F-CB49-4F9E-95FA-A42AD9339C61}"/>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45" name="Text Box 152">
              <a:extLst>
                <a:ext uri="{FF2B5EF4-FFF2-40B4-BE49-F238E27FC236}">
                  <a16:creationId xmlns:a16="http://schemas.microsoft.com/office/drawing/2014/main" id="{DDE2FFF2-75F9-4830-852E-BB7B46127021}"/>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46" name="Text Box 153">
              <a:extLst>
                <a:ext uri="{FF2B5EF4-FFF2-40B4-BE49-F238E27FC236}">
                  <a16:creationId xmlns:a16="http://schemas.microsoft.com/office/drawing/2014/main" id="{5BF70B13-B1C2-4B3F-8D77-9863114B74D5}"/>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9747" name="Text Box 154">
              <a:extLst>
                <a:ext uri="{FF2B5EF4-FFF2-40B4-BE49-F238E27FC236}">
                  <a16:creationId xmlns:a16="http://schemas.microsoft.com/office/drawing/2014/main" id="{2A8C6879-BA57-4B7F-93C6-F587F565726C}"/>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7" name="Group 155">
            <a:extLst>
              <a:ext uri="{FF2B5EF4-FFF2-40B4-BE49-F238E27FC236}">
                <a16:creationId xmlns:a16="http://schemas.microsoft.com/office/drawing/2014/main" id="{A7A3F1F1-7527-47C3-8400-4AD3C1CD07F8}"/>
              </a:ext>
            </a:extLst>
          </p:cNvPr>
          <p:cNvGrpSpPr>
            <a:grpSpLocks/>
          </p:cNvGrpSpPr>
          <p:nvPr/>
        </p:nvGrpSpPr>
        <p:grpSpPr bwMode="auto">
          <a:xfrm>
            <a:off x="1752600" y="6096000"/>
            <a:ext cx="1317625" cy="330200"/>
            <a:chOff x="1121" y="1824"/>
            <a:chExt cx="830" cy="208"/>
          </a:xfrm>
        </p:grpSpPr>
        <p:sp>
          <p:nvSpPr>
            <p:cNvPr id="69740" name="Text Box 156">
              <a:extLst>
                <a:ext uri="{FF2B5EF4-FFF2-40B4-BE49-F238E27FC236}">
                  <a16:creationId xmlns:a16="http://schemas.microsoft.com/office/drawing/2014/main" id="{5ECE2879-04AA-4853-9E3C-7546AD3AC083}"/>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41" name="Text Box 157">
              <a:extLst>
                <a:ext uri="{FF2B5EF4-FFF2-40B4-BE49-F238E27FC236}">
                  <a16:creationId xmlns:a16="http://schemas.microsoft.com/office/drawing/2014/main" id="{BFB156E1-1193-4DDF-B648-D9E624D89D7C}"/>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42" name="Text Box 158">
              <a:extLst>
                <a:ext uri="{FF2B5EF4-FFF2-40B4-BE49-F238E27FC236}">
                  <a16:creationId xmlns:a16="http://schemas.microsoft.com/office/drawing/2014/main" id="{C6F881FB-E29E-4E18-9CC0-6D6F6F3156C5}"/>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43" name="Text Box 159">
              <a:extLst>
                <a:ext uri="{FF2B5EF4-FFF2-40B4-BE49-F238E27FC236}">
                  <a16:creationId xmlns:a16="http://schemas.microsoft.com/office/drawing/2014/main" id="{CAC30EAA-1FE9-4743-A4D8-B77A862AA1D6}"/>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68" name="Group 160">
            <a:extLst>
              <a:ext uri="{FF2B5EF4-FFF2-40B4-BE49-F238E27FC236}">
                <a16:creationId xmlns:a16="http://schemas.microsoft.com/office/drawing/2014/main" id="{EC669897-8338-40CF-91EF-1437F41EF8AE}"/>
              </a:ext>
            </a:extLst>
          </p:cNvPr>
          <p:cNvGrpSpPr>
            <a:grpSpLocks/>
          </p:cNvGrpSpPr>
          <p:nvPr/>
        </p:nvGrpSpPr>
        <p:grpSpPr bwMode="auto">
          <a:xfrm>
            <a:off x="1752600" y="5410200"/>
            <a:ext cx="1317625" cy="330200"/>
            <a:chOff x="1121" y="1824"/>
            <a:chExt cx="830" cy="208"/>
          </a:xfrm>
        </p:grpSpPr>
        <p:sp>
          <p:nvSpPr>
            <p:cNvPr id="69736" name="Text Box 161">
              <a:extLst>
                <a:ext uri="{FF2B5EF4-FFF2-40B4-BE49-F238E27FC236}">
                  <a16:creationId xmlns:a16="http://schemas.microsoft.com/office/drawing/2014/main" id="{6B77C1E1-7A61-4F6C-A6FC-4F9188EE480A}"/>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37" name="Text Box 162">
              <a:extLst>
                <a:ext uri="{FF2B5EF4-FFF2-40B4-BE49-F238E27FC236}">
                  <a16:creationId xmlns:a16="http://schemas.microsoft.com/office/drawing/2014/main" id="{D13F0190-B267-4F59-9B71-0CD3404970B5}"/>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8" name="Text Box 163">
              <a:extLst>
                <a:ext uri="{FF2B5EF4-FFF2-40B4-BE49-F238E27FC236}">
                  <a16:creationId xmlns:a16="http://schemas.microsoft.com/office/drawing/2014/main" id="{06F50357-B593-40CB-BA64-123F760B7732}"/>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39" name="Text Box 164">
              <a:extLst>
                <a:ext uri="{FF2B5EF4-FFF2-40B4-BE49-F238E27FC236}">
                  <a16:creationId xmlns:a16="http://schemas.microsoft.com/office/drawing/2014/main" id="{D6942AF7-7ED8-4B6F-8767-6167B4816C89}"/>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9" name="Group 165">
            <a:extLst>
              <a:ext uri="{FF2B5EF4-FFF2-40B4-BE49-F238E27FC236}">
                <a16:creationId xmlns:a16="http://schemas.microsoft.com/office/drawing/2014/main" id="{D19FBC5A-631C-4E67-AACC-3F36CC1457B1}"/>
              </a:ext>
            </a:extLst>
          </p:cNvPr>
          <p:cNvGrpSpPr>
            <a:grpSpLocks/>
          </p:cNvGrpSpPr>
          <p:nvPr/>
        </p:nvGrpSpPr>
        <p:grpSpPr bwMode="auto">
          <a:xfrm>
            <a:off x="1752600" y="4800600"/>
            <a:ext cx="1317625" cy="330200"/>
            <a:chOff x="1121" y="1824"/>
            <a:chExt cx="830" cy="208"/>
          </a:xfrm>
        </p:grpSpPr>
        <p:sp>
          <p:nvSpPr>
            <p:cNvPr id="69732" name="Text Box 166">
              <a:extLst>
                <a:ext uri="{FF2B5EF4-FFF2-40B4-BE49-F238E27FC236}">
                  <a16:creationId xmlns:a16="http://schemas.microsoft.com/office/drawing/2014/main" id="{CAF45B70-1468-42B7-BF0D-38B29D44F02E}"/>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33" name="Text Box 167">
              <a:extLst>
                <a:ext uri="{FF2B5EF4-FFF2-40B4-BE49-F238E27FC236}">
                  <a16:creationId xmlns:a16="http://schemas.microsoft.com/office/drawing/2014/main" id="{AB42E7E5-EA59-4E88-BB8C-E80ED41B23AA}"/>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4" name="Text Box 168">
              <a:extLst>
                <a:ext uri="{FF2B5EF4-FFF2-40B4-BE49-F238E27FC236}">
                  <a16:creationId xmlns:a16="http://schemas.microsoft.com/office/drawing/2014/main" id="{65D83BA9-8A40-4210-9EC0-D903DBA55B23}"/>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9735" name="Text Box 169">
              <a:extLst>
                <a:ext uri="{FF2B5EF4-FFF2-40B4-BE49-F238E27FC236}">
                  <a16:creationId xmlns:a16="http://schemas.microsoft.com/office/drawing/2014/main" id="{1F261F24-2006-4B3E-A896-FD21F7504DE7}"/>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70" name="Group 170">
            <a:extLst>
              <a:ext uri="{FF2B5EF4-FFF2-40B4-BE49-F238E27FC236}">
                <a16:creationId xmlns:a16="http://schemas.microsoft.com/office/drawing/2014/main" id="{9CA46E33-674C-435F-8A22-629A92B957B2}"/>
              </a:ext>
            </a:extLst>
          </p:cNvPr>
          <p:cNvGrpSpPr>
            <a:grpSpLocks/>
          </p:cNvGrpSpPr>
          <p:nvPr/>
        </p:nvGrpSpPr>
        <p:grpSpPr bwMode="auto">
          <a:xfrm>
            <a:off x="3429000" y="4800600"/>
            <a:ext cx="1317625" cy="330200"/>
            <a:chOff x="1121" y="1824"/>
            <a:chExt cx="830" cy="208"/>
          </a:xfrm>
        </p:grpSpPr>
        <p:sp>
          <p:nvSpPr>
            <p:cNvPr id="69728" name="Text Box 171">
              <a:extLst>
                <a:ext uri="{FF2B5EF4-FFF2-40B4-BE49-F238E27FC236}">
                  <a16:creationId xmlns:a16="http://schemas.microsoft.com/office/drawing/2014/main" id="{324A5365-7D0F-4591-B007-8F188011560E}"/>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29" name="Text Box 172">
              <a:extLst>
                <a:ext uri="{FF2B5EF4-FFF2-40B4-BE49-F238E27FC236}">
                  <a16:creationId xmlns:a16="http://schemas.microsoft.com/office/drawing/2014/main" id="{D1BCA61D-0E61-497B-92CD-08EB6967EAF9}"/>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0" name="Text Box 173">
              <a:extLst>
                <a:ext uri="{FF2B5EF4-FFF2-40B4-BE49-F238E27FC236}">
                  <a16:creationId xmlns:a16="http://schemas.microsoft.com/office/drawing/2014/main" id="{A4538328-2D2A-4FF3-92F9-1D7C43A51566}"/>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31" name="Text Box 174">
              <a:extLst>
                <a:ext uri="{FF2B5EF4-FFF2-40B4-BE49-F238E27FC236}">
                  <a16:creationId xmlns:a16="http://schemas.microsoft.com/office/drawing/2014/main" id="{034C2FCE-26B5-4A63-AC42-14724B4AC8E6}"/>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71" name="Group 175">
            <a:extLst>
              <a:ext uri="{FF2B5EF4-FFF2-40B4-BE49-F238E27FC236}">
                <a16:creationId xmlns:a16="http://schemas.microsoft.com/office/drawing/2014/main" id="{360AD5BB-14CF-493F-9DC5-79C64BF34621}"/>
              </a:ext>
            </a:extLst>
          </p:cNvPr>
          <p:cNvGrpSpPr>
            <a:grpSpLocks/>
          </p:cNvGrpSpPr>
          <p:nvPr/>
        </p:nvGrpSpPr>
        <p:grpSpPr bwMode="auto">
          <a:xfrm>
            <a:off x="3429000" y="6096000"/>
            <a:ext cx="1317625" cy="330200"/>
            <a:chOff x="1121" y="1824"/>
            <a:chExt cx="830" cy="208"/>
          </a:xfrm>
        </p:grpSpPr>
        <p:sp>
          <p:nvSpPr>
            <p:cNvPr id="69724" name="Text Box 176">
              <a:extLst>
                <a:ext uri="{FF2B5EF4-FFF2-40B4-BE49-F238E27FC236}">
                  <a16:creationId xmlns:a16="http://schemas.microsoft.com/office/drawing/2014/main" id="{8AC09384-F548-4445-9B34-CEDF8B733748}"/>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25" name="Text Box 177">
              <a:extLst>
                <a:ext uri="{FF2B5EF4-FFF2-40B4-BE49-F238E27FC236}">
                  <a16:creationId xmlns:a16="http://schemas.microsoft.com/office/drawing/2014/main" id="{F67E43FD-53EB-4850-9F7E-0B9EF69B6632}"/>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26" name="Text Box 178">
              <a:extLst>
                <a:ext uri="{FF2B5EF4-FFF2-40B4-BE49-F238E27FC236}">
                  <a16:creationId xmlns:a16="http://schemas.microsoft.com/office/drawing/2014/main" id="{819864C9-EFF0-48A9-9117-096EA590F372}"/>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27" name="Text Box 179">
              <a:extLst>
                <a:ext uri="{FF2B5EF4-FFF2-40B4-BE49-F238E27FC236}">
                  <a16:creationId xmlns:a16="http://schemas.microsoft.com/office/drawing/2014/main" id="{C31C6A1D-7703-46B5-94DF-D32AF11C3482}"/>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72" name="Group 180">
            <a:extLst>
              <a:ext uri="{FF2B5EF4-FFF2-40B4-BE49-F238E27FC236}">
                <a16:creationId xmlns:a16="http://schemas.microsoft.com/office/drawing/2014/main" id="{571B0991-A494-43BC-BAC4-0BD2313FA593}"/>
              </a:ext>
            </a:extLst>
          </p:cNvPr>
          <p:cNvGrpSpPr>
            <a:grpSpLocks/>
          </p:cNvGrpSpPr>
          <p:nvPr/>
        </p:nvGrpSpPr>
        <p:grpSpPr bwMode="auto">
          <a:xfrm>
            <a:off x="5105400" y="3581400"/>
            <a:ext cx="1317625" cy="330200"/>
            <a:chOff x="1121" y="1824"/>
            <a:chExt cx="830" cy="208"/>
          </a:xfrm>
        </p:grpSpPr>
        <p:sp>
          <p:nvSpPr>
            <p:cNvPr id="69720" name="Text Box 181">
              <a:extLst>
                <a:ext uri="{FF2B5EF4-FFF2-40B4-BE49-F238E27FC236}">
                  <a16:creationId xmlns:a16="http://schemas.microsoft.com/office/drawing/2014/main" id="{6A86CACE-4368-4D7C-AE87-040074569D54}"/>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21" name="Text Box 182">
              <a:extLst>
                <a:ext uri="{FF2B5EF4-FFF2-40B4-BE49-F238E27FC236}">
                  <a16:creationId xmlns:a16="http://schemas.microsoft.com/office/drawing/2014/main" id="{4CB7ADBD-9AD0-4ADD-9D01-36C7004BDF98}"/>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22" name="Text Box 183">
              <a:extLst>
                <a:ext uri="{FF2B5EF4-FFF2-40B4-BE49-F238E27FC236}">
                  <a16:creationId xmlns:a16="http://schemas.microsoft.com/office/drawing/2014/main" id="{47FB94AC-A829-4080-9F83-B46EC96443F0}"/>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23" name="Text Box 184">
              <a:extLst>
                <a:ext uri="{FF2B5EF4-FFF2-40B4-BE49-F238E27FC236}">
                  <a16:creationId xmlns:a16="http://schemas.microsoft.com/office/drawing/2014/main" id="{DF3EE6A0-841C-4F49-9283-5FC5926ACDAA}"/>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69673" name="Line 185">
            <a:extLst>
              <a:ext uri="{FF2B5EF4-FFF2-40B4-BE49-F238E27FC236}">
                <a16:creationId xmlns:a16="http://schemas.microsoft.com/office/drawing/2014/main" id="{3802148C-DA95-4779-AA5B-E85F046D7AAD}"/>
              </a:ext>
            </a:extLst>
          </p:cNvPr>
          <p:cNvSpPr>
            <a:spLocks noChangeShapeType="1"/>
          </p:cNvSpPr>
          <p:nvPr/>
        </p:nvSpPr>
        <p:spPr bwMode="auto">
          <a:xfrm>
            <a:off x="1219200" y="37338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4" name="Line 186">
            <a:extLst>
              <a:ext uri="{FF2B5EF4-FFF2-40B4-BE49-F238E27FC236}">
                <a16:creationId xmlns:a16="http://schemas.microsoft.com/office/drawing/2014/main" id="{01CD7E31-3754-46A1-8C4F-3C1D031F99AF}"/>
              </a:ext>
            </a:extLst>
          </p:cNvPr>
          <p:cNvSpPr>
            <a:spLocks noChangeShapeType="1"/>
          </p:cNvSpPr>
          <p:nvPr/>
        </p:nvSpPr>
        <p:spPr bwMode="auto">
          <a:xfrm>
            <a:off x="1219200" y="4267200"/>
            <a:ext cx="3048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5" name="Line 187">
            <a:extLst>
              <a:ext uri="{FF2B5EF4-FFF2-40B4-BE49-F238E27FC236}">
                <a16:creationId xmlns:a16="http://schemas.microsoft.com/office/drawing/2014/main" id="{0BE1C635-ADF6-44BE-B3E1-D91290F5364A}"/>
              </a:ext>
            </a:extLst>
          </p:cNvPr>
          <p:cNvSpPr>
            <a:spLocks noChangeShapeType="1"/>
          </p:cNvSpPr>
          <p:nvPr/>
        </p:nvSpPr>
        <p:spPr bwMode="auto">
          <a:xfrm>
            <a:off x="1219200" y="49530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6" name="Line 188">
            <a:extLst>
              <a:ext uri="{FF2B5EF4-FFF2-40B4-BE49-F238E27FC236}">
                <a16:creationId xmlns:a16="http://schemas.microsoft.com/office/drawing/2014/main" id="{C9ECFF63-D192-4E15-8A59-D07CBD7E4956}"/>
              </a:ext>
            </a:extLst>
          </p:cNvPr>
          <p:cNvSpPr>
            <a:spLocks noChangeShapeType="1"/>
          </p:cNvSpPr>
          <p:nvPr/>
        </p:nvSpPr>
        <p:spPr bwMode="auto">
          <a:xfrm>
            <a:off x="1219200" y="56388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189">
            <a:extLst>
              <a:ext uri="{FF2B5EF4-FFF2-40B4-BE49-F238E27FC236}">
                <a16:creationId xmlns:a16="http://schemas.microsoft.com/office/drawing/2014/main" id="{C60F7F0D-C158-458F-B21F-709F04FAD5BA}"/>
              </a:ext>
            </a:extLst>
          </p:cNvPr>
          <p:cNvSpPr>
            <a:spLocks noChangeShapeType="1"/>
          </p:cNvSpPr>
          <p:nvPr/>
        </p:nvSpPr>
        <p:spPr bwMode="auto">
          <a:xfrm>
            <a:off x="1219200" y="62484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9678" name="Group 196">
            <a:extLst>
              <a:ext uri="{FF2B5EF4-FFF2-40B4-BE49-F238E27FC236}">
                <a16:creationId xmlns:a16="http://schemas.microsoft.com/office/drawing/2014/main" id="{BD4EABE9-9152-4354-9C83-0329FC2E7423}"/>
              </a:ext>
            </a:extLst>
          </p:cNvPr>
          <p:cNvGrpSpPr>
            <a:grpSpLocks/>
          </p:cNvGrpSpPr>
          <p:nvPr/>
        </p:nvGrpSpPr>
        <p:grpSpPr bwMode="auto">
          <a:xfrm>
            <a:off x="2286000" y="3429000"/>
            <a:ext cx="1600200" cy="304800"/>
            <a:chOff x="1440" y="1776"/>
            <a:chExt cx="1056" cy="192"/>
          </a:xfrm>
        </p:grpSpPr>
        <p:sp>
          <p:nvSpPr>
            <p:cNvPr id="69717" name="Line 190">
              <a:extLst>
                <a:ext uri="{FF2B5EF4-FFF2-40B4-BE49-F238E27FC236}">
                  <a16:creationId xmlns:a16="http://schemas.microsoft.com/office/drawing/2014/main" id="{854F8657-E15E-4501-B784-B2B7C0C2257C}"/>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8" name="Line 191">
              <a:extLst>
                <a:ext uri="{FF2B5EF4-FFF2-40B4-BE49-F238E27FC236}">
                  <a16:creationId xmlns:a16="http://schemas.microsoft.com/office/drawing/2014/main" id="{E65E2D38-1B60-4BCD-B21C-7D3C69BDE5DD}"/>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9" name="Line 192">
              <a:extLst>
                <a:ext uri="{FF2B5EF4-FFF2-40B4-BE49-F238E27FC236}">
                  <a16:creationId xmlns:a16="http://schemas.microsoft.com/office/drawing/2014/main" id="{55060729-11F3-4250-93AF-6E0C44C5A7C1}"/>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79" name="Group 197">
            <a:extLst>
              <a:ext uri="{FF2B5EF4-FFF2-40B4-BE49-F238E27FC236}">
                <a16:creationId xmlns:a16="http://schemas.microsoft.com/office/drawing/2014/main" id="{B1B84FD9-7A05-4763-A727-9FD68835DD87}"/>
              </a:ext>
            </a:extLst>
          </p:cNvPr>
          <p:cNvGrpSpPr>
            <a:grpSpLocks/>
          </p:cNvGrpSpPr>
          <p:nvPr/>
        </p:nvGrpSpPr>
        <p:grpSpPr bwMode="auto">
          <a:xfrm>
            <a:off x="4038600" y="3429000"/>
            <a:ext cx="1524000" cy="304800"/>
            <a:chOff x="1440" y="1776"/>
            <a:chExt cx="1056" cy="192"/>
          </a:xfrm>
        </p:grpSpPr>
        <p:sp>
          <p:nvSpPr>
            <p:cNvPr id="69714" name="Line 198">
              <a:extLst>
                <a:ext uri="{FF2B5EF4-FFF2-40B4-BE49-F238E27FC236}">
                  <a16:creationId xmlns:a16="http://schemas.microsoft.com/office/drawing/2014/main" id="{9780E7CF-E107-4227-94E7-01BDA4102B9F}"/>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5" name="Line 199">
              <a:extLst>
                <a:ext uri="{FF2B5EF4-FFF2-40B4-BE49-F238E27FC236}">
                  <a16:creationId xmlns:a16="http://schemas.microsoft.com/office/drawing/2014/main" id="{7AE08843-86DA-42E8-B1F5-E49D4C4FA04F}"/>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6" name="Line 200">
              <a:extLst>
                <a:ext uri="{FF2B5EF4-FFF2-40B4-BE49-F238E27FC236}">
                  <a16:creationId xmlns:a16="http://schemas.microsoft.com/office/drawing/2014/main" id="{1C64D4ED-811A-454B-9498-6BBDF7700425}"/>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0" name="Group 205">
            <a:extLst>
              <a:ext uri="{FF2B5EF4-FFF2-40B4-BE49-F238E27FC236}">
                <a16:creationId xmlns:a16="http://schemas.microsoft.com/office/drawing/2014/main" id="{47E06467-B586-4C9C-9729-425C6D9EA746}"/>
              </a:ext>
            </a:extLst>
          </p:cNvPr>
          <p:cNvGrpSpPr>
            <a:grpSpLocks/>
          </p:cNvGrpSpPr>
          <p:nvPr/>
        </p:nvGrpSpPr>
        <p:grpSpPr bwMode="auto">
          <a:xfrm>
            <a:off x="5715000" y="3429000"/>
            <a:ext cx="1524000" cy="304800"/>
            <a:chOff x="1440" y="1776"/>
            <a:chExt cx="1056" cy="192"/>
          </a:xfrm>
        </p:grpSpPr>
        <p:sp>
          <p:nvSpPr>
            <p:cNvPr id="69711" name="Line 206">
              <a:extLst>
                <a:ext uri="{FF2B5EF4-FFF2-40B4-BE49-F238E27FC236}">
                  <a16:creationId xmlns:a16="http://schemas.microsoft.com/office/drawing/2014/main" id="{672CFA06-1D8F-42F3-94D0-738BF99B8DA0}"/>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2" name="Line 207">
              <a:extLst>
                <a:ext uri="{FF2B5EF4-FFF2-40B4-BE49-F238E27FC236}">
                  <a16:creationId xmlns:a16="http://schemas.microsoft.com/office/drawing/2014/main" id="{8A1EC988-284A-45FA-AF13-19957B2E7245}"/>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3" name="Line 208">
              <a:extLst>
                <a:ext uri="{FF2B5EF4-FFF2-40B4-BE49-F238E27FC236}">
                  <a16:creationId xmlns:a16="http://schemas.microsoft.com/office/drawing/2014/main" id="{5AA3BE09-65AD-4CEA-AD96-6340E2050500}"/>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1" name="Group 209">
            <a:extLst>
              <a:ext uri="{FF2B5EF4-FFF2-40B4-BE49-F238E27FC236}">
                <a16:creationId xmlns:a16="http://schemas.microsoft.com/office/drawing/2014/main" id="{1A7A6A22-7683-4966-9DB2-B6889A0BDE52}"/>
              </a:ext>
            </a:extLst>
          </p:cNvPr>
          <p:cNvGrpSpPr>
            <a:grpSpLocks/>
          </p:cNvGrpSpPr>
          <p:nvPr/>
        </p:nvGrpSpPr>
        <p:grpSpPr bwMode="auto">
          <a:xfrm>
            <a:off x="2286000" y="4648200"/>
            <a:ext cx="1600200" cy="304800"/>
            <a:chOff x="1440" y="1776"/>
            <a:chExt cx="1056" cy="192"/>
          </a:xfrm>
        </p:grpSpPr>
        <p:sp>
          <p:nvSpPr>
            <p:cNvPr id="69708" name="Line 210">
              <a:extLst>
                <a:ext uri="{FF2B5EF4-FFF2-40B4-BE49-F238E27FC236}">
                  <a16:creationId xmlns:a16="http://schemas.microsoft.com/office/drawing/2014/main" id="{D40DCB58-9A7B-4591-A396-5169F296750E}"/>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9" name="Line 211">
              <a:extLst>
                <a:ext uri="{FF2B5EF4-FFF2-40B4-BE49-F238E27FC236}">
                  <a16:creationId xmlns:a16="http://schemas.microsoft.com/office/drawing/2014/main" id="{26DD05E7-B763-4B04-B3F6-BE158229B337}"/>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0" name="Line 212">
              <a:extLst>
                <a:ext uri="{FF2B5EF4-FFF2-40B4-BE49-F238E27FC236}">
                  <a16:creationId xmlns:a16="http://schemas.microsoft.com/office/drawing/2014/main" id="{66C13E97-CD79-48D8-BE16-D06CF646D350}"/>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2" name="Group 213">
            <a:extLst>
              <a:ext uri="{FF2B5EF4-FFF2-40B4-BE49-F238E27FC236}">
                <a16:creationId xmlns:a16="http://schemas.microsoft.com/office/drawing/2014/main" id="{B157D1AC-C285-4B73-BBD0-DC764E14FE29}"/>
              </a:ext>
            </a:extLst>
          </p:cNvPr>
          <p:cNvGrpSpPr>
            <a:grpSpLocks/>
          </p:cNvGrpSpPr>
          <p:nvPr/>
        </p:nvGrpSpPr>
        <p:grpSpPr bwMode="auto">
          <a:xfrm>
            <a:off x="4038600" y="4648200"/>
            <a:ext cx="1524000" cy="304800"/>
            <a:chOff x="1440" y="1776"/>
            <a:chExt cx="1056" cy="192"/>
          </a:xfrm>
        </p:grpSpPr>
        <p:sp>
          <p:nvSpPr>
            <p:cNvPr id="69705" name="Line 214">
              <a:extLst>
                <a:ext uri="{FF2B5EF4-FFF2-40B4-BE49-F238E27FC236}">
                  <a16:creationId xmlns:a16="http://schemas.microsoft.com/office/drawing/2014/main" id="{F9232777-F542-410F-A683-B0F62A05A986}"/>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6" name="Line 215">
              <a:extLst>
                <a:ext uri="{FF2B5EF4-FFF2-40B4-BE49-F238E27FC236}">
                  <a16:creationId xmlns:a16="http://schemas.microsoft.com/office/drawing/2014/main" id="{6132B61A-6AA5-4B0F-85B6-FE7E93E40B44}"/>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7" name="Line 216">
              <a:extLst>
                <a:ext uri="{FF2B5EF4-FFF2-40B4-BE49-F238E27FC236}">
                  <a16:creationId xmlns:a16="http://schemas.microsoft.com/office/drawing/2014/main" id="{2BB3D6FC-A751-4EBA-984B-1329BFAC1CB7}"/>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3" name="Group 217">
            <a:extLst>
              <a:ext uri="{FF2B5EF4-FFF2-40B4-BE49-F238E27FC236}">
                <a16:creationId xmlns:a16="http://schemas.microsoft.com/office/drawing/2014/main" id="{14C6F6A7-7DE4-4899-9E85-374862F975E8}"/>
              </a:ext>
            </a:extLst>
          </p:cNvPr>
          <p:cNvGrpSpPr>
            <a:grpSpLocks/>
          </p:cNvGrpSpPr>
          <p:nvPr/>
        </p:nvGrpSpPr>
        <p:grpSpPr bwMode="auto">
          <a:xfrm>
            <a:off x="2286000" y="5943600"/>
            <a:ext cx="1600200" cy="304800"/>
            <a:chOff x="1440" y="1776"/>
            <a:chExt cx="1056" cy="192"/>
          </a:xfrm>
        </p:grpSpPr>
        <p:sp>
          <p:nvSpPr>
            <p:cNvPr id="69702" name="Line 218">
              <a:extLst>
                <a:ext uri="{FF2B5EF4-FFF2-40B4-BE49-F238E27FC236}">
                  <a16:creationId xmlns:a16="http://schemas.microsoft.com/office/drawing/2014/main" id="{1FE70367-B7B1-48DE-869A-1DBFA5386D0D}"/>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3" name="Line 219">
              <a:extLst>
                <a:ext uri="{FF2B5EF4-FFF2-40B4-BE49-F238E27FC236}">
                  <a16:creationId xmlns:a16="http://schemas.microsoft.com/office/drawing/2014/main" id="{357FC2EF-7ECD-4E61-B9A6-3BEF2EF787DD}"/>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4" name="Line 220">
              <a:extLst>
                <a:ext uri="{FF2B5EF4-FFF2-40B4-BE49-F238E27FC236}">
                  <a16:creationId xmlns:a16="http://schemas.microsoft.com/office/drawing/2014/main" id="{BD68E897-4CE2-4620-B2D9-F7179AB34553}"/>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sp>
        <p:nvSpPr>
          <p:cNvPr id="69684" name="Line 221">
            <a:extLst>
              <a:ext uri="{FF2B5EF4-FFF2-40B4-BE49-F238E27FC236}">
                <a16:creationId xmlns:a16="http://schemas.microsoft.com/office/drawing/2014/main" id="{3A4A6BDE-F323-49C0-AB64-18153177ED00}"/>
              </a:ext>
            </a:extLst>
          </p:cNvPr>
          <p:cNvSpPr>
            <a:spLocks noChangeShapeType="1"/>
          </p:cNvSpPr>
          <p:nvPr/>
        </p:nvSpPr>
        <p:spPr bwMode="auto">
          <a:xfrm>
            <a:off x="2971800" y="3810000"/>
            <a:ext cx="0" cy="1600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5" name="Line 222">
            <a:extLst>
              <a:ext uri="{FF2B5EF4-FFF2-40B4-BE49-F238E27FC236}">
                <a16:creationId xmlns:a16="http://schemas.microsoft.com/office/drawing/2014/main" id="{433D97CE-76A2-45A7-BD83-05AFF78BB683}"/>
              </a:ext>
            </a:extLst>
          </p:cNvPr>
          <p:cNvSpPr>
            <a:spLocks noChangeShapeType="1"/>
          </p:cNvSpPr>
          <p:nvPr/>
        </p:nvSpPr>
        <p:spPr bwMode="auto">
          <a:xfrm>
            <a:off x="2971800" y="3124200"/>
            <a:ext cx="0" cy="457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6" name="Line 223">
            <a:extLst>
              <a:ext uri="{FF2B5EF4-FFF2-40B4-BE49-F238E27FC236}">
                <a16:creationId xmlns:a16="http://schemas.microsoft.com/office/drawing/2014/main" id="{9E43C7AB-F0AB-4629-9603-0220175C43CB}"/>
              </a:ext>
            </a:extLst>
          </p:cNvPr>
          <p:cNvSpPr>
            <a:spLocks noChangeShapeType="1"/>
          </p:cNvSpPr>
          <p:nvPr/>
        </p:nvSpPr>
        <p:spPr bwMode="auto">
          <a:xfrm>
            <a:off x="1295400" y="3124200"/>
            <a:ext cx="1676400"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7" name="Line 224">
            <a:extLst>
              <a:ext uri="{FF2B5EF4-FFF2-40B4-BE49-F238E27FC236}">
                <a16:creationId xmlns:a16="http://schemas.microsoft.com/office/drawing/2014/main" id="{99FBD9E4-4C75-479C-85F9-30044EFCC5E1}"/>
              </a:ext>
            </a:extLst>
          </p:cNvPr>
          <p:cNvSpPr>
            <a:spLocks noChangeShapeType="1"/>
          </p:cNvSpPr>
          <p:nvPr/>
        </p:nvSpPr>
        <p:spPr bwMode="auto">
          <a:xfrm flipH="1" flipV="1">
            <a:off x="4267200" y="3886200"/>
            <a:ext cx="0" cy="381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88" name="Line 225">
            <a:extLst>
              <a:ext uri="{FF2B5EF4-FFF2-40B4-BE49-F238E27FC236}">
                <a16:creationId xmlns:a16="http://schemas.microsoft.com/office/drawing/2014/main" id="{69ED58FE-CE84-491A-9DB7-A4D3F9C67778}"/>
              </a:ext>
            </a:extLst>
          </p:cNvPr>
          <p:cNvSpPr>
            <a:spLocks noChangeShapeType="1"/>
          </p:cNvSpPr>
          <p:nvPr/>
        </p:nvSpPr>
        <p:spPr bwMode="auto">
          <a:xfrm flipH="1" flipV="1">
            <a:off x="4648200" y="3733800"/>
            <a:ext cx="0" cy="6858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9" name="Line 226">
            <a:extLst>
              <a:ext uri="{FF2B5EF4-FFF2-40B4-BE49-F238E27FC236}">
                <a16:creationId xmlns:a16="http://schemas.microsoft.com/office/drawing/2014/main" id="{20643184-AD10-4EBE-9D7F-174D7427A4E5}"/>
              </a:ext>
            </a:extLst>
          </p:cNvPr>
          <p:cNvSpPr>
            <a:spLocks noChangeShapeType="1"/>
          </p:cNvSpPr>
          <p:nvPr/>
        </p:nvSpPr>
        <p:spPr bwMode="auto">
          <a:xfrm>
            <a:off x="1981200" y="4419600"/>
            <a:ext cx="2667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0" name="Line 227">
            <a:extLst>
              <a:ext uri="{FF2B5EF4-FFF2-40B4-BE49-F238E27FC236}">
                <a16:creationId xmlns:a16="http://schemas.microsoft.com/office/drawing/2014/main" id="{20919597-C10A-4226-BB13-A859DE1D8370}"/>
              </a:ext>
            </a:extLst>
          </p:cNvPr>
          <p:cNvSpPr>
            <a:spLocks noChangeShapeType="1"/>
          </p:cNvSpPr>
          <p:nvPr/>
        </p:nvSpPr>
        <p:spPr bwMode="auto">
          <a:xfrm>
            <a:off x="1981200" y="4419600"/>
            <a:ext cx="0" cy="38100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1" name="Line 228">
            <a:extLst>
              <a:ext uri="{FF2B5EF4-FFF2-40B4-BE49-F238E27FC236}">
                <a16:creationId xmlns:a16="http://schemas.microsoft.com/office/drawing/2014/main" id="{A01F9828-2B8F-42F7-A054-751761A43A24}"/>
              </a:ext>
            </a:extLst>
          </p:cNvPr>
          <p:cNvSpPr>
            <a:spLocks noChangeShapeType="1"/>
          </p:cNvSpPr>
          <p:nvPr/>
        </p:nvSpPr>
        <p:spPr bwMode="auto">
          <a:xfrm flipV="1">
            <a:off x="5715000" y="3962400"/>
            <a:ext cx="0" cy="10668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2" name="Line 229">
            <a:extLst>
              <a:ext uri="{FF2B5EF4-FFF2-40B4-BE49-F238E27FC236}">
                <a16:creationId xmlns:a16="http://schemas.microsoft.com/office/drawing/2014/main" id="{2CBEA21F-F739-4085-8A51-CB4D592C8462}"/>
              </a:ext>
            </a:extLst>
          </p:cNvPr>
          <p:cNvSpPr>
            <a:spLocks noChangeShapeType="1"/>
          </p:cNvSpPr>
          <p:nvPr/>
        </p:nvSpPr>
        <p:spPr bwMode="auto">
          <a:xfrm flipH="1" flipV="1">
            <a:off x="2286000" y="5257800"/>
            <a:ext cx="0" cy="3810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3" name="Line 230">
            <a:extLst>
              <a:ext uri="{FF2B5EF4-FFF2-40B4-BE49-F238E27FC236}">
                <a16:creationId xmlns:a16="http://schemas.microsoft.com/office/drawing/2014/main" id="{D7F48ED5-809E-4514-9B68-0FBEEBCE14D4}"/>
              </a:ext>
            </a:extLst>
          </p:cNvPr>
          <p:cNvSpPr>
            <a:spLocks noChangeShapeType="1"/>
          </p:cNvSpPr>
          <p:nvPr/>
        </p:nvSpPr>
        <p:spPr bwMode="auto">
          <a:xfrm flipH="1" flipV="1">
            <a:off x="2286000" y="5257800"/>
            <a:ext cx="1905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4" name="Line 231">
            <a:extLst>
              <a:ext uri="{FF2B5EF4-FFF2-40B4-BE49-F238E27FC236}">
                <a16:creationId xmlns:a16="http://schemas.microsoft.com/office/drawing/2014/main" id="{61CEFCCA-0C73-4877-BA22-D53418817142}"/>
              </a:ext>
            </a:extLst>
          </p:cNvPr>
          <p:cNvSpPr>
            <a:spLocks noChangeShapeType="1"/>
          </p:cNvSpPr>
          <p:nvPr/>
        </p:nvSpPr>
        <p:spPr bwMode="auto">
          <a:xfrm flipH="1" flipV="1">
            <a:off x="4191000" y="5105400"/>
            <a:ext cx="0" cy="1524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5" name="Line 232">
            <a:extLst>
              <a:ext uri="{FF2B5EF4-FFF2-40B4-BE49-F238E27FC236}">
                <a16:creationId xmlns:a16="http://schemas.microsoft.com/office/drawing/2014/main" id="{11EBAD5A-7C29-41C6-801E-BD3BC4FCD841}"/>
              </a:ext>
            </a:extLst>
          </p:cNvPr>
          <p:cNvSpPr>
            <a:spLocks noChangeShapeType="1"/>
          </p:cNvSpPr>
          <p:nvPr/>
        </p:nvSpPr>
        <p:spPr bwMode="auto">
          <a:xfrm>
            <a:off x="4648200" y="4953000"/>
            <a:ext cx="0" cy="11430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233">
            <a:extLst>
              <a:ext uri="{FF2B5EF4-FFF2-40B4-BE49-F238E27FC236}">
                <a16:creationId xmlns:a16="http://schemas.microsoft.com/office/drawing/2014/main" id="{116A9BE4-A834-488E-99B8-627F1BCE7AAB}"/>
              </a:ext>
            </a:extLst>
          </p:cNvPr>
          <p:cNvSpPr>
            <a:spLocks noChangeShapeType="1"/>
          </p:cNvSpPr>
          <p:nvPr/>
        </p:nvSpPr>
        <p:spPr bwMode="auto">
          <a:xfrm flipH="1" flipV="1">
            <a:off x="3962400" y="6248400"/>
            <a:ext cx="0" cy="3810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7" name="Line 234">
            <a:extLst>
              <a:ext uri="{FF2B5EF4-FFF2-40B4-BE49-F238E27FC236}">
                <a16:creationId xmlns:a16="http://schemas.microsoft.com/office/drawing/2014/main" id="{DD1BBDDE-7103-4A7E-8840-C9E822C3CB5C}"/>
              </a:ext>
            </a:extLst>
          </p:cNvPr>
          <p:cNvSpPr>
            <a:spLocks noChangeShapeType="1"/>
          </p:cNvSpPr>
          <p:nvPr/>
        </p:nvSpPr>
        <p:spPr bwMode="auto">
          <a:xfrm flipH="1" flipV="1">
            <a:off x="3962400" y="6629400"/>
            <a:ext cx="17526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8" name="Line 236">
            <a:extLst>
              <a:ext uri="{FF2B5EF4-FFF2-40B4-BE49-F238E27FC236}">
                <a16:creationId xmlns:a16="http://schemas.microsoft.com/office/drawing/2014/main" id="{562C26D8-5889-46D8-8AA8-FFB1236ABFAF}"/>
              </a:ext>
            </a:extLst>
          </p:cNvPr>
          <p:cNvSpPr>
            <a:spLocks noChangeShapeType="1"/>
          </p:cNvSpPr>
          <p:nvPr/>
        </p:nvSpPr>
        <p:spPr bwMode="auto">
          <a:xfrm flipH="1" flipV="1">
            <a:off x="5715000" y="5105400"/>
            <a:ext cx="0" cy="1524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237">
            <a:extLst>
              <a:ext uri="{FF2B5EF4-FFF2-40B4-BE49-F238E27FC236}">
                <a16:creationId xmlns:a16="http://schemas.microsoft.com/office/drawing/2014/main" id="{8D1193CA-9D95-49E6-9EDB-B60DF2810EB2}"/>
              </a:ext>
            </a:extLst>
          </p:cNvPr>
          <p:cNvSpPr>
            <a:spLocks noChangeShapeType="1"/>
          </p:cNvSpPr>
          <p:nvPr/>
        </p:nvSpPr>
        <p:spPr bwMode="auto">
          <a:xfrm flipH="1" flipV="1">
            <a:off x="7772400" y="3886200"/>
            <a:ext cx="0" cy="381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238">
            <a:extLst>
              <a:ext uri="{FF2B5EF4-FFF2-40B4-BE49-F238E27FC236}">
                <a16:creationId xmlns:a16="http://schemas.microsoft.com/office/drawing/2014/main" id="{ECA7623A-3828-4E49-94C6-A3AF93E7073A}"/>
              </a:ext>
            </a:extLst>
          </p:cNvPr>
          <p:cNvSpPr>
            <a:spLocks noChangeShapeType="1"/>
          </p:cNvSpPr>
          <p:nvPr/>
        </p:nvSpPr>
        <p:spPr bwMode="auto">
          <a:xfrm flipV="1">
            <a:off x="6324600" y="4267200"/>
            <a:ext cx="14478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239">
            <a:extLst>
              <a:ext uri="{FF2B5EF4-FFF2-40B4-BE49-F238E27FC236}">
                <a16:creationId xmlns:a16="http://schemas.microsoft.com/office/drawing/2014/main" id="{9813345E-3532-46CA-8C7A-EA58A3FDF93A}"/>
              </a:ext>
            </a:extLst>
          </p:cNvPr>
          <p:cNvSpPr>
            <a:spLocks noChangeShapeType="1"/>
          </p:cNvSpPr>
          <p:nvPr/>
        </p:nvSpPr>
        <p:spPr bwMode="auto">
          <a:xfrm flipH="1" flipV="1">
            <a:off x="6324600" y="4267200"/>
            <a:ext cx="0" cy="6858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57B054AC-04C7-4659-9C2D-530C3ED7D4AB}"/>
              </a:ext>
            </a:extLst>
          </p:cNvPr>
          <p:cNvSpPr>
            <a:spLocks noGrp="1"/>
          </p:cNvSpPr>
          <p:nvPr>
            <p:ph type="sldNum" sz="quarter" idx="4294967295"/>
          </p:nvPr>
        </p:nvSpPr>
        <p:spPr bwMode="auto">
          <a:xfrm>
            <a:off x="8339138" y="6400800"/>
            <a:ext cx="80486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E85455-CCEE-4BF4-9E8D-017CDF000902}" type="slidenum">
              <a:rPr lang="en-US" altLang="zh-CN" sz="2400"/>
              <a:pPr eaLnBrk="1" hangingPunct="1">
                <a:spcBef>
                  <a:spcPct val="0"/>
                </a:spcBef>
                <a:buClrTx/>
                <a:buSzTx/>
                <a:buFontTx/>
                <a:buNone/>
              </a:pPr>
              <a:t>9</a:t>
            </a:fld>
            <a:endParaRPr lang="en-US" altLang="zh-CN" sz="2400"/>
          </a:p>
        </p:txBody>
      </p:sp>
      <p:sp>
        <p:nvSpPr>
          <p:cNvPr id="72707" name="Rectangle 124">
            <a:extLst>
              <a:ext uri="{FF2B5EF4-FFF2-40B4-BE49-F238E27FC236}">
                <a16:creationId xmlns:a16="http://schemas.microsoft.com/office/drawing/2014/main" id="{8FFF0506-EF7F-414E-A7FF-DE07B32CCEB9}"/>
              </a:ext>
            </a:extLst>
          </p:cNvPr>
          <p:cNvSpPr>
            <a:spLocks noChangeArrowheads="1"/>
          </p:cNvSpPr>
          <p:nvPr/>
        </p:nvSpPr>
        <p:spPr bwMode="auto">
          <a:xfrm>
            <a:off x="571500" y="1357313"/>
            <a:ext cx="5715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0000"/>
                </a:solidFill>
                <a:latin typeface="黑体" panose="02010609060101010101" pitchFamily="49" charset="-122"/>
                <a:ea typeface="黑体" panose="02010609060101010101" pitchFamily="49" charset="-122"/>
              </a:rPr>
              <a:t>邻接多重表优点：</a:t>
            </a:r>
          </a:p>
          <a:p>
            <a:pPr eaLnBrk="1" hangingPunct="1">
              <a:spcBef>
                <a:spcPct val="0"/>
              </a:spcBef>
              <a:buClrTx/>
              <a:buSzTx/>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容易操作，如求顶点的度等。</a:t>
            </a:r>
            <a:endParaRPr lang="zh-CN" altLang="en-US" b="1">
              <a:solidFill>
                <a:schemeClr val="hlink"/>
              </a:solidFill>
              <a:latin typeface="黑体" panose="02010609060101010101" pitchFamily="49" charset="-122"/>
              <a:ea typeface="黑体" panose="02010609060101010101" pitchFamily="49" charset="-122"/>
            </a:endParaRPr>
          </a:p>
        </p:txBody>
      </p:sp>
      <p:sp>
        <p:nvSpPr>
          <p:cNvPr id="72708" name="Rectangle 199">
            <a:extLst>
              <a:ext uri="{FF2B5EF4-FFF2-40B4-BE49-F238E27FC236}">
                <a16:creationId xmlns:a16="http://schemas.microsoft.com/office/drawing/2014/main" id="{1C7D8548-7EA3-4EB9-A146-094915845B6E}"/>
              </a:ext>
            </a:extLst>
          </p:cNvPr>
          <p:cNvSpPr>
            <a:spLocks noChangeArrowheads="1"/>
          </p:cNvSpPr>
          <p:nvPr/>
        </p:nvSpPr>
        <p:spPr bwMode="auto">
          <a:xfrm>
            <a:off x="571500" y="3000375"/>
            <a:ext cx="81168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空间复杂度和建表的时间复杂度都与</a:t>
            </a:r>
            <a:r>
              <a:rPr lang="zh-CN" altLang="en-US" sz="2800" b="1">
                <a:solidFill>
                  <a:srgbClr val="FF0000"/>
                </a:solidFill>
                <a:latin typeface="黑体" panose="02010609060101010101" pitchFamily="49" charset="-122"/>
                <a:ea typeface="黑体" panose="02010609060101010101" pitchFamily="49" charset="-122"/>
              </a:rPr>
              <a:t>邻接表</a:t>
            </a:r>
            <a:r>
              <a:rPr lang="zh-CN" altLang="en-US" sz="2800" b="1">
                <a:latin typeface="黑体" panose="02010609060101010101" pitchFamily="49" charset="-122"/>
                <a:ea typeface="黑体" panose="02010609060101010101" pitchFamily="49" charset="-122"/>
              </a:rPr>
              <a:t>相同。</a:t>
            </a: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12700">
          <a:noFill/>
          <a:miter lim="800000"/>
          <a:headEnd/>
          <a:tailEnd/>
        </a:ln>
      </a:spPr>
      <a:bodyPr lIns="90000" tIns="46800" rIns="90000" bIns="46800" anchor="ctr">
        <a:spAutoFit/>
      </a:bodyP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19574</TotalTime>
  <Words>4474</Words>
  <Application>Microsoft Office PowerPoint</Application>
  <PresentationFormat>全屏显示(4:3)</PresentationFormat>
  <Paragraphs>671</Paragraphs>
  <Slides>36</Slides>
  <Notes>22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5" baseType="lpstr">
      <vt:lpstr>-apple-system</vt:lpstr>
      <vt:lpstr>黑体</vt:lpstr>
      <vt:lpstr>宋体</vt:lpstr>
      <vt:lpstr>Arial</vt:lpstr>
      <vt:lpstr>Tahoma</vt:lpstr>
      <vt:lpstr>Times New Roman</vt:lpstr>
      <vt:lpstr>Wingdings</vt:lpstr>
      <vt:lpstr>数字图像处理</vt:lpstr>
      <vt:lpstr>位图图像</vt:lpstr>
      <vt:lpstr>三、十字链表(Orthogonal List)</vt:lpstr>
      <vt:lpstr>三、十字链表(结点结构)</vt:lpstr>
      <vt:lpstr>三、十字链表(结点结构)</vt:lpstr>
      <vt:lpstr>三、十字链表(举例)</vt:lpstr>
      <vt:lpstr>PowerPoint 演示文稿</vt:lpstr>
      <vt:lpstr>四、邻接多重表(Adjacency Multilist)</vt:lpstr>
      <vt:lpstr>四、邻接多重表(结点结构)</vt:lpstr>
      <vt:lpstr>四、邻接多重表(举例)</vt:lpstr>
      <vt:lpstr>PowerPoint 演示文稿</vt:lpstr>
      <vt:lpstr>PowerPoint 演示文稿</vt:lpstr>
      <vt:lpstr>PowerPoint 演示文稿</vt:lpstr>
      <vt:lpstr>一、无向图的连通性</vt:lpstr>
      <vt:lpstr>二、无向图的连通分量</vt:lpstr>
      <vt:lpstr>PowerPoint 演示文稿</vt:lpstr>
      <vt:lpstr>三、无向图的生成树</vt:lpstr>
      <vt:lpstr>三、无向图的生成树</vt:lpstr>
      <vt:lpstr>四、最小生成树</vt:lpstr>
      <vt:lpstr>四、最小生成树(准则)</vt:lpstr>
      <vt:lpstr>五、普里姆(Prim)算法生成最小生成树</vt:lpstr>
      <vt:lpstr>五、普里姆(Prim)算法举例</vt:lpstr>
      <vt:lpstr>五、普里姆(Prim)算法实现1</vt:lpstr>
      <vt:lpstr>五、普里姆(Prim)代码实现1（数据结构）</vt:lpstr>
      <vt:lpstr>五、普里姆(Prim)代码实现1</vt:lpstr>
      <vt:lpstr>五、普里姆(Prim)算法实现2</vt:lpstr>
      <vt:lpstr>五、普里姆(Prim)代码实现2</vt:lpstr>
      <vt:lpstr>五、普里姆(Prim)代码实现2</vt:lpstr>
      <vt:lpstr>五、普里姆(Prim)算法时间复杂度</vt:lpstr>
      <vt:lpstr>六、克鲁斯卡尔(Kruskal)算法生成最小生成树</vt:lpstr>
      <vt:lpstr>六、克鲁斯卡尔(Kruskal)算法举例</vt:lpstr>
      <vt:lpstr>六、克鲁斯卡尔(Kruskal)算法实现</vt:lpstr>
      <vt:lpstr>六、克鲁斯卡尔(Kruskal)代码实现</vt:lpstr>
      <vt:lpstr>六、克鲁斯卡尔(Kruskal)算法时间复杂度</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1465</cp:revision>
  <cp:lastPrinted>1601-01-01T00:00:00Z</cp:lastPrinted>
  <dcterms:created xsi:type="dcterms:W3CDTF">2002-05-23T03:32:32Z</dcterms:created>
  <dcterms:modified xsi:type="dcterms:W3CDTF">2021-11-07T13:58:13Z</dcterms:modified>
</cp:coreProperties>
</file>