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4"/>
  </p:notesMasterIdLst>
  <p:handoutMasterIdLst>
    <p:handoutMasterId r:id="rId55"/>
  </p:handoutMasterIdLst>
  <p:sldIdLst>
    <p:sldId id="295" r:id="rId2"/>
    <p:sldId id="296" r:id="rId3"/>
    <p:sldId id="297" r:id="rId4"/>
    <p:sldId id="298" r:id="rId5"/>
    <p:sldId id="441" r:id="rId6"/>
    <p:sldId id="442" r:id="rId7"/>
    <p:sldId id="408" r:id="rId8"/>
    <p:sldId id="444" r:id="rId9"/>
    <p:sldId id="409" r:id="rId10"/>
    <p:sldId id="462" r:id="rId11"/>
    <p:sldId id="299" r:id="rId12"/>
    <p:sldId id="300" r:id="rId13"/>
    <p:sldId id="301" r:id="rId14"/>
    <p:sldId id="443" r:id="rId15"/>
    <p:sldId id="410" r:id="rId16"/>
    <p:sldId id="302" r:id="rId17"/>
    <p:sldId id="303" r:id="rId18"/>
    <p:sldId id="306" r:id="rId19"/>
    <p:sldId id="308" r:id="rId20"/>
    <p:sldId id="309" r:id="rId21"/>
    <p:sldId id="310" r:id="rId22"/>
    <p:sldId id="311" r:id="rId23"/>
    <p:sldId id="464" r:id="rId24"/>
    <p:sldId id="465" r:id="rId25"/>
    <p:sldId id="305" r:id="rId26"/>
    <p:sldId id="313" r:id="rId27"/>
    <p:sldId id="312" r:id="rId28"/>
    <p:sldId id="304" r:id="rId29"/>
    <p:sldId id="315" r:id="rId30"/>
    <p:sldId id="316" r:id="rId31"/>
    <p:sldId id="317" r:id="rId32"/>
    <p:sldId id="318" r:id="rId33"/>
    <p:sldId id="319" r:id="rId34"/>
    <p:sldId id="320" r:id="rId35"/>
    <p:sldId id="323" r:id="rId36"/>
    <p:sldId id="324" r:id="rId37"/>
    <p:sldId id="325" r:id="rId38"/>
    <p:sldId id="326" r:id="rId39"/>
    <p:sldId id="327" r:id="rId40"/>
    <p:sldId id="328" r:id="rId41"/>
    <p:sldId id="330" r:id="rId42"/>
    <p:sldId id="331" r:id="rId43"/>
    <p:sldId id="332" r:id="rId44"/>
    <p:sldId id="333" r:id="rId45"/>
    <p:sldId id="334" r:id="rId46"/>
    <p:sldId id="341" r:id="rId47"/>
    <p:sldId id="342" r:id="rId48"/>
    <p:sldId id="343" r:id="rId49"/>
    <p:sldId id="344" r:id="rId50"/>
    <p:sldId id="345" r:id="rId51"/>
    <p:sldId id="463" r:id="rId52"/>
    <p:sldId id="321" r:id="rId53"/>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FF3300"/>
    <a:srgbClr val="FF0000"/>
    <a:srgbClr val="DDDDDD"/>
    <a:srgbClr val="FF66CC"/>
    <a:srgbClr val="FF7C80"/>
    <a:srgbClr val="808080"/>
    <a:srgbClr val="AC54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22199" autoAdjust="0"/>
    <p:restoredTop sz="58371" autoAdjust="0"/>
  </p:normalViewPr>
  <p:slideViewPr>
    <p:cSldViewPr>
      <p:cViewPr varScale="1">
        <p:scale>
          <a:sx n="58" d="100"/>
          <a:sy n="58" d="100"/>
        </p:scale>
        <p:origin x="2484" y="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Lst>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28.xml"/><Relationship Id="rId39" Type="http://schemas.openxmlformats.org/officeDocument/2006/relationships/slide" Target="slides/slide41.xml"/><Relationship Id="rId3" Type="http://schemas.openxmlformats.org/officeDocument/2006/relationships/slide" Target="slides/slide4.xml"/><Relationship Id="rId21" Type="http://schemas.openxmlformats.org/officeDocument/2006/relationships/slide" Target="slides/slide23.xml"/><Relationship Id="rId34" Type="http://schemas.openxmlformats.org/officeDocument/2006/relationships/slide" Target="slides/slide36.xml"/><Relationship Id="rId42" Type="http://schemas.openxmlformats.org/officeDocument/2006/relationships/slide" Target="slides/slide44.xml"/><Relationship Id="rId47" Type="http://schemas.openxmlformats.org/officeDocument/2006/relationships/slide" Target="slides/slide49.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9.xml"/><Relationship Id="rId25" Type="http://schemas.openxmlformats.org/officeDocument/2006/relationships/slide" Target="slides/slide27.xml"/><Relationship Id="rId33" Type="http://schemas.openxmlformats.org/officeDocument/2006/relationships/slide" Target="slides/slide35.xml"/><Relationship Id="rId38" Type="http://schemas.openxmlformats.org/officeDocument/2006/relationships/slide" Target="slides/slide40.xml"/><Relationship Id="rId46" Type="http://schemas.openxmlformats.org/officeDocument/2006/relationships/slide" Target="slides/slide48.xml"/><Relationship Id="rId2" Type="http://schemas.openxmlformats.org/officeDocument/2006/relationships/slide" Target="slides/slide2.xml"/><Relationship Id="rId16" Type="http://schemas.openxmlformats.org/officeDocument/2006/relationships/slide" Target="slides/slide18.xml"/><Relationship Id="rId20" Type="http://schemas.openxmlformats.org/officeDocument/2006/relationships/slide" Target="slides/slide22.xml"/><Relationship Id="rId29" Type="http://schemas.openxmlformats.org/officeDocument/2006/relationships/slide" Target="slides/slide31.xml"/><Relationship Id="rId41" Type="http://schemas.openxmlformats.org/officeDocument/2006/relationships/slide" Target="slides/slide43.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6.xml"/><Relationship Id="rId32" Type="http://schemas.openxmlformats.org/officeDocument/2006/relationships/slide" Target="slides/slide34.xml"/><Relationship Id="rId37" Type="http://schemas.openxmlformats.org/officeDocument/2006/relationships/slide" Target="slides/slide39.xml"/><Relationship Id="rId40" Type="http://schemas.openxmlformats.org/officeDocument/2006/relationships/slide" Target="slides/slide42.xml"/><Relationship Id="rId45" Type="http://schemas.openxmlformats.org/officeDocument/2006/relationships/slide" Target="slides/slide47.xml"/><Relationship Id="rId5" Type="http://schemas.openxmlformats.org/officeDocument/2006/relationships/slide" Target="slides/slide6.xml"/><Relationship Id="rId15" Type="http://schemas.openxmlformats.org/officeDocument/2006/relationships/slide" Target="slides/slide17.xml"/><Relationship Id="rId23" Type="http://schemas.openxmlformats.org/officeDocument/2006/relationships/slide" Target="slides/slide25.xml"/><Relationship Id="rId28" Type="http://schemas.openxmlformats.org/officeDocument/2006/relationships/slide" Target="slides/slide30.xml"/><Relationship Id="rId36" Type="http://schemas.openxmlformats.org/officeDocument/2006/relationships/slide" Target="slides/slide38.xml"/><Relationship Id="rId49" Type="http://schemas.openxmlformats.org/officeDocument/2006/relationships/slide" Target="slides/slide52.xml"/><Relationship Id="rId10" Type="http://schemas.openxmlformats.org/officeDocument/2006/relationships/slide" Target="slides/slide11.xml"/><Relationship Id="rId19" Type="http://schemas.openxmlformats.org/officeDocument/2006/relationships/slide" Target="slides/slide21.xml"/><Relationship Id="rId31" Type="http://schemas.openxmlformats.org/officeDocument/2006/relationships/slide" Target="slides/slide33.xml"/><Relationship Id="rId44" Type="http://schemas.openxmlformats.org/officeDocument/2006/relationships/slide" Target="slides/slide46.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6.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2.xml"/><Relationship Id="rId35" Type="http://schemas.openxmlformats.org/officeDocument/2006/relationships/slide" Target="slides/slide37.xml"/><Relationship Id="rId43" Type="http://schemas.openxmlformats.org/officeDocument/2006/relationships/slide" Target="slides/slide45.xml"/><Relationship Id="rId48" Type="http://schemas.openxmlformats.org/officeDocument/2006/relationships/slide" Target="slides/slide50.xml"/><Relationship Id="rId8"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1026">
            <a:extLst>
              <a:ext uri="{FF2B5EF4-FFF2-40B4-BE49-F238E27FC236}">
                <a16:creationId xmlns:a16="http://schemas.microsoft.com/office/drawing/2014/main" id="{84C9E909-70B9-4FDD-B791-3182A1DDAA1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50531" name="Rectangle 1027">
            <a:extLst>
              <a:ext uri="{FF2B5EF4-FFF2-40B4-BE49-F238E27FC236}">
                <a16:creationId xmlns:a16="http://schemas.microsoft.com/office/drawing/2014/main" id="{5C24A7A5-FA00-4D36-A194-1F125ED258BC}"/>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50532" name="Rectangle 1028">
            <a:extLst>
              <a:ext uri="{FF2B5EF4-FFF2-40B4-BE49-F238E27FC236}">
                <a16:creationId xmlns:a16="http://schemas.microsoft.com/office/drawing/2014/main" id="{FFFD2264-E259-4DF8-9C3D-2735C7EC2C74}"/>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50533" name="Rectangle 1029">
            <a:extLst>
              <a:ext uri="{FF2B5EF4-FFF2-40B4-BE49-F238E27FC236}">
                <a16:creationId xmlns:a16="http://schemas.microsoft.com/office/drawing/2014/main" id="{66FA9C85-DAD2-4FE9-8333-EA35CC09F5EB}"/>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517F5AC-8156-48E1-B5B4-214F6E283049}"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07064CC4-A8F9-48EE-88D9-896ACFE3BD0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98307" name="Rectangle 3">
            <a:extLst>
              <a:ext uri="{FF2B5EF4-FFF2-40B4-BE49-F238E27FC236}">
                <a16:creationId xmlns:a16="http://schemas.microsoft.com/office/drawing/2014/main" id="{E5E26104-13AE-488C-9F13-DCA978C3547D}"/>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ADAB936E-AE2F-488E-A44E-231A0654FF6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9" name="Rectangle 5">
            <a:extLst>
              <a:ext uri="{FF2B5EF4-FFF2-40B4-BE49-F238E27FC236}">
                <a16:creationId xmlns:a16="http://schemas.microsoft.com/office/drawing/2014/main" id="{C2B9920F-C568-4C08-ABD6-940762CBFD59}"/>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8310" name="Rectangle 6">
            <a:extLst>
              <a:ext uri="{FF2B5EF4-FFF2-40B4-BE49-F238E27FC236}">
                <a16:creationId xmlns:a16="http://schemas.microsoft.com/office/drawing/2014/main" id="{AD718E10-AD5E-4327-9E5D-4343FB369AC0}"/>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98311" name="Rectangle 7">
            <a:extLst>
              <a:ext uri="{FF2B5EF4-FFF2-40B4-BE49-F238E27FC236}">
                <a16:creationId xmlns:a16="http://schemas.microsoft.com/office/drawing/2014/main" id="{640A9F5E-AF5C-437D-A1DA-E09297EA97D0}"/>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8BB110-E46D-4561-B463-0A9CDE32393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a:t>
            </a:fld>
            <a:endParaRPr lang="en-US" altLang="zh-CN"/>
          </a:p>
        </p:txBody>
      </p:sp>
    </p:spTree>
    <p:extLst>
      <p:ext uri="{BB962C8B-B14F-4D97-AF65-F5344CB8AC3E}">
        <p14:creationId xmlns:p14="http://schemas.microsoft.com/office/powerpoint/2010/main" val="1783600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由于二叉排序树的构造实际上就是从一棵空二叉排序树开始逐个插入结点的过程，因此利用二叉排序树的插入算法可以容易地写出生成一棵具有</a:t>
            </a:r>
            <a:r>
              <a:rPr lang="en-US" altLang="zh-CN" dirty="0"/>
              <a:t>n</a:t>
            </a:r>
            <a:r>
              <a:rPr lang="zh-CN" altLang="en-US" dirty="0"/>
              <a:t>个结点的二叉排序树的算法。</a:t>
            </a:r>
          </a:p>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15</a:t>
            </a:fld>
            <a:endParaRPr lang="en-US" altLang="zh-CN"/>
          </a:p>
        </p:txBody>
      </p:sp>
    </p:spTree>
    <p:extLst>
      <p:ext uri="{BB962C8B-B14F-4D97-AF65-F5344CB8AC3E}">
        <p14:creationId xmlns:p14="http://schemas.microsoft.com/office/powerpoint/2010/main" val="4016526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叉树的删除比插入复杂。由于被插入的结点都是被链接到树中的叶子结点上，因此不会破坏树的结构。删除结点则不同，因为被删除的可能是叶子结点，也可能是分支结点。如果删除的是分支结点，那么就破坏了原有结点之间的链接关系。此时，需要重新修改指针，使得删除结点后的树仍是一棵二叉排序树。</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17</a:t>
            </a:fld>
            <a:endParaRPr lang="en-US" altLang="zh-CN"/>
          </a:p>
        </p:txBody>
      </p:sp>
    </p:spTree>
    <p:extLst>
      <p:ext uri="{BB962C8B-B14F-4D97-AF65-F5344CB8AC3E}">
        <p14:creationId xmlns:p14="http://schemas.microsoft.com/office/powerpoint/2010/main" val="2750367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18</a:t>
            </a:fld>
            <a:endParaRPr lang="en-US" altLang="zh-CN"/>
          </a:p>
        </p:txBody>
      </p:sp>
    </p:spTree>
    <p:extLst>
      <p:ext uri="{BB962C8B-B14F-4D97-AF65-F5344CB8AC3E}">
        <p14:creationId xmlns:p14="http://schemas.microsoft.com/office/powerpoint/2010/main" val="3626936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D9044C5E-C19F-4C28-A1B6-385F9E9E2013}"/>
              </a:ext>
            </a:extLst>
          </p:cNvPr>
          <p:cNvSpPr>
            <a:spLocks noGrp="1" noRot="1" noChangeAspect="1" noChangeArrowheads="1" noTextEdit="1"/>
          </p:cNvSpPr>
          <p:nvPr>
            <p:ph type="sldImg"/>
          </p:nvPr>
        </p:nvSpPr>
        <p:spPr>
          <a:ln/>
        </p:spPr>
      </p:sp>
      <p:sp>
        <p:nvSpPr>
          <p:cNvPr id="76803" name="备注占位符 2">
            <a:extLst>
              <a:ext uri="{FF2B5EF4-FFF2-40B4-BE49-F238E27FC236}">
                <a16:creationId xmlns:a16="http://schemas.microsoft.com/office/drawing/2014/main" id="{58BE1FD3-FC14-4ED6-8FDC-451271B9D58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修改一个指针即可完成：父结点的左孩子或右孩子指针修改为</a:t>
            </a:r>
            <a:r>
              <a:rPr lang="en-US" altLang="zh-CN" dirty="0"/>
              <a:t>NULL</a:t>
            </a:r>
          </a:p>
          <a:p>
            <a:endParaRPr lang="en-US" altLang="zh-CN" dirty="0"/>
          </a:p>
        </p:txBody>
      </p:sp>
      <p:sp>
        <p:nvSpPr>
          <p:cNvPr id="76804" name="灯片编号占位符 3">
            <a:extLst>
              <a:ext uri="{FF2B5EF4-FFF2-40B4-BE49-F238E27FC236}">
                <a16:creationId xmlns:a16="http://schemas.microsoft.com/office/drawing/2014/main" id="{CC212151-77BD-4C48-B55A-40981D5C37A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2DA2CB1-5524-4D9C-863B-3353767E696D}" type="slidenum">
              <a:rPr lang="zh-CN" altLang="en-US" smtClean="0">
                <a:latin typeface="Tahoma" panose="020B0604030504040204" pitchFamily="34" charset="0"/>
              </a:rPr>
              <a:pPr>
                <a:spcBef>
                  <a:spcPct val="0"/>
                </a:spcBef>
              </a:pPr>
              <a:t>19</a:t>
            </a:fld>
            <a:endParaRPr lang="en-US" altLang="zh-CN">
              <a:latin typeface="Tahoma" panose="020B060403050404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B896702A-7360-492F-A630-5F855B3CA366}"/>
              </a:ext>
            </a:extLst>
          </p:cNvPr>
          <p:cNvSpPr>
            <a:spLocks noGrp="1" noRot="1" noChangeAspect="1" noChangeArrowheads="1" noTextEdit="1"/>
          </p:cNvSpPr>
          <p:nvPr>
            <p:ph type="sldImg"/>
          </p:nvPr>
        </p:nvSpPr>
        <p:spPr>
          <a:ln/>
        </p:spPr>
      </p:sp>
      <p:sp>
        <p:nvSpPr>
          <p:cNvPr id="78851" name="备注占位符 2">
            <a:extLst>
              <a:ext uri="{FF2B5EF4-FFF2-40B4-BE49-F238E27FC236}">
                <a16:creationId xmlns:a16="http://schemas.microsoft.com/office/drawing/2014/main" id="{9A8204D8-BB19-4D4B-93E4-62D1AC7597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修改一个指针即可完成：</a:t>
            </a:r>
            <a:endParaRPr lang="en-US" altLang="zh-CN" dirty="0"/>
          </a:p>
          <a:p>
            <a:r>
              <a:rPr lang="en-US" altLang="zh-CN" dirty="0"/>
              <a:t>1</a:t>
            </a:r>
            <a:r>
              <a:rPr lang="zh-CN" altLang="en-US" dirty="0"/>
              <a:t>、</a:t>
            </a:r>
            <a:r>
              <a:rPr lang="en-US" altLang="zh-CN" dirty="0"/>
              <a:t>P</a:t>
            </a:r>
            <a:r>
              <a:rPr lang="zh-CN" altLang="en-US" dirty="0"/>
              <a:t>的左孩子为空，则父结点的左孩子或右孩子指向</a:t>
            </a:r>
            <a:r>
              <a:rPr lang="en-US" altLang="zh-CN" dirty="0"/>
              <a:t>P</a:t>
            </a:r>
            <a:r>
              <a:rPr lang="zh-CN" altLang="en-US" dirty="0"/>
              <a:t>的右孩子</a:t>
            </a:r>
            <a:endParaRPr lang="en-US" altLang="zh-CN" dirty="0"/>
          </a:p>
          <a:p>
            <a:r>
              <a:rPr lang="en-US" altLang="zh-CN" dirty="0"/>
              <a:t>2</a:t>
            </a:r>
            <a:r>
              <a:rPr lang="zh-CN" altLang="en-US" dirty="0"/>
              <a:t>、</a:t>
            </a:r>
            <a:r>
              <a:rPr lang="en-US" altLang="zh-CN" dirty="0"/>
              <a:t>P</a:t>
            </a:r>
            <a:r>
              <a:rPr lang="zh-CN" altLang="en-US" dirty="0"/>
              <a:t>的右孩子为空，则父结点的左孩子或右孩子指向</a:t>
            </a:r>
            <a:r>
              <a:rPr lang="en-US" altLang="zh-CN" dirty="0"/>
              <a:t>P</a:t>
            </a:r>
            <a:r>
              <a:rPr lang="zh-CN" altLang="en-US" dirty="0"/>
              <a:t>的左孩子</a:t>
            </a:r>
            <a:endParaRPr lang="en-US" altLang="zh-CN" dirty="0"/>
          </a:p>
          <a:p>
            <a:endParaRPr lang="en-US" altLang="zh-CN" dirty="0"/>
          </a:p>
          <a:p>
            <a:r>
              <a:rPr lang="zh-CN" altLang="en-US" dirty="0"/>
              <a:t>注意：在编程时，这种情况可以和删除叶子结点（因为叶子结点的左右孩子都为</a:t>
            </a:r>
            <a:r>
              <a:rPr lang="en-US" altLang="zh-CN" dirty="0"/>
              <a:t>NULL</a:t>
            </a:r>
            <a:r>
              <a:rPr lang="zh-CN" altLang="en-US" dirty="0"/>
              <a:t>，就可以用叶子结点的左右孩子来表示</a:t>
            </a:r>
            <a:r>
              <a:rPr lang="en-US" altLang="zh-CN" dirty="0"/>
              <a:t>NULL</a:t>
            </a:r>
            <a:r>
              <a:rPr lang="zh-CN" altLang="en-US" dirty="0"/>
              <a:t>）的情况统一起来处理。</a:t>
            </a:r>
            <a:endParaRPr lang="en-US" altLang="zh-CN" dirty="0"/>
          </a:p>
        </p:txBody>
      </p:sp>
      <p:sp>
        <p:nvSpPr>
          <p:cNvPr id="78852" name="灯片编号占位符 3">
            <a:extLst>
              <a:ext uri="{FF2B5EF4-FFF2-40B4-BE49-F238E27FC236}">
                <a16:creationId xmlns:a16="http://schemas.microsoft.com/office/drawing/2014/main" id="{A75507DF-B94C-4883-A9D2-3557D70391A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0A621A1-61CA-41BC-B24A-1EED220FBBD9}" type="slidenum">
              <a:rPr lang="zh-CN" altLang="en-US" smtClean="0">
                <a:latin typeface="Tahoma" panose="020B0604030504040204" pitchFamily="34" charset="0"/>
              </a:rPr>
              <a:pPr>
                <a:spcBef>
                  <a:spcPct val="0"/>
                </a:spcBef>
              </a:pPr>
              <a:t>20</a:t>
            </a:fld>
            <a:endParaRPr lang="en-US" altLang="zh-CN">
              <a:latin typeface="Tahoma" panose="020B060403050404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id="{61031ED0-2229-46EB-A2A2-3CD3435B8E1C}"/>
              </a:ext>
            </a:extLst>
          </p:cNvPr>
          <p:cNvSpPr>
            <a:spLocks noGrp="1" noRot="1" noChangeAspect="1" noChangeArrowheads="1" noTextEdit="1"/>
          </p:cNvSpPr>
          <p:nvPr>
            <p:ph type="sldImg"/>
          </p:nvPr>
        </p:nvSpPr>
        <p:spPr>
          <a:ln/>
        </p:spPr>
      </p:sp>
      <p:sp>
        <p:nvSpPr>
          <p:cNvPr id="80899" name="备注占位符 2">
            <a:extLst>
              <a:ext uri="{FF2B5EF4-FFF2-40B4-BE49-F238E27FC236}">
                <a16:creationId xmlns:a16="http://schemas.microsoft.com/office/drawing/2014/main" id="{46C1CFF0-16DE-4A80-BC43-D4B93944A83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在这种情况下，要有</a:t>
            </a:r>
            <a:r>
              <a:rPr lang="en-US" altLang="zh-CN" b="1" i="1" u="sng" dirty="0"/>
              <a:t>3</a:t>
            </a:r>
            <a:r>
              <a:rPr lang="zh-CN" altLang="en-US" b="1" i="1" u="sng" dirty="0"/>
              <a:t>个</a:t>
            </a:r>
            <a:r>
              <a:rPr lang="zh-CN" altLang="en-US" dirty="0"/>
              <a:t>指针配合：一个指向要删除的结点</a:t>
            </a:r>
            <a:r>
              <a:rPr lang="en-US" altLang="zh-CN" dirty="0"/>
              <a:t>p</a:t>
            </a:r>
            <a:r>
              <a:rPr lang="zh-CN" altLang="en-US" dirty="0"/>
              <a:t>，一个指向该结点的直接前驱</a:t>
            </a:r>
            <a:r>
              <a:rPr lang="en-US" altLang="zh-CN" dirty="0"/>
              <a:t>s</a:t>
            </a:r>
            <a:r>
              <a:rPr lang="zh-CN" altLang="en-US" dirty="0"/>
              <a:t>，一个指向</a:t>
            </a:r>
            <a:r>
              <a:rPr lang="en-US" altLang="zh-CN" dirty="0"/>
              <a:t>s</a:t>
            </a:r>
            <a:r>
              <a:rPr lang="zh-CN" altLang="en-US" dirty="0"/>
              <a:t>的父结点。</a:t>
            </a:r>
            <a:endParaRPr lang="en-US" altLang="zh-CN" dirty="0"/>
          </a:p>
          <a:p>
            <a:r>
              <a:rPr lang="en-US" altLang="zh-CN" dirty="0"/>
              <a:t>s</a:t>
            </a:r>
            <a:r>
              <a:rPr lang="zh-CN" altLang="en-US" dirty="0"/>
              <a:t>为</a:t>
            </a:r>
            <a:r>
              <a:rPr lang="en-US" altLang="zh-CN" dirty="0"/>
              <a:t>p</a:t>
            </a:r>
            <a:r>
              <a:rPr lang="zh-CN" altLang="en-US" dirty="0"/>
              <a:t>的左子树最右边的结点，因此只可能有左孩子或没有左孩子两种情况。</a:t>
            </a:r>
            <a:endParaRPr lang="en-US" altLang="zh-CN" dirty="0"/>
          </a:p>
          <a:p>
            <a:endParaRPr lang="en-US" altLang="zh-CN" dirty="0"/>
          </a:p>
          <a:p>
            <a:r>
              <a:rPr lang="zh-CN" altLang="en-US" dirty="0"/>
              <a:t>整个算法分三步走：</a:t>
            </a:r>
            <a:endParaRPr lang="en-US" altLang="zh-CN" dirty="0"/>
          </a:p>
          <a:p>
            <a:r>
              <a:rPr lang="en-US" altLang="zh-CN" dirty="0"/>
              <a:t>1</a:t>
            </a:r>
            <a:r>
              <a:rPr lang="zh-CN" altLang="en-US" dirty="0"/>
              <a:t>、找到</a:t>
            </a:r>
            <a:r>
              <a:rPr lang="en-US" altLang="zh-CN" dirty="0"/>
              <a:t>S</a:t>
            </a:r>
            <a:r>
              <a:rPr lang="zh-CN" altLang="en-US" dirty="0"/>
              <a:t>（</a:t>
            </a:r>
            <a:r>
              <a:rPr lang="en-US" altLang="zh-CN" dirty="0"/>
              <a:t>P</a:t>
            </a:r>
            <a:r>
              <a:rPr lang="zh-CN" altLang="en-US" dirty="0"/>
              <a:t>的左子树最右边的结点）</a:t>
            </a:r>
            <a:endParaRPr lang="en-US" altLang="zh-CN" dirty="0"/>
          </a:p>
          <a:p>
            <a:r>
              <a:rPr lang="en-US" altLang="zh-CN" dirty="0"/>
              <a:t>1</a:t>
            </a:r>
            <a:r>
              <a:rPr lang="zh-CN" altLang="en-US" dirty="0"/>
              <a:t>、将</a:t>
            </a:r>
            <a:r>
              <a:rPr lang="en-US" altLang="zh-CN" dirty="0"/>
              <a:t>S</a:t>
            </a:r>
            <a:r>
              <a:rPr lang="zh-CN" altLang="en-US" dirty="0"/>
              <a:t>的值拷贝到</a:t>
            </a:r>
            <a:r>
              <a:rPr lang="en-US" altLang="zh-CN" dirty="0"/>
              <a:t>P</a:t>
            </a:r>
          </a:p>
          <a:p>
            <a:r>
              <a:rPr lang="en-US" altLang="zh-CN" dirty="0"/>
              <a:t>2</a:t>
            </a:r>
            <a:r>
              <a:rPr lang="zh-CN" altLang="en-US" dirty="0"/>
              <a:t>、然后从</a:t>
            </a:r>
            <a:r>
              <a:rPr lang="en-US" altLang="zh-CN" dirty="0"/>
              <a:t>P</a:t>
            </a:r>
            <a:r>
              <a:rPr lang="zh-CN" altLang="en-US" dirty="0"/>
              <a:t>的左孩子作为当前结点，递归调用删除算法去删除结点</a:t>
            </a:r>
            <a:r>
              <a:rPr lang="en-US" altLang="zh-CN" dirty="0"/>
              <a:t>S</a:t>
            </a:r>
          </a:p>
        </p:txBody>
      </p:sp>
      <p:sp>
        <p:nvSpPr>
          <p:cNvPr id="80900" name="灯片编号占位符 3">
            <a:extLst>
              <a:ext uri="{FF2B5EF4-FFF2-40B4-BE49-F238E27FC236}">
                <a16:creationId xmlns:a16="http://schemas.microsoft.com/office/drawing/2014/main" id="{ED521BA8-2AC4-41A8-82A6-A0BDEBB1E04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472479D-7988-442D-8FA1-3F3F55A4C154}" type="slidenum">
              <a:rPr lang="zh-CN" altLang="en-US" smtClean="0">
                <a:latin typeface="Tahoma" panose="020B0604030504040204" pitchFamily="34" charset="0"/>
              </a:rPr>
              <a:pPr>
                <a:spcBef>
                  <a:spcPct val="0"/>
                </a:spcBef>
              </a:pPr>
              <a:t>21</a:t>
            </a:fld>
            <a:endParaRPr lang="en-US" altLang="zh-CN">
              <a:latin typeface="Tahoma" panose="020B060403050404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12550866-3956-4D39-89E3-2AE9EBD35691}"/>
              </a:ext>
            </a:extLst>
          </p:cNvPr>
          <p:cNvSpPr>
            <a:spLocks noGrp="1" noRot="1" noChangeAspect="1" noChangeArrowheads="1" noTextEdit="1"/>
          </p:cNvSpPr>
          <p:nvPr>
            <p:ph type="sldImg"/>
          </p:nvPr>
        </p:nvSpPr>
        <p:spPr>
          <a:ln/>
        </p:spPr>
      </p:sp>
      <p:sp>
        <p:nvSpPr>
          <p:cNvPr id="82947" name="备注占位符 2">
            <a:extLst>
              <a:ext uri="{FF2B5EF4-FFF2-40B4-BE49-F238E27FC236}">
                <a16:creationId xmlns:a16="http://schemas.microsoft.com/office/drawing/2014/main" id="{11405612-1535-448E-9052-B8F361BEB1E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1</a:t>
            </a:r>
            <a:r>
              <a:rPr lang="zh-CN" altLang="en-US" dirty="0"/>
              <a:t>、删除</a:t>
            </a:r>
            <a:r>
              <a:rPr lang="en-US" altLang="zh-CN" dirty="0"/>
              <a:t>13</a:t>
            </a:r>
            <a:r>
              <a:rPr lang="zh-CN" altLang="en-US" dirty="0"/>
              <a:t>，它左子树最右边的孩子是</a:t>
            </a:r>
            <a:r>
              <a:rPr lang="en-US" altLang="zh-CN" dirty="0"/>
              <a:t>5</a:t>
            </a:r>
            <a:r>
              <a:rPr lang="zh-CN" altLang="en-US" dirty="0"/>
              <a:t>，同时</a:t>
            </a:r>
            <a:r>
              <a:rPr lang="en-US" altLang="zh-CN" dirty="0"/>
              <a:t>5</a:t>
            </a:r>
            <a:r>
              <a:rPr lang="zh-CN" altLang="en-US" dirty="0"/>
              <a:t>是叶子；首先将</a:t>
            </a:r>
            <a:r>
              <a:rPr lang="en-US" altLang="zh-CN" dirty="0"/>
              <a:t>5</a:t>
            </a:r>
            <a:r>
              <a:rPr lang="zh-CN" altLang="en-US" dirty="0"/>
              <a:t>的值拷贝给</a:t>
            </a:r>
            <a:r>
              <a:rPr lang="en-US" altLang="zh-CN" dirty="0"/>
              <a:t>13</a:t>
            </a:r>
            <a:r>
              <a:rPr lang="zh-CN" altLang="en-US" dirty="0"/>
              <a:t>，然后将</a:t>
            </a:r>
            <a:r>
              <a:rPr lang="en-US" altLang="zh-CN" dirty="0"/>
              <a:t>13</a:t>
            </a:r>
            <a:r>
              <a:rPr lang="zh-CN" altLang="en-US" dirty="0"/>
              <a:t>的左孩子指针设置为</a:t>
            </a:r>
            <a:r>
              <a:rPr lang="en-US" altLang="zh-CN" dirty="0"/>
              <a:t>NULL</a:t>
            </a:r>
            <a:r>
              <a:rPr lang="zh-CN" altLang="en-US" dirty="0"/>
              <a:t>。</a:t>
            </a:r>
            <a:endParaRPr lang="en-US" altLang="zh-CN" dirty="0"/>
          </a:p>
          <a:p>
            <a:r>
              <a:rPr lang="en-US" altLang="zh-CN" dirty="0"/>
              <a:t>2</a:t>
            </a:r>
            <a:r>
              <a:rPr lang="zh-CN" altLang="en-US" dirty="0"/>
              <a:t>、删除</a:t>
            </a:r>
            <a:r>
              <a:rPr lang="en-US" altLang="zh-CN" dirty="0"/>
              <a:t>56</a:t>
            </a:r>
            <a:r>
              <a:rPr lang="zh-CN" altLang="en-US" dirty="0"/>
              <a:t>，它的左子树最右边的孩子是</a:t>
            </a:r>
            <a:r>
              <a:rPr lang="en-US" altLang="zh-CN" dirty="0"/>
              <a:t>37</a:t>
            </a:r>
            <a:r>
              <a:rPr lang="zh-CN" altLang="en-US" dirty="0"/>
              <a:t>；首先将</a:t>
            </a:r>
            <a:r>
              <a:rPr lang="en-US" altLang="zh-CN" dirty="0"/>
              <a:t>37</a:t>
            </a:r>
            <a:r>
              <a:rPr lang="zh-CN" altLang="en-US" dirty="0"/>
              <a:t>的值拷贝给</a:t>
            </a:r>
            <a:r>
              <a:rPr lang="en-US" altLang="zh-CN" dirty="0"/>
              <a:t>56</a:t>
            </a:r>
            <a:r>
              <a:rPr lang="zh-CN" altLang="en-US" dirty="0"/>
              <a:t>，然后将</a:t>
            </a:r>
            <a:r>
              <a:rPr lang="en-US" altLang="zh-CN" dirty="0"/>
              <a:t>37</a:t>
            </a:r>
            <a:r>
              <a:rPr lang="zh-CN" altLang="en-US" dirty="0"/>
              <a:t>的父结点</a:t>
            </a:r>
            <a:r>
              <a:rPr lang="en-US" altLang="zh-CN" dirty="0"/>
              <a:t>13</a:t>
            </a:r>
            <a:r>
              <a:rPr lang="zh-CN" altLang="en-US" dirty="0"/>
              <a:t>的右孩子指针设置为</a:t>
            </a:r>
            <a:r>
              <a:rPr lang="en-US" altLang="zh-CN" dirty="0"/>
              <a:t>37</a:t>
            </a:r>
            <a:r>
              <a:rPr lang="zh-CN" altLang="en-US" dirty="0"/>
              <a:t>的左孩子</a:t>
            </a:r>
            <a:r>
              <a:rPr lang="en-US" altLang="zh-CN" dirty="0"/>
              <a:t>21</a:t>
            </a:r>
            <a:r>
              <a:rPr lang="zh-CN" altLang="en-US" dirty="0"/>
              <a:t>。</a:t>
            </a:r>
            <a:endParaRPr lang="en-US" altLang="zh-CN" dirty="0"/>
          </a:p>
          <a:p>
            <a:endParaRPr lang="en-US" altLang="zh-CN" dirty="0"/>
          </a:p>
          <a:p>
            <a:r>
              <a:rPr lang="zh-CN" altLang="en-US" dirty="0"/>
              <a:t>说明：第</a:t>
            </a:r>
            <a:r>
              <a:rPr lang="en-US" altLang="zh-CN" dirty="0"/>
              <a:t>2</a:t>
            </a:r>
            <a:r>
              <a:rPr lang="zh-CN" altLang="en-US" dirty="0"/>
              <a:t>步可用递归算法删除结点</a:t>
            </a:r>
            <a:r>
              <a:rPr lang="en-US" altLang="zh-CN" dirty="0"/>
              <a:t>37</a:t>
            </a:r>
            <a:r>
              <a:rPr lang="zh-CN" altLang="en-US" dirty="0"/>
              <a:t>就可以了。</a:t>
            </a:r>
            <a:endParaRPr lang="en-US" altLang="zh-CN" dirty="0"/>
          </a:p>
          <a:p>
            <a:endParaRPr lang="en-US" altLang="zh-CN" dirty="0"/>
          </a:p>
          <a:p>
            <a:endParaRPr lang="zh-CN" altLang="en-US" dirty="0"/>
          </a:p>
        </p:txBody>
      </p:sp>
      <p:sp>
        <p:nvSpPr>
          <p:cNvPr id="82948" name="灯片编号占位符 3">
            <a:extLst>
              <a:ext uri="{FF2B5EF4-FFF2-40B4-BE49-F238E27FC236}">
                <a16:creationId xmlns:a16="http://schemas.microsoft.com/office/drawing/2014/main" id="{E0D100AA-9CBB-4B4D-90E1-B9739388B8C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1077355-D675-4BB4-A815-13419ECCBDC3}" type="slidenum">
              <a:rPr lang="zh-CN" altLang="en-US" smtClean="0">
                <a:latin typeface="Tahoma" panose="020B0604030504040204" pitchFamily="34" charset="0"/>
              </a:rPr>
              <a:pPr>
                <a:spcBef>
                  <a:spcPct val="0"/>
                </a:spcBef>
              </a:pPr>
              <a:t>22</a:t>
            </a:fld>
            <a:endParaRPr lang="en-US" altLang="zh-CN">
              <a:latin typeface="Tahoma" panose="020B060403050404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2057FADA-EDAA-427B-B09F-262F7DFE797E}"/>
              </a:ext>
            </a:extLst>
          </p:cNvPr>
          <p:cNvSpPr>
            <a:spLocks noGrp="1" noRot="1" noChangeAspect="1" noChangeArrowheads="1" noTextEdit="1"/>
          </p:cNvSpPr>
          <p:nvPr>
            <p:ph type="sldImg"/>
          </p:nvPr>
        </p:nvSpPr>
        <p:spPr>
          <a:ln/>
        </p:spPr>
      </p:sp>
      <p:sp>
        <p:nvSpPr>
          <p:cNvPr id="66563" name="备注占位符 2">
            <a:extLst>
              <a:ext uri="{FF2B5EF4-FFF2-40B4-BE49-F238E27FC236}">
                <a16:creationId xmlns:a16="http://schemas.microsoft.com/office/drawing/2014/main" id="{EF8A92F5-AE9E-43F5-8112-C84E5536E1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4" name="灯片编号占位符 3">
            <a:extLst>
              <a:ext uri="{FF2B5EF4-FFF2-40B4-BE49-F238E27FC236}">
                <a16:creationId xmlns:a16="http://schemas.microsoft.com/office/drawing/2014/main" id="{AD3EE168-EA1A-4827-AA95-185E817A0BA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9263E3C-CD63-48ED-BBFB-1443E8B029F9}" type="slidenum">
              <a:rPr lang="zh-CN" altLang="en-US" smtClean="0">
                <a:latin typeface="Tahoma" panose="020B0604030504040204" pitchFamily="34" charset="0"/>
              </a:rPr>
              <a:pPr>
                <a:spcBef>
                  <a:spcPct val="0"/>
                </a:spcBef>
              </a:pPr>
              <a:t>23</a:t>
            </a:fld>
            <a:endParaRPr lang="en-US" altLang="zh-CN">
              <a:latin typeface="Tahoma" panose="020B0604030504040204" pitchFamily="34" charset="0"/>
            </a:endParaRPr>
          </a:p>
        </p:txBody>
      </p:sp>
    </p:spTree>
    <p:extLst>
      <p:ext uri="{BB962C8B-B14F-4D97-AF65-F5344CB8AC3E}">
        <p14:creationId xmlns:p14="http://schemas.microsoft.com/office/powerpoint/2010/main" val="2748185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2057FADA-EDAA-427B-B09F-262F7DFE797E}"/>
              </a:ext>
            </a:extLst>
          </p:cNvPr>
          <p:cNvSpPr>
            <a:spLocks noGrp="1" noRot="1" noChangeAspect="1" noChangeArrowheads="1" noTextEdit="1"/>
          </p:cNvSpPr>
          <p:nvPr>
            <p:ph type="sldImg"/>
          </p:nvPr>
        </p:nvSpPr>
        <p:spPr>
          <a:ln/>
        </p:spPr>
      </p:sp>
      <p:sp>
        <p:nvSpPr>
          <p:cNvPr id="66563" name="备注占位符 2">
            <a:extLst>
              <a:ext uri="{FF2B5EF4-FFF2-40B4-BE49-F238E27FC236}">
                <a16:creationId xmlns:a16="http://schemas.microsoft.com/office/drawing/2014/main" id="{EF8A92F5-AE9E-43F5-8112-C84E5536E1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在函数内修改了形参</a:t>
            </a:r>
            <a:r>
              <a:rPr lang="en-US" altLang="zh-CN" dirty="0" err="1"/>
              <a:t>ptr</a:t>
            </a:r>
            <a:r>
              <a:rPr lang="zh-CN" altLang="en-US" dirty="0"/>
              <a:t>的值，因此参数需要是引用的方式，或者使用指针（参数本身是指针，因此要用二级指针）</a:t>
            </a:r>
          </a:p>
        </p:txBody>
      </p:sp>
      <p:sp>
        <p:nvSpPr>
          <p:cNvPr id="66564" name="灯片编号占位符 3">
            <a:extLst>
              <a:ext uri="{FF2B5EF4-FFF2-40B4-BE49-F238E27FC236}">
                <a16:creationId xmlns:a16="http://schemas.microsoft.com/office/drawing/2014/main" id="{AD3EE168-EA1A-4827-AA95-185E817A0BA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9263E3C-CD63-48ED-BBFB-1443E8B029F9}" type="slidenum">
              <a:rPr lang="zh-CN" altLang="en-US" smtClean="0">
                <a:latin typeface="Tahoma" panose="020B0604030504040204" pitchFamily="34" charset="0"/>
              </a:rPr>
              <a:pPr>
                <a:spcBef>
                  <a:spcPct val="0"/>
                </a:spcBef>
              </a:pPr>
              <a:t>24</a:t>
            </a:fld>
            <a:endParaRPr lang="en-US" altLang="zh-CN">
              <a:latin typeface="Tahoma" panose="020B0604030504040204" pitchFamily="34" charset="0"/>
            </a:endParaRPr>
          </a:p>
        </p:txBody>
      </p:sp>
    </p:spTree>
    <p:extLst>
      <p:ext uri="{BB962C8B-B14F-4D97-AF65-F5344CB8AC3E}">
        <p14:creationId xmlns:p14="http://schemas.microsoft.com/office/powerpoint/2010/main" val="406643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和折半查找一样。</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25</a:t>
            </a:fld>
            <a:endParaRPr lang="en-US" altLang="zh-CN"/>
          </a:p>
        </p:txBody>
      </p:sp>
    </p:spTree>
    <p:extLst>
      <p:ext uri="{BB962C8B-B14F-4D97-AF65-F5344CB8AC3E}">
        <p14:creationId xmlns:p14="http://schemas.microsoft.com/office/powerpoint/2010/main" val="1650516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2C9B5CA1-0C7A-4552-BD7C-68D10B48324B}"/>
              </a:ext>
            </a:extLst>
          </p:cNvPr>
          <p:cNvSpPr>
            <a:spLocks noGrp="1" noRot="1" noChangeAspect="1" noChangeArrowheads="1" noTextEdit="1"/>
          </p:cNvSpPr>
          <p:nvPr>
            <p:ph type="sldImg"/>
          </p:nvPr>
        </p:nvSpPr>
        <p:spPr>
          <a:ln/>
        </p:spPr>
      </p:sp>
      <p:sp>
        <p:nvSpPr>
          <p:cNvPr id="50179" name="备注占位符 2">
            <a:extLst>
              <a:ext uri="{FF2B5EF4-FFF2-40B4-BE49-F238E27FC236}">
                <a16:creationId xmlns:a16="http://schemas.microsoft.com/office/drawing/2014/main" id="{680DDAE0-09C2-4650-A13B-B631A33C81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二叉排序树的所有算法也都适合用递归方式实现。</a:t>
            </a:r>
            <a:endParaRPr lang="en-US" altLang="zh-CN" dirty="0"/>
          </a:p>
          <a:p>
            <a:endParaRPr lang="en-US" altLang="zh-CN" dirty="0"/>
          </a:p>
          <a:p>
            <a:r>
              <a:rPr lang="zh-CN" altLang="en-US" dirty="0"/>
              <a:t>对二叉排序树进行中序遍历便可得到一个按关键字有序的序列，因此一个无序序列可通过构造一棵二叉排序树而成为有序序列。</a:t>
            </a:r>
          </a:p>
        </p:txBody>
      </p:sp>
      <p:sp>
        <p:nvSpPr>
          <p:cNvPr id="50180" name="灯片编号占位符 3">
            <a:extLst>
              <a:ext uri="{FF2B5EF4-FFF2-40B4-BE49-F238E27FC236}">
                <a16:creationId xmlns:a16="http://schemas.microsoft.com/office/drawing/2014/main" id="{C983397B-8915-46F3-A4B5-E3E245B4F21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33674C9-0864-486C-848C-E808EBB63B98}" type="slidenum">
              <a:rPr lang="zh-CN" altLang="en-US" smtClean="0">
                <a:latin typeface="Tahoma" panose="020B0604030504040204" pitchFamily="34" charset="0"/>
              </a:rPr>
              <a:pPr>
                <a:spcBef>
                  <a:spcPct val="0"/>
                </a:spcBef>
              </a:pPr>
              <a:t>2</a:t>
            </a:fld>
            <a:endParaRPr lang="en-US" altLang="zh-CN">
              <a:latin typeface="Tahoma" panose="020B060403050404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a:extLst>
              <a:ext uri="{FF2B5EF4-FFF2-40B4-BE49-F238E27FC236}">
                <a16:creationId xmlns:a16="http://schemas.microsoft.com/office/drawing/2014/main" id="{217507C0-2EB7-4935-81E2-0FA3E48AD2F0}"/>
              </a:ext>
            </a:extLst>
          </p:cNvPr>
          <p:cNvSpPr>
            <a:spLocks noGrp="1" noRot="1" noChangeAspect="1" noChangeArrowheads="1" noTextEdit="1"/>
          </p:cNvSpPr>
          <p:nvPr>
            <p:ph type="sldImg"/>
          </p:nvPr>
        </p:nvSpPr>
        <p:spPr>
          <a:ln/>
        </p:spPr>
      </p:sp>
      <p:sp>
        <p:nvSpPr>
          <p:cNvPr id="87043" name="备注占位符 2">
            <a:extLst>
              <a:ext uri="{FF2B5EF4-FFF2-40B4-BE49-F238E27FC236}">
                <a16:creationId xmlns:a16="http://schemas.microsoft.com/office/drawing/2014/main" id="{618DBAB3-8474-472B-8AE8-5C83D98A34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链表结构，适合于插入或删除操作频繁的应用</a:t>
            </a:r>
          </a:p>
        </p:txBody>
      </p:sp>
      <p:sp>
        <p:nvSpPr>
          <p:cNvPr id="87044" name="灯片编号占位符 3">
            <a:extLst>
              <a:ext uri="{FF2B5EF4-FFF2-40B4-BE49-F238E27FC236}">
                <a16:creationId xmlns:a16="http://schemas.microsoft.com/office/drawing/2014/main" id="{E8F67365-8630-4695-9CF0-CC7EDACCCD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7A8FC7EF-A7D8-49E2-865C-23A671B40C1E}" type="slidenum">
              <a:rPr lang="zh-CN" altLang="en-US" sz="1200" smtClean="0"/>
              <a:pPr/>
              <a:t>27</a:t>
            </a:fld>
            <a:endParaRPr lang="en-US" altLang="zh-CN"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a:extLst>
              <a:ext uri="{FF2B5EF4-FFF2-40B4-BE49-F238E27FC236}">
                <a16:creationId xmlns:a16="http://schemas.microsoft.com/office/drawing/2014/main" id="{6C3D30B2-62DF-4D9C-8B33-B22152B6CA1D}"/>
              </a:ext>
            </a:extLst>
          </p:cNvPr>
          <p:cNvSpPr>
            <a:spLocks noGrp="1" noRot="1" noChangeAspect="1" noChangeArrowheads="1" noTextEdit="1"/>
          </p:cNvSpPr>
          <p:nvPr>
            <p:ph type="sldImg"/>
          </p:nvPr>
        </p:nvSpPr>
        <p:spPr>
          <a:ln/>
        </p:spPr>
      </p:sp>
      <p:sp>
        <p:nvSpPr>
          <p:cNvPr id="91139" name="备注占位符 2">
            <a:extLst>
              <a:ext uri="{FF2B5EF4-FFF2-40B4-BE49-F238E27FC236}">
                <a16:creationId xmlns:a16="http://schemas.microsoft.com/office/drawing/2014/main" id="{E14B1260-5861-4946-BDA6-6A5F939A182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二叉排序树的效率取决于二叉排序树的形态。为了获得较好的查找效率，就要构造一棵形态均匀的二叉排序树，即平衡二叉树。</a:t>
            </a:r>
            <a:endParaRPr lang="en-US" altLang="zh-CN" dirty="0"/>
          </a:p>
          <a:p>
            <a:endParaRPr lang="en-US" altLang="zh-CN" dirty="0"/>
          </a:p>
          <a:p>
            <a:r>
              <a:rPr lang="zh-CN" altLang="en-US" dirty="0"/>
              <a:t>平衡二叉树就是为了将树的高度尽可能降低，减少查找时间。</a:t>
            </a:r>
          </a:p>
        </p:txBody>
      </p:sp>
      <p:sp>
        <p:nvSpPr>
          <p:cNvPr id="91140" name="灯片编号占位符 3">
            <a:extLst>
              <a:ext uri="{FF2B5EF4-FFF2-40B4-BE49-F238E27FC236}">
                <a16:creationId xmlns:a16="http://schemas.microsoft.com/office/drawing/2014/main" id="{708BEA40-691A-42F5-AA9F-93163F9BF74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CA4CD56-20AA-4731-A99D-BE040ECF21F3}" type="slidenum">
              <a:rPr lang="zh-CN" altLang="en-US" smtClean="0">
                <a:latin typeface="Tahoma" panose="020B0604030504040204" pitchFamily="34" charset="0"/>
              </a:rPr>
              <a:pPr>
                <a:spcBef>
                  <a:spcPct val="0"/>
                </a:spcBef>
              </a:pPr>
              <a:t>29</a:t>
            </a:fld>
            <a:endParaRPr lang="en-US" altLang="zh-CN">
              <a:latin typeface="Tahoma" panose="020B060403050404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a16="http://schemas.microsoft.com/office/drawing/2014/main" id="{F5436E60-562C-4C19-940C-0A14ED86185A}"/>
              </a:ext>
            </a:extLst>
          </p:cNvPr>
          <p:cNvSpPr>
            <a:spLocks noGrp="1" noRot="1" noChangeAspect="1" noChangeArrowheads="1" noTextEdit="1"/>
          </p:cNvSpPr>
          <p:nvPr>
            <p:ph type="sldImg"/>
          </p:nvPr>
        </p:nvSpPr>
        <p:spPr>
          <a:ln/>
        </p:spPr>
      </p:sp>
      <p:sp>
        <p:nvSpPr>
          <p:cNvPr id="95235" name="备注占位符 2">
            <a:extLst>
              <a:ext uri="{FF2B5EF4-FFF2-40B4-BE49-F238E27FC236}">
                <a16:creationId xmlns:a16="http://schemas.microsoft.com/office/drawing/2014/main" id="{2C76B897-A9DC-44F7-AC7F-AF02B59D48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插入新结点后，检查只需沿插入位置向根的路径回溯，中间经过的结点才需要检查，其他的结点不需要检查。（因为发生不平衡，平衡因子也只能是</a:t>
            </a:r>
            <a:r>
              <a:rPr lang="en-US" altLang="zh-CN" dirty="0"/>
              <a:t>2</a:t>
            </a:r>
            <a:r>
              <a:rPr lang="zh-CN" altLang="en-US" dirty="0"/>
              <a:t>或</a:t>
            </a:r>
            <a:r>
              <a:rPr lang="en-US" altLang="zh-CN" dirty="0"/>
              <a:t>-2</a:t>
            </a:r>
            <a:r>
              <a:rPr lang="zh-CN" altLang="en-US" dirty="0"/>
              <a:t>，通过调整将这部分高度降低一层，就能将平衡因子降低到</a:t>
            </a:r>
            <a:r>
              <a:rPr lang="en-US" altLang="zh-CN" dirty="0"/>
              <a:t>1</a:t>
            </a:r>
            <a:r>
              <a:rPr lang="zh-CN" altLang="en-US" dirty="0"/>
              <a:t>或</a:t>
            </a:r>
            <a:r>
              <a:rPr lang="en-US" altLang="zh-CN" dirty="0"/>
              <a:t>-1</a:t>
            </a:r>
            <a:r>
              <a:rPr lang="zh-CN" altLang="en-US" dirty="0"/>
              <a:t>，因此整棵树还是平衡的）</a:t>
            </a:r>
            <a:endParaRPr lang="en-US" altLang="zh-CN" dirty="0"/>
          </a:p>
          <a:p>
            <a:endParaRPr lang="en-US" altLang="zh-CN" dirty="0"/>
          </a:p>
          <a:p>
            <a:r>
              <a:rPr lang="zh-CN" altLang="en-US" dirty="0"/>
              <a:t>需调整的结点从发生不平衡的结点开始，沿回溯的路径取直接下两层结点，共</a:t>
            </a:r>
            <a:r>
              <a:rPr lang="en-US" altLang="zh-CN" dirty="0"/>
              <a:t>3</a:t>
            </a:r>
            <a:r>
              <a:rPr lang="zh-CN" altLang="en-US" dirty="0"/>
              <a:t>个结点</a:t>
            </a:r>
          </a:p>
        </p:txBody>
      </p:sp>
      <p:sp>
        <p:nvSpPr>
          <p:cNvPr id="95236" name="灯片编号占位符 3">
            <a:extLst>
              <a:ext uri="{FF2B5EF4-FFF2-40B4-BE49-F238E27FC236}">
                <a16:creationId xmlns:a16="http://schemas.microsoft.com/office/drawing/2014/main" id="{E80CF1BA-DD6F-4B25-8F27-CEDA4AC0A00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039001D-7F87-4F36-A176-D335C224E393}" type="slidenum">
              <a:rPr lang="zh-CN" altLang="en-US" smtClean="0">
                <a:latin typeface="Tahoma" panose="020B0604030504040204" pitchFamily="34" charset="0"/>
              </a:rPr>
              <a:pPr>
                <a:spcBef>
                  <a:spcPct val="0"/>
                </a:spcBef>
              </a:pPr>
              <a:t>32</a:t>
            </a:fld>
            <a:endParaRPr lang="en-US" altLang="zh-CN">
              <a:latin typeface="Tahoma" panose="020B060403050404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a:extLst>
              <a:ext uri="{FF2B5EF4-FFF2-40B4-BE49-F238E27FC236}">
                <a16:creationId xmlns:a16="http://schemas.microsoft.com/office/drawing/2014/main" id="{BB611426-D5AA-483F-947C-2DB5FC2C5B99}"/>
              </a:ext>
            </a:extLst>
          </p:cNvPr>
          <p:cNvSpPr>
            <a:spLocks noGrp="1" noRot="1" noChangeAspect="1" noChangeArrowheads="1" noTextEdit="1"/>
          </p:cNvSpPr>
          <p:nvPr>
            <p:ph type="sldImg"/>
          </p:nvPr>
        </p:nvSpPr>
        <p:spPr>
          <a:ln/>
        </p:spPr>
      </p:sp>
      <p:sp>
        <p:nvSpPr>
          <p:cNvPr id="97283" name="备注占位符 2">
            <a:extLst>
              <a:ext uri="{FF2B5EF4-FFF2-40B4-BE49-F238E27FC236}">
                <a16:creationId xmlns:a16="http://schemas.microsoft.com/office/drawing/2014/main" id="{A9DF5469-F3F3-432F-B04E-0A7EDBB549B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以中间结点为轴，上面的结点掉下来</a:t>
            </a:r>
            <a:endParaRPr lang="en-US" altLang="zh-CN"/>
          </a:p>
          <a:p>
            <a:endParaRPr lang="en-US" altLang="zh-CN"/>
          </a:p>
          <a:p>
            <a:r>
              <a:rPr lang="zh-CN" altLang="en-US"/>
              <a:t>顺时针称为右旋，逆时针称为左旋</a:t>
            </a:r>
          </a:p>
        </p:txBody>
      </p:sp>
      <p:sp>
        <p:nvSpPr>
          <p:cNvPr id="97284" name="灯片编号占位符 3">
            <a:extLst>
              <a:ext uri="{FF2B5EF4-FFF2-40B4-BE49-F238E27FC236}">
                <a16:creationId xmlns:a16="http://schemas.microsoft.com/office/drawing/2014/main" id="{315F2AA3-883D-412C-A1BE-C8F3AAB176A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9967A39-733A-431A-B6E8-CC388F5780E7}" type="slidenum">
              <a:rPr lang="zh-CN" altLang="en-US" smtClean="0">
                <a:latin typeface="Tahoma" panose="020B0604030504040204" pitchFamily="34" charset="0"/>
              </a:rPr>
              <a:pPr>
                <a:spcBef>
                  <a:spcPct val="0"/>
                </a:spcBef>
              </a:pPr>
              <a:t>33</a:t>
            </a:fld>
            <a:endParaRPr lang="en-US" altLang="zh-CN">
              <a:latin typeface="Tahoma" panose="020B060403050404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a:extLst>
              <a:ext uri="{FF2B5EF4-FFF2-40B4-BE49-F238E27FC236}">
                <a16:creationId xmlns:a16="http://schemas.microsoft.com/office/drawing/2014/main" id="{9C9A2223-1E3D-4FC0-958F-599F0E78AAA5}"/>
              </a:ext>
            </a:extLst>
          </p:cNvPr>
          <p:cNvSpPr>
            <a:spLocks noGrp="1" noRot="1" noChangeAspect="1" noChangeArrowheads="1" noTextEdit="1"/>
          </p:cNvSpPr>
          <p:nvPr>
            <p:ph type="sldImg"/>
          </p:nvPr>
        </p:nvSpPr>
        <p:spPr>
          <a:ln/>
        </p:spPr>
      </p:sp>
      <p:sp>
        <p:nvSpPr>
          <p:cNvPr id="99331" name="备注占位符 2">
            <a:extLst>
              <a:ext uri="{FF2B5EF4-FFF2-40B4-BE49-F238E27FC236}">
                <a16:creationId xmlns:a16="http://schemas.microsoft.com/office/drawing/2014/main" id="{824D7629-EAD9-4AF6-9BFC-5B78EA67FD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下面结点的先上到中间位置，然后上面的结点掉下来。</a:t>
            </a:r>
            <a:endParaRPr lang="en-US" altLang="zh-CN"/>
          </a:p>
          <a:p>
            <a:endParaRPr lang="en-US" altLang="zh-CN"/>
          </a:p>
          <a:p>
            <a:r>
              <a:rPr lang="zh-CN" altLang="en-US"/>
              <a:t>顺时针称为右旋，逆时针称为左旋</a:t>
            </a:r>
          </a:p>
          <a:p>
            <a:endParaRPr lang="zh-CN" altLang="en-US"/>
          </a:p>
        </p:txBody>
      </p:sp>
      <p:sp>
        <p:nvSpPr>
          <p:cNvPr id="99332" name="灯片编号占位符 3">
            <a:extLst>
              <a:ext uri="{FF2B5EF4-FFF2-40B4-BE49-F238E27FC236}">
                <a16:creationId xmlns:a16="http://schemas.microsoft.com/office/drawing/2014/main" id="{3ACBA501-6F21-4EAE-AD78-ECBEF775E5A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1AFFD58-E66F-48AB-A728-59524BCDF7A0}" type="slidenum">
              <a:rPr lang="zh-CN" altLang="en-US" smtClean="0">
                <a:latin typeface="Tahoma" panose="020B0604030504040204" pitchFamily="34" charset="0"/>
              </a:rPr>
              <a:pPr>
                <a:spcBef>
                  <a:spcPct val="0"/>
                </a:spcBef>
              </a:pPr>
              <a:t>34</a:t>
            </a:fld>
            <a:endParaRPr lang="en-US" altLang="zh-CN">
              <a:latin typeface="Tahoma" panose="020B060403050404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a:extLst>
              <a:ext uri="{FF2B5EF4-FFF2-40B4-BE49-F238E27FC236}">
                <a16:creationId xmlns:a16="http://schemas.microsoft.com/office/drawing/2014/main" id="{805398DC-4220-4D0D-A57F-CEB8CC897C4D}"/>
              </a:ext>
            </a:extLst>
          </p:cNvPr>
          <p:cNvSpPr>
            <a:spLocks noGrp="1" noRot="1" noChangeAspect="1" noChangeArrowheads="1" noTextEdit="1"/>
          </p:cNvSpPr>
          <p:nvPr>
            <p:ph type="sldImg"/>
          </p:nvPr>
        </p:nvSpPr>
        <p:spPr>
          <a:ln/>
        </p:spPr>
      </p:sp>
      <p:sp>
        <p:nvSpPr>
          <p:cNvPr id="102403" name="备注占位符 2">
            <a:extLst>
              <a:ext uri="{FF2B5EF4-FFF2-40B4-BE49-F238E27FC236}">
                <a16:creationId xmlns:a16="http://schemas.microsoft.com/office/drawing/2014/main" id="{068AD2DF-D321-49B1-AFF0-902A8C53F13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掉下来成为</a:t>
            </a:r>
            <a:r>
              <a:rPr lang="en-US" altLang="zh-CN"/>
              <a:t>B</a:t>
            </a:r>
            <a:r>
              <a:rPr lang="zh-CN" altLang="en-US"/>
              <a:t>的右孩子，</a:t>
            </a:r>
            <a:r>
              <a:rPr lang="en-US" altLang="zh-CN"/>
              <a:t>A</a:t>
            </a:r>
            <a:r>
              <a:rPr lang="zh-CN" altLang="en-US"/>
              <a:t>的左孩子指针空了，然后</a:t>
            </a:r>
            <a:r>
              <a:rPr lang="en-US" altLang="zh-CN"/>
              <a:t>B</a:t>
            </a:r>
            <a:r>
              <a:rPr lang="zh-CN" altLang="en-US"/>
              <a:t>的右孩子成为</a:t>
            </a:r>
            <a:r>
              <a:rPr lang="en-US" altLang="zh-CN"/>
              <a:t>A</a:t>
            </a:r>
            <a:r>
              <a:rPr lang="zh-CN" altLang="en-US"/>
              <a:t>的左孩子</a:t>
            </a:r>
          </a:p>
        </p:txBody>
      </p:sp>
      <p:sp>
        <p:nvSpPr>
          <p:cNvPr id="102404" name="灯片编号占位符 3">
            <a:extLst>
              <a:ext uri="{FF2B5EF4-FFF2-40B4-BE49-F238E27FC236}">
                <a16:creationId xmlns:a16="http://schemas.microsoft.com/office/drawing/2014/main" id="{8A6B476B-BE3A-4535-ACA9-276EA8F92E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84A8E29-FCA2-43DF-8AE4-62F3E859C3F4}" type="slidenum">
              <a:rPr lang="zh-CN" altLang="en-US" smtClean="0">
                <a:latin typeface="Tahoma" panose="020B0604030504040204" pitchFamily="34" charset="0"/>
              </a:rPr>
              <a:pPr>
                <a:spcBef>
                  <a:spcPct val="0"/>
                </a:spcBef>
              </a:pPr>
              <a:t>36</a:t>
            </a:fld>
            <a:endParaRPr lang="en-US" altLang="zh-CN">
              <a:latin typeface="Tahoma" panose="020B060403050404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a:extLst>
              <a:ext uri="{FF2B5EF4-FFF2-40B4-BE49-F238E27FC236}">
                <a16:creationId xmlns:a16="http://schemas.microsoft.com/office/drawing/2014/main" id="{956B6CF4-6B48-493D-86DD-1A94C7EC3921}"/>
              </a:ext>
            </a:extLst>
          </p:cNvPr>
          <p:cNvSpPr>
            <a:spLocks noGrp="1" noRot="1" noChangeAspect="1" noChangeArrowheads="1" noTextEdit="1"/>
          </p:cNvSpPr>
          <p:nvPr>
            <p:ph type="sldImg"/>
          </p:nvPr>
        </p:nvSpPr>
        <p:spPr>
          <a:ln/>
        </p:spPr>
      </p:sp>
      <p:sp>
        <p:nvSpPr>
          <p:cNvPr id="105475" name="备注占位符 2">
            <a:extLst>
              <a:ext uri="{FF2B5EF4-FFF2-40B4-BE49-F238E27FC236}">
                <a16:creationId xmlns:a16="http://schemas.microsoft.com/office/drawing/2014/main" id="{0C6E61D0-02B6-424E-B8FB-2804A8F52E5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掉下来成为</a:t>
            </a:r>
            <a:r>
              <a:rPr lang="en-US" altLang="zh-CN"/>
              <a:t>B</a:t>
            </a:r>
            <a:r>
              <a:rPr lang="zh-CN" altLang="en-US"/>
              <a:t>的左孩子，</a:t>
            </a:r>
            <a:r>
              <a:rPr lang="en-US" altLang="zh-CN"/>
              <a:t>A</a:t>
            </a:r>
            <a:r>
              <a:rPr lang="zh-CN" altLang="en-US"/>
              <a:t>的右孩子指针空了，然后</a:t>
            </a:r>
            <a:r>
              <a:rPr lang="en-US" altLang="zh-CN"/>
              <a:t>B</a:t>
            </a:r>
            <a:r>
              <a:rPr lang="zh-CN" altLang="en-US"/>
              <a:t>的左孩子成为</a:t>
            </a:r>
            <a:r>
              <a:rPr lang="en-US" altLang="zh-CN"/>
              <a:t>A</a:t>
            </a:r>
            <a:r>
              <a:rPr lang="zh-CN" altLang="en-US"/>
              <a:t>的右孩子</a:t>
            </a:r>
          </a:p>
        </p:txBody>
      </p:sp>
      <p:sp>
        <p:nvSpPr>
          <p:cNvPr id="105476" name="灯片编号占位符 3">
            <a:extLst>
              <a:ext uri="{FF2B5EF4-FFF2-40B4-BE49-F238E27FC236}">
                <a16:creationId xmlns:a16="http://schemas.microsoft.com/office/drawing/2014/main" id="{17714E53-D639-434C-A7F2-AAB18C17D8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D66A38C-AE75-4494-A517-7D3D64157B2E}" type="slidenum">
              <a:rPr lang="zh-CN" altLang="en-US" smtClean="0">
                <a:latin typeface="Tahoma" panose="020B0604030504040204" pitchFamily="34" charset="0"/>
              </a:rPr>
              <a:pPr>
                <a:spcBef>
                  <a:spcPct val="0"/>
                </a:spcBef>
              </a:pPr>
              <a:t>38</a:t>
            </a:fld>
            <a:endParaRPr lang="en-US" altLang="zh-CN">
              <a:latin typeface="Tahoma" panose="020B060403050404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a:extLst>
              <a:ext uri="{FF2B5EF4-FFF2-40B4-BE49-F238E27FC236}">
                <a16:creationId xmlns:a16="http://schemas.microsoft.com/office/drawing/2014/main" id="{9D0C158C-4345-4EC4-A832-53B2C0810607}"/>
              </a:ext>
            </a:extLst>
          </p:cNvPr>
          <p:cNvSpPr>
            <a:spLocks noGrp="1" noRot="1" noChangeAspect="1" noChangeArrowheads="1" noTextEdit="1"/>
          </p:cNvSpPr>
          <p:nvPr>
            <p:ph type="sldImg"/>
          </p:nvPr>
        </p:nvSpPr>
        <p:spPr>
          <a:ln/>
        </p:spPr>
      </p:sp>
      <p:sp>
        <p:nvSpPr>
          <p:cNvPr id="108547" name="备注占位符 2">
            <a:extLst>
              <a:ext uri="{FF2B5EF4-FFF2-40B4-BE49-F238E27FC236}">
                <a16:creationId xmlns:a16="http://schemas.microsoft.com/office/drawing/2014/main" id="{4749DF97-66B9-4D36-9A52-7DE8E5079C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C</a:t>
            </a:r>
            <a:r>
              <a:rPr lang="zh-CN" altLang="en-US"/>
              <a:t>上去变成</a:t>
            </a:r>
            <a:r>
              <a:rPr lang="en-US" altLang="zh-CN"/>
              <a:t>A</a:t>
            </a:r>
            <a:r>
              <a:rPr lang="zh-CN" altLang="en-US"/>
              <a:t>的左孩子，</a:t>
            </a:r>
            <a:r>
              <a:rPr lang="en-US" altLang="zh-CN"/>
              <a:t>B</a:t>
            </a:r>
            <a:r>
              <a:rPr lang="zh-CN" altLang="en-US"/>
              <a:t>的右孩子指针空了，</a:t>
            </a:r>
            <a:r>
              <a:rPr lang="en-US" altLang="zh-CN"/>
              <a:t>C</a:t>
            </a:r>
            <a:r>
              <a:rPr lang="zh-CN" altLang="en-US"/>
              <a:t>的左孩子变成</a:t>
            </a:r>
            <a:r>
              <a:rPr lang="en-US" altLang="zh-CN"/>
              <a:t>B</a:t>
            </a:r>
            <a:r>
              <a:rPr lang="zh-CN" altLang="en-US"/>
              <a:t>的右孩子</a:t>
            </a:r>
          </a:p>
        </p:txBody>
      </p:sp>
      <p:sp>
        <p:nvSpPr>
          <p:cNvPr id="108548" name="灯片编号占位符 3">
            <a:extLst>
              <a:ext uri="{FF2B5EF4-FFF2-40B4-BE49-F238E27FC236}">
                <a16:creationId xmlns:a16="http://schemas.microsoft.com/office/drawing/2014/main" id="{55C54973-E0A9-4802-A39F-8896E4ADA42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81D201F-CD55-4A17-AD5F-068C58DD21D2}" type="slidenum">
              <a:rPr lang="zh-CN" altLang="en-US" smtClean="0">
                <a:latin typeface="Tahoma" panose="020B0604030504040204" pitchFamily="34" charset="0"/>
              </a:rPr>
              <a:pPr>
                <a:spcBef>
                  <a:spcPct val="0"/>
                </a:spcBef>
              </a:pPr>
              <a:t>40</a:t>
            </a:fld>
            <a:endParaRPr lang="en-US" altLang="zh-CN">
              <a:latin typeface="Tahoma" panose="020B060403050404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a:extLst>
              <a:ext uri="{FF2B5EF4-FFF2-40B4-BE49-F238E27FC236}">
                <a16:creationId xmlns:a16="http://schemas.microsoft.com/office/drawing/2014/main" id="{3D173A3B-EBF9-44E4-A8A5-566DDB9A836C}"/>
              </a:ext>
            </a:extLst>
          </p:cNvPr>
          <p:cNvSpPr>
            <a:spLocks noGrp="1" noRot="1" noChangeAspect="1" noChangeArrowheads="1" noTextEdit="1"/>
          </p:cNvSpPr>
          <p:nvPr>
            <p:ph type="sldImg"/>
          </p:nvPr>
        </p:nvSpPr>
        <p:spPr>
          <a:ln/>
        </p:spPr>
      </p:sp>
      <p:sp>
        <p:nvSpPr>
          <p:cNvPr id="110595" name="备注占位符 2">
            <a:extLst>
              <a:ext uri="{FF2B5EF4-FFF2-40B4-BE49-F238E27FC236}">
                <a16:creationId xmlns:a16="http://schemas.microsoft.com/office/drawing/2014/main" id="{5CCD329C-0306-4506-B847-3E21899D940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下来变成</a:t>
            </a:r>
            <a:r>
              <a:rPr lang="en-US" altLang="zh-CN"/>
              <a:t>C</a:t>
            </a:r>
            <a:r>
              <a:rPr lang="zh-CN" altLang="en-US"/>
              <a:t>的右孩子，</a:t>
            </a:r>
            <a:r>
              <a:rPr lang="en-US" altLang="zh-CN"/>
              <a:t>A</a:t>
            </a:r>
            <a:r>
              <a:rPr lang="zh-CN" altLang="en-US"/>
              <a:t>的左孩子指针空了，</a:t>
            </a:r>
            <a:r>
              <a:rPr lang="en-US" altLang="zh-CN"/>
              <a:t>C</a:t>
            </a:r>
            <a:r>
              <a:rPr lang="zh-CN" altLang="en-US"/>
              <a:t>的右孩子变成</a:t>
            </a:r>
            <a:r>
              <a:rPr lang="en-US" altLang="zh-CN"/>
              <a:t>A</a:t>
            </a:r>
            <a:r>
              <a:rPr lang="zh-CN" altLang="en-US"/>
              <a:t>的左孩子</a:t>
            </a:r>
          </a:p>
          <a:p>
            <a:endParaRPr lang="zh-CN" altLang="en-US"/>
          </a:p>
        </p:txBody>
      </p:sp>
      <p:sp>
        <p:nvSpPr>
          <p:cNvPr id="110596" name="灯片编号占位符 3">
            <a:extLst>
              <a:ext uri="{FF2B5EF4-FFF2-40B4-BE49-F238E27FC236}">
                <a16:creationId xmlns:a16="http://schemas.microsoft.com/office/drawing/2014/main" id="{58ECEDD5-5E60-4F9F-BE25-83FF24FF331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C1E54FC-1058-4A67-8E97-8688ED1EB606}" type="slidenum">
              <a:rPr lang="zh-CN" altLang="en-US" smtClean="0">
                <a:latin typeface="Tahoma" panose="020B0604030504040204" pitchFamily="34" charset="0"/>
              </a:rPr>
              <a:pPr>
                <a:spcBef>
                  <a:spcPct val="0"/>
                </a:spcBef>
              </a:pPr>
              <a:t>41</a:t>
            </a:fld>
            <a:endParaRPr lang="en-US" altLang="zh-CN">
              <a:latin typeface="Tahoma" panose="020B060403050404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E851D351-EB37-4E4B-A98B-4D9631601974}"/>
              </a:ext>
            </a:extLst>
          </p:cNvPr>
          <p:cNvSpPr>
            <a:spLocks noGrp="1" noRot="1" noChangeAspect="1" noChangeArrowheads="1" noTextEdit="1"/>
          </p:cNvSpPr>
          <p:nvPr>
            <p:ph type="sldImg"/>
          </p:nvPr>
        </p:nvSpPr>
        <p:spPr>
          <a:ln/>
        </p:spPr>
      </p:sp>
      <p:sp>
        <p:nvSpPr>
          <p:cNvPr id="112643" name="备注占位符 2">
            <a:extLst>
              <a:ext uri="{FF2B5EF4-FFF2-40B4-BE49-F238E27FC236}">
                <a16:creationId xmlns:a16="http://schemas.microsoft.com/office/drawing/2014/main" id="{417BF8DA-47B8-4C38-899B-93A81B371A7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644" name="灯片编号占位符 3">
            <a:extLst>
              <a:ext uri="{FF2B5EF4-FFF2-40B4-BE49-F238E27FC236}">
                <a16:creationId xmlns:a16="http://schemas.microsoft.com/office/drawing/2014/main" id="{51A93EA7-5112-4E53-9B6B-3EFA4BAC84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A9A6A21-FABC-4FF1-B85D-CF13EF959B74}" type="slidenum">
              <a:rPr lang="zh-CN" altLang="en-US" smtClean="0">
                <a:latin typeface="Tahoma" panose="020B0604030504040204" pitchFamily="34" charset="0"/>
              </a:rPr>
              <a:pPr>
                <a:spcBef>
                  <a:spcPct val="0"/>
                </a:spcBef>
              </a:pPr>
              <a:t>42</a:t>
            </a:fld>
            <a:endParaRPr lang="en-US" altLang="zh-CN">
              <a:latin typeface="Tahoma" panose="020B060403050404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219EF680-36D9-4B4D-A369-F309EFF0F22C}"/>
              </a:ext>
            </a:extLst>
          </p:cNvPr>
          <p:cNvSpPr>
            <a:spLocks noGrp="1" noRot="1" noChangeAspect="1" noChangeArrowheads="1" noTextEdit="1"/>
          </p:cNvSpPr>
          <p:nvPr>
            <p:ph type="sldImg"/>
          </p:nvPr>
        </p:nvSpPr>
        <p:spPr>
          <a:ln/>
        </p:spPr>
      </p:sp>
      <p:sp>
        <p:nvSpPr>
          <p:cNvPr id="52227" name="备注占位符 2">
            <a:extLst>
              <a:ext uri="{FF2B5EF4-FFF2-40B4-BE49-F238E27FC236}">
                <a16:creationId xmlns:a16="http://schemas.microsoft.com/office/drawing/2014/main" id="{EF20F69E-D46C-4A82-8551-23FE5886A5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60&gt;56</a:t>
            </a:r>
            <a:r>
              <a:rPr lang="zh-CN" altLang="en-US" dirty="0"/>
              <a:t>，应该位于右子树</a:t>
            </a:r>
            <a:endParaRPr lang="en-US" altLang="zh-CN" dirty="0"/>
          </a:p>
          <a:p>
            <a:endParaRPr lang="en-US" altLang="zh-CN" dirty="0"/>
          </a:p>
          <a:p>
            <a:endParaRPr lang="en-US" altLang="zh-CN" dirty="0"/>
          </a:p>
          <a:p>
            <a:r>
              <a:rPr lang="zh-CN" altLang="en-US" dirty="0"/>
              <a:t>判断一棵二叉树是否是二叉排序树，比较简单的做法是使用</a:t>
            </a:r>
            <a:r>
              <a:rPr lang="zh-CN" altLang="en-US" b="0" i="0" dirty="0">
                <a:solidFill>
                  <a:srgbClr val="000000"/>
                </a:solidFill>
                <a:effectLst/>
                <a:latin typeface="Helvetica Neue"/>
              </a:rPr>
              <a:t>中序遍历，如果值递增，说明是一颗二叉搜索树，否则不是。</a:t>
            </a:r>
            <a:endParaRPr lang="zh-CN" altLang="en-US" dirty="0"/>
          </a:p>
        </p:txBody>
      </p:sp>
      <p:sp>
        <p:nvSpPr>
          <p:cNvPr id="52228" name="灯片编号占位符 3">
            <a:extLst>
              <a:ext uri="{FF2B5EF4-FFF2-40B4-BE49-F238E27FC236}">
                <a16:creationId xmlns:a16="http://schemas.microsoft.com/office/drawing/2014/main" id="{189A0925-5733-4AE7-9124-4D68FE13295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7A2322B-9B0A-49F0-B177-A6BAB67AAE7C}" type="slidenum">
              <a:rPr lang="zh-CN" altLang="en-US" smtClean="0">
                <a:latin typeface="Tahoma" panose="020B0604030504040204" pitchFamily="34" charset="0"/>
              </a:rPr>
              <a:pPr>
                <a:spcBef>
                  <a:spcPct val="0"/>
                </a:spcBef>
              </a:pPr>
              <a:t>3</a:t>
            </a:fld>
            <a:endParaRPr lang="en-US" altLang="zh-CN">
              <a:latin typeface="Tahoma" panose="020B060403050404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a:extLst>
              <a:ext uri="{FF2B5EF4-FFF2-40B4-BE49-F238E27FC236}">
                <a16:creationId xmlns:a16="http://schemas.microsoft.com/office/drawing/2014/main" id="{ED92DDE2-3389-4954-974A-866BACB7D067}"/>
              </a:ext>
            </a:extLst>
          </p:cNvPr>
          <p:cNvSpPr>
            <a:spLocks noGrp="1" noRot="1" noChangeAspect="1" noChangeArrowheads="1" noTextEdit="1"/>
          </p:cNvSpPr>
          <p:nvPr>
            <p:ph type="sldImg"/>
          </p:nvPr>
        </p:nvSpPr>
        <p:spPr>
          <a:ln/>
        </p:spPr>
      </p:sp>
      <p:sp>
        <p:nvSpPr>
          <p:cNvPr id="114691" name="备注占位符 2">
            <a:extLst>
              <a:ext uri="{FF2B5EF4-FFF2-40B4-BE49-F238E27FC236}">
                <a16:creationId xmlns:a16="http://schemas.microsoft.com/office/drawing/2014/main" id="{2FE96831-5B3B-446B-8EA0-B18C6123818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C</a:t>
            </a:r>
            <a:r>
              <a:rPr lang="zh-CN" altLang="en-US"/>
              <a:t>上去变成</a:t>
            </a:r>
            <a:r>
              <a:rPr lang="en-US" altLang="zh-CN"/>
              <a:t>A</a:t>
            </a:r>
            <a:r>
              <a:rPr lang="zh-CN" altLang="en-US"/>
              <a:t>的右孩子，</a:t>
            </a:r>
            <a:r>
              <a:rPr lang="en-US" altLang="zh-CN"/>
              <a:t>B</a:t>
            </a:r>
            <a:r>
              <a:rPr lang="zh-CN" altLang="en-US"/>
              <a:t>的左孩子指针空了，</a:t>
            </a:r>
            <a:r>
              <a:rPr lang="en-US" altLang="zh-CN"/>
              <a:t>C</a:t>
            </a:r>
            <a:r>
              <a:rPr lang="zh-CN" altLang="en-US"/>
              <a:t>的右孩子变成</a:t>
            </a:r>
            <a:r>
              <a:rPr lang="en-US" altLang="zh-CN"/>
              <a:t>B</a:t>
            </a:r>
            <a:r>
              <a:rPr lang="zh-CN" altLang="en-US"/>
              <a:t>的左孩子</a:t>
            </a:r>
          </a:p>
          <a:p>
            <a:endParaRPr lang="zh-CN" altLang="en-US"/>
          </a:p>
        </p:txBody>
      </p:sp>
      <p:sp>
        <p:nvSpPr>
          <p:cNvPr id="114692" name="灯片编号占位符 3">
            <a:extLst>
              <a:ext uri="{FF2B5EF4-FFF2-40B4-BE49-F238E27FC236}">
                <a16:creationId xmlns:a16="http://schemas.microsoft.com/office/drawing/2014/main" id="{1D8D5DE5-283D-4783-9700-197EB8BE96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1E06343-E5C0-48DA-90E7-A478CAD9523C}" type="slidenum">
              <a:rPr lang="zh-CN" altLang="en-US" smtClean="0">
                <a:latin typeface="Tahoma" panose="020B0604030504040204" pitchFamily="34" charset="0"/>
              </a:rPr>
              <a:pPr>
                <a:spcBef>
                  <a:spcPct val="0"/>
                </a:spcBef>
              </a:pPr>
              <a:t>43</a:t>
            </a:fld>
            <a:endParaRPr lang="en-US" altLang="zh-CN">
              <a:latin typeface="Tahoma" panose="020B060403050404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a:extLst>
              <a:ext uri="{FF2B5EF4-FFF2-40B4-BE49-F238E27FC236}">
                <a16:creationId xmlns:a16="http://schemas.microsoft.com/office/drawing/2014/main" id="{BC2BF57D-B6C0-4496-A4D3-B4AA622193D3}"/>
              </a:ext>
            </a:extLst>
          </p:cNvPr>
          <p:cNvSpPr>
            <a:spLocks noGrp="1" noRot="1" noChangeAspect="1" noChangeArrowheads="1" noTextEdit="1"/>
          </p:cNvSpPr>
          <p:nvPr>
            <p:ph type="sldImg"/>
          </p:nvPr>
        </p:nvSpPr>
        <p:spPr>
          <a:ln/>
        </p:spPr>
      </p:sp>
      <p:sp>
        <p:nvSpPr>
          <p:cNvPr id="116739" name="备注占位符 2">
            <a:extLst>
              <a:ext uri="{FF2B5EF4-FFF2-40B4-BE49-F238E27FC236}">
                <a16:creationId xmlns:a16="http://schemas.microsoft.com/office/drawing/2014/main" id="{95A3730D-1B92-4205-B352-E483499DD3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下来变成</a:t>
            </a:r>
            <a:r>
              <a:rPr lang="en-US" altLang="zh-CN"/>
              <a:t>C</a:t>
            </a:r>
            <a:r>
              <a:rPr lang="zh-CN" altLang="en-US"/>
              <a:t>的左孩子，</a:t>
            </a:r>
            <a:r>
              <a:rPr lang="en-US" altLang="zh-CN"/>
              <a:t>A</a:t>
            </a:r>
            <a:r>
              <a:rPr lang="zh-CN" altLang="en-US"/>
              <a:t>的右孩子指针空了，</a:t>
            </a:r>
            <a:r>
              <a:rPr lang="en-US" altLang="zh-CN"/>
              <a:t>C</a:t>
            </a:r>
            <a:r>
              <a:rPr lang="zh-CN" altLang="en-US"/>
              <a:t>的左孩子变成</a:t>
            </a:r>
            <a:r>
              <a:rPr lang="en-US" altLang="zh-CN"/>
              <a:t>A</a:t>
            </a:r>
            <a:r>
              <a:rPr lang="zh-CN" altLang="en-US"/>
              <a:t>的右孩子</a:t>
            </a:r>
          </a:p>
          <a:p>
            <a:endParaRPr lang="zh-CN" altLang="en-US"/>
          </a:p>
        </p:txBody>
      </p:sp>
      <p:sp>
        <p:nvSpPr>
          <p:cNvPr id="116740" name="灯片编号占位符 3">
            <a:extLst>
              <a:ext uri="{FF2B5EF4-FFF2-40B4-BE49-F238E27FC236}">
                <a16:creationId xmlns:a16="http://schemas.microsoft.com/office/drawing/2014/main" id="{917CB7B8-D5CE-440A-ADB0-C75A5E809B8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FFE1D1D-9D11-4F3F-9629-1B495C6EA5CF}" type="slidenum">
              <a:rPr lang="zh-CN" altLang="en-US" smtClean="0">
                <a:latin typeface="Tahoma" panose="020B0604030504040204" pitchFamily="34" charset="0"/>
              </a:rPr>
              <a:pPr>
                <a:spcBef>
                  <a:spcPct val="0"/>
                </a:spcBef>
              </a:pPr>
              <a:t>44</a:t>
            </a:fld>
            <a:endParaRPr lang="en-US" altLang="zh-CN">
              <a:latin typeface="Tahoma" panose="020B060403050404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判断一棵二叉树是否是二叉排序树，比较简单的做法是使用</a:t>
            </a:r>
            <a:r>
              <a:rPr lang="zh-CN" altLang="en-US" b="0" i="0" dirty="0">
                <a:solidFill>
                  <a:srgbClr val="000000"/>
                </a:solidFill>
                <a:effectLst/>
                <a:latin typeface="Helvetica Neue"/>
              </a:rPr>
              <a:t>中序遍历，如果值递增，说明是一颗二叉排序树，否则不是。</a:t>
            </a:r>
            <a:endParaRPr lang="zh-CN" altLang="en-US" dirty="0"/>
          </a:p>
          <a:p>
            <a:endParaRPr lang="en-US" altLang="zh-CN" dirty="0"/>
          </a:p>
          <a:p>
            <a:r>
              <a:rPr lang="en-US" altLang="zh-CN" dirty="0">
                <a:solidFill>
                  <a:srgbClr val="0000FF"/>
                </a:solidFill>
                <a:effectLst/>
                <a:latin typeface="Courier New" panose="02070309020205020404" pitchFamily="49" charset="0"/>
              </a:rPr>
              <a:t>bool flag = true;</a:t>
            </a:r>
          </a:p>
          <a:p>
            <a:r>
              <a:rPr lang="en-US" altLang="zh-CN" dirty="0">
                <a:solidFill>
                  <a:srgbClr val="0000FF"/>
                </a:solidFill>
                <a:effectLst/>
                <a:latin typeface="Courier New" panose="02070309020205020404" pitchFamily="49" charset="0"/>
              </a:rPr>
              <a:t>int last = 0;</a:t>
            </a:r>
          </a:p>
          <a:p>
            <a:endParaRPr lang="en-US" altLang="zh-CN" dirty="0">
              <a:solidFill>
                <a:srgbClr val="0000FF"/>
              </a:solidFill>
              <a:effectLst/>
              <a:latin typeface="Courier New" panose="02070309020205020404" pitchFamily="49" charset="0"/>
            </a:endParaRPr>
          </a:p>
          <a:p>
            <a:r>
              <a:rPr lang="en-US" altLang="zh-CN" dirty="0">
                <a:solidFill>
                  <a:srgbClr val="0000FF"/>
                </a:solidFill>
                <a:effectLst/>
                <a:latin typeface="Courier New" panose="02070309020205020404" pitchFamily="49" charset="0"/>
              </a:rPr>
              <a:t> bool </a:t>
            </a:r>
            <a:r>
              <a:rPr lang="en-US" altLang="zh-CN" dirty="0" err="1">
                <a:solidFill>
                  <a:srgbClr val="0000FF"/>
                </a:solidFill>
                <a:effectLst/>
                <a:latin typeface="Courier New" panose="02070309020205020404" pitchFamily="49" charset="0"/>
              </a:rPr>
              <a:t>isBSTree</a:t>
            </a:r>
            <a:r>
              <a:rPr lang="en-US" altLang="zh-CN" dirty="0">
                <a:solidFill>
                  <a:srgbClr val="0000FF"/>
                </a:solidFill>
                <a:effectLst/>
                <a:latin typeface="Courier New" panose="02070309020205020404" pitchFamily="49" charset="0"/>
              </a:rPr>
              <a:t>(</a:t>
            </a:r>
            <a:r>
              <a:rPr lang="en-US" altLang="zh-CN" dirty="0" err="1">
                <a:solidFill>
                  <a:srgbClr val="0000FF"/>
                </a:solidFill>
                <a:effectLst/>
                <a:latin typeface="Courier New" panose="02070309020205020404" pitchFamily="49" charset="0"/>
              </a:rPr>
              <a:t>BiTreeNode</a:t>
            </a:r>
            <a:r>
              <a:rPr lang="en-US" altLang="zh-CN" dirty="0">
                <a:solidFill>
                  <a:srgbClr val="0000FF"/>
                </a:solidFill>
                <a:effectLst/>
                <a:latin typeface="Courier New" panose="02070309020205020404" pitchFamily="49" charset="0"/>
              </a:rPr>
              <a:t> * root) {</a:t>
            </a:r>
          </a:p>
          <a:p>
            <a:r>
              <a:rPr lang="en-US" altLang="zh-CN" dirty="0">
                <a:solidFill>
                  <a:srgbClr val="0000FF"/>
                </a:solidFill>
                <a:effectLst/>
                <a:latin typeface="Courier New" panose="02070309020205020404" pitchFamily="49" charset="0"/>
              </a:rPr>
              <a:t>        if (root-&gt;lc &amp;&amp; flag)</a:t>
            </a:r>
          </a:p>
          <a:p>
            <a:r>
              <a:rPr lang="en-US" altLang="zh-CN"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isBSTree</a:t>
            </a:r>
            <a:r>
              <a:rPr lang="en-US" altLang="zh-CN" dirty="0">
                <a:solidFill>
                  <a:srgbClr val="0000FF"/>
                </a:solidFill>
                <a:effectLst/>
                <a:latin typeface="Courier New" panose="02070309020205020404" pitchFamily="49" charset="0"/>
              </a:rPr>
              <a:t>(root-&gt;lc);</a:t>
            </a:r>
          </a:p>
          <a:p>
            <a:endParaRPr lang="en-US" altLang="zh-CN" dirty="0">
              <a:solidFill>
                <a:srgbClr val="0000FF"/>
              </a:solidFill>
              <a:effectLst/>
              <a:latin typeface="Courier New" panose="02070309020205020404" pitchFamily="49" charset="0"/>
            </a:endParaRPr>
          </a:p>
          <a:p>
            <a:r>
              <a:rPr lang="en-US" altLang="zh-CN" dirty="0">
                <a:solidFill>
                  <a:srgbClr val="0000FF"/>
                </a:solidFill>
                <a:effectLst/>
                <a:latin typeface="Courier New" panose="02070309020205020404" pitchFamily="49" charset="0"/>
              </a:rPr>
              <a:t>        if (root-&gt;w&lt; last)</a:t>
            </a:r>
          </a:p>
          <a:p>
            <a:r>
              <a:rPr lang="en-US" altLang="zh-CN" dirty="0">
                <a:solidFill>
                  <a:srgbClr val="0000FF"/>
                </a:solidFill>
                <a:effectLst/>
                <a:latin typeface="Courier New" panose="02070309020205020404" pitchFamily="49" charset="0"/>
              </a:rPr>
              <a:t>            flag = false;</a:t>
            </a:r>
          </a:p>
          <a:p>
            <a:r>
              <a:rPr lang="en-US" altLang="zh-CN" dirty="0">
                <a:solidFill>
                  <a:srgbClr val="0000FF"/>
                </a:solidFill>
                <a:effectLst/>
                <a:latin typeface="Courier New" panose="02070309020205020404" pitchFamily="49" charset="0"/>
              </a:rPr>
              <a:t>        last = root-&gt;w;</a:t>
            </a:r>
          </a:p>
          <a:p>
            <a:endParaRPr lang="en-US" altLang="zh-CN" dirty="0">
              <a:solidFill>
                <a:srgbClr val="0000FF"/>
              </a:solidFill>
              <a:effectLst/>
              <a:latin typeface="Courier New" panose="02070309020205020404" pitchFamily="49" charset="0"/>
            </a:endParaRPr>
          </a:p>
          <a:p>
            <a:r>
              <a:rPr lang="en-US" altLang="zh-CN" dirty="0">
                <a:solidFill>
                  <a:srgbClr val="0000FF"/>
                </a:solidFill>
                <a:effectLst/>
                <a:latin typeface="Courier New" panose="02070309020205020404" pitchFamily="49" charset="0"/>
              </a:rPr>
              <a:t>        if (root-&gt;</a:t>
            </a:r>
            <a:r>
              <a:rPr lang="en-US" altLang="zh-CN" dirty="0" err="1">
                <a:solidFill>
                  <a:srgbClr val="0000FF"/>
                </a:solidFill>
                <a:effectLst/>
                <a:latin typeface="Courier New" panose="02070309020205020404" pitchFamily="49" charset="0"/>
              </a:rPr>
              <a:t>rc</a:t>
            </a:r>
            <a:r>
              <a:rPr lang="en-US" altLang="zh-CN" dirty="0">
                <a:solidFill>
                  <a:srgbClr val="0000FF"/>
                </a:solidFill>
                <a:effectLst/>
                <a:latin typeface="Courier New" panose="02070309020205020404" pitchFamily="49" charset="0"/>
              </a:rPr>
              <a:t>  &amp;&amp; flag)</a:t>
            </a:r>
          </a:p>
          <a:p>
            <a:r>
              <a:rPr lang="en-US" altLang="zh-CN"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isBSTree</a:t>
            </a:r>
            <a:r>
              <a:rPr lang="en-US" altLang="zh-CN" dirty="0">
                <a:solidFill>
                  <a:srgbClr val="0000FF"/>
                </a:solidFill>
                <a:effectLst/>
                <a:latin typeface="Courier New" panose="02070309020205020404" pitchFamily="49" charset="0"/>
              </a:rPr>
              <a:t>(root-&gt;</a:t>
            </a:r>
            <a:r>
              <a:rPr lang="en-US" altLang="zh-CN" dirty="0" err="1">
                <a:solidFill>
                  <a:srgbClr val="0000FF"/>
                </a:solidFill>
                <a:effectLst/>
                <a:latin typeface="Courier New" panose="02070309020205020404" pitchFamily="49" charset="0"/>
              </a:rPr>
              <a:t>rc</a:t>
            </a:r>
            <a:r>
              <a:rPr lang="en-US" altLang="zh-CN" dirty="0">
                <a:solidFill>
                  <a:srgbClr val="0000FF"/>
                </a:solidFill>
                <a:effectLst/>
                <a:latin typeface="Courier New" panose="02070309020205020404" pitchFamily="49" charset="0"/>
              </a:rPr>
              <a:t>);</a:t>
            </a:r>
          </a:p>
          <a:p>
            <a:endParaRPr lang="en-US" altLang="zh-CN" dirty="0">
              <a:solidFill>
                <a:srgbClr val="0000FF"/>
              </a:solidFill>
              <a:effectLst/>
              <a:latin typeface="Courier New" panose="02070309020205020404" pitchFamily="49" charset="0"/>
            </a:endParaRPr>
          </a:p>
          <a:p>
            <a:r>
              <a:rPr lang="en-US" altLang="zh-CN" dirty="0">
                <a:solidFill>
                  <a:srgbClr val="0000FF"/>
                </a:solidFill>
                <a:effectLst/>
                <a:latin typeface="Courier New" panose="02070309020205020404" pitchFamily="49" charset="0"/>
              </a:rPr>
              <a:t>        return flag;</a:t>
            </a:r>
          </a:p>
          <a:p>
            <a:r>
              <a:rPr lang="en-US" altLang="zh-CN" dirty="0">
                <a:solidFill>
                  <a:srgbClr val="0000FF"/>
                </a:solidFill>
                <a:effectLst/>
                <a:latin typeface="Courier New" panose="02070309020205020404" pitchFamily="49" charset="0"/>
              </a:rPr>
              <a:t> }</a:t>
            </a:r>
          </a:p>
          <a:p>
            <a:endParaRPr lang="en-US" altLang="zh-CN" dirty="0">
              <a:solidFill>
                <a:srgbClr val="0000FF"/>
              </a:solidFill>
              <a:effectLst/>
              <a:latin typeface="Courier New" panose="02070309020205020404" pitchFamily="49" charset="0"/>
            </a:endParaRPr>
          </a:p>
          <a:p>
            <a:r>
              <a:rPr lang="zh-CN" altLang="en-US" dirty="0">
                <a:solidFill>
                  <a:srgbClr val="0000FF"/>
                </a:solidFill>
                <a:effectLst/>
                <a:latin typeface="Courier New" panose="02070309020205020404" pitchFamily="49" charset="0"/>
              </a:rPr>
              <a:t>完整的程序：</a:t>
            </a:r>
            <a:endParaRPr lang="en-US" altLang="zh-CN" dirty="0">
              <a:solidFill>
                <a:srgbClr val="0000FF"/>
              </a:solidFill>
              <a:effectLst/>
              <a:latin typeface="Courier New" panose="02070309020205020404" pitchFamily="49" charset="0"/>
            </a:endParaRPr>
          </a:p>
          <a:p>
            <a:r>
              <a:rPr lang="en-US" altLang="zh-CN" dirty="0">
                <a:solidFill>
                  <a:srgbClr val="0000FF"/>
                </a:solidFill>
                <a:effectLst/>
                <a:latin typeface="Courier New" panose="02070309020205020404" pitchFamily="49" charset="0"/>
              </a:rPr>
              <a:t>#include &lt;iostream&gt;</a:t>
            </a:r>
          </a:p>
          <a:p>
            <a:r>
              <a:rPr lang="en-US" altLang="zh-CN" dirty="0">
                <a:solidFill>
                  <a:srgbClr val="0000FF"/>
                </a:solidFill>
                <a:effectLst/>
                <a:latin typeface="Courier New" panose="02070309020205020404" pitchFamily="49" charset="0"/>
              </a:rPr>
              <a:t>using namespace std;</a:t>
            </a:r>
          </a:p>
          <a:p>
            <a:endParaRPr lang="en-US" altLang="zh-CN" dirty="0">
              <a:solidFill>
                <a:srgbClr val="0000FF"/>
              </a:solidFill>
              <a:effectLst/>
              <a:latin typeface="Courier New" panose="02070309020205020404" pitchFamily="49" charset="0"/>
            </a:endParaRPr>
          </a:p>
          <a:p>
            <a:r>
              <a:rPr lang="en-US" altLang="zh-CN" dirty="0">
                <a:solidFill>
                  <a:srgbClr val="0000FF"/>
                </a:solidFill>
                <a:effectLst/>
                <a:latin typeface="Courier New" panose="02070309020205020404" pitchFamily="49" charset="0"/>
              </a:rPr>
              <a:t>class </a:t>
            </a:r>
            <a:r>
              <a:rPr lang="en-US" altLang="zh-CN" dirty="0" err="1">
                <a:solidFill>
                  <a:srgbClr val="0000FF"/>
                </a:solidFill>
                <a:effectLst/>
                <a:latin typeface="Courier New" panose="02070309020205020404" pitchFamily="49" charset="0"/>
              </a:rPr>
              <a:t>BiTreeNode</a:t>
            </a:r>
            <a:r>
              <a:rPr lang="en-US" altLang="zh-CN" dirty="0">
                <a:solidFill>
                  <a:srgbClr val="0000FF"/>
                </a:solidFill>
                <a:effectLst/>
                <a:latin typeface="Courier New" panose="02070309020205020404" pitchFamily="49" charset="0"/>
              </a:rPr>
              <a:t>{</a:t>
            </a:r>
          </a:p>
          <a:p>
            <a:r>
              <a:rPr lang="en-US" altLang="zh-CN" dirty="0">
                <a:solidFill>
                  <a:srgbClr val="0000FF"/>
                </a:solidFill>
                <a:effectLst/>
                <a:latin typeface="Courier New" panose="02070309020205020404" pitchFamily="49" charset="0"/>
              </a:rPr>
              <a:t>public:</a:t>
            </a:r>
          </a:p>
          <a:p>
            <a:r>
              <a:rPr lang="en-US" altLang="zh-CN" dirty="0">
                <a:solidFill>
                  <a:srgbClr val="0000FF"/>
                </a:solidFill>
                <a:effectLst/>
                <a:latin typeface="Courier New" panose="02070309020205020404" pitchFamily="49" charset="0"/>
              </a:rPr>
              <a:t>    char data;</a:t>
            </a:r>
          </a:p>
          <a:p>
            <a:r>
              <a:rPr lang="en-US" altLang="zh-CN" dirty="0">
                <a:solidFill>
                  <a:srgbClr val="0000FF"/>
                </a:solidFill>
                <a:effectLst/>
                <a:latin typeface="Courier New" panose="02070309020205020404" pitchFamily="49" charset="0"/>
              </a:rPr>
              <a:t>    int w;   //</a:t>
            </a:r>
            <a:r>
              <a:rPr lang="zh-CN" altLang="en-US" dirty="0">
                <a:solidFill>
                  <a:srgbClr val="0000FF"/>
                </a:solidFill>
                <a:effectLst/>
                <a:latin typeface="Courier New" panose="02070309020205020404" pitchFamily="49" charset="0"/>
              </a:rPr>
              <a:t>路径权值</a:t>
            </a:r>
          </a:p>
          <a:p>
            <a:r>
              <a:rPr lang="zh-CN" altLang="en-US"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BiTreeNode</a:t>
            </a:r>
            <a:r>
              <a:rPr lang="en-US" altLang="zh-CN" dirty="0">
                <a:solidFill>
                  <a:srgbClr val="0000FF"/>
                </a:solidFill>
                <a:effectLst/>
                <a:latin typeface="Courier New" panose="02070309020205020404" pitchFamily="49" charset="0"/>
              </a:rPr>
              <a:t> *lc;</a:t>
            </a:r>
          </a:p>
          <a:p>
            <a:r>
              <a:rPr lang="en-US" altLang="zh-CN"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BiTreeNode</a:t>
            </a:r>
            <a:r>
              <a:rPr lang="en-US" altLang="zh-CN"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rc</a:t>
            </a:r>
            <a:r>
              <a:rPr lang="en-US" altLang="zh-CN" dirty="0">
                <a:solidFill>
                  <a:srgbClr val="0000FF"/>
                </a:solidFill>
                <a:effectLst/>
                <a:latin typeface="Courier New" panose="02070309020205020404" pitchFamily="49" charset="0"/>
              </a:rPr>
              <a:t>;</a:t>
            </a:r>
          </a:p>
          <a:p>
            <a:r>
              <a:rPr lang="en-US" altLang="zh-CN"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BiTreeNode</a:t>
            </a:r>
            <a:r>
              <a:rPr lang="en-US" altLang="zh-CN" dirty="0">
                <a:solidFill>
                  <a:srgbClr val="0000FF"/>
                </a:solidFill>
                <a:effectLst/>
                <a:latin typeface="Courier New" panose="02070309020205020404" pitchFamily="49" charset="0"/>
              </a:rPr>
              <a:t>():lc(NULL),</a:t>
            </a:r>
            <a:r>
              <a:rPr lang="en-US" altLang="zh-CN" dirty="0" err="1">
                <a:solidFill>
                  <a:srgbClr val="0000FF"/>
                </a:solidFill>
                <a:effectLst/>
                <a:latin typeface="Courier New" panose="02070309020205020404" pitchFamily="49" charset="0"/>
              </a:rPr>
              <a:t>rc</a:t>
            </a:r>
            <a:r>
              <a:rPr lang="en-US" altLang="zh-CN" dirty="0">
                <a:solidFill>
                  <a:srgbClr val="0000FF"/>
                </a:solidFill>
                <a:effectLst/>
                <a:latin typeface="Courier New" panose="02070309020205020404" pitchFamily="49" charset="0"/>
              </a:rPr>
              <a:t>(NULL){}</a:t>
            </a:r>
          </a:p>
          <a:p>
            <a:r>
              <a:rPr lang="en-US" altLang="zh-CN" dirty="0">
                <a:solidFill>
                  <a:srgbClr val="0000FF"/>
                </a:solidFill>
                <a:effectLst/>
                <a:latin typeface="Courier New" panose="02070309020205020404" pitchFamily="49" charset="0"/>
              </a:rPr>
              <a:t>};</a:t>
            </a:r>
          </a:p>
          <a:p>
            <a:endParaRPr lang="en-US" altLang="zh-CN" dirty="0">
              <a:solidFill>
                <a:srgbClr val="0000FF"/>
              </a:solidFill>
              <a:effectLst/>
              <a:latin typeface="Courier New" panose="02070309020205020404" pitchFamily="49" charset="0"/>
            </a:endParaRPr>
          </a:p>
          <a:p>
            <a:r>
              <a:rPr lang="en-US" altLang="zh-CN" dirty="0">
                <a:solidFill>
                  <a:srgbClr val="0000FF"/>
                </a:solidFill>
                <a:effectLst/>
                <a:latin typeface="Courier New" panose="02070309020205020404" pitchFamily="49" charset="0"/>
              </a:rPr>
              <a:t>class </a:t>
            </a:r>
            <a:r>
              <a:rPr lang="en-US" altLang="zh-CN" dirty="0" err="1">
                <a:solidFill>
                  <a:srgbClr val="0000FF"/>
                </a:solidFill>
                <a:effectLst/>
                <a:latin typeface="Courier New" panose="02070309020205020404" pitchFamily="49" charset="0"/>
              </a:rPr>
              <a:t>BiTree</a:t>
            </a:r>
            <a:r>
              <a:rPr lang="en-US" altLang="zh-CN" dirty="0">
                <a:solidFill>
                  <a:srgbClr val="0000FF"/>
                </a:solidFill>
                <a:effectLst/>
                <a:latin typeface="Courier New" panose="02070309020205020404" pitchFamily="49" charset="0"/>
              </a:rPr>
              <a:t>{</a:t>
            </a:r>
          </a:p>
          <a:p>
            <a:r>
              <a:rPr lang="en-US" altLang="zh-CN" dirty="0">
                <a:solidFill>
                  <a:srgbClr val="0000FF"/>
                </a:solidFill>
                <a:effectLst/>
                <a:latin typeface="Courier New" panose="02070309020205020404" pitchFamily="49" charset="0"/>
              </a:rPr>
              <a:t>private:</a:t>
            </a:r>
          </a:p>
          <a:p>
            <a:r>
              <a:rPr lang="en-US" altLang="zh-CN"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BiTreeNode</a:t>
            </a:r>
            <a:r>
              <a:rPr lang="en-US" altLang="zh-CN" dirty="0">
                <a:solidFill>
                  <a:srgbClr val="0000FF"/>
                </a:solidFill>
                <a:effectLst/>
                <a:latin typeface="Courier New" panose="02070309020205020404" pitchFamily="49" charset="0"/>
              </a:rPr>
              <a:t> *root;  //</a:t>
            </a:r>
            <a:r>
              <a:rPr lang="zh-CN" altLang="en-US" dirty="0">
                <a:solidFill>
                  <a:srgbClr val="0000FF"/>
                </a:solidFill>
                <a:effectLst/>
                <a:latin typeface="Courier New" panose="02070309020205020404" pitchFamily="49" charset="0"/>
              </a:rPr>
              <a:t>根节点</a:t>
            </a:r>
          </a:p>
          <a:p>
            <a:r>
              <a:rPr lang="zh-CN" altLang="en-US" dirty="0">
                <a:solidFill>
                  <a:srgbClr val="0000FF"/>
                </a:solidFill>
                <a:effectLst/>
                <a:latin typeface="Courier New" panose="02070309020205020404" pitchFamily="49" charset="0"/>
              </a:rPr>
              <a:t>    </a:t>
            </a:r>
            <a:r>
              <a:rPr lang="en-US" altLang="zh-CN" dirty="0">
                <a:solidFill>
                  <a:srgbClr val="0000FF"/>
                </a:solidFill>
                <a:effectLst/>
                <a:latin typeface="Courier New" panose="02070309020205020404" pitchFamily="49" charset="0"/>
              </a:rPr>
              <a:t>string </a:t>
            </a:r>
            <a:r>
              <a:rPr lang="en-US" altLang="zh-CN" dirty="0" err="1">
                <a:solidFill>
                  <a:srgbClr val="0000FF"/>
                </a:solidFill>
                <a:effectLst/>
                <a:latin typeface="Courier New" panose="02070309020205020404" pitchFamily="49" charset="0"/>
              </a:rPr>
              <a:t>strTree</a:t>
            </a:r>
            <a:r>
              <a:rPr lang="en-US" altLang="zh-CN" dirty="0">
                <a:solidFill>
                  <a:srgbClr val="0000FF"/>
                </a:solidFill>
                <a:effectLst/>
                <a:latin typeface="Courier New" panose="02070309020205020404" pitchFamily="49" charset="0"/>
              </a:rPr>
              <a:t>;  //</a:t>
            </a:r>
            <a:r>
              <a:rPr lang="zh-CN" altLang="en-US" dirty="0">
                <a:solidFill>
                  <a:srgbClr val="0000FF"/>
                </a:solidFill>
                <a:effectLst/>
                <a:latin typeface="Courier New" panose="02070309020205020404" pitchFamily="49" charset="0"/>
              </a:rPr>
              <a:t>存放字符</a:t>
            </a:r>
          </a:p>
          <a:p>
            <a:r>
              <a:rPr lang="zh-CN" altLang="en-US" dirty="0">
                <a:solidFill>
                  <a:srgbClr val="0000FF"/>
                </a:solidFill>
                <a:effectLst/>
                <a:latin typeface="Courier New" panose="02070309020205020404" pitchFamily="49" charset="0"/>
              </a:rPr>
              <a:t>    </a:t>
            </a:r>
            <a:r>
              <a:rPr lang="en-US" altLang="zh-CN" dirty="0">
                <a:solidFill>
                  <a:srgbClr val="0000FF"/>
                </a:solidFill>
                <a:effectLst/>
                <a:latin typeface="Courier New" panose="02070309020205020404" pitchFamily="49" charset="0"/>
              </a:rPr>
              <a:t>int a[100];  //</a:t>
            </a:r>
            <a:r>
              <a:rPr lang="zh-CN" altLang="en-US" dirty="0">
                <a:solidFill>
                  <a:srgbClr val="0000FF"/>
                </a:solidFill>
                <a:effectLst/>
                <a:latin typeface="Courier New" panose="02070309020205020404" pitchFamily="49" charset="0"/>
              </a:rPr>
              <a:t>存放权值</a:t>
            </a:r>
          </a:p>
          <a:p>
            <a:r>
              <a:rPr lang="zh-CN" altLang="en-US" dirty="0">
                <a:solidFill>
                  <a:srgbClr val="0000FF"/>
                </a:solidFill>
                <a:effectLst/>
                <a:latin typeface="Courier New" panose="02070309020205020404" pitchFamily="49" charset="0"/>
              </a:rPr>
              <a:t>    </a:t>
            </a:r>
            <a:r>
              <a:rPr lang="en-US" altLang="zh-CN" dirty="0">
                <a:solidFill>
                  <a:srgbClr val="0000FF"/>
                </a:solidFill>
                <a:effectLst/>
                <a:latin typeface="Courier New" panose="02070309020205020404" pitchFamily="49" charset="0"/>
              </a:rPr>
              <a:t>int pos;  //</a:t>
            </a:r>
            <a:r>
              <a:rPr lang="zh-CN" altLang="en-US" dirty="0">
                <a:solidFill>
                  <a:srgbClr val="0000FF"/>
                </a:solidFill>
                <a:effectLst/>
                <a:latin typeface="Courier New" panose="02070309020205020404" pitchFamily="49" charset="0"/>
              </a:rPr>
              <a:t>记录字符数组的当前下标</a:t>
            </a:r>
          </a:p>
          <a:p>
            <a:r>
              <a:rPr lang="zh-CN" altLang="en-US" dirty="0">
                <a:solidFill>
                  <a:srgbClr val="0000FF"/>
                </a:solidFill>
                <a:effectLst/>
                <a:latin typeface="Courier New" panose="02070309020205020404" pitchFamily="49" charset="0"/>
              </a:rPr>
              <a:t>    </a:t>
            </a:r>
            <a:r>
              <a:rPr lang="en-US" altLang="zh-CN" dirty="0">
                <a:solidFill>
                  <a:srgbClr val="0000FF"/>
                </a:solidFill>
                <a:effectLst/>
                <a:latin typeface="Courier New" panose="02070309020205020404" pitchFamily="49" charset="0"/>
              </a:rPr>
              <a:t>int pa;  //</a:t>
            </a:r>
            <a:r>
              <a:rPr lang="zh-CN" altLang="en-US" dirty="0">
                <a:solidFill>
                  <a:srgbClr val="0000FF"/>
                </a:solidFill>
                <a:effectLst/>
                <a:latin typeface="Courier New" panose="02070309020205020404" pitchFamily="49" charset="0"/>
              </a:rPr>
              <a:t>记录权值数组的当前下标</a:t>
            </a:r>
          </a:p>
          <a:p>
            <a:r>
              <a:rPr lang="zh-CN" altLang="en-US" dirty="0">
                <a:solidFill>
                  <a:srgbClr val="0000FF"/>
                </a:solidFill>
                <a:effectLst/>
                <a:latin typeface="Courier New" panose="02070309020205020404" pitchFamily="49" charset="0"/>
              </a:rPr>
              <a:t>    </a:t>
            </a:r>
            <a:r>
              <a:rPr lang="en-US" altLang="zh-CN" dirty="0">
                <a:solidFill>
                  <a:srgbClr val="0000FF"/>
                </a:solidFill>
                <a:effectLst/>
                <a:latin typeface="Courier New" panose="02070309020205020404" pitchFamily="49" charset="0"/>
              </a:rPr>
              <a:t>bool flag = true;</a:t>
            </a:r>
          </a:p>
          <a:p>
            <a:r>
              <a:rPr lang="en-US" altLang="zh-CN" dirty="0">
                <a:solidFill>
                  <a:srgbClr val="0000FF"/>
                </a:solidFill>
                <a:effectLst/>
                <a:latin typeface="Courier New" panose="02070309020205020404" pitchFamily="49" charset="0"/>
              </a:rPr>
              <a:t>    int last = 0;</a:t>
            </a:r>
          </a:p>
          <a:p>
            <a:endParaRPr lang="en-US" altLang="zh-CN" dirty="0">
              <a:solidFill>
                <a:srgbClr val="0000FF"/>
              </a:solidFill>
              <a:effectLst/>
              <a:latin typeface="Courier New" panose="02070309020205020404" pitchFamily="49" charset="0"/>
            </a:endParaRPr>
          </a:p>
          <a:p>
            <a:r>
              <a:rPr lang="en-US" altLang="zh-CN"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BiTreeNode</a:t>
            </a:r>
            <a:r>
              <a:rPr lang="en-US" altLang="zh-CN"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CreateBiTree</a:t>
            </a:r>
            <a:r>
              <a:rPr lang="en-US" altLang="zh-CN" dirty="0">
                <a:solidFill>
                  <a:srgbClr val="0000FF"/>
                </a:solidFill>
                <a:effectLst/>
                <a:latin typeface="Courier New" panose="02070309020205020404" pitchFamily="49" charset="0"/>
              </a:rPr>
              <a:t>() {</a:t>
            </a:r>
          </a:p>
          <a:p>
            <a:r>
              <a:rPr lang="en-US" altLang="zh-CN"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BiTreeNode</a:t>
            </a:r>
            <a:r>
              <a:rPr lang="en-US" altLang="zh-CN" dirty="0">
                <a:solidFill>
                  <a:srgbClr val="0000FF"/>
                </a:solidFill>
                <a:effectLst/>
                <a:latin typeface="Courier New" panose="02070309020205020404" pitchFamily="49" charset="0"/>
              </a:rPr>
              <a:t> *T;</a:t>
            </a:r>
          </a:p>
          <a:p>
            <a:r>
              <a:rPr lang="en-US" altLang="zh-CN" dirty="0">
                <a:solidFill>
                  <a:srgbClr val="0000FF"/>
                </a:solidFill>
                <a:effectLst/>
                <a:latin typeface="Courier New" panose="02070309020205020404" pitchFamily="49" charset="0"/>
              </a:rPr>
              <a:t>        char </a:t>
            </a:r>
            <a:r>
              <a:rPr lang="en-US" altLang="zh-CN" dirty="0" err="1">
                <a:solidFill>
                  <a:srgbClr val="0000FF"/>
                </a:solidFill>
                <a:effectLst/>
                <a:latin typeface="Courier New" panose="02070309020205020404" pitchFamily="49" charset="0"/>
              </a:rPr>
              <a:t>ch</a:t>
            </a:r>
            <a:r>
              <a:rPr lang="en-US" altLang="zh-CN" dirty="0">
                <a:solidFill>
                  <a:srgbClr val="0000FF"/>
                </a:solidFill>
                <a:effectLst/>
                <a:latin typeface="Courier New" panose="02070309020205020404" pitchFamily="49" charset="0"/>
              </a:rPr>
              <a:t>;</a:t>
            </a:r>
          </a:p>
          <a:p>
            <a:r>
              <a:rPr lang="en-US" altLang="zh-CN"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ch</a:t>
            </a:r>
            <a:r>
              <a:rPr lang="en-US" altLang="zh-CN" dirty="0">
                <a:solidFill>
                  <a:srgbClr val="0000FF"/>
                </a:solidFill>
                <a:effectLst/>
                <a:latin typeface="Courier New" panose="02070309020205020404" pitchFamily="49" charset="0"/>
              </a:rPr>
              <a:t> = </a:t>
            </a:r>
            <a:r>
              <a:rPr lang="en-US" altLang="zh-CN" dirty="0" err="1">
                <a:solidFill>
                  <a:srgbClr val="0000FF"/>
                </a:solidFill>
                <a:effectLst/>
                <a:latin typeface="Courier New" panose="02070309020205020404" pitchFamily="49" charset="0"/>
              </a:rPr>
              <a:t>strTree</a:t>
            </a:r>
            <a:r>
              <a:rPr lang="en-US" altLang="zh-CN" dirty="0">
                <a:solidFill>
                  <a:srgbClr val="0000FF"/>
                </a:solidFill>
                <a:effectLst/>
                <a:latin typeface="Courier New" panose="02070309020205020404" pitchFamily="49" charset="0"/>
              </a:rPr>
              <a:t>[pos++];  //</a:t>
            </a:r>
            <a:r>
              <a:rPr lang="zh-CN" altLang="en-US" dirty="0">
                <a:solidFill>
                  <a:srgbClr val="0000FF"/>
                </a:solidFill>
                <a:effectLst/>
                <a:latin typeface="Courier New" panose="02070309020205020404" pitchFamily="49" charset="0"/>
              </a:rPr>
              <a:t>取一个字符</a:t>
            </a:r>
          </a:p>
          <a:p>
            <a:r>
              <a:rPr lang="zh-CN" altLang="en-US" dirty="0">
                <a:solidFill>
                  <a:srgbClr val="0000FF"/>
                </a:solidFill>
                <a:effectLst/>
                <a:latin typeface="Courier New" panose="02070309020205020404" pitchFamily="49" charset="0"/>
              </a:rPr>
              <a:t>        </a:t>
            </a:r>
            <a:r>
              <a:rPr lang="en-US" altLang="zh-CN" dirty="0">
                <a:solidFill>
                  <a:srgbClr val="0000FF"/>
                </a:solidFill>
                <a:effectLst/>
                <a:latin typeface="Courier New" panose="02070309020205020404" pitchFamily="49" charset="0"/>
              </a:rPr>
              <a:t>if(</a:t>
            </a:r>
            <a:r>
              <a:rPr lang="en-US" altLang="zh-CN" dirty="0" err="1">
                <a:solidFill>
                  <a:srgbClr val="0000FF"/>
                </a:solidFill>
                <a:effectLst/>
                <a:latin typeface="Courier New" panose="02070309020205020404" pitchFamily="49" charset="0"/>
              </a:rPr>
              <a:t>ch</a:t>
            </a:r>
            <a:r>
              <a:rPr lang="en-US" altLang="zh-CN" dirty="0">
                <a:solidFill>
                  <a:srgbClr val="0000FF"/>
                </a:solidFill>
                <a:effectLst/>
                <a:latin typeface="Courier New" panose="02070309020205020404" pitchFamily="49" charset="0"/>
              </a:rPr>
              <a:t> == '0')</a:t>
            </a:r>
          </a:p>
          <a:p>
            <a:r>
              <a:rPr lang="en-US" altLang="zh-CN" dirty="0">
                <a:solidFill>
                  <a:srgbClr val="0000FF"/>
                </a:solidFill>
                <a:effectLst/>
                <a:latin typeface="Courier New" panose="02070309020205020404" pitchFamily="49" charset="0"/>
              </a:rPr>
              <a:t>            T = NULL;</a:t>
            </a:r>
          </a:p>
          <a:p>
            <a:r>
              <a:rPr lang="en-US" altLang="zh-CN" dirty="0">
                <a:solidFill>
                  <a:srgbClr val="0000FF"/>
                </a:solidFill>
                <a:effectLst/>
                <a:latin typeface="Courier New" panose="02070309020205020404" pitchFamily="49" charset="0"/>
              </a:rPr>
              <a:t>        else {</a:t>
            </a:r>
          </a:p>
          <a:p>
            <a:r>
              <a:rPr lang="en-US" altLang="zh-CN" dirty="0">
                <a:solidFill>
                  <a:srgbClr val="0000FF"/>
                </a:solidFill>
                <a:effectLst/>
                <a:latin typeface="Courier New" panose="02070309020205020404" pitchFamily="49" charset="0"/>
              </a:rPr>
              <a:t>            T = new </a:t>
            </a:r>
            <a:r>
              <a:rPr lang="en-US" altLang="zh-CN" dirty="0" err="1">
                <a:solidFill>
                  <a:srgbClr val="0000FF"/>
                </a:solidFill>
                <a:effectLst/>
                <a:latin typeface="Courier New" panose="02070309020205020404" pitchFamily="49" charset="0"/>
              </a:rPr>
              <a:t>BiTreeNode</a:t>
            </a:r>
            <a:r>
              <a:rPr lang="en-US" altLang="zh-CN" dirty="0">
                <a:solidFill>
                  <a:srgbClr val="0000FF"/>
                </a:solidFill>
                <a:effectLst/>
                <a:latin typeface="Courier New" panose="02070309020205020404" pitchFamily="49" charset="0"/>
              </a:rPr>
              <a:t>();</a:t>
            </a:r>
          </a:p>
          <a:p>
            <a:r>
              <a:rPr lang="en-US" altLang="zh-CN" dirty="0">
                <a:solidFill>
                  <a:srgbClr val="0000FF"/>
                </a:solidFill>
                <a:effectLst/>
                <a:latin typeface="Courier New" panose="02070309020205020404" pitchFamily="49" charset="0"/>
              </a:rPr>
              <a:t>            T-&gt;data = </a:t>
            </a:r>
            <a:r>
              <a:rPr lang="en-US" altLang="zh-CN" dirty="0" err="1">
                <a:solidFill>
                  <a:srgbClr val="0000FF"/>
                </a:solidFill>
                <a:effectLst/>
                <a:latin typeface="Courier New" panose="02070309020205020404" pitchFamily="49" charset="0"/>
              </a:rPr>
              <a:t>ch</a:t>
            </a:r>
            <a:r>
              <a:rPr lang="en-US" altLang="zh-CN" dirty="0">
                <a:solidFill>
                  <a:srgbClr val="0000FF"/>
                </a:solidFill>
                <a:effectLst/>
                <a:latin typeface="Courier New" panose="02070309020205020404" pitchFamily="49" charset="0"/>
              </a:rPr>
              <a:t>;</a:t>
            </a:r>
          </a:p>
          <a:p>
            <a:r>
              <a:rPr lang="en-US" altLang="zh-CN" dirty="0">
                <a:solidFill>
                  <a:srgbClr val="0000FF"/>
                </a:solidFill>
                <a:effectLst/>
                <a:latin typeface="Courier New" panose="02070309020205020404" pitchFamily="49" charset="0"/>
              </a:rPr>
              <a:t>            T-&gt;w = a[pa++];  //</a:t>
            </a:r>
            <a:r>
              <a:rPr lang="zh-CN" altLang="en-US" dirty="0">
                <a:solidFill>
                  <a:srgbClr val="0000FF"/>
                </a:solidFill>
                <a:effectLst/>
                <a:latin typeface="Courier New" panose="02070309020205020404" pitchFamily="49" charset="0"/>
              </a:rPr>
              <a:t>取一个权值</a:t>
            </a:r>
          </a:p>
          <a:p>
            <a:r>
              <a:rPr lang="zh-CN" altLang="en-US" dirty="0">
                <a:solidFill>
                  <a:srgbClr val="0000FF"/>
                </a:solidFill>
                <a:effectLst/>
                <a:latin typeface="Courier New" panose="02070309020205020404" pitchFamily="49" charset="0"/>
              </a:rPr>
              <a:t>            </a:t>
            </a:r>
            <a:r>
              <a:rPr lang="en-US" altLang="zh-CN" dirty="0">
                <a:solidFill>
                  <a:srgbClr val="0000FF"/>
                </a:solidFill>
                <a:effectLst/>
                <a:latin typeface="Courier New" panose="02070309020205020404" pitchFamily="49" charset="0"/>
              </a:rPr>
              <a:t>T-&gt;lc = </a:t>
            </a:r>
            <a:r>
              <a:rPr lang="en-US" altLang="zh-CN" dirty="0" err="1">
                <a:solidFill>
                  <a:srgbClr val="0000FF"/>
                </a:solidFill>
                <a:effectLst/>
                <a:latin typeface="Courier New" panose="02070309020205020404" pitchFamily="49" charset="0"/>
              </a:rPr>
              <a:t>CreateBiTree</a:t>
            </a:r>
            <a:r>
              <a:rPr lang="en-US" altLang="zh-CN" dirty="0">
                <a:solidFill>
                  <a:srgbClr val="0000FF"/>
                </a:solidFill>
                <a:effectLst/>
                <a:latin typeface="Courier New" panose="02070309020205020404" pitchFamily="49" charset="0"/>
              </a:rPr>
              <a:t>();</a:t>
            </a:r>
          </a:p>
          <a:p>
            <a:r>
              <a:rPr lang="en-US" altLang="zh-CN" dirty="0">
                <a:solidFill>
                  <a:srgbClr val="0000FF"/>
                </a:solidFill>
                <a:effectLst/>
                <a:latin typeface="Courier New" panose="02070309020205020404" pitchFamily="49" charset="0"/>
              </a:rPr>
              <a:t>            T-&gt;</a:t>
            </a:r>
            <a:r>
              <a:rPr lang="en-US" altLang="zh-CN" dirty="0" err="1">
                <a:solidFill>
                  <a:srgbClr val="0000FF"/>
                </a:solidFill>
                <a:effectLst/>
                <a:latin typeface="Courier New" panose="02070309020205020404" pitchFamily="49" charset="0"/>
              </a:rPr>
              <a:t>rc</a:t>
            </a:r>
            <a:r>
              <a:rPr lang="en-US" altLang="zh-CN" dirty="0">
                <a:solidFill>
                  <a:srgbClr val="0000FF"/>
                </a:solidFill>
                <a:effectLst/>
                <a:latin typeface="Courier New" panose="02070309020205020404" pitchFamily="49" charset="0"/>
              </a:rPr>
              <a:t> = </a:t>
            </a:r>
            <a:r>
              <a:rPr lang="en-US" altLang="zh-CN" dirty="0" err="1">
                <a:solidFill>
                  <a:srgbClr val="0000FF"/>
                </a:solidFill>
                <a:effectLst/>
                <a:latin typeface="Courier New" panose="02070309020205020404" pitchFamily="49" charset="0"/>
              </a:rPr>
              <a:t>CreateBiTree</a:t>
            </a:r>
            <a:r>
              <a:rPr lang="en-US" altLang="zh-CN" dirty="0">
                <a:solidFill>
                  <a:srgbClr val="0000FF"/>
                </a:solidFill>
                <a:effectLst/>
                <a:latin typeface="Courier New" panose="02070309020205020404" pitchFamily="49" charset="0"/>
              </a:rPr>
              <a:t>();</a:t>
            </a:r>
          </a:p>
          <a:p>
            <a:r>
              <a:rPr lang="en-US" altLang="zh-CN" dirty="0">
                <a:solidFill>
                  <a:srgbClr val="0000FF"/>
                </a:solidFill>
                <a:effectLst/>
                <a:latin typeface="Courier New" panose="02070309020205020404" pitchFamily="49" charset="0"/>
              </a:rPr>
              <a:t>        }</a:t>
            </a:r>
          </a:p>
          <a:p>
            <a:r>
              <a:rPr lang="en-US" altLang="zh-CN" dirty="0">
                <a:solidFill>
                  <a:srgbClr val="0000FF"/>
                </a:solidFill>
                <a:effectLst/>
                <a:latin typeface="Courier New" panose="02070309020205020404" pitchFamily="49" charset="0"/>
              </a:rPr>
              <a:t>        return T;</a:t>
            </a:r>
          </a:p>
          <a:p>
            <a:r>
              <a:rPr lang="en-US" altLang="zh-CN" dirty="0">
                <a:solidFill>
                  <a:srgbClr val="0000FF"/>
                </a:solidFill>
                <a:effectLst/>
                <a:latin typeface="Courier New" panose="02070309020205020404" pitchFamily="49" charset="0"/>
              </a:rPr>
              <a:t>    }</a:t>
            </a:r>
          </a:p>
          <a:p>
            <a:endParaRPr lang="en-US" altLang="zh-CN" dirty="0">
              <a:solidFill>
                <a:srgbClr val="0000FF"/>
              </a:solidFill>
              <a:effectLst/>
              <a:latin typeface="Courier New" panose="02070309020205020404" pitchFamily="49" charset="0"/>
            </a:endParaRPr>
          </a:p>
          <a:p>
            <a:r>
              <a:rPr lang="en-US" altLang="zh-CN" dirty="0">
                <a:solidFill>
                  <a:srgbClr val="0000FF"/>
                </a:solidFill>
                <a:effectLst/>
                <a:latin typeface="Courier New" panose="02070309020205020404" pitchFamily="49" charset="0"/>
              </a:rPr>
              <a:t>    bool </a:t>
            </a:r>
            <a:r>
              <a:rPr lang="en-US" altLang="zh-CN" dirty="0" err="1">
                <a:solidFill>
                  <a:srgbClr val="0000FF"/>
                </a:solidFill>
                <a:effectLst/>
                <a:latin typeface="Courier New" panose="02070309020205020404" pitchFamily="49" charset="0"/>
              </a:rPr>
              <a:t>isBSTree</a:t>
            </a:r>
            <a:r>
              <a:rPr lang="en-US" altLang="zh-CN" dirty="0">
                <a:solidFill>
                  <a:srgbClr val="0000FF"/>
                </a:solidFill>
                <a:effectLst/>
                <a:latin typeface="Courier New" panose="02070309020205020404" pitchFamily="49" charset="0"/>
              </a:rPr>
              <a:t>(</a:t>
            </a:r>
            <a:r>
              <a:rPr lang="en-US" altLang="zh-CN" dirty="0" err="1">
                <a:solidFill>
                  <a:srgbClr val="0000FF"/>
                </a:solidFill>
                <a:effectLst/>
                <a:latin typeface="Courier New" panose="02070309020205020404" pitchFamily="49" charset="0"/>
              </a:rPr>
              <a:t>BiTreeNode</a:t>
            </a:r>
            <a:r>
              <a:rPr lang="en-US" altLang="zh-CN" dirty="0">
                <a:solidFill>
                  <a:srgbClr val="0000FF"/>
                </a:solidFill>
                <a:effectLst/>
                <a:latin typeface="Courier New" panose="02070309020205020404" pitchFamily="49" charset="0"/>
              </a:rPr>
              <a:t> * root) {</a:t>
            </a:r>
          </a:p>
          <a:p>
            <a:r>
              <a:rPr lang="en-US" altLang="zh-CN" dirty="0">
                <a:solidFill>
                  <a:srgbClr val="0000FF"/>
                </a:solidFill>
                <a:effectLst/>
                <a:latin typeface="Courier New" panose="02070309020205020404" pitchFamily="49" charset="0"/>
              </a:rPr>
              <a:t>        if (root-&gt;lc &amp;&amp; flag)</a:t>
            </a:r>
          </a:p>
          <a:p>
            <a:r>
              <a:rPr lang="en-US" altLang="zh-CN"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isBSTree</a:t>
            </a:r>
            <a:r>
              <a:rPr lang="en-US" altLang="zh-CN" dirty="0">
                <a:solidFill>
                  <a:srgbClr val="0000FF"/>
                </a:solidFill>
                <a:effectLst/>
                <a:latin typeface="Courier New" panose="02070309020205020404" pitchFamily="49" charset="0"/>
              </a:rPr>
              <a:t>(root-&gt;lc);</a:t>
            </a:r>
          </a:p>
          <a:p>
            <a:endParaRPr lang="en-US" altLang="zh-CN" dirty="0">
              <a:solidFill>
                <a:srgbClr val="0000FF"/>
              </a:solidFill>
              <a:effectLst/>
              <a:latin typeface="Courier New" panose="02070309020205020404" pitchFamily="49" charset="0"/>
            </a:endParaRPr>
          </a:p>
          <a:p>
            <a:r>
              <a:rPr lang="en-US" altLang="zh-CN" dirty="0">
                <a:solidFill>
                  <a:srgbClr val="0000FF"/>
                </a:solidFill>
                <a:effectLst/>
                <a:latin typeface="Courier New" panose="02070309020205020404" pitchFamily="49" charset="0"/>
              </a:rPr>
              <a:t>        if (root-&gt;w&lt; last)</a:t>
            </a:r>
          </a:p>
          <a:p>
            <a:r>
              <a:rPr lang="en-US" altLang="zh-CN" dirty="0">
                <a:solidFill>
                  <a:srgbClr val="0000FF"/>
                </a:solidFill>
                <a:effectLst/>
                <a:latin typeface="Courier New" panose="02070309020205020404" pitchFamily="49" charset="0"/>
              </a:rPr>
              <a:t>            flag = false;</a:t>
            </a:r>
          </a:p>
          <a:p>
            <a:r>
              <a:rPr lang="en-US" altLang="zh-CN" dirty="0">
                <a:solidFill>
                  <a:srgbClr val="0000FF"/>
                </a:solidFill>
                <a:effectLst/>
                <a:latin typeface="Courier New" panose="02070309020205020404" pitchFamily="49" charset="0"/>
              </a:rPr>
              <a:t>        last = root-&gt;w;</a:t>
            </a:r>
          </a:p>
          <a:p>
            <a:endParaRPr lang="en-US" altLang="zh-CN" dirty="0">
              <a:solidFill>
                <a:srgbClr val="0000FF"/>
              </a:solidFill>
              <a:effectLst/>
              <a:latin typeface="Courier New" panose="02070309020205020404" pitchFamily="49" charset="0"/>
            </a:endParaRPr>
          </a:p>
          <a:p>
            <a:r>
              <a:rPr lang="en-US" altLang="zh-CN" dirty="0">
                <a:solidFill>
                  <a:srgbClr val="0000FF"/>
                </a:solidFill>
                <a:effectLst/>
                <a:latin typeface="Courier New" panose="02070309020205020404" pitchFamily="49" charset="0"/>
              </a:rPr>
              <a:t>        if (root-&gt;</a:t>
            </a:r>
            <a:r>
              <a:rPr lang="en-US" altLang="zh-CN" dirty="0" err="1">
                <a:solidFill>
                  <a:srgbClr val="0000FF"/>
                </a:solidFill>
                <a:effectLst/>
                <a:latin typeface="Courier New" panose="02070309020205020404" pitchFamily="49" charset="0"/>
              </a:rPr>
              <a:t>rc</a:t>
            </a:r>
            <a:r>
              <a:rPr lang="en-US" altLang="zh-CN" dirty="0">
                <a:solidFill>
                  <a:srgbClr val="0000FF"/>
                </a:solidFill>
                <a:effectLst/>
                <a:latin typeface="Courier New" panose="02070309020205020404" pitchFamily="49" charset="0"/>
              </a:rPr>
              <a:t>  &amp;&amp; flag)</a:t>
            </a:r>
          </a:p>
          <a:p>
            <a:r>
              <a:rPr lang="en-US" altLang="zh-CN"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isBSTree</a:t>
            </a:r>
            <a:r>
              <a:rPr lang="en-US" altLang="zh-CN" dirty="0">
                <a:solidFill>
                  <a:srgbClr val="0000FF"/>
                </a:solidFill>
                <a:effectLst/>
                <a:latin typeface="Courier New" panose="02070309020205020404" pitchFamily="49" charset="0"/>
              </a:rPr>
              <a:t>(root-&gt;</a:t>
            </a:r>
            <a:r>
              <a:rPr lang="en-US" altLang="zh-CN" dirty="0" err="1">
                <a:solidFill>
                  <a:srgbClr val="0000FF"/>
                </a:solidFill>
                <a:effectLst/>
                <a:latin typeface="Courier New" panose="02070309020205020404" pitchFamily="49" charset="0"/>
              </a:rPr>
              <a:t>rc</a:t>
            </a:r>
            <a:r>
              <a:rPr lang="en-US" altLang="zh-CN" dirty="0">
                <a:solidFill>
                  <a:srgbClr val="0000FF"/>
                </a:solidFill>
                <a:effectLst/>
                <a:latin typeface="Courier New" panose="02070309020205020404" pitchFamily="49" charset="0"/>
              </a:rPr>
              <a:t>);</a:t>
            </a:r>
          </a:p>
          <a:p>
            <a:endParaRPr lang="en-US" altLang="zh-CN" dirty="0">
              <a:solidFill>
                <a:srgbClr val="0000FF"/>
              </a:solidFill>
              <a:effectLst/>
              <a:latin typeface="Courier New" panose="02070309020205020404" pitchFamily="49" charset="0"/>
            </a:endParaRPr>
          </a:p>
          <a:p>
            <a:r>
              <a:rPr lang="en-US" altLang="zh-CN" dirty="0">
                <a:solidFill>
                  <a:srgbClr val="0000FF"/>
                </a:solidFill>
                <a:effectLst/>
                <a:latin typeface="Courier New" panose="02070309020205020404" pitchFamily="49" charset="0"/>
              </a:rPr>
              <a:t>        return flag;</a:t>
            </a:r>
          </a:p>
          <a:p>
            <a:r>
              <a:rPr lang="en-US" altLang="zh-CN" dirty="0">
                <a:solidFill>
                  <a:srgbClr val="0000FF"/>
                </a:solidFill>
                <a:effectLst/>
                <a:latin typeface="Courier New" panose="02070309020205020404" pitchFamily="49" charset="0"/>
              </a:rPr>
              <a:t>  }</a:t>
            </a:r>
          </a:p>
          <a:p>
            <a:endParaRPr lang="en-US" altLang="zh-CN" dirty="0">
              <a:solidFill>
                <a:srgbClr val="0000FF"/>
              </a:solidFill>
              <a:effectLst/>
              <a:latin typeface="Courier New" panose="02070309020205020404" pitchFamily="49" charset="0"/>
            </a:endParaRPr>
          </a:p>
          <a:p>
            <a:endParaRPr lang="en-US" altLang="zh-CN" dirty="0">
              <a:solidFill>
                <a:srgbClr val="0000FF"/>
              </a:solidFill>
              <a:effectLst/>
              <a:latin typeface="Courier New" panose="02070309020205020404" pitchFamily="49" charset="0"/>
            </a:endParaRPr>
          </a:p>
          <a:p>
            <a:r>
              <a:rPr lang="en-US" altLang="zh-CN" dirty="0">
                <a:solidFill>
                  <a:srgbClr val="0000FF"/>
                </a:solidFill>
                <a:effectLst/>
                <a:latin typeface="Courier New" panose="02070309020205020404" pitchFamily="49" charset="0"/>
              </a:rPr>
              <a:t>public:</a:t>
            </a:r>
          </a:p>
          <a:p>
            <a:r>
              <a:rPr lang="en-US" altLang="zh-CN"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BiTree</a:t>
            </a:r>
            <a:r>
              <a:rPr lang="en-US" altLang="zh-CN" dirty="0">
                <a:solidFill>
                  <a:srgbClr val="0000FF"/>
                </a:solidFill>
                <a:effectLst/>
                <a:latin typeface="Courier New" panose="02070309020205020404" pitchFamily="49" charset="0"/>
              </a:rPr>
              <a:t>(){}</a:t>
            </a:r>
          </a:p>
          <a:p>
            <a:r>
              <a:rPr lang="en-US" altLang="zh-CN" dirty="0">
                <a:solidFill>
                  <a:srgbClr val="0000FF"/>
                </a:solidFill>
                <a:effectLst/>
                <a:latin typeface="Courier New" panose="02070309020205020404" pitchFamily="49" charset="0"/>
              </a:rPr>
              <a:t>    void </a:t>
            </a:r>
            <a:r>
              <a:rPr lang="en-US" altLang="zh-CN" dirty="0" err="1">
                <a:solidFill>
                  <a:srgbClr val="0000FF"/>
                </a:solidFill>
                <a:effectLst/>
                <a:latin typeface="Courier New" panose="02070309020205020404" pitchFamily="49" charset="0"/>
              </a:rPr>
              <a:t>CreateTree</a:t>
            </a:r>
            <a:r>
              <a:rPr lang="en-US" altLang="zh-CN" dirty="0">
                <a:solidFill>
                  <a:srgbClr val="0000FF"/>
                </a:solidFill>
                <a:effectLst/>
                <a:latin typeface="Courier New" panose="02070309020205020404" pitchFamily="49" charset="0"/>
              </a:rPr>
              <a:t>(int </a:t>
            </a:r>
            <a:r>
              <a:rPr lang="en-US" altLang="zh-CN" dirty="0" err="1">
                <a:solidFill>
                  <a:srgbClr val="0000FF"/>
                </a:solidFill>
                <a:effectLst/>
                <a:latin typeface="Courier New" panose="02070309020205020404" pitchFamily="49" charset="0"/>
              </a:rPr>
              <a:t>n,string</a:t>
            </a:r>
            <a:r>
              <a:rPr lang="en-US" altLang="zh-CN"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TreeArray</a:t>
            </a:r>
            <a:r>
              <a:rPr lang="en-US" altLang="zh-CN" dirty="0">
                <a:solidFill>
                  <a:srgbClr val="0000FF"/>
                </a:solidFill>
                <a:effectLst/>
                <a:latin typeface="Courier New" panose="02070309020205020404" pitchFamily="49" charset="0"/>
              </a:rPr>
              <a:t>) {</a:t>
            </a:r>
          </a:p>
          <a:p>
            <a:r>
              <a:rPr lang="en-US" altLang="zh-CN" dirty="0">
                <a:solidFill>
                  <a:srgbClr val="0000FF"/>
                </a:solidFill>
                <a:effectLst/>
                <a:latin typeface="Courier New" panose="02070309020205020404" pitchFamily="49" charset="0"/>
              </a:rPr>
              <a:t>        pos = 0;</a:t>
            </a:r>
          </a:p>
          <a:p>
            <a:r>
              <a:rPr lang="en-US" altLang="zh-CN" dirty="0">
                <a:solidFill>
                  <a:srgbClr val="0000FF"/>
                </a:solidFill>
                <a:effectLst/>
                <a:latin typeface="Courier New" panose="02070309020205020404" pitchFamily="49" charset="0"/>
              </a:rPr>
              <a:t>        pa = 0;</a:t>
            </a:r>
          </a:p>
          <a:p>
            <a:r>
              <a:rPr lang="en-US" altLang="zh-CN"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strTree</a:t>
            </a:r>
            <a:r>
              <a:rPr lang="en-US" altLang="zh-CN" dirty="0">
                <a:solidFill>
                  <a:srgbClr val="0000FF"/>
                </a:solidFill>
                <a:effectLst/>
                <a:latin typeface="Courier New" panose="02070309020205020404" pitchFamily="49" charset="0"/>
              </a:rPr>
              <a:t>=</a:t>
            </a:r>
            <a:r>
              <a:rPr lang="en-US" altLang="zh-CN" dirty="0" err="1">
                <a:solidFill>
                  <a:srgbClr val="0000FF"/>
                </a:solidFill>
                <a:effectLst/>
                <a:latin typeface="Courier New" panose="02070309020205020404" pitchFamily="49" charset="0"/>
              </a:rPr>
              <a:t>TreeArray</a:t>
            </a:r>
            <a:r>
              <a:rPr lang="en-US" altLang="zh-CN" dirty="0">
                <a:solidFill>
                  <a:srgbClr val="0000FF"/>
                </a:solidFill>
                <a:effectLst/>
                <a:latin typeface="Courier New" panose="02070309020205020404" pitchFamily="49" charset="0"/>
              </a:rPr>
              <a:t>;</a:t>
            </a:r>
          </a:p>
          <a:p>
            <a:r>
              <a:rPr lang="en-US" altLang="zh-CN" dirty="0">
                <a:solidFill>
                  <a:srgbClr val="0000FF"/>
                </a:solidFill>
                <a:effectLst/>
                <a:latin typeface="Courier New" panose="02070309020205020404" pitchFamily="49" charset="0"/>
              </a:rPr>
              <a:t>        for(int </a:t>
            </a:r>
            <a:r>
              <a:rPr lang="en-US" altLang="zh-CN" dirty="0" err="1">
                <a:solidFill>
                  <a:srgbClr val="0000FF"/>
                </a:solidFill>
                <a:effectLst/>
                <a:latin typeface="Courier New" panose="02070309020205020404" pitchFamily="49" charset="0"/>
              </a:rPr>
              <a:t>i</a:t>
            </a:r>
            <a:r>
              <a:rPr lang="en-US" altLang="zh-CN" dirty="0">
                <a:solidFill>
                  <a:srgbClr val="0000FF"/>
                </a:solidFill>
                <a:effectLst/>
                <a:latin typeface="Courier New" panose="02070309020205020404" pitchFamily="49" charset="0"/>
              </a:rPr>
              <a:t> = 0;i &lt; </a:t>
            </a:r>
            <a:r>
              <a:rPr lang="en-US" altLang="zh-CN" dirty="0" err="1">
                <a:solidFill>
                  <a:srgbClr val="0000FF"/>
                </a:solidFill>
                <a:effectLst/>
                <a:latin typeface="Courier New" panose="02070309020205020404" pitchFamily="49" charset="0"/>
              </a:rPr>
              <a:t>n;i</a:t>
            </a:r>
            <a:r>
              <a:rPr lang="en-US" altLang="zh-CN" dirty="0">
                <a:solidFill>
                  <a:srgbClr val="0000FF"/>
                </a:solidFill>
                <a:effectLst/>
                <a:latin typeface="Courier New" panose="02070309020205020404" pitchFamily="49" charset="0"/>
              </a:rPr>
              <a:t>++)</a:t>
            </a:r>
          </a:p>
          <a:p>
            <a:r>
              <a:rPr lang="en-US" altLang="zh-CN"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cin</a:t>
            </a:r>
            <a:r>
              <a:rPr lang="en-US" altLang="zh-CN" dirty="0">
                <a:solidFill>
                  <a:srgbClr val="0000FF"/>
                </a:solidFill>
                <a:effectLst/>
                <a:latin typeface="Courier New" panose="02070309020205020404" pitchFamily="49" charset="0"/>
              </a:rPr>
              <a:t>&gt;&gt;a[</a:t>
            </a:r>
            <a:r>
              <a:rPr lang="en-US" altLang="zh-CN" dirty="0" err="1">
                <a:solidFill>
                  <a:srgbClr val="0000FF"/>
                </a:solidFill>
                <a:effectLst/>
                <a:latin typeface="Courier New" panose="02070309020205020404" pitchFamily="49" charset="0"/>
              </a:rPr>
              <a:t>i</a:t>
            </a:r>
            <a:r>
              <a:rPr lang="en-US" altLang="zh-CN" dirty="0">
                <a:solidFill>
                  <a:srgbClr val="0000FF"/>
                </a:solidFill>
                <a:effectLst/>
                <a:latin typeface="Courier New" panose="02070309020205020404" pitchFamily="49" charset="0"/>
              </a:rPr>
              <a:t>];</a:t>
            </a:r>
          </a:p>
          <a:p>
            <a:r>
              <a:rPr lang="en-US" altLang="zh-CN" dirty="0">
                <a:solidFill>
                  <a:srgbClr val="0000FF"/>
                </a:solidFill>
                <a:effectLst/>
                <a:latin typeface="Courier New" panose="02070309020205020404" pitchFamily="49" charset="0"/>
              </a:rPr>
              <a:t>        root = </a:t>
            </a:r>
            <a:r>
              <a:rPr lang="en-US" altLang="zh-CN" dirty="0" err="1">
                <a:solidFill>
                  <a:srgbClr val="0000FF"/>
                </a:solidFill>
                <a:effectLst/>
                <a:latin typeface="Courier New" panose="02070309020205020404" pitchFamily="49" charset="0"/>
              </a:rPr>
              <a:t>CreateBiTree</a:t>
            </a:r>
            <a:r>
              <a:rPr lang="en-US" altLang="zh-CN" dirty="0">
                <a:solidFill>
                  <a:srgbClr val="0000FF"/>
                </a:solidFill>
                <a:effectLst/>
                <a:latin typeface="Courier New" panose="02070309020205020404" pitchFamily="49" charset="0"/>
              </a:rPr>
              <a:t>();</a:t>
            </a:r>
          </a:p>
          <a:p>
            <a:r>
              <a:rPr lang="en-US" altLang="zh-CN" dirty="0">
                <a:solidFill>
                  <a:srgbClr val="0000FF"/>
                </a:solidFill>
                <a:effectLst/>
                <a:latin typeface="Courier New" panose="02070309020205020404" pitchFamily="49" charset="0"/>
              </a:rPr>
              <a:t>    }</a:t>
            </a:r>
          </a:p>
          <a:p>
            <a:r>
              <a:rPr lang="en-US" altLang="zh-CN" dirty="0">
                <a:solidFill>
                  <a:srgbClr val="0000FF"/>
                </a:solidFill>
                <a:effectLst/>
                <a:latin typeface="Courier New" panose="02070309020205020404" pitchFamily="49" charset="0"/>
              </a:rPr>
              <a:t>    void judge(){</a:t>
            </a:r>
            <a:r>
              <a:rPr lang="en-US" altLang="zh-CN" dirty="0" err="1">
                <a:solidFill>
                  <a:srgbClr val="0000FF"/>
                </a:solidFill>
                <a:effectLst/>
                <a:latin typeface="Courier New" panose="02070309020205020404" pitchFamily="49" charset="0"/>
              </a:rPr>
              <a:t>cout</a:t>
            </a:r>
            <a:r>
              <a:rPr lang="en-US" altLang="zh-CN" dirty="0">
                <a:solidFill>
                  <a:srgbClr val="0000FF"/>
                </a:solidFill>
                <a:effectLst/>
                <a:latin typeface="Courier New" panose="02070309020205020404" pitchFamily="49" charset="0"/>
              </a:rPr>
              <a:t>&lt;&lt;</a:t>
            </a:r>
            <a:r>
              <a:rPr lang="en-US" altLang="zh-CN" dirty="0" err="1">
                <a:solidFill>
                  <a:srgbClr val="0000FF"/>
                </a:solidFill>
                <a:effectLst/>
                <a:latin typeface="Courier New" panose="02070309020205020404" pitchFamily="49" charset="0"/>
              </a:rPr>
              <a:t>isBSTree</a:t>
            </a:r>
            <a:r>
              <a:rPr lang="en-US" altLang="zh-CN" dirty="0">
                <a:solidFill>
                  <a:srgbClr val="0000FF"/>
                </a:solidFill>
                <a:effectLst/>
                <a:latin typeface="Courier New" panose="02070309020205020404" pitchFamily="49" charset="0"/>
              </a:rPr>
              <a:t>(root)&lt;&lt;</a:t>
            </a:r>
            <a:r>
              <a:rPr lang="en-US" altLang="zh-CN" dirty="0" err="1">
                <a:solidFill>
                  <a:srgbClr val="0000FF"/>
                </a:solidFill>
                <a:effectLst/>
                <a:latin typeface="Courier New" panose="02070309020205020404" pitchFamily="49" charset="0"/>
              </a:rPr>
              <a:t>endl</a:t>
            </a:r>
            <a:r>
              <a:rPr lang="en-US" altLang="zh-CN" dirty="0">
                <a:solidFill>
                  <a:srgbClr val="0000FF"/>
                </a:solidFill>
                <a:effectLst/>
                <a:latin typeface="Courier New" panose="02070309020205020404" pitchFamily="49" charset="0"/>
              </a:rPr>
              <a:t>;}</a:t>
            </a:r>
          </a:p>
          <a:p>
            <a:r>
              <a:rPr lang="en-US" altLang="zh-CN" dirty="0">
                <a:solidFill>
                  <a:srgbClr val="0000FF"/>
                </a:solidFill>
                <a:effectLst/>
                <a:latin typeface="Courier New" panose="02070309020205020404" pitchFamily="49" charset="0"/>
              </a:rPr>
              <a:t>};</a:t>
            </a:r>
          </a:p>
          <a:p>
            <a:endParaRPr lang="en-US" altLang="zh-CN" dirty="0">
              <a:solidFill>
                <a:srgbClr val="0000FF"/>
              </a:solidFill>
              <a:effectLst/>
              <a:latin typeface="Courier New" panose="02070309020205020404" pitchFamily="49" charset="0"/>
            </a:endParaRPr>
          </a:p>
          <a:p>
            <a:r>
              <a:rPr lang="en-US" altLang="zh-CN" dirty="0">
                <a:solidFill>
                  <a:srgbClr val="0000FF"/>
                </a:solidFill>
                <a:effectLst/>
                <a:latin typeface="Courier New" panose="02070309020205020404" pitchFamily="49" charset="0"/>
              </a:rPr>
              <a:t>int main() {</a:t>
            </a:r>
          </a:p>
          <a:p>
            <a:r>
              <a:rPr lang="en-US" altLang="zh-CN" dirty="0">
                <a:solidFill>
                  <a:srgbClr val="0000FF"/>
                </a:solidFill>
                <a:effectLst/>
                <a:latin typeface="Courier New" panose="02070309020205020404" pitchFamily="49" charset="0"/>
              </a:rPr>
              <a:t>    int </a:t>
            </a:r>
            <a:r>
              <a:rPr lang="en-US" altLang="zh-CN" dirty="0" err="1">
                <a:solidFill>
                  <a:srgbClr val="0000FF"/>
                </a:solidFill>
                <a:effectLst/>
                <a:latin typeface="Courier New" panose="02070309020205020404" pitchFamily="49" charset="0"/>
              </a:rPr>
              <a:t>t,n</a:t>
            </a:r>
            <a:r>
              <a:rPr lang="en-US" altLang="zh-CN" dirty="0">
                <a:solidFill>
                  <a:srgbClr val="0000FF"/>
                </a:solidFill>
                <a:effectLst/>
                <a:latin typeface="Courier New" panose="02070309020205020404" pitchFamily="49" charset="0"/>
              </a:rPr>
              <a:t>;</a:t>
            </a:r>
          </a:p>
          <a:p>
            <a:r>
              <a:rPr lang="en-US" altLang="zh-CN" dirty="0">
                <a:solidFill>
                  <a:srgbClr val="0000FF"/>
                </a:solidFill>
                <a:effectLst/>
                <a:latin typeface="Courier New" panose="02070309020205020404" pitchFamily="49" charset="0"/>
              </a:rPr>
              <a:t>    string str;</a:t>
            </a:r>
          </a:p>
          <a:p>
            <a:r>
              <a:rPr lang="en-US" altLang="zh-CN"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cin</a:t>
            </a:r>
            <a:r>
              <a:rPr lang="en-US" altLang="zh-CN" dirty="0">
                <a:solidFill>
                  <a:srgbClr val="0000FF"/>
                </a:solidFill>
                <a:effectLst/>
                <a:latin typeface="Courier New" panose="02070309020205020404" pitchFamily="49" charset="0"/>
              </a:rPr>
              <a:t>&gt;&gt;t;</a:t>
            </a:r>
          </a:p>
          <a:p>
            <a:r>
              <a:rPr lang="en-US" altLang="zh-CN" dirty="0">
                <a:solidFill>
                  <a:srgbClr val="0000FF"/>
                </a:solidFill>
                <a:effectLst/>
                <a:latin typeface="Courier New" panose="02070309020205020404" pitchFamily="49" charset="0"/>
              </a:rPr>
              <a:t>    while(t--) {</a:t>
            </a:r>
          </a:p>
          <a:p>
            <a:r>
              <a:rPr lang="en-US" altLang="zh-CN"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cin</a:t>
            </a:r>
            <a:r>
              <a:rPr lang="en-US" altLang="zh-CN" dirty="0">
                <a:solidFill>
                  <a:srgbClr val="0000FF"/>
                </a:solidFill>
                <a:effectLst/>
                <a:latin typeface="Courier New" panose="02070309020205020404" pitchFamily="49" charset="0"/>
              </a:rPr>
              <a:t>&gt;&gt;str;</a:t>
            </a:r>
          </a:p>
          <a:p>
            <a:r>
              <a:rPr lang="en-US" altLang="zh-CN"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cin</a:t>
            </a:r>
            <a:r>
              <a:rPr lang="en-US" altLang="zh-CN" dirty="0">
                <a:solidFill>
                  <a:srgbClr val="0000FF"/>
                </a:solidFill>
                <a:effectLst/>
                <a:latin typeface="Courier New" panose="02070309020205020404" pitchFamily="49" charset="0"/>
              </a:rPr>
              <a:t>&gt;&gt;n;</a:t>
            </a:r>
          </a:p>
          <a:p>
            <a:r>
              <a:rPr lang="en-US" altLang="zh-CN"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BiTree</a:t>
            </a:r>
            <a:r>
              <a:rPr lang="en-US" altLang="zh-CN"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bt</a:t>
            </a:r>
            <a:r>
              <a:rPr lang="en-US" altLang="zh-CN" dirty="0">
                <a:solidFill>
                  <a:srgbClr val="0000FF"/>
                </a:solidFill>
                <a:effectLst/>
                <a:latin typeface="Courier New" panose="02070309020205020404" pitchFamily="49" charset="0"/>
              </a:rPr>
              <a:t>;</a:t>
            </a:r>
          </a:p>
          <a:p>
            <a:r>
              <a:rPr lang="en-US" altLang="zh-CN"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bt.CreateTree</a:t>
            </a:r>
            <a:r>
              <a:rPr lang="en-US" altLang="zh-CN" dirty="0">
                <a:solidFill>
                  <a:srgbClr val="0000FF"/>
                </a:solidFill>
                <a:effectLst/>
                <a:latin typeface="Courier New" panose="02070309020205020404" pitchFamily="49" charset="0"/>
              </a:rPr>
              <a:t>(</a:t>
            </a:r>
            <a:r>
              <a:rPr lang="en-US" altLang="zh-CN" dirty="0" err="1">
                <a:solidFill>
                  <a:srgbClr val="0000FF"/>
                </a:solidFill>
                <a:effectLst/>
                <a:latin typeface="Courier New" panose="02070309020205020404" pitchFamily="49" charset="0"/>
              </a:rPr>
              <a:t>n,str</a:t>
            </a:r>
            <a:r>
              <a:rPr lang="en-US" altLang="zh-CN" dirty="0">
                <a:solidFill>
                  <a:srgbClr val="0000FF"/>
                </a:solidFill>
                <a:effectLst/>
                <a:latin typeface="Courier New" panose="02070309020205020404" pitchFamily="49" charset="0"/>
              </a:rPr>
              <a:t>);</a:t>
            </a:r>
          </a:p>
          <a:p>
            <a:r>
              <a:rPr lang="en-US" altLang="zh-CN" dirty="0">
                <a:solidFill>
                  <a:srgbClr val="0000FF"/>
                </a:solidFill>
                <a:effectLst/>
                <a:latin typeface="Courier New" panose="02070309020205020404" pitchFamily="49" charset="0"/>
              </a:rPr>
              <a:t>        </a:t>
            </a:r>
            <a:r>
              <a:rPr lang="en-US" altLang="zh-CN" dirty="0" err="1">
                <a:solidFill>
                  <a:srgbClr val="0000FF"/>
                </a:solidFill>
                <a:effectLst/>
                <a:latin typeface="Courier New" panose="02070309020205020404" pitchFamily="49" charset="0"/>
              </a:rPr>
              <a:t>bt.judge</a:t>
            </a:r>
            <a:r>
              <a:rPr lang="en-US" altLang="zh-CN" dirty="0">
                <a:solidFill>
                  <a:srgbClr val="0000FF"/>
                </a:solidFill>
                <a:effectLst/>
                <a:latin typeface="Courier New" panose="02070309020205020404" pitchFamily="49" charset="0"/>
              </a:rPr>
              <a:t>();</a:t>
            </a:r>
          </a:p>
          <a:p>
            <a:r>
              <a:rPr lang="en-US" altLang="zh-CN" dirty="0">
                <a:solidFill>
                  <a:srgbClr val="0000FF"/>
                </a:solidFill>
                <a:effectLst/>
                <a:latin typeface="Courier New" panose="02070309020205020404" pitchFamily="49" charset="0"/>
              </a:rPr>
              <a:t>    }</a:t>
            </a:r>
          </a:p>
          <a:p>
            <a:r>
              <a:rPr lang="en-US" altLang="zh-CN" dirty="0">
                <a:solidFill>
                  <a:srgbClr val="0000FF"/>
                </a:solidFill>
                <a:effectLst/>
                <a:latin typeface="Courier New" panose="02070309020205020404" pitchFamily="49" charset="0"/>
              </a:rPr>
              <a:t>    return 0;</a:t>
            </a:r>
          </a:p>
          <a:p>
            <a:r>
              <a:rPr lang="en-US" altLang="zh-CN" dirty="0">
                <a:solidFill>
                  <a:srgbClr val="0000FF"/>
                </a:solidFill>
                <a:effectLst/>
                <a:latin typeface="Courier New" panose="02070309020205020404" pitchFamily="49" charset="0"/>
              </a:rPr>
              <a:t>}</a:t>
            </a:r>
          </a:p>
          <a:p>
            <a:endParaRPr lang="en-US" altLang="zh-CN" dirty="0">
              <a:solidFill>
                <a:srgbClr val="0000FF"/>
              </a:solidFill>
              <a:effectLst/>
              <a:latin typeface="Courier New" panose="02070309020205020404" pitchFamily="49" charset="0"/>
            </a:endParaRPr>
          </a:p>
          <a:p>
            <a:r>
              <a:rPr lang="zh-CN" altLang="en-US" dirty="0">
                <a:solidFill>
                  <a:srgbClr val="0000FF"/>
                </a:solidFill>
                <a:effectLst/>
                <a:latin typeface="Courier New" panose="02070309020205020404" pitchFamily="49" charset="0"/>
              </a:rPr>
              <a:t>测试数据：共两组数据，第一组是二叉排序树，第二组不是</a:t>
            </a:r>
            <a:endParaRPr lang="en-US" altLang="zh-CN" dirty="0">
              <a:solidFill>
                <a:srgbClr val="0000FF"/>
              </a:solidFill>
              <a:effectLst/>
              <a:latin typeface="Courier New" panose="02070309020205020404" pitchFamily="49" charset="0"/>
            </a:endParaRPr>
          </a:p>
          <a:p>
            <a:r>
              <a:rPr lang="de-DE" altLang="zh-CN" dirty="0">
                <a:solidFill>
                  <a:srgbClr val="0000FF"/>
                </a:solidFill>
                <a:effectLst/>
                <a:latin typeface="Courier New" panose="02070309020205020404" pitchFamily="49" charset="0"/>
              </a:rPr>
              <a:t>2    </a:t>
            </a:r>
          </a:p>
          <a:p>
            <a:r>
              <a:rPr lang="de-DE" altLang="zh-CN" dirty="0">
                <a:solidFill>
                  <a:srgbClr val="0000FF"/>
                </a:solidFill>
                <a:effectLst/>
                <a:latin typeface="Courier New" panose="02070309020205020404" pitchFamily="49" charset="0"/>
              </a:rPr>
              <a:t>AB0D00C00</a:t>
            </a:r>
          </a:p>
          <a:p>
            <a:r>
              <a:rPr lang="de-DE" altLang="zh-CN" dirty="0">
                <a:solidFill>
                  <a:srgbClr val="0000FF"/>
                </a:solidFill>
                <a:effectLst/>
                <a:latin typeface="Courier New" panose="02070309020205020404" pitchFamily="49" charset="0"/>
              </a:rPr>
              <a:t>4</a:t>
            </a:r>
          </a:p>
          <a:p>
            <a:r>
              <a:rPr lang="de-DE" altLang="zh-CN" dirty="0">
                <a:solidFill>
                  <a:srgbClr val="0000FF"/>
                </a:solidFill>
                <a:effectLst/>
                <a:latin typeface="Courier New" panose="02070309020205020404" pitchFamily="49" charset="0"/>
              </a:rPr>
              <a:t>56 13 20 64</a:t>
            </a:r>
          </a:p>
          <a:p>
            <a:r>
              <a:rPr lang="de-DE" altLang="zh-CN" dirty="0">
                <a:solidFill>
                  <a:srgbClr val="0000FF"/>
                </a:solidFill>
                <a:effectLst/>
                <a:latin typeface="Courier New" panose="02070309020205020404" pitchFamily="49" charset="0"/>
              </a:rPr>
              <a:t>AB0D00C00</a:t>
            </a:r>
          </a:p>
          <a:p>
            <a:r>
              <a:rPr lang="de-DE" altLang="zh-CN" dirty="0">
                <a:solidFill>
                  <a:srgbClr val="0000FF"/>
                </a:solidFill>
                <a:effectLst/>
                <a:latin typeface="Courier New" panose="02070309020205020404" pitchFamily="49" charset="0"/>
              </a:rPr>
              <a:t>4</a:t>
            </a:r>
          </a:p>
          <a:p>
            <a:r>
              <a:rPr lang="de-DE" altLang="zh-CN" dirty="0">
                <a:solidFill>
                  <a:srgbClr val="0000FF"/>
                </a:solidFill>
                <a:effectLst/>
                <a:latin typeface="Courier New" panose="02070309020205020404" pitchFamily="49" charset="0"/>
              </a:rPr>
              <a:t>56 13 60 64</a:t>
            </a:r>
            <a:endParaRPr lang="en-US" altLang="zh-CN" dirty="0">
              <a:solidFill>
                <a:srgbClr val="0000FF"/>
              </a:solidFill>
              <a:effectLst/>
              <a:latin typeface="Courier New" panose="02070309020205020404" pitchFamily="49" charset="0"/>
            </a:endParaRPr>
          </a:p>
          <a:p>
            <a:endParaRPr lang="en-US" altLang="zh-CN" dirty="0">
              <a:solidFill>
                <a:srgbClr val="0000FF"/>
              </a:solidFill>
              <a:effectLst/>
              <a:latin typeface="Courier New" panose="02070309020205020404" pitchFamily="49" charset="0"/>
            </a:endParaRPr>
          </a:p>
          <a:p>
            <a:r>
              <a:rPr lang="en-US" altLang="zh-CN" dirty="0"/>
              <a:t>/////////////////////////</a:t>
            </a:r>
          </a:p>
          <a:p>
            <a:endParaRPr lang="en-US" altLang="zh-CN" dirty="0"/>
          </a:p>
          <a:p>
            <a:r>
              <a:rPr lang="zh-CN" altLang="en-US" dirty="0"/>
              <a:t>按定义直观做法：</a:t>
            </a:r>
            <a:endParaRPr lang="en-US" altLang="zh-CN" dirty="0"/>
          </a:p>
          <a:p>
            <a:r>
              <a:rPr lang="en-US" altLang="zh-CN" dirty="0">
                <a:solidFill>
                  <a:srgbClr val="0000FF"/>
                </a:solidFill>
                <a:effectLst/>
                <a:latin typeface="Courier New" panose="02070309020205020404" pitchFamily="49" charset="0"/>
              </a:rPr>
              <a:t>int </a:t>
            </a:r>
            <a:r>
              <a:rPr lang="en-US" altLang="zh-CN" dirty="0" err="1">
                <a:solidFill>
                  <a:srgbClr val="0000FF"/>
                </a:solidFill>
                <a:effectLst/>
                <a:latin typeface="Courier New" panose="02070309020205020404" pitchFamily="49" charset="0"/>
              </a:rPr>
              <a:t>maxOf</a:t>
            </a:r>
            <a:r>
              <a:rPr lang="en-US" altLang="zh-CN" dirty="0">
                <a:solidFill>
                  <a:srgbClr val="0000FF"/>
                </a:solidFill>
                <a:effectLst/>
                <a:latin typeface="Courier New" panose="02070309020205020404" pitchFamily="49" charset="0"/>
              </a:rPr>
              <a:t>(</a:t>
            </a:r>
            <a:r>
              <a:rPr lang="en-US" altLang="zh-CN" dirty="0" err="1">
                <a:solidFill>
                  <a:srgbClr val="0000FF"/>
                </a:solidFill>
                <a:effectLst/>
                <a:latin typeface="Courier New" panose="02070309020205020404" pitchFamily="49" charset="0"/>
              </a:rPr>
              <a:t>BiTreeNode</a:t>
            </a:r>
            <a:r>
              <a:rPr lang="en-US" altLang="zh-CN" dirty="0">
                <a:solidFill>
                  <a:srgbClr val="0000FF"/>
                </a:solidFill>
                <a:effectLst/>
                <a:latin typeface="Courier New" panose="02070309020205020404" pitchFamily="49" charset="0"/>
              </a:rPr>
              <a:t>* root) {  //</a:t>
            </a:r>
            <a:r>
              <a:rPr lang="zh-CN" altLang="en-US" dirty="0">
                <a:solidFill>
                  <a:srgbClr val="0000FF"/>
                </a:solidFill>
                <a:effectLst/>
                <a:latin typeface="Courier New" panose="02070309020205020404" pitchFamily="49" charset="0"/>
              </a:rPr>
              <a:t>以</a:t>
            </a:r>
            <a:r>
              <a:rPr lang="en-US" altLang="zh-CN" dirty="0">
                <a:solidFill>
                  <a:srgbClr val="0000FF"/>
                </a:solidFill>
                <a:effectLst/>
                <a:latin typeface="Courier New" panose="02070309020205020404" pitchFamily="49" charset="0"/>
              </a:rPr>
              <a:t>root</a:t>
            </a:r>
            <a:r>
              <a:rPr lang="zh-CN" altLang="en-US" dirty="0">
                <a:solidFill>
                  <a:srgbClr val="0000FF"/>
                </a:solidFill>
                <a:effectLst/>
                <a:latin typeface="Courier New" panose="02070309020205020404" pitchFamily="49" charset="0"/>
              </a:rPr>
              <a:t>为根的右子树最右边的孩子，即该部分最大的值</a:t>
            </a:r>
            <a:endParaRPr lang="en-US" altLang="zh-CN" dirty="0">
              <a:solidFill>
                <a:srgbClr val="0000FF"/>
              </a:solidFill>
              <a:effectLst/>
              <a:latin typeface="Courier New" panose="02070309020205020404" pitchFamily="49" charset="0"/>
            </a:endParaRPr>
          </a:p>
          <a:p>
            <a:r>
              <a:rPr lang="en-US" altLang="zh-CN" dirty="0">
                <a:solidFill>
                  <a:srgbClr val="0000FF"/>
                </a:solidFill>
                <a:effectLst/>
                <a:latin typeface="Courier New" panose="02070309020205020404" pitchFamily="49" charset="0"/>
              </a:rPr>
              <a:t>    if (root-&gt;</a:t>
            </a:r>
            <a:r>
              <a:rPr lang="en-US" altLang="zh-CN" dirty="0" err="1">
                <a:solidFill>
                  <a:srgbClr val="0000FF"/>
                </a:solidFill>
                <a:effectLst/>
                <a:latin typeface="Courier New" panose="02070309020205020404" pitchFamily="49" charset="0"/>
              </a:rPr>
              <a:t>rc</a:t>
            </a:r>
            <a:r>
              <a:rPr lang="en-US" altLang="zh-CN" dirty="0">
                <a:solidFill>
                  <a:srgbClr val="0000FF"/>
                </a:solidFill>
                <a:effectLst/>
                <a:latin typeface="Courier New" panose="02070309020205020404" pitchFamily="49" charset="0"/>
              </a:rPr>
              <a:t>)</a:t>
            </a:r>
          </a:p>
          <a:p>
            <a:r>
              <a:rPr lang="en-US" altLang="zh-CN" dirty="0">
                <a:solidFill>
                  <a:srgbClr val="0000FF"/>
                </a:solidFill>
                <a:effectLst/>
                <a:latin typeface="Courier New" panose="02070309020205020404" pitchFamily="49" charset="0"/>
              </a:rPr>
              <a:t>       return </a:t>
            </a:r>
            <a:r>
              <a:rPr lang="en-US" altLang="zh-CN" dirty="0" err="1">
                <a:solidFill>
                  <a:srgbClr val="0000FF"/>
                </a:solidFill>
                <a:effectLst/>
                <a:latin typeface="Courier New" panose="02070309020205020404" pitchFamily="49" charset="0"/>
              </a:rPr>
              <a:t>maxOf</a:t>
            </a:r>
            <a:r>
              <a:rPr lang="en-US" altLang="zh-CN" dirty="0">
                <a:solidFill>
                  <a:srgbClr val="0000FF"/>
                </a:solidFill>
                <a:effectLst/>
                <a:latin typeface="Courier New" panose="02070309020205020404" pitchFamily="49" charset="0"/>
              </a:rPr>
              <a:t>(root-&gt;</a:t>
            </a:r>
            <a:r>
              <a:rPr lang="en-US" altLang="zh-CN" dirty="0" err="1">
                <a:solidFill>
                  <a:srgbClr val="0000FF"/>
                </a:solidFill>
                <a:effectLst/>
                <a:latin typeface="Courier New" panose="02070309020205020404" pitchFamily="49" charset="0"/>
              </a:rPr>
              <a:t>rc</a:t>
            </a:r>
            <a:r>
              <a:rPr lang="en-US" altLang="zh-CN" dirty="0">
                <a:solidFill>
                  <a:srgbClr val="0000FF"/>
                </a:solidFill>
                <a:effectLst/>
                <a:latin typeface="Courier New" panose="02070309020205020404" pitchFamily="49" charset="0"/>
              </a:rPr>
              <a:t>);</a:t>
            </a:r>
          </a:p>
          <a:p>
            <a:r>
              <a:rPr lang="en-US" altLang="zh-CN" dirty="0">
                <a:solidFill>
                  <a:srgbClr val="0000FF"/>
                </a:solidFill>
                <a:effectLst/>
                <a:latin typeface="Courier New" panose="02070309020205020404" pitchFamily="49" charset="0"/>
              </a:rPr>
              <a:t>   return root-&gt;w;</a:t>
            </a:r>
          </a:p>
          <a:p>
            <a:r>
              <a:rPr lang="en-US" altLang="zh-CN" dirty="0">
                <a:solidFill>
                  <a:srgbClr val="0000FF"/>
                </a:solidFill>
                <a:effectLst/>
                <a:latin typeface="Courier New" panose="02070309020205020404" pitchFamily="49" charset="0"/>
              </a:rPr>
              <a:t>}</a:t>
            </a:r>
          </a:p>
          <a:p>
            <a:endParaRPr lang="en-US" altLang="zh-CN" dirty="0">
              <a:solidFill>
                <a:srgbClr val="0000FF"/>
              </a:solidFill>
              <a:effectLst/>
              <a:latin typeface="Courier New" panose="02070309020205020404" pitchFamily="49" charset="0"/>
            </a:endParaRPr>
          </a:p>
          <a:p>
            <a:r>
              <a:rPr lang="en-US" altLang="zh-CN" dirty="0">
                <a:solidFill>
                  <a:srgbClr val="0000FF"/>
                </a:solidFill>
                <a:effectLst/>
                <a:latin typeface="Courier New" panose="02070309020205020404" pitchFamily="49" charset="0"/>
              </a:rPr>
              <a:t>int </a:t>
            </a:r>
            <a:r>
              <a:rPr lang="en-US" altLang="zh-CN" dirty="0" err="1">
                <a:solidFill>
                  <a:srgbClr val="0000FF"/>
                </a:solidFill>
                <a:effectLst/>
                <a:latin typeface="Courier New" panose="02070309020205020404" pitchFamily="49" charset="0"/>
              </a:rPr>
              <a:t>minOf</a:t>
            </a:r>
            <a:r>
              <a:rPr lang="en-US" altLang="zh-CN" dirty="0">
                <a:solidFill>
                  <a:srgbClr val="0000FF"/>
                </a:solidFill>
                <a:effectLst/>
                <a:latin typeface="Courier New" panose="02070309020205020404" pitchFamily="49" charset="0"/>
              </a:rPr>
              <a:t>(</a:t>
            </a:r>
            <a:r>
              <a:rPr lang="en-US" altLang="zh-CN" dirty="0" err="1">
                <a:solidFill>
                  <a:srgbClr val="0000FF"/>
                </a:solidFill>
                <a:effectLst/>
                <a:latin typeface="Courier New" panose="02070309020205020404" pitchFamily="49" charset="0"/>
              </a:rPr>
              <a:t>BiTreeNode</a:t>
            </a:r>
            <a:r>
              <a:rPr lang="en-US" altLang="zh-CN" dirty="0">
                <a:solidFill>
                  <a:srgbClr val="0000FF"/>
                </a:solidFill>
                <a:effectLst/>
                <a:latin typeface="Courier New" panose="02070309020205020404" pitchFamily="49" charset="0"/>
              </a:rPr>
              <a:t>* root) {//</a:t>
            </a:r>
            <a:r>
              <a:rPr lang="zh-CN" altLang="en-US" dirty="0">
                <a:solidFill>
                  <a:srgbClr val="0000FF"/>
                </a:solidFill>
                <a:effectLst/>
                <a:latin typeface="Courier New" panose="02070309020205020404" pitchFamily="49" charset="0"/>
              </a:rPr>
              <a:t>以</a:t>
            </a:r>
            <a:r>
              <a:rPr lang="en-US" altLang="zh-CN" dirty="0">
                <a:solidFill>
                  <a:srgbClr val="0000FF"/>
                </a:solidFill>
                <a:effectLst/>
                <a:latin typeface="Courier New" panose="02070309020205020404" pitchFamily="49" charset="0"/>
              </a:rPr>
              <a:t>root</a:t>
            </a:r>
            <a:r>
              <a:rPr lang="zh-CN" altLang="en-US" dirty="0">
                <a:solidFill>
                  <a:srgbClr val="0000FF"/>
                </a:solidFill>
                <a:effectLst/>
                <a:latin typeface="Courier New" panose="02070309020205020404" pitchFamily="49" charset="0"/>
              </a:rPr>
              <a:t>为根的左子树最左边的孩子，即该部分最小的值</a:t>
            </a:r>
            <a:endParaRPr lang="en-US" altLang="zh-CN" dirty="0">
              <a:solidFill>
                <a:srgbClr val="0000FF"/>
              </a:solidFill>
              <a:effectLst/>
              <a:latin typeface="Courier New" panose="02070309020205020404" pitchFamily="49" charset="0"/>
            </a:endParaRPr>
          </a:p>
          <a:p>
            <a:r>
              <a:rPr lang="en-US" altLang="zh-CN" dirty="0">
                <a:solidFill>
                  <a:srgbClr val="0000FF"/>
                </a:solidFill>
                <a:effectLst/>
                <a:latin typeface="Courier New" panose="02070309020205020404" pitchFamily="49" charset="0"/>
              </a:rPr>
              <a:t>   if (root-&gt;lc)</a:t>
            </a:r>
          </a:p>
          <a:p>
            <a:r>
              <a:rPr lang="en-US" altLang="zh-CN" dirty="0">
                <a:solidFill>
                  <a:srgbClr val="0000FF"/>
                </a:solidFill>
                <a:effectLst/>
                <a:latin typeface="Courier New" panose="02070309020205020404" pitchFamily="49" charset="0"/>
              </a:rPr>
              <a:t>       return </a:t>
            </a:r>
            <a:r>
              <a:rPr lang="en-US" altLang="zh-CN" dirty="0" err="1">
                <a:solidFill>
                  <a:srgbClr val="0000FF"/>
                </a:solidFill>
                <a:effectLst/>
                <a:latin typeface="Courier New" panose="02070309020205020404" pitchFamily="49" charset="0"/>
              </a:rPr>
              <a:t>minOf</a:t>
            </a:r>
            <a:r>
              <a:rPr lang="en-US" altLang="zh-CN" dirty="0">
                <a:solidFill>
                  <a:srgbClr val="0000FF"/>
                </a:solidFill>
                <a:effectLst/>
                <a:latin typeface="Courier New" panose="02070309020205020404" pitchFamily="49" charset="0"/>
              </a:rPr>
              <a:t>(root-&gt;lc);</a:t>
            </a:r>
          </a:p>
          <a:p>
            <a:r>
              <a:rPr lang="en-US" altLang="zh-CN" dirty="0">
                <a:solidFill>
                  <a:srgbClr val="0000FF"/>
                </a:solidFill>
                <a:effectLst/>
                <a:latin typeface="Courier New" panose="02070309020205020404" pitchFamily="49" charset="0"/>
              </a:rPr>
              <a:t>  return root-&gt;w;</a:t>
            </a:r>
          </a:p>
          <a:p>
            <a:r>
              <a:rPr lang="en-US" altLang="zh-CN" dirty="0">
                <a:solidFill>
                  <a:srgbClr val="0000FF"/>
                </a:solidFill>
                <a:effectLst/>
                <a:latin typeface="Courier New" panose="02070309020205020404" pitchFamily="49" charset="0"/>
              </a:rPr>
              <a:t>}</a:t>
            </a:r>
          </a:p>
          <a:p>
            <a:endParaRPr lang="en-US" altLang="zh-CN" dirty="0">
              <a:solidFill>
                <a:srgbClr val="0000FF"/>
              </a:solidFill>
              <a:effectLst/>
              <a:latin typeface="Courier New" panose="02070309020205020404" pitchFamily="49" charset="0"/>
            </a:endParaRPr>
          </a:p>
          <a:p>
            <a:r>
              <a:rPr lang="en-US" altLang="zh-CN" dirty="0">
                <a:solidFill>
                  <a:srgbClr val="0000FF"/>
                </a:solidFill>
                <a:effectLst/>
                <a:latin typeface="Courier New" panose="02070309020205020404" pitchFamily="49" charset="0"/>
              </a:rPr>
              <a:t>bool check(</a:t>
            </a:r>
            <a:r>
              <a:rPr lang="en-US" altLang="zh-CN" dirty="0" err="1">
                <a:solidFill>
                  <a:srgbClr val="0000FF"/>
                </a:solidFill>
                <a:effectLst/>
                <a:latin typeface="Courier New" panose="02070309020205020404" pitchFamily="49" charset="0"/>
              </a:rPr>
              <a:t>BiTreeNode</a:t>
            </a:r>
            <a:r>
              <a:rPr lang="en-US" altLang="zh-CN" dirty="0">
                <a:solidFill>
                  <a:srgbClr val="0000FF"/>
                </a:solidFill>
                <a:effectLst/>
                <a:latin typeface="Courier New" panose="02070309020205020404" pitchFamily="49" charset="0"/>
              </a:rPr>
              <a:t>* root) {</a:t>
            </a:r>
          </a:p>
          <a:p>
            <a:r>
              <a:rPr lang="en-US" altLang="zh-CN" dirty="0">
                <a:solidFill>
                  <a:srgbClr val="0000FF"/>
                </a:solidFill>
                <a:effectLst/>
                <a:latin typeface="Courier New" panose="02070309020205020404" pitchFamily="49" charset="0"/>
              </a:rPr>
              <a:t>   if (root == NULL)</a:t>
            </a:r>
          </a:p>
          <a:p>
            <a:r>
              <a:rPr lang="en-US" altLang="zh-CN" dirty="0">
                <a:solidFill>
                  <a:srgbClr val="0000FF"/>
                </a:solidFill>
                <a:effectLst/>
                <a:latin typeface="Courier New" panose="02070309020205020404" pitchFamily="49" charset="0"/>
              </a:rPr>
              <a:t>       return true;</a:t>
            </a:r>
          </a:p>
          <a:p>
            <a:r>
              <a:rPr lang="en-US" altLang="zh-CN" dirty="0">
                <a:solidFill>
                  <a:srgbClr val="0000FF"/>
                </a:solidFill>
                <a:effectLst/>
                <a:latin typeface="Courier New" panose="02070309020205020404" pitchFamily="49" charset="0"/>
              </a:rPr>
              <a:t>   // </a:t>
            </a:r>
            <a:r>
              <a:rPr lang="zh-CN" altLang="en-US" dirty="0">
                <a:solidFill>
                  <a:srgbClr val="0000FF"/>
                </a:solidFill>
                <a:effectLst/>
                <a:latin typeface="Courier New" panose="02070309020205020404" pitchFamily="49" charset="0"/>
              </a:rPr>
              <a:t>如果左子树的最大值小于当前节点值并且右子树的最小值大于当前节点的值并且左右子树都是二叉搜索树，则返回</a:t>
            </a:r>
            <a:r>
              <a:rPr lang="en-US" altLang="zh-CN" dirty="0">
                <a:solidFill>
                  <a:srgbClr val="0000FF"/>
                </a:solidFill>
                <a:effectLst/>
                <a:latin typeface="Courier New" panose="02070309020205020404" pitchFamily="49" charset="0"/>
              </a:rPr>
              <a:t>true</a:t>
            </a:r>
            <a:r>
              <a:rPr lang="zh-CN" altLang="en-US" dirty="0">
                <a:solidFill>
                  <a:srgbClr val="0000FF"/>
                </a:solidFill>
                <a:effectLst/>
                <a:latin typeface="Courier New" panose="02070309020205020404" pitchFamily="49" charset="0"/>
              </a:rPr>
              <a:t>，否则返回</a:t>
            </a:r>
            <a:r>
              <a:rPr lang="en-US" altLang="zh-CN" dirty="0">
                <a:solidFill>
                  <a:srgbClr val="0000FF"/>
                </a:solidFill>
                <a:effectLst/>
                <a:latin typeface="Courier New" panose="02070309020205020404" pitchFamily="49" charset="0"/>
              </a:rPr>
              <a:t>false</a:t>
            </a:r>
            <a:r>
              <a:rPr lang="zh-CN" altLang="en-US" dirty="0">
                <a:solidFill>
                  <a:srgbClr val="0000FF"/>
                </a:solidFill>
                <a:effectLst/>
                <a:latin typeface="Courier New" panose="02070309020205020404" pitchFamily="49" charset="0"/>
              </a:rPr>
              <a:t>；</a:t>
            </a:r>
          </a:p>
          <a:p>
            <a:r>
              <a:rPr lang="zh-CN" altLang="en-US" dirty="0">
                <a:solidFill>
                  <a:srgbClr val="0000FF"/>
                </a:solidFill>
                <a:effectLst/>
                <a:latin typeface="Courier New" panose="02070309020205020404" pitchFamily="49" charset="0"/>
              </a:rPr>
              <a:t>  </a:t>
            </a:r>
            <a:r>
              <a:rPr lang="en-US" altLang="zh-CN" dirty="0">
                <a:solidFill>
                  <a:srgbClr val="0000FF"/>
                </a:solidFill>
                <a:effectLst/>
                <a:latin typeface="Courier New" panose="02070309020205020404" pitchFamily="49" charset="0"/>
              </a:rPr>
              <a:t>if (root-&gt;lc != NULL &amp;&amp; </a:t>
            </a:r>
            <a:r>
              <a:rPr lang="en-US" altLang="zh-CN" dirty="0" err="1">
                <a:solidFill>
                  <a:srgbClr val="0000FF"/>
                </a:solidFill>
                <a:effectLst/>
                <a:latin typeface="Courier New" panose="02070309020205020404" pitchFamily="49" charset="0"/>
              </a:rPr>
              <a:t>maxOf</a:t>
            </a:r>
            <a:r>
              <a:rPr lang="en-US" altLang="zh-CN" dirty="0">
                <a:solidFill>
                  <a:srgbClr val="0000FF"/>
                </a:solidFill>
                <a:effectLst/>
                <a:latin typeface="Courier New" panose="02070309020205020404" pitchFamily="49" charset="0"/>
              </a:rPr>
              <a:t>(root-&gt;lc) &gt;= root-&gt;w)</a:t>
            </a:r>
          </a:p>
          <a:p>
            <a:r>
              <a:rPr lang="en-US" altLang="zh-CN" dirty="0">
                <a:solidFill>
                  <a:srgbClr val="0000FF"/>
                </a:solidFill>
                <a:effectLst/>
                <a:latin typeface="Courier New" panose="02070309020205020404" pitchFamily="49" charset="0"/>
              </a:rPr>
              <a:t>     return false;</a:t>
            </a:r>
          </a:p>
          <a:p>
            <a:r>
              <a:rPr lang="en-US" altLang="zh-CN" dirty="0">
                <a:solidFill>
                  <a:srgbClr val="0000FF"/>
                </a:solidFill>
                <a:effectLst/>
                <a:latin typeface="Courier New" panose="02070309020205020404" pitchFamily="49" charset="0"/>
              </a:rPr>
              <a:t>  if (root-&gt;</a:t>
            </a:r>
            <a:r>
              <a:rPr lang="en-US" altLang="zh-CN" dirty="0" err="1">
                <a:solidFill>
                  <a:srgbClr val="0000FF"/>
                </a:solidFill>
                <a:effectLst/>
                <a:latin typeface="Courier New" panose="02070309020205020404" pitchFamily="49" charset="0"/>
              </a:rPr>
              <a:t>rc</a:t>
            </a:r>
            <a:r>
              <a:rPr lang="en-US" altLang="zh-CN" dirty="0">
                <a:solidFill>
                  <a:srgbClr val="0000FF"/>
                </a:solidFill>
                <a:effectLst/>
                <a:latin typeface="Courier New" panose="02070309020205020404" pitchFamily="49" charset="0"/>
              </a:rPr>
              <a:t> != NULL &amp;&amp; </a:t>
            </a:r>
            <a:r>
              <a:rPr lang="en-US" altLang="zh-CN" dirty="0" err="1">
                <a:solidFill>
                  <a:srgbClr val="0000FF"/>
                </a:solidFill>
                <a:effectLst/>
                <a:latin typeface="Courier New" panose="02070309020205020404" pitchFamily="49" charset="0"/>
              </a:rPr>
              <a:t>minOf</a:t>
            </a:r>
            <a:r>
              <a:rPr lang="en-US" altLang="zh-CN" dirty="0">
                <a:solidFill>
                  <a:srgbClr val="0000FF"/>
                </a:solidFill>
                <a:effectLst/>
                <a:latin typeface="Courier New" panose="02070309020205020404" pitchFamily="49" charset="0"/>
              </a:rPr>
              <a:t>(root-&gt;</a:t>
            </a:r>
            <a:r>
              <a:rPr lang="en-US" altLang="zh-CN" dirty="0" err="1">
                <a:solidFill>
                  <a:srgbClr val="0000FF"/>
                </a:solidFill>
                <a:effectLst/>
                <a:latin typeface="Courier New" panose="02070309020205020404" pitchFamily="49" charset="0"/>
              </a:rPr>
              <a:t>rc</a:t>
            </a:r>
            <a:r>
              <a:rPr lang="en-US" altLang="zh-CN" dirty="0">
                <a:solidFill>
                  <a:srgbClr val="0000FF"/>
                </a:solidFill>
                <a:effectLst/>
                <a:latin typeface="Courier New" panose="02070309020205020404" pitchFamily="49" charset="0"/>
              </a:rPr>
              <a:t>) &lt;= root-&gt;w)</a:t>
            </a:r>
          </a:p>
          <a:p>
            <a:r>
              <a:rPr lang="en-US" altLang="zh-CN" dirty="0">
                <a:solidFill>
                  <a:srgbClr val="0000FF"/>
                </a:solidFill>
                <a:effectLst/>
                <a:latin typeface="Courier New" panose="02070309020205020404" pitchFamily="49" charset="0"/>
              </a:rPr>
              <a:t>    return false;</a:t>
            </a:r>
          </a:p>
          <a:p>
            <a:r>
              <a:rPr lang="en-US" altLang="zh-CN" dirty="0">
                <a:solidFill>
                  <a:srgbClr val="0000FF"/>
                </a:solidFill>
                <a:effectLst/>
                <a:latin typeface="Courier New" panose="02070309020205020404" pitchFamily="49" charset="0"/>
              </a:rPr>
              <a:t>  return check(root-&gt;lc) &amp;&amp; check(root-&gt;</a:t>
            </a:r>
            <a:r>
              <a:rPr lang="en-US" altLang="zh-CN" dirty="0" err="1">
                <a:solidFill>
                  <a:srgbClr val="0000FF"/>
                </a:solidFill>
                <a:effectLst/>
                <a:latin typeface="Courier New" panose="02070309020205020404" pitchFamily="49" charset="0"/>
              </a:rPr>
              <a:t>rc</a:t>
            </a:r>
            <a:r>
              <a:rPr lang="en-US" altLang="zh-CN" dirty="0">
                <a:solidFill>
                  <a:srgbClr val="0000FF"/>
                </a:solidFill>
                <a:effectLst/>
                <a:latin typeface="Courier New" panose="02070309020205020404" pitchFamily="49" charset="0"/>
              </a:rPr>
              <a:t>);</a:t>
            </a:r>
          </a:p>
          <a:p>
            <a:r>
              <a:rPr lang="en-US" altLang="zh-CN" dirty="0">
                <a:solidFill>
                  <a:srgbClr val="0000FF"/>
                </a:solidFill>
                <a:effectLst/>
                <a:latin typeface="Courier New" panose="02070309020205020404" pitchFamily="49" charset="0"/>
              </a:rPr>
              <a:t>}</a:t>
            </a:r>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5</a:t>
            </a:fld>
            <a:endParaRPr lang="en-US" altLang="zh-CN"/>
          </a:p>
        </p:txBody>
      </p:sp>
    </p:spTree>
    <p:extLst>
      <p:ext uri="{BB962C8B-B14F-4D97-AF65-F5344CB8AC3E}">
        <p14:creationId xmlns:p14="http://schemas.microsoft.com/office/powerpoint/2010/main" val="3272048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D03CFC48-EA5A-4927-843F-7CC64570CDB1}"/>
              </a:ext>
            </a:extLst>
          </p:cNvPr>
          <p:cNvSpPr>
            <a:spLocks noGrp="1" noRot="1" noChangeAspect="1" noChangeArrowheads="1" noTextEdit="1"/>
          </p:cNvSpPr>
          <p:nvPr>
            <p:ph type="sldImg"/>
          </p:nvPr>
        </p:nvSpPr>
        <p:spPr>
          <a:ln/>
        </p:spPr>
      </p:sp>
      <p:sp>
        <p:nvSpPr>
          <p:cNvPr id="58371" name="备注占位符 2">
            <a:extLst>
              <a:ext uri="{FF2B5EF4-FFF2-40B4-BE49-F238E27FC236}">
                <a16:creationId xmlns:a16="http://schemas.microsoft.com/office/drawing/2014/main" id="{BA7D800B-4F80-4CE1-BDA4-D7D4E5678B8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buFont typeface="Wingdings" panose="05000000000000000000" pitchFamily="2" charset="2"/>
              <a:buNone/>
            </a:pPr>
            <a:r>
              <a:rPr lang="zh-CN" altLang="en-US" dirty="0"/>
              <a:t>二叉排序树采用链表结构存储</a:t>
            </a:r>
            <a:endParaRPr lang="en-US" altLang="zh-CN" dirty="0"/>
          </a:p>
          <a:p>
            <a:pPr eaLnBrk="1" hangingPunct="1">
              <a:lnSpc>
                <a:spcPct val="80000"/>
              </a:lnSpc>
              <a:buFont typeface="Wingdings" panose="05000000000000000000" pitchFamily="2" charset="2"/>
              <a:buNone/>
            </a:pPr>
            <a:r>
              <a:rPr lang="en-US" altLang="zh-CN" b="1" dirty="0" err="1">
                <a:latin typeface="黑体" panose="02010609060101010101" pitchFamily="49" charset="-122"/>
                <a:ea typeface="黑体" panose="02010609060101010101" pitchFamily="49" charset="-122"/>
              </a:rPr>
              <a:t>BisCount</a:t>
            </a:r>
            <a:r>
              <a:rPr lang="en-US" altLang="zh-CN" b="1" dirty="0">
                <a:latin typeface="黑体" panose="02010609060101010101" pitchFamily="49" charset="-122"/>
                <a:ea typeface="黑体" panose="02010609060101010101" pitchFamily="49" charset="-122"/>
              </a:rPr>
              <a:t> = 0;          </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初始化查找结果</a:t>
            </a:r>
          </a:p>
          <a:p>
            <a:pPr eaLnBrk="1" hangingPunct="1">
              <a:buFont typeface="Wingdings" panose="05000000000000000000" pitchFamily="2" charset="2"/>
              <a:buNone/>
            </a:pPr>
            <a:r>
              <a:rPr lang="en-US" altLang="zh-CN" b="1" dirty="0" err="1">
                <a:latin typeface="黑体" panose="02010609060101010101" pitchFamily="49" charset="-122"/>
                <a:ea typeface="黑体" panose="02010609060101010101" pitchFamily="49" charset="-122"/>
              </a:rPr>
              <a:t>BisSuccess</a:t>
            </a:r>
            <a:r>
              <a:rPr lang="en-US" altLang="zh-CN" b="1" dirty="0">
                <a:latin typeface="黑体" panose="02010609060101010101" pitchFamily="49" charset="-122"/>
                <a:ea typeface="黑体" panose="02010609060101010101" pitchFamily="49" charset="-122"/>
              </a:rPr>
              <a:t> = 0;</a:t>
            </a:r>
            <a:endParaRPr lang="en-US" altLang="zh-CN" dirty="0">
              <a:latin typeface="黑体" panose="02010609060101010101" pitchFamily="49" charset="-122"/>
              <a:ea typeface="黑体" panose="02010609060101010101" pitchFamily="49" charset="-122"/>
            </a:endParaRPr>
          </a:p>
          <a:p>
            <a:pPr eaLnBrk="1" hangingPunct="1">
              <a:lnSpc>
                <a:spcPct val="80000"/>
              </a:lnSpc>
              <a:buFont typeface="Wingdings" panose="05000000000000000000" pitchFamily="2" charset="2"/>
              <a:buNone/>
            </a:pPr>
            <a:endParaRPr lang="en-US" altLang="zh-CN" dirty="0">
              <a:latin typeface="黑体" panose="02010609060101010101" pitchFamily="49" charset="-122"/>
              <a:ea typeface="黑体" panose="02010609060101010101" pitchFamily="49" charset="-122"/>
            </a:endParaRPr>
          </a:p>
          <a:p>
            <a:pPr algn="just" eaLnBrk="1" hangingPunct="1">
              <a:lnSpc>
                <a:spcPct val="80000"/>
              </a:lnSpc>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int  </a:t>
            </a:r>
            <a:r>
              <a:rPr lang="en-US" altLang="zh-CN" b="1" dirty="0" err="1">
                <a:latin typeface="黑体" panose="02010609060101010101" pitchFamily="49" charset="-122"/>
                <a:ea typeface="黑体" panose="02010609060101010101" pitchFamily="49" charset="-122"/>
              </a:rPr>
              <a:t>BisSuccess</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查找是否成功（</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成功，</a:t>
            </a:r>
            <a:r>
              <a:rPr lang="en-US" altLang="zh-CN" b="1" dirty="0">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不成功）</a:t>
            </a:r>
          </a:p>
          <a:p>
            <a:pPr algn="just" eaLnBrk="1" hangingPunct="1">
              <a:lnSpc>
                <a:spcPct val="80000"/>
              </a:lnSpc>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int  </a:t>
            </a:r>
            <a:r>
              <a:rPr lang="en-US" altLang="zh-CN" b="1" dirty="0" err="1">
                <a:latin typeface="黑体" panose="02010609060101010101" pitchFamily="49" charset="-122"/>
                <a:ea typeface="黑体" panose="02010609060101010101" pitchFamily="49" charset="-122"/>
              </a:rPr>
              <a:t>BisCount</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查找次数（相当于树的层数）</a:t>
            </a:r>
            <a:endParaRPr lang="en-US" altLang="zh-CN" b="1" dirty="0">
              <a:latin typeface="黑体" panose="02010609060101010101" pitchFamily="49" charset="-122"/>
              <a:ea typeface="黑体" panose="02010609060101010101" pitchFamily="49" charset="-122"/>
            </a:endParaRPr>
          </a:p>
          <a:p>
            <a:pPr eaLnBrk="1" hangingPunct="1">
              <a:lnSpc>
                <a:spcPct val="80000"/>
              </a:lnSpc>
              <a:buFont typeface="Wingdings" panose="05000000000000000000" pitchFamily="2" charset="2"/>
              <a:buNone/>
            </a:pPr>
            <a:endParaRPr lang="en-US" altLang="zh-CN" dirty="0">
              <a:latin typeface="黑体" panose="02010609060101010101" pitchFamily="49" charset="-122"/>
              <a:ea typeface="黑体" panose="02010609060101010101" pitchFamily="49" charset="-122"/>
            </a:endParaRPr>
          </a:p>
          <a:p>
            <a:pPr eaLnBrk="1" hangingPunct="1">
              <a:lnSpc>
                <a:spcPct val="80000"/>
              </a:lnSpc>
              <a:buFont typeface="Wingdings" panose="05000000000000000000" pitchFamily="2" charset="2"/>
              <a:buNone/>
            </a:pPr>
            <a:r>
              <a:rPr lang="en-US" altLang="zh-CN" dirty="0">
                <a:latin typeface="黑体" panose="02010609060101010101" pitchFamily="49" charset="-122"/>
                <a:ea typeface="黑体" panose="02010609060101010101" pitchFamily="49" charset="-122"/>
              </a:rPr>
              <a:t>root</a:t>
            </a:r>
            <a:r>
              <a:rPr lang="zh-CN" altLang="en-US" dirty="0">
                <a:latin typeface="黑体" panose="02010609060101010101" pitchFamily="49" charset="-122"/>
                <a:ea typeface="黑体" panose="02010609060101010101" pitchFamily="49" charset="-122"/>
              </a:rPr>
              <a:t>表示当次处理的结点，因为当查找不成功时，要插入新的结点，因此</a:t>
            </a:r>
            <a:r>
              <a:rPr lang="en-US" altLang="zh-CN" dirty="0">
                <a:latin typeface="黑体" panose="02010609060101010101" pitchFamily="49" charset="-122"/>
                <a:ea typeface="黑体" panose="02010609060101010101" pitchFamily="49" charset="-122"/>
              </a:rPr>
              <a:t>root</a:t>
            </a:r>
            <a:r>
              <a:rPr lang="zh-CN" altLang="en-US" dirty="0">
                <a:latin typeface="黑体" panose="02010609060101010101" pitchFamily="49" charset="-122"/>
                <a:ea typeface="黑体" panose="02010609060101010101" pitchFamily="49" charset="-122"/>
              </a:rPr>
              <a:t>参数是引用类型，这样才能保留新结点的地址。</a:t>
            </a:r>
          </a:p>
          <a:p>
            <a:endParaRPr lang="zh-CN" altLang="en-US" dirty="0"/>
          </a:p>
        </p:txBody>
      </p:sp>
      <p:sp>
        <p:nvSpPr>
          <p:cNvPr id="58372" name="灯片编号占位符 3">
            <a:extLst>
              <a:ext uri="{FF2B5EF4-FFF2-40B4-BE49-F238E27FC236}">
                <a16:creationId xmlns:a16="http://schemas.microsoft.com/office/drawing/2014/main" id="{B56782FD-D0F6-422E-9386-6D930D7731E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96CF99A-6A41-4CFF-A91A-4F4220C93EE8}" type="slidenum">
              <a:rPr lang="zh-CN" altLang="en-US" smtClean="0">
                <a:latin typeface="Tahoma" panose="020B0604030504040204" pitchFamily="34" charset="0"/>
              </a:rPr>
              <a:pPr>
                <a:spcBef>
                  <a:spcPct val="0"/>
                </a:spcBef>
              </a:pPr>
              <a:t>8</a:t>
            </a:fld>
            <a:endParaRPr lang="en-US" altLang="zh-CN">
              <a:latin typeface="Tahoma" panose="020B060403050404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54A83D0B-B6FA-41FD-B6DD-A82C0B9DD950}"/>
              </a:ext>
            </a:extLst>
          </p:cNvPr>
          <p:cNvSpPr>
            <a:spLocks noGrp="1" noRot="1" noChangeAspect="1" noChangeArrowheads="1" noTextEdit="1"/>
          </p:cNvSpPr>
          <p:nvPr>
            <p:ph type="sldImg"/>
          </p:nvPr>
        </p:nvSpPr>
        <p:spPr>
          <a:ln/>
        </p:spPr>
      </p:sp>
      <p:sp>
        <p:nvSpPr>
          <p:cNvPr id="60419" name="备注占位符 2">
            <a:extLst>
              <a:ext uri="{FF2B5EF4-FFF2-40B4-BE49-F238E27FC236}">
                <a16:creationId xmlns:a16="http://schemas.microsoft.com/office/drawing/2014/main" id="{DE76BF64-AD46-4EF4-9F34-B691F2D8888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黑体" panose="02010609060101010101" pitchFamily="49" charset="-122"/>
                <a:ea typeface="黑体" panose="02010609060101010101" pitchFamily="49" charset="-122"/>
              </a:rPr>
              <a:t>root</a:t>
            </a:r>
            <a:r>
              <a:rPr lang="zh-CN" altLang="en-US">
                <a:latin typeface="黑体" panose="02010609060101010101" pitchFamily="49" charset="-122"/>
                <a:ea typeface="黑体" panose="02010609060101010101" pitchFamily="49" charset="-122"/>
              </a:rPr>
              <a:t>表示当次处理的结点</a:t>
            </a:r>
          </a:p>
          <a:p>
            <a:endParaRPr lang="zh-CN" altLang="en-US"/>
          </a:p>
        </p:txBody>
      </p:sp>
      <p:sp>
        <p:nvSpPr>
          <p:cNvPr id="60420" name="灯片编号占位符 3">
            <a:extLst>
              <a:ext uri="{FF2B5EF4-FFF2-40B4-BE49-F238E27FC236}">
                <a16:creationId xmlns:a16="http://schemas.microsoft.com/office/drawing/2014/main" id="{DC742250-4208-45FC-BED5-0A5458A1F0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723D648-D895-4526-A919-DAAE8D42ADFA}" type="slidenum">
              <a:rPr lang="zh-CN" altLang="en-US" smtClean="0">
                <a:latin typeface="Tahoma" panose="020B0604030504040204" pitchFamily="34" charset="0"/>
              </a:rPr>
              <a:pPr>
                <a:spcBef>
                  <a:spcPct val="0"/>
                </a:spcBef>
              </a:pPr>
              <a:t>9</a:t>
            </a:fld>
            <a:endParaRPr lang="en-US" altLang="zh-CN">
              <a:latin typeface="Tahoma" panose="020B060403050404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08B95919-02FC-4D75-A7C5-15589BD3B3B2}"/>
              </a:ext>
            </a:extLst>
          </p:cNvPr>
          <p:cNvSpPr>
            <a:spLocks noGrp="1" noRot="1" noChangeAspect="1" noChangeArrowheads="1" noTextEdit="1"/>
          </p:cNvSpPr>
          <p:nvPr>
            <p:ph type="sldImg"/>
          </p:nvPr>
        </p:nvSpPr>
        <p:spPr>
          <a:ln/>
        </p:spPr>
      </p:sp>
      <p:sp>
        <p:nvSpPr>
          <p:cNvPr id="62467" name="备注占位符 2">
            <a:extLst>
              <a:ext uri="{FF2B5EF4-FFF2-40B4-BE49-F238E27FC236}">
                <a16:creationId xmlns:a16="http://schemas.microsoft.com/office/drawing/2014/main" id="{E28C25B6-F58F-4A9F-8251-AE948D21C45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指针</a:t>
            </a:r>
            <a:r>
              <a:rPr lang="en-US" altLang="zh-CN" dirty="0"/>
              <a:t>q</a:t>
            </a:r>
            <a:r>
              <a:rPr lang="zh-CN" altLang="en-US" dirty="0"/>
              <a:t>指向前一个结点，用于当需要插入新结点时</a:t>
            </a:r>
          </a:p>
        </p:txBody>
      </p:sp>
      <p:sp>
        <p:nvSpPr>
          <p:cNvPr id="62468" name="灯片编号占位符 3">
            <a:extLst>
              <a:ext uri="{FF2B5EF4-FFF2-40B4-BE49-F238E27FC236}">
                <a16:creationId xmlns:a16="http://schemas.microsoft.com/office/drawing/2014/main" id="{12AAA1AD-0239-4DF1-886C-86A5A9967C8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5D387D2-7BED-4923-8AD9-447199D3B0D4}" type="slidenum">
              <a:rPr lang="zh-CN" altLang="en-US" smtClean="0">
                <a:latin typeface="Tahoma" panose="020B0604030504040204" pitchFamily="34" charset="0"/>
              </a:rPr>
              <a:pPr>
                <a:spcBef>
                  <a:spcPct val="0"/>
                </a:spcBef>
              </a:pPr>
              <a:t>10</a:t>
            </a:fld>
            <a:endParaRPr lang="en-US" altLang="zh-CN">
              <a:latin typeface="Tahoma" panose="020B060403050404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11</a:t>
            </a:fld>
            <a:endParaRPr lang="en-US" altLang="zh-CN"/>
          </a:p>
        </p:txBody>
      </p:sp>
    </p:spTree>
    <p:extLst>
      <p:ext uri="{BB962C8B-B14F-4D97-AF65-F5344CB8AC3E}">
        <p14:creationId xmlns:p14="http://schemas.microsoft.com/office/powerpoint/2010/main" val="2049005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27E0C3D0-5CDC-4E5F-9FD0-C8A2E7CE596A}"/>
              </a:ext>
            </a:extLst>
          </p:cNvPr>
          <p:cNvSpPr>
            <a:spLocks noGrp="1" noRot="1" noChangeAspect="1" noChangeArrowheads="1" noTextEdit="1"/>
          </p:cNvSpPr>
          <p:nvPr>
            <p:ph type="sldImg"/>
          </p:nvPr>
        </p:nvSpPr>
        <p:spPr>
          <a:ln/>
        </p:spPr>
      </p:sp>
      <p:sp>
        <p:nvSpPr>
          <p:cNvPr id="69635" name="备注占位符 2">
            <a:extLst>
              <a:ext uri="{FF2B5EF4-FFF2-40B4-BE49-F238E27FC236}">
                <a16:creationId xmlns:a16="http://schemas.microsoft.com/office/drawing/2014/main" id="{3A1D81C5-4A10-40CB-B6C3-6E8D27733BD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边生成树边查找</a:t>
            </a:r>
            <a:endParaRPr lang="en-US" altLang="zh-CN" dirty="0"/>
          </a:p>
          <a:p>
            <a:endParaRPr lang="en-US" altLang="zh-CN" dirty="0"/>
          </a:p>
          <a:p>
            <a:r>
              <a:rPr lang="zh-CN" altLang="en-US" dirty="0"/>
              <a:t>注意：插入都是在叶子结点进行。</a:t>
            </a:r>
          </a:p>
        </p:txBody>
      </p:sp>
      <p:sp>
        <p:nvSpPr>
          <p:cNvPr id="69636" name="灯片编号占位符 3">
            <a:extLst>
              <a:ext uri="{FF2B5EF4-FFF2-40B4-BE49-F238E27FC236}">
                <a16:creationId xmlns:a16="http://schemas.microsoft.com/office/drawing/2014/main" id="{7C908E0C-3A1A-4AF6-B9CB-10746BE8BAD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91D7742-FAE6-4B8B-A5D6-40E83BCAD8DC}" type="slidenum">
              <a:rPr lang="zh-CN" altLang="en-US" smtClean="0">
                <a:latin typeface="Tahoma" panose="020B0604030504040204" pitchFamily="34" charset="0"/>
              </a:rPr>
              <a:pPr>
                <a:spcBef>
                  <a:spcPct val="0"/>
                </a:spcBef>
              </a:pPr>
              <a:t>14</a:t>
            </a:fld>
            <a:endParaRPr lang="en-US" altLang="zh-CN">
              <a:latin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9FBC94AC-4C9E-4227-B81C-A6D421ED1727}"/>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7D0B9DDF-D82D-4F97-87CA-00DE0D0F5042}"/>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6107F43C-CB21-4153-B507-69E8615E3AD7}"/>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a:extLst>
                  <a:ext uri="{FF2B5EF4-FFF2-40B4-BE49-F238E27FC236}">
                    <a16:creationId xmlns:a16="http://schemas.microsoft.com/office/drawing/2014/main" id="{A2FC4C09-AA4B-4D12-9AA6-BF29F1E7226E}"/>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a:extLst>
                <a:ext uri="{FF2B5EF4-FFF2-40B4-BE49-F238E27FC236}">
                  <a16:creationId xmlns:a16="http://schemas.microsoft.com/office/drawing/2014/main" id="{F431C82D-D924-4705-A96D-B882EFAD7421}"/>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B4575CAF-9704-4457-8C09-953AE76B9947}"/>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a:extLst>
                  <a:ext uri="{FF2B5EF4-FFF2-40B4-BE49-F238E27FC236}">
                    <a16:creationId xmlns:a16="http://schemas.microsoft.com/office/drawing/2014/main" id="{98418DD0-4F14-40D9-B00D-78F20BCD34D5}"/>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a:extLst>
                <a:ext uri="{FF2B5EF4-FFF2-40B4-BE49-F238E27FC236}">
                  <a16:creationId xmlns:a16="http://schemas.microsoft.com/office/drawing/2014/main" id="{FB56D5AF-6E05-4ADE-A08C-95CF633B02F6}"/>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a:extLst>
                <a:ext uri="{FF2B5EF4-FFF2-40B4-BE49-F238E27FC236}">
                  <a16:creationId xmlns:a16="http://schemas.microsoft.com/office/drawing/2014/main" id="{CF26241F-0823-4E3E-89F3-2B20D7C3F195}"/>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a:extLst>
                <a:ext uri="{FF2B5EF4-FFF2-40B4-BE49-F238E27FC236}">
                  <a16:creationId xmlns:a16="http://schemas.microsoft.com/office/drawing/2014/main" id="{ED7E36B1-BFC7-4E92-A2B9-5A5359C1ED77}"/>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r>
              <a:rPr lang="en-US" altLang="zh-CN"/>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
        <p:nvSpPr>
          <p:cNvPr id="14" name="Rectangle 14">
            <a:extLst>
              <a:ext uri="{FF2B5EF4-FFF2-40B4-BE49-F238E27FC236}">
                <a16:creationId xmlns:a16="http://schemas.microsoft.com/office/drawing/2014/main" id="{5AA3411A-B5A1-4E02-B4B3-222A834FA80A}"/>
              </a:ext>
            </a:extLst>
          </p:cNvPr>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endParaRPr lang="en-US" altLang="zh-CN"/>
          </a:p>
        </p:txBody>
      </p:sp>
      <p:sp>
        <p:nvSpPr>
          <p:cNvPr id="15" name="Rectangle 15">
            <a:extLst>
              <a:ext uri="{FF2B5EF4-FFF2-40B4-BE49-F238E27FC236}">
                <a16:creationId xmlns:a16="http://schemas.microsoft.com/office/drawing/2014/main" id="{EEF1D9E2-3EBF-4F56-B90A-47F181C07E61}"/>
              </a:ext>
            </a:extLst>
          </p:cNvPr>
          <p:cNvSpPr>
            <a:spLocks noGrp="1" noChangeArrowheads="1"/>
          </p:cNvSpPr>
          <p:nvPr>
            <p:ph type="ftr" sz="quarter" idx="11"/>
          </p:nvPr>
        </p:nvSpPr>
        <p:spPr>
          <a:xfrm>
            <a:off x="3429000" y="6248400"/>
            <a:ext cx="2895600" cy="457200"/>
          </a:xfrm>
        </p:spPr>
        <p:txBody>
          <a:bodyPr/>
          <a:lstStyle>
            <a:lvl1pPr algn="ctr">
              <a:defRPr kumimoji="1">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C766443D-9609-4BEA-AFBF-5A951A65D8FD}"/>
              </a:ext>
            </a:extLst>
          </p:cNvPr>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9091D6B0-1B94-4CDC-AED3-1E43F6D74A5C}" type="slidenum">
              <a:rPr lang="zh-CN" altLang="en-US"/>
              <a:pPr>
                <a:defRPr/>
              </a:pPr>
              <a:t>‹#›</a:t>
            </a:fld>
            <a:endParaRPr lang="en-US" altLang="zh-CN"/>
          </a:p>
        </p:txBody>
      </p:sp>
    </p:spTree>
    <p:extLst>
      <p:ext uri="{BB962C8B-B14F-4D97-AF65-F5344CB8AC3E}">
        <p14:creationId xmlns:p14="http://schemas.microsoft.com/office/powerpoint/2010/main" val="421195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B4526A37-4C97-4366-AAD4-2A213A1A3089}"/>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04141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1013" y="195263"/>
            <a:ext cx="2124075" cy="6434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5263"/>
            <a:ext cx="6221413" cy="64341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2236570F-D5E8-4516-AC0B-780EB1000D78}"/>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85807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195263"/>
            <a:ext cx="7869238"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05000"/>
            <a:ext cx="4171950"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1905000"/>
            <a:ext cx="4173538"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EE6C63B3-1762-47B5-B108-40E27E5F00CB}"/>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51446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2BFD3296-D60D-4D9E-A429-50DA70D011E5}"/>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07688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483CBDF2-5663-4E79-9CC2-9A5B6240E760}"/>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9690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05000"/>
            <a:ext cx="417195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1905000"/>
            <a:ext cx="4173538"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9FF086A5-4B61-4DC1-84EF-244527DDBD9C}"/>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9151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0313EE69-FC8F-4367-9E0D-9680677FBD53}"/>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3410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DE0EF1F6-1D14-45AB-B238-84287E65591D}"/>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5764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65946A39-17D7-45B7-953B-8EAEB3683058}"/>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6628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B604D124-05B2-4B9E-BD82-D11F1C469761}"/>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6717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358AE860-FE95-42DF-B3B3-D6BE770D2227}"/>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42832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9BF5D09-D569-4816-A6C1-60C828E9ADB8}"/>
              </a:ext>
            </a:extLst>
          </p:cNvPr>
          <p:cNvSpPr>
            <a:spLocks noChangeArrowheads="1"/>
          </p:cNvSpPr>
          <p:nvPr/>
        </p:nvSpPr>
        <p:spPr bwMode="ltGray">
          <a:xfrm>
            <a:off x="290513" y="307975"/>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7" name="Rectangle 3">
            <a:extLst>
              <a:ext uri="{FF2B5EF4-FFF2-40B4-BE49-F238E27FC236}">
                <a16:creationId xmlns:a16="http://schemas.microsoft.com/office/drawing/2014/main" id="{C3CFEB21-0FDF-41D9-8C2A-317DCDDB059C}"/>
              </a:ext>
            </a:extLst>
          </p:cNvPr>
          <p:cNvSpPr>
            <a:spLocks noChangeArrowheads="1"/>
          </p:cNvSpPr>
          <p:nvPr/>
        </p:nvSpPr>
        <p:spPr bwMode="ltGray">
          <a:xfrm>
            <a:off x="673100" y="307975"/>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8" name="Rectangle 9">
            <a:extLst>
              <a:ext uri="{FF2B5EF4-FFF2-40B4-BE49-F238E27FC236}">
                <a16:creationId xmlns:a16="http://schemas.microsoft.com/office/drawing/2014/main" id="{B36A6F17-DDB3-495A-9CBE-9DDC176C94DB}"/>
              </a:ext>
            </a:extLst>
          </p:cNvPr>
          <p:cNvSpPr>
            <a:spLocks noGrp="1" noChangeArrowheads="1"/>
          </p:cNvSpPr>
          <p:nvPr>
            <p:ph type="title"/>
          </p:nvPr>
        </p:nvSpPr>
        <p:spPr bwMode="auto">
          <a:xfrm>
            <a:off x="990600" y="195263"/>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F37125E6-D592-4ACD-A81B-F3345F9423CB}"/>
              </a:ext>
            </a:extLst>
          </p:cNvPr>
          <p:cNvSpPr>
            <a:spLocks noGrp="1" noChangeArrowheads="1"/>
          </p:cNvSpPr>
          <p:nvPr>
            <p:ph type="body" idx="1"/>
          </p:nvPr>
        </p:nvSpPr>
        <p:spPr bwMode="auto">
          <a:xfrm>
            <a:off x="457200" y="1905000"/>
            <a:ext cx="84978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4524" name="Rectangle 12">
            <a:extLst>
              <a:ext uri="{FF2B5EF4-FFF2-40B4-BE49-F238E27FC236}">
                <a16:creationId xmlns:a16="http://schemas.microsoft.com/office/drawing/2014/main" id="{2A4DF392-53EE-4047-8DA5-83226B1F4CDB}"/>
              </a:ext>
            </a:extLst>
          </p:cNvPr>
          <p:cNvSpPr>
            <a:spLocks noGrp="1" noChangeArrowheads="1"/>
          </p:cNvSpPr>
          <p:nvPr>
            <p:ph type="ftr" sz="quarter" idx="3"/>
          </p:nvPr>
        </p:nvSpPr>
        <p:spPr bwMode="auto">
          <a:xfrm>
            <a:off x="7848600" y="64008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vl1pPr>
          </a:lstStyle>
          <a:p>
            <a:pPr>
              <a:defRPr/>
            </a:pPr>
            <a:endParaRPr lang="en-US" altLang="zh-CN"/>
          </a:p>
        </p:txBody>
      </p:sp>
      <p:graphicFrame>
        <p:nvGraphicFramePr>
          <p:cNvPr id="1031" name="Object 18">
            <a:extLst>
              <a:ext uri="{FF2B5EF4-FFF2-40B4-BE49-F238E27FC236}">
                <a16:creationId xmlns:a16="http://schemas.microsoft.com/office/drawing/2014/main" id="{FA0ECDEC-EE13-4FEF-B30C-CD390D67D7CE}"/>
              </a:ext>
            </a:extLst>
          </p:cNvPr>
          <p:cNvGraphicFramePr>
            <a:graphicFrameLocks noChangeAspect="1"/>
          </p:cNvGraphicFramePr>
          <p:nvPr/>
        </p:nvGraphicFramePr>
        <p:xfrm>
          <a:off x="419100" y="736600"/>
          <a:ext cx="885825" cy="471488"/>
        </p:xfrm>
        <a:graphic>
          <a:graphicData uri="http://schemas.openxmlformats.org/presentationml/2006/ole">
            <mc:AlternateContent xmlns:mc="http://schemas.openxmlformats.org/markup-compatibility/2006">
              <mc:Choice xmlns:v="urn:schemas-microsoft-com:vml" Requires="v">
                <p:oleObj spid="_x0000_s1033" name="位图图像" r:id="rId15" imgW="1162212" imgH="619211" progId="PBrush">
                  <p:embed/>
                </p:oleObj>
              </mc:Choice>
              <mc:Fallback>
                <p:oleObj name="位图图像" r:id="rId15" imgW="1162212" imgH="619211" progId="PBrush">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100" y="736600"/>
                        <a:ext cx="885825" cy="471488"/>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1032" name="Rectangle 19">
            <a:extLst>
              <a:ext uri="{FF2B5EF4-FFF2-40B4-BE49-F238E27FC236}">
                <a16:creationId xmlns:a16="http://schemas.microsoft.com/office/drawing/2014/main" id="{47225046-F127-4409-B8DA-6961A8E64750}"/>
              </a:ext>
            </a:extLst>
          </p:cNvPr>
          <p:cNvSpPr>
            <a:spLocks noChangeArrowheads="1"/>
          </p:cNvSpPr>
          <p:nvPr/>
        </p:nvSpPr>
        <p:spPr bwMode="ltGray">
          <a:xfrm>
            <a:off x="0" y="657225"/>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3" name="Rectangle 20">
            <a:extLst>
              <a:ext uri="{FF2B5EF4-FFF2-40B4-BE49-F238E27FC236}">
                <a16:creationId xmlns:a16="http://schemas.microsoft.com/office/drawing/2014/main" id="{2FF46767-D32B-4733-A2C2-797D4A8C8807}"/>
              </a:ext>
            </a:extLst>
          </p:cNvPr>
          <p:cNvSpPr>
            <a:spLocks noChangeArrowheads="1"/>
          </p:cNvSpPr>
          <p:nvPr/>
        </p:nvSpPr>
        <p:spPr bwMode="gray">
          <a:xfrm>
            <a:off x="635000" y="20002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4" name="Rectangle 21">
            <a:extLst>
              <a:ext uri="{FF2B5EF4-FFF2-40B4-BE49-F238E27FC236}">
                <a16:creationId xmlns:a16="http://schemas.microsoft.com/office/drawing/2014/main" id="{75D7C354-BE7B-4B2C-A264-88CAB01CD3FA}"/>
              </a:ext>
            </a:extLst>
          </p:cNvPr>
          <p:cNvSpPr>
            <a:spLocks noChangeArrowheads="1"/>
          </p:cNvSpPr>
          <p:nvPr/>
        </p:nvSpPr>
        <p:spPr bwMode="gray">
          <a:xfrm>
            <a:off x="315913" y="990600"/>
            <a:ext cx="863758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pic>
        <p:nvPicPr>
          <p:cNvPr id="1035" name="Picture 24">
            <a:extLst>
              <a:ext uri="{FF2B5EF4-FFF2-40B4-BE49-F238E27FC236}">
                <a16:creationId xmlns:a16="http://schemas.microsoft.com/office/drawing/2014/main" id="{E23D35DC-0947-468E-AD3B-8D03D696540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01000" y="952500"/>
            <a:ext cx="5334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1"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Lst>
  <p:txStyles>
    <p:titleStyle>
      <a:lvl1pPr algn="ctr" rtl="0" eaLnBrk="0" fontAlgn="base" hangingPunct="0">
        <a:spcBef>
          <a:spcPct val="0"/>
        </a:spcBef>
        <a:spcAft>
          <a:spcPct val="0"/>
        </a:spcAft>
        <a:defRPr kumimoji="1" sz="4800" b="1">
          <a:solidFill>
            <a:schemeClr val="tx2"/>
          </a:solidFill>
          <a:latin typeface="+mj-lt"/>
          <a:ea typeface="+mj-ea"/>
          <a:cs typeface="+mj-cs"/>
        </a:defRPr>
      </a:lvl1pPr>
      <a:lvl2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5pPr>
      <a:lvl6pPr marL="457200" algn="ctr" rtl="0" fontAlgn="base">
        <a:spcBef>
          <a:spcPct val="0"/>
        </a:spcBef>
        <a:spcAft>
          <a:spcPct val="0"/>
        </a:spcAft>
        <a:defRPr kumimoji="1" sz="4800" b="1">
          <a:solidFill>
            <a:schemeClr val="tx2"/>
          </a:solidFill>
          <a:latin typeface="Tahoma" pitchFamily="34" charset="0"/>
          <a:ea typeface="隶书" pitchFamily="49" charset="-122"/>
        </a:defRPr>
      </a:lvl6pPr>
      <a:lvl7pPr marL="914400" algn="ctr" rtl="0" fontAlgn="base">
        <a:spcBef>
          <a:spcPct val="0"/>
        </a:spcBef>
        <a:spcAft>
          <a:spcPct val="0"/>
        </a:spcAft>
        <a:defRPr kumimoji="1" sz="4800" b="1">
          <a:solidFill>
            <a:schemeClr val="tx2"/>
          </a:solidFill>
          <a:latin typeface="Tahoma" pitchFamily="34" charset="0"/>
          <a:ea typeface="隶书" pitchFamily="49" charset="-122"/>
        </a:defRPr>
      </a:lvl7pPr>
      <a:lvl8pPr marL="1371600" algn="ctr" rtl="0" fontAlgn="base">
        <a:spcBef>
          <a:spcPct val="0"/>
        </a:spcBef>
        <a:spcAft>
          <a:spcPct val="0"/>
        </a:spcAft>
        <a:defRPr kumimoji="1" sz="4800" b="1">
          <a:solidFill>
            <a:schemeClr val="tx2"/>
          </a:solidFill>
          <a:latin typeface="Tahoma" pitchFamily="34" charset="0"/>
          <a:ea typeface="隶书" pitchFamily="49" charset="-122"/>
        </a:defRPr>
      </a:lvl8pPr>
      <a:lvl9pPr marL="1828800" algn="ctr" rtl="0" fontAlgn="base">
        <a:spcBef>
          <a:spcPct val="0"/>
        </a:spcBef>
        <a:spcAft>
          <a:spcPct val="0"/>
        </a:spcAft>
        <a:defRPr kumimoji="1" sz="4800" b="1">
          <a:solidFill>
            <a:schemeClr val="tx2"/>
          </a:solidFill>
          <a:latin typeface="Tahoma" pitchFamily="34" charset="0"/>
          <a:ea typeface="隶书"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3E6172D-CA5B-4DE6-8CB2-109C9CA4C738}"/>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一、动态查找表</a:t>
            </a:r>
            <a:endParaRPr lang="en-US" altLang="zh-CN" sz="3200">
              <a:latin typeface="黑体" panose="02010609060101010101" pitchFamily="49" charset="-122"/>
              <a:ea typeface="黑体" panose="02010609060101010101" pitchFamily="49" charset="-122"/>
            </a:endParaRPr>
          </a:p>
        </p:txBody>
      </p:sp>
      <p:sp>
        <p:nvSpPr>
          <p:cNvPr id="48131" name="Text Box 3">
            <a:extLst>
              <a:ext uri="{FF2B5EF4-FFF2-40B4-BE49-F238E27FC236}">
                <a16:creationId xmlns:a16="http://schemas.microsoft.com/office/drawing/2014/main" id="{72E7A01F-A40F-4CC4-83E2-6A5291E8B8D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02BF4EC-BB4B-4016-8EFF-360A10F76E6F}" type="slidenum">
              <a:rPr lang="zh-CN" altLang="en-US" sz="2400"/>
              <a:pPr algn="r" eaLnBrk="1" hangingPunct="1">
                <a:spcBef>
                  <a:spcPct val="50000"/>
                </a:spcBef>
                <a:buClrTx/>
                <a:buSzTx/>
                <a:buFontTx/>
                <a:buNone/>
              </a:pPr>
              <a:t>1</a:t>
            </a:fld>
            <a:endParaRPr lang="en-US" altLang="zh-CN" sz="2400"/>
          </a:p>
        </p:txBody>
      </p:sp>
      <p:sp>
        <p:nvSpPr>
          <p:cNvPr id="48132" name="Text Box 4">
            <a:extLst>
              <a:ext uri="{FF2B5EF4-FFF2-40B4-BE49-F238E27FC236}">
                <a16:creationId xmlns:a16="http://schemas.microsoft.com/office/drawing/2014/main" id="{5391D9CE-9ACB-4005-8AC3-B253690E7AC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48133" name="Rectangle 5">
            <a:extLst>
              <a:ext uri="{FF2B5EF4-FFF2-40B4-BE49-F238E27FC236}">
                <a16:creationId xmlns:a16="http://schemas.microsoft.com/office/drawing/2014/main" id="{BCF86132-9CA7-41E6-A40A-838CB2378E95}"/>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表结构本身是在查找过程中</a:t>
            </a:r>
            <a:r>
              <a:rPr lang="zh-CN" altLang="en-US" b="1">
                <a:solidFill>
                  <a:srgbClr val="FF0000"/>
                </a:solidFill>
                <a:latin typeface="黑体" panose="02010609060101010101" pitchFamily="49" charset="-122"/>
                <a:ea typeface="黑体" panose="02010609060101010101" pitchFamily="49" charset="-122"/>
              </a:rPr>
              <a:t>动态生成</a:t>
            </a:r>
            <a:r>
              <a:rPr lang="zh-CN" altLang="en-US" b="1">
                <a:latin typeface="黑体" panose="02010609060101010101" pitchFamily="49" charset="-122"/>
                <a:ea typeface="黑体" panose="02010609060101010101" pitchFamily="49" charset="-122"/>
              </a:rPr>
              <a:t>的</a:t>
            </a:r>
          </a:p>
          <a:p>
            <a:pPr eaLnBrk="1" hangingPunct="1">
              <a:spcBef>
                <a:spcPct val="50000"/>
              </a:spcBef>
            </a:pPr>
            <a:r>
              <a:rPr lang="zh-CN" altLang="en-US" b="1">
                <a:latin typeface="黑体" panose="02010609060101010101" pitchFamily="49" charset="-122"/>
                <a:ea typeface="黑体" panose="02010609060101010101" pitchFamily="49" charset="-122"/>
              </a:rPr>
              <a:t>若表中存在其关键字等于给定值</a:t>
            </a:r>
            <a:r>
              <a:rPr lang="en-US" altLang="zh-CN" b="1">
                <a:latin typeface="黑体" panose="02010609060101010101" pitchFamily="49" charset="-122"/>
                <a:ea typeface="黑体" panose="02010609060101010101" pitchFamily="49" charset="-122"/>
              </a:rPr>
              <a:t>key</a:t>
            </a:r>
            <a:r>
              <a:rPr lang="zh-CN" altLang="en-US" b="1">
                <a:latin typeface="黑体" panose="02010609060101010101" pitchFamily="49" charset="-122"/>
                <a:ea typeface="黑体" panose="02010609060101010101" pitchFamily="49" charset="-122"/>
              </a:rPr>
              <a:t>的记录,表明查找成功；</a:t>
            </a:r>
          </a:p>
          <a:p>
            <a:pPr eaLnBrk="1" hangingPunct="1">
              <a:spcBef>
                <a:spcPct val="50000"/>
              </a:spcBef>
            </a:pPr>
            <a:r>
              <a:rPr lang="zh-CN" altLang="en-US" b="1">
                <a:latin typeface="黑体" panose="02010609060101010101" pitchFamily="49" charset="-122"/>
                <a:ea typeface="黑体" panose="02010609060101010101" pitchFamily="49" charset="-122"/>
              </a:rPr>
              <a:t>否则</a:t>
            </a:r>
            <a:r>
              <a:rPr lang="zh-CN" altLang="en-US" b="1">
                <a:solidFill>
                  <a:srgbClr val="FF0000"/>
                </a:solidFill>
                <a:latin typeface="黑体" panose="02010609060101010101" pitchFamily="49" charset="-122"/>
                <a:ea typeface="黑体" panose="02010609060101010101" pitchFamily="49" charset="-122"/>
              </a:rPr>
              <a:t>插入</a:t>
            </a:r>
            <a:r>
              <a:rPr lang="zh-CN" altLang="en-US" b="1">
                <a:latin typeface="黑体" panose="02010609060101010101" pitchFamily="49" charset="-122"/>
                <a:ea typeface="黑体" panose="02010609060101010101" pitchFamily="49" charset="-122"/>
              </a:rPr>
              <a:t>关键字等于</a:t>
            </a:r>
            <a:r>
              <a:rPr lang="en-US" altLang="zh-CN" b="1">
                <a:latin typeface="黑体" panose="02010609060101010101" pitchFamily="49" charset="-122"/>
                <a:ea typeface="黑体" panose="02010609060101010101" pitchFamily="49" charset="-122"/>
              </a:rPr>
              <a:t>key</a:t>
            </a:r>
            <a:r>
              <a:rPr lang="zh-CN" altLang="en-US" b="1">
                <a:latin typeface="黑体" panose="02010609060101010101" pitchFamily="49" charset="-122"/>
                <a:ea typeface="黑体" panose="02010609060101010101" pitchFamily="49" charset="-122"/>
              </a:rPr>
              <a:t>的记录。</a:t>
            </a:r>
          </a:p>
        </p:txBody>
      </p:sp>
      <p:sp>
        <p:nvSpPr>
          <p:cNvPr id="48134" name="Rectangle 6">
            <a:extLst>
              <a:ext uri="{FF2B5EF4-FFF2-40B4-BE49-F238E27FC236}">
                <a16:creationId xmlns:a16="http://schemas.microsoft.com/office/drawing/2014/main" id="{5732CA12-F965-4CA8-A476-9E2234562DF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3">
            <a:extLst>
              <a:ext uri="{FF2B5EF4-FFF2-40B4-BE49-F238E27FC236}">
                <a16:creationId xmlns:a16="http://schemas.microsoft.com/office/drawing/2014/main" id="{5DF7442E-55AB-430E-BEF4-B11F973B7B5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BA7A470-82A1-424E-AC68-D985F54AF4FC}" type="slidenum">
              <a:rPr lang="zh-CN" altLang="en-US" sz="2400"/>
              <a:pPr algn="r" eaLnBrk="1" hangingPunct="1">
                <a:spcBef>
                  <a:spcPct val="50000"/>
                </a:spcBef>
                <a:buClrTx/>
                <a:buSzTx/>
                <a:buFontTx/>
                <a:buNone/>
              </a:pPr>
              <a:t>10</a:t>
            </a:fld>
            <a:endParaRPr lang="en-US" altLang="zh-CN" sz="2400"/>
          </a:p>
        </p:txBody>
      </p:sp>
      <p:sp>
        <p:nvSpPr>
          <p:cNvPr id="61443" name="Rectangle 5">
            <a:extLst>
              <a:ext uri="{FF2B5EF4-FFF2-40B4-BE49-F238E27FC236}">
                <a16:creationId xmlns:a16="http://schemas.microsoft.com/office/drawing/2014/main" id="{D2E7B443-9679-4821-A6F0-9D76A27ACE27}"/>
              </a:ext>
            </a:extLst>
          </p:cNvPr>
          <p:cNvSpPr>
            <a:spLocks noGrp="1" noChangeArrowheads="1"/>
          </p:cNvSpPr>
          <p:nvPr>
            <p:ph type="body" idx="1"/>
          </p:nvPr>
        </p:nvSpPr>
        <p:spPr>
          <a:xfrm>
            <a:off x="190500" y="1257300"/>
            <a:ext cx="8763000" cy="5143500"/>
          </a:xfrm>
        </p:spPr>
        <p:txBody>
          <a:bodyPr/>
          <a:lstStyle/>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int </a:t>
            </a:r>
            <a:r>
              <a:rPr lang="en-US" altLang="zh-CN" sz="2000" b="1" dirty="0" err="1">
                <a:latin typeface="黑体" panose="02010609060101010101" pitchFamily="49" charset="-122"/>
                <a:ea typeface="黑体" panose="02010609060101010101" pitchFamily="49" charset="-122"/>
              </a:rPr>
              <a:t>SearchBST</a:t>
            </a:r>
            <a:r>
              <a:rPr lang="en-US" altLang="zh-CN" sz="2000" b="1" dirty="0">
                <a:latin typeface="黑体" panose="02010609060101010101" pitchFamily="49" charset="-122"/>
                <a:ea typeface="黑体" panose="02010609060101010101" pitchFamily="49" charset="-122"/>
              </a:rPr>
              <a:t> (int K)</a:t>
            </a:r>
            <a:r>
              <a:rPr lang="en-US" altLang="zh-CN" sz="2000" b="1" dirty="0">
                <a:solidFill>
                  <a:schemeClr val="tx2"/>
                </a:solidFill>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 </a:t>
            </a:r>
            <a:r>
              <a:rPr lang="en-US" altLang="zh-CN" sz="2000" dirty="0">
                <a:solidFill>
                  <a:srgbClr val="006666"/>
                </a:solidFill>
                <a:latin typeface="黑体" panose="02010609060101010101" pitchFamily="49" charset="-122"/>
                <a:ea typeface="黑体" panose="02010609060101010101" pitchFamily="49" charset="-122"/>
              </a:rPr>
              <a:t>//K</a:t>
            </a:r>
            <a:r>
              <a:rPr lang="zh-CN" altLang="en-US" sz="2000" dirty="0">
                <a:solidFill>
                  <a:srgbClr val="006666"/>
                </a:solidFill>
                <a:latin typeface="黑体" panose="02010609060101010101" pitchFamily="49" charset="-122"/>
                <a:ea typeface="黑体" panose="02010609060101010101" pitchFamily="49" charset="-122"/>
              </a:rPr>
              <a:t>为待查关键字，</a:t>
            </a:r>
            <a:r>
              <a:rPr lang="en-US" altLang="zh-CN" sz="2000" dirty="0">
                <a:solidFill>
                  <a:srgbClr val="006666"/>
                </a:solidFill>
                <a:latin typeface="黑体" panose="02010609060101010101" pitchFamily="49" charset="-122"/>
                <a:ea typeface="黑体" panose="02010609060101010101" pitchFamily="49" charset="-122"/>
              </a:rPr>
              <a:t>root</a:t>
            </a:r>
            <a:r>
              <a:rPr lang="zh-CN" altLang="en-US" sz="2000" dirty="0">
                <a:solidFill>
                  <a:srgbClr val="006666"/>
                </a:solidFill>
                <a:latin typeface="黑体" panose="02010609060101010101" pitchFamily="49" charset="-122"/>
                <a:ea typeface="黑体" panose="02010609060101010101" pitchFamily="49" charset="-122"/>
              </a:rPr>
              <a:t>为根结点指针</a:t>
            </a:r>
          </a:p>
          <a:p>
            <a:pPr>
              <a:buFont typeface="Wingdings" panose="05000000000000000000" pitchFamily="2" charset="2"/>
              <a:buNone/>
            </a:pPr>
            <a:r>
              <a:rPr lang="zh-CN" altLang="en-US" sz="2000" b="1" dirty="0">
                <a:solidFill>
                  <a:srgbClr val="00CC00"/>
                </a:solidFill>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BiNode *p=root, *q=p;  </a:t>
            </a:r>
            <a:r>
              <a:rPr lang="en-US" altLang="zh-CN" sz="2000" dirty="0">
                <a:solidFill>
                  <a:srgbClr val="006666"/>
                </a:solidFill>
                <a:latin typeface="黑体" panose="02010609060101010101" pitchFamily="49" charset="-122"/>
                <a:ea typeface="黑体" panose="02010609060101010101" pitchFamily="49" charset="-122"/>
              </a:rPr>
              <a:t>//p</a:t>
            </a:r>
            <a:r>
              <a:rPr lang="zh-CN" altLang="en-US" sz="2000" dirty="0">
                <a:solidFill>
                  <a:srgbClr val="006666"/>
                </a:solidFill>
                <a:latin typeface="黑体" panose="02010609060101010101" pitchFamily="49" charset="-122"/>
                <a:ea typeface="黑体" panose="02010609060101010101" pitchFamily="49" charset="-122"/>
              </a:rPr>
              <a:t>为查找过程中进行扫描的指针</a:t>
            </a:r>
          </a:p>
          <a:p>
            <a:pPr>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while(p)</a:t>
            </a:r>
            <a:r>
              <a:rPr lang="en-US" altLang="zh-CN" sz="2000" b="1" dirty="0">
                <a:solidFill>
                  <a:schemeClr val="tx2"/>
                </a:solidFill>
                <a:latin typeface="黑体" panose="02010609060101010101" pitchFamily="49" charset="-122"/>
                <a:ea typeface="黑体" panose="02010609060101010101" pitchFamily="49" charset="-122"/>
              </a:rPr>
              <a:t>{</a:t>
            </a:r>
          </a:p>
          <a:p>
            <a:pPr>
              <a:buFont typeface="Wingdings" panose="05000000000000000000" pitchFamily="2" charset="2"/>
              <a:buNone/>
            </a:pPr>
            <a:r>
              <a:rPr lang="en-US" altLang="zh-CN" sz="2000" b="1" dirty="0">
                <a:solidFill>
                  <a:srgbClr val="FF00FF"/>
                </a:solidFill>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if(K==p-&gt;data) {return 1;}  //</a:t>
            </a:r>
            <a:r>
              <a:rPr lang="zh-CN" altLang="en-US" sz="2000" b="1" dirty="0">
                <a:latin typeface="黑体" panose="02010609060101010101" pitchFamily="49" charset="-122"/>
                <a:ea typeface="黑体" panose="02010609060101010101" pitchFamily="49" charset="-122"/>
              </a:rPr>
              <a:t>查找成功</a:t>
            </a:r>
            <a:br>
              <a:rPr lang="en-US" altLang="zh-CN" sz="2000" b="1" dirty="0">
                <a:latin typeface="黑体" panose="02010609060101010101" pitchFamily="49" charset="-122"/>
                <a:ea typeface="黑体" panose="02010609060101010101" pitchFamily="49" charset="-122"/>
              </a:rPr>
            </a:br>
            <a:r>
              <a:rPr lang="en-US" altLang="zh-CN" sz="2000" b="1" dirty="0">
                <a:latin typeface="黑体" panose="02010609060101010101" pitchFamily="49" charset="-122"/>
                <a:ea typeface="黑体" panose="02010609060101010101" pitchFamily="49" charset="-122"/>
              </a:rPr>
              <a:t>    if(K&lt;p-&gt;data)  {q=p; p=p-&gt;</a:t>
            </a:r>
            <a:r>
              <a:rPr lang="en-US" altLang="zh-CN" sz="2000" b="1" dirty="0" err="1">
                <a:latin typeface="黑体" panose="02010609060101010101" pitchFamily="49" charset="-122"/>
                <a:ea typeface="黑体" panose="02010609060101010101" pitchFamily="49" charset="-122"/>
              </a:rPr>
              <a:t>lchild</a:t>
            </a:r>
            <a:r>
              <a:rPr lang="en-US" altLang="zh-CN" sz="2000" b="1" dirty="0">
                <a:latin typeface="黑体" panose="02010609060101010101" pitchFamily="49" charset="-122"/>
                <a:ea typeface="黑体" panose="02010609060101010101" pitchFamily="49" charset="-122"/>
              </a:rPr>
              <a:t>; }  </a:t>
            </a:r>
            <a:r>
              <a:rPr lang="en-US" altLang="zh-CN" sz="2000" dirty="0">
                <a:solidFill>
                  <a:srgbClr val="006666"/>
                </a:solidFill>
                <a:latin typeface="黑体" panose="02010609060101010101" pitchFamily="49" charset="-122"/>
                <a:ea typeface="黑体" panose="02010609060101010101" pitchFamily="49" charset="-122"/>
              </a:rPr>
              <a:t>//</a:t>
            </a:r>
            <a:r>
              <a:rPr lang="zh-CN" altLang="en-US" sz="2000" dirty="0">
                <a:solidFill>
                  <a:srgbClr val="006666"/>
                </a:solidFill>
                <a:latin typeface="黑体" panose="02010609060101010101" pitchFamily="49" charset="-122"/>
                <a:ea typeface="黑体" panose="02010609060101010101" pitchFamily="49" charset="-122"/>
              </a:rPr>
              <a:t>继续向左搜索</a:t>
            </a:r>
          </a:p>
          <a:p>
            <a:pPr>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else  {q=p;</a:t>
            </a: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p=p-&gt;</a:t>
            </a:r>
            <a:r>
              <a:rPr lang="en-US" altLang="zh-CN" sz="2000" b="1" dirty="0" err="1">
                <a:latin typeface="黑体" panose="02010609060101010101" pitchFamily="49" charset="-122"/>
                <a:ea typeface="黑体" panose="02010609060101010101" pitchFamily="49" charset="-122"/>
              </a:rPr>
              <a:t>rchild</a:t>
            </a:r>
            <a:r>
              <a:rPr lang="en-US" altLang="zh-CN" sz="2000" b="1"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 </a:t>
            </a:r>
            <a:r>
              <a:rPr lang="en-US" altLang="zh-CN" sz="2000" dirty="0">
                <a:solidFill>
                  <a:srgbClr val="006666"/>
                </a:solidFill>
                <a:latin typeface="黑体" panose="02010609060101010101" pitchFamily="49" charset="-122"/>
                <a:ea typeface="黑体" panose="02010609060101010101" pitchFamily="49" charset="-122"/>
              </a:rPr>
              <a:t>//</a:t>
            </a:r>
            <a:r>
              <a:rPr lang="zh-CN" altLang="en-US" sz="2000" dirty="0">
                <a:solidFill>
                  <a:srgbClr val="006666"/>
                </a:solidFill>
                <a:latin typeface="黑体" panose="02010609060101010101" pitchFamily="49" charset="-122"/>
                <a:ea typeface="黑体" panose="02010609060101010101" pitchFamily="49" charset="-122"/>
              </a:rPr>
              <a:t>继续向右搜索</a:t>
            </a:r>
          </a:p>
          <a:p>
            <a:pPr>
              <a:buFont typeface="Wingdings" panose="05000000000000000000" pitchFamily="2" charset="2"/>
              <a:buNone/>
            </a:pPr>
            <a:r>
              <a:rPr lang="zh-CN" altLang="en-US" sz="2000" b="1" dirty="0">
                <a:solidFill>
                  <a:schemeClr val="tx2"/>
                </a:solidFill>
                <a:latin typeface="黑体" panose="02010609060101010101" pitchFamily="49" charset="-122"/>
                <a:ea typeface="黑体" panose="02010609060101010101" pitchFamily="49" charset="-122"/>
              </a:rPr>
              <a:t>   </a:t>
            </a:r>
            <a:r>
              <a:rPr lang="en-US" altLang="zh-CN" sz="2000" b="1" dirty="0">
                <a:solidFill>
                  <a:schemeClr val="tx2"/>
                </a:solidFill>
                <a:latin typeface="黑体" panose="02010609060101010101" pitchFamily="49" charset="-122"/>
                <a:ea typeface="黑体" panose="02010609060101010101" pitchFamily="49" charset="-122"/>
              </a:rPr>
              <a:t>}</a:t>
            </a:r>
            <a:br>
              <a:rPr lang="en-US" altLang="zh-CN" sz="2000" b="1" dirty="0">
                <a:solidFill>
                  <a:schemeClr val="tx2"/>
                </a:solidFill>
                <a:latin typeface="黑体" panose="02010609060101010101" pitchFamily="49" charset="-122"/>
                <a:ea typeface="黑体" panose="02010609060101010101" pitchFamily="49" charset="-122"/>
              </a:rPr>
            </a:br>
            <a:r>
              <a:rPr lang="en-US" altLang="zh-CN" sz="2000" dirty="0">
                <a:solidFill>
                  <a:schemeClr val="tx2"/>
                </a:solidFill>
                <a:latin typeface="黑体" panose="02010609060101010101" pitchFamily="49" charset="-122"/>
                <a:ea typeface="黑体" panose="02010609060101010101" pitchFamily="49" charset="-122"/>
              </a:rPr>
              <a:t> </a:t>
            </a:r>
            <a:r>
              <a:rPr lang="en-US" altLang="zh-CN" sz="2000" dirty="0">
                <a:solidFill>
                  <a:srgbClr val="006666"/>
                </a:solidFill>
                <a:latin typeface="黑体" panose="02010609060101010101" pitchFamily="49" charset="-122"/>
                <a:ea typeface="黑体" panose="02010609060101010101" pitchFamily="49" charset="-122"/>
              </a:rPr>
              <a:t>//</a:t>
            </a:r>
            <a:r>
              <a:rPr lang="zh-CN" altLang="en-US" sz="2000" dirty="0">
                <a:solidFill>
                  <a:srgbClr val="006666"/>
                </a:solidFill>
                <a:latin typeface="黑体" panose="02010609060101010101" pitchFamily="49" charset="-122"/>
                <a:ea typeface="黑体" panose="02010609060101010101" pitchFamily="49" charset="-122"/>
              </a:rPr>
              <a:t>查找不成功，生成一个新结点</a:t>
            </a:r>
            <a:r>
              <a:rPr lang="en-US" altLang="zh-CN" sz="2000" dirty="0">
                <a:solidFill>
                  <a:srgbClr val="006666"/>
                </a:solidFill>
                <a:latin typeface="黑体" panose="02010609060101010101" pitchFamily="49" charset="-122"/>
                <a:ea typeface="黑体" panose="02010609060101010101" pitchFamily="49" charset="-122"/>
              </a:rPr>
              <a:t>s</a:t>
            </a:r>
            <a:r>
              <a:rPr lang="zh-CN" altLang="en-US" sz="2000" dirty="0">
                <a:solidFill>
                  <a:srgbClr val="006666"/>
                </a:solidFill>
                <a:latin typeface="黑体" panose="02010609060101010101" pitchFamily="49" charset="-122"/>
                <a:ea typeface="黑体" panose="02010609060101010101" pitchFamily="49" charset="-122"/>
              </a:rPr>
              <a:t>，插入到二叉排序树叶子处</a:t>
            </a:r>
            <a:endParaRPr lang="en-US" altLang="zh-CN" sz="2000" dirty="0">
              <a:solidFill>
                <a:srgbClr val="006666"/>
              </a:solidFill>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BiNode* s = new BiNode;</a:t>
            </a: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s-&gt;data=K; </a:t>
            </a:r>
            <a:br>
              <a:rPr lang="zh-CN" altLang="en-US" sz="2000" b="1" dirty="0">
                <a:latin typeface="黑体" panose="02010609060101010101" pitchFamily="49" charset="-122"/>
                <a:ea typeface="黑体" panose="02010609060101010101" pitchFamily="49" charset="-122"/>
              </a:rPr>
            </a:br>
            <a:r>
              <a:rPr lang="en-US" altLang="zh-CN" sz="2000" b="1" dirty="0">
                <a:latin typeface="黑体" panose="02010609060101010101" pitchFamily="49" charset="-122"/>
                <a:ea typeface="黑体" panose="02010609060101010101" pitchFamily="49" charset="-122"/>
              </a:rPr>
              <a:t>if(!root)  root=s;  </a:t>
            </a:r>
            <a:r>
              <a:rPr lang="en-US" altLang="zh-CN" sz="2000" dirty="0">
                <a:solidFill>
                  <a:srgbClr val="006666"/>
                </a:solidFill>
                <a:latin typeface="黑体" panose="02010609060101010101" pitchFamily="49" charset="-122"/>
                <a:ea typeface="黑体" panose="02010609060101010101" pitchFamily="49" charset="-122"/>
              </a:rPr>
              <a:t>//</a:t>
            </a:r>
            <a:r>
              <a:rPr lang="zh-CN" altLang="en-US" sz="2000" dirty="0">
                <a:solidFill>
                  <a:srgbClr val="006666"/>
                </a:solidFill>
                <a:latin typeface="黑体" panose="02010609060101010101" pitchFamily="49" charset="-122"/>
                <a:ea typeface="黑体" panose="02010609060101010101" pitchFamily="49" charset="-122"/>
              </a:rPr>
              <a:t>若</a:t>
            </a:r>
            <a:r>
              <a:rPr lang="en-US" altLang="zh-CN" sz="2000" dirty="0">
                <a:solidFill>
                  <a:srgbClr val="006666"/>
                </a:solidFill>
                <a:latin typeface="黑体" panose="02010609060101010101" pitchFamily="49" charset="-122"/>
                <a:ea typeface="黑体" panose="02010609060101010101" pitchFamily="49" charset="-122"/>
              </a:rPr>
              <a:t>root</a:t>
            </a:r>
            <a:r>
              <a:rPr lang="zh-CN" altLang="en-US" sz="2000" dirty="0">
                <a:solidFill>
                  <a:srgbClr val="006666"/>
                </a:solidFill>
                <a:latin typeface="黑体" panose="02010609060101010101" pitchFamily="49" charset="-122"/>
                <a:ea typeface="黑体" panose="02010609060101010101" pitchFamily="49" charset="-122"/>
              </a:rPr>
              <a:t>为空，则插入的结点</a:t>
            </a:r>
            <a:r>
              <a:rPr lang="en-US" altLang="zh-CN" sz="2000" dirty="0">
                <a:solidFill>
                  <a:srgbClr val="006666"/>
                </a:solidFill>
                <a:latin typeface="黑体" panose="02010609060101010101" pitchFamily="49" charset="-122"/>
                <a:ea typeface="黑体" panose="02010609060101010101" pitchFamily="49" charset="-122"/>
              </a:rPr>
              <a:t>s</a:t>
            </a:r>
            <a:r>
              <a:rPr lang="zh-CN" altLang="en-US" sz="2000" dirty="0">
                <a:solidFill>
                  <a:srgbClr val="006666"/>
                </a:solidFill>
                <a:latin typeface="黑体" panose="02010609060101010101" pitchFamily="49" charset="-122"/>
                <a:ea typeface="黑体" panose="02010609060101010101" pitchFamily="49" charset="-122"/>
              </a:rPr>
              <a:t>作为根结点</a:t>
            </a:r>
          </a:p>
          <a:p>
            <a:pPr>
              <a:buFont typeface="Wingdings" panose="05000000000000000000" pitchFamily="2" charset="2"/>
              <a:buNone/>
            </a:pPr>
            <a:r>
              <a:rPr lang="en-US" altLang="zh-CN" sz="2000" b="1" dirty="0">
                <a:solidFill>
                  <a:srgbClr val="FF00FF"/>
                </a:solidFill>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else if(K&lt;q-&gt;data)  q-&gt;</a:t>
            </a:r>
            <a:r>
              <a:rPr lang="en-US" altLang="zh-CN" sz="2000" b="1" dirty="0" err="1">
                <a:latin typeface="黑体" panose="02010609060101010101" pitchFamily="49" charset="-122"/>
                <a:ea typeface="黑体" panose="02010609060101010101" pitchFamily="49" charset="-122"/>
              </a:rPr>
              <a:t>lchild</a:t>
            </a:r>
            <a:r>
              <a:rPr lang="en-US" altLang="zh-CN" sz="2000" b="1" dirty="0">
                <a:latin typeface="黑体" panose="02010609060101010101" pitchFamily="49" charset="-122"/>
                <a:ea typeface="黑体" panose="02010609060101010101" pitchFamily="49" charset="-122"/>
              </a:rPr>
              <a:t>=s; </a:t>
            </a:r>
            <a:r>
              <a:rPr lang="en-US" altLang="zh-CN" sz="2000" dirty="0">
                <a:solidFill>
                  <a:srgbClr val="006666"/>
                </a:solidFill>
                <a:latin typeface="黑体" panose="02010609060101010101" pitchFamily="49" charset="-122"/>
                <a:ea typeface="黑体" panose="02010609060101010101" pitchFamily="49" charset="-122"/>
              </a:rPr>
              <a:t>//</a:t>
            </a:r>
            <a:r>
              <a:rPr lang="zh-CN" altLang="en-US" sz="2000" dirty="0">
                <a:solidFill>
                  <a:srgbClr val="006666"/>
                </a:solidFill>
                <a:latin typeface="黑体" panose="02010609060101010101" pitchFamily="49" charset="-122"/>
                <a:ea typeface="黑体" panose="02010609060101010101" pitchFamily="49" charset="-122"/>
              </a:rPr>
              <a:t>若</a:t>
            </a:r>
            <a:r>
              <a:rPr lang="en-US" altLang="zh-CN" sz="2000" dirty="0">
                <a:solidFill>
                  <a:srgbClr val="006666"/>
                </a:solidFill>
                <a:latin typeface="黑体" panose="02010609060101010101" pitchFamily="49" charset="-122"/>
                <a:ea typeface="黑体" panose="02010609060101010101" pitchFamily="49" charset="-122"/>
              </a:rPr>
              <a:t>K</a:t>
            </a:r>
            <a:r>
              <a:rPr lang="zh-CN" altLang="en-US" sz="2000" dirty="0">
                <a:solidFill>
                  <a:srgbClr val="006666"/>
                </a:solidFill>
                <a:latin typeface="黑体" panose="02010609060101010101" pitchFamily="49" charset="-122"/>
                <a:ea typeface="黑体" panose="02010609060101010101" pitchFamily="49" charset="-122"/>
              </a:rPr>
              <a:t>比叶子小，挂左边</a:t>
            </a:r>
          </a:p>
          <a:p>
            <a:pPr>
              <a:buFont typeface="Wingdings" panose="05000000000000000000" pitchFamily="2" charset="2"/>
              <a:buNone/>
            </a:pPr>
            <a:r>
              <a:rPr lang="en-US" altLang="zh-CN" sz="2000" b="1" dirty="0">
                <a:solidFill>
                  <a:srgbClr val="FF00FF"/>
                </a:solidFill>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else   q-&gt;</a:t>
            </a:r>
            <a:r>
              <a:rPr lang="en-US" altLang="zh-CN" sz="2000" b="1" dirty="0" err="1">
                <a:latin typeface="黑体" panose="02010609060101010101" pitchFamily="49" charset="-122"/>
                <a:ea typeface="黑体" panose="02010609060101010101" pitchFamily="49" charset="-122"/>
              </a:rPr>
              <a:t>rchild</a:t>
            </a:r>
            <a:r>
              <a:rPr lang="en-US" altLang="zh-CN" sz="2000" b="1" dirty="0">
                <a:latin typeface="黑体" panose="02010609060101010101" pitchFamily="49" charset="-122"/>
                <a:ea typeface="黑体" panose="02010609060101010101" pitchFamily="49" charset="-122"/>
              </a:rPr>
              <a:t>=s; </a:t>
            </a:r>
            <a:r>
              <a:rPr lang="en-US" altLang="zh-CN" sz="2000" dirty="0">
                <a:solidFill>
                  <a:srgbClr val="006666"/>
                </a:solidFill>
                <a:latin typeface="黑体" panose="02010609060101010101" pitchFamily="49" charset="-122"/>
                <a:ea typeface="黑体" panose="02010609060101010101" pitchFamily="49" charset="-122"/>
              </a:rPr>
              <a:t>//</a:t>
            </a:r>
            <a:r>
              <a:rPr lang="zh-CN" altLang="en-US" sz="2000" dirty="0">
                <a:solidFill>
                  <a:srgbClr val="006666"/>
                </a:solidFill>
                <a:latin typeface="黑体" panose="02010609060101010101" pitchFamily="49" charset="-122"/>
                <a:ea typeface="黑体" panose="02010609060101010101" pitchFamily="49" charset="-122"/>
              </a:rPr>
              <a:t>若</a:t>
            </a:r>
            <a:r>
              <a:rPr lang="en-US" altLang="zh-CN" sz="2000" dirty="0">
                <a:solidFill>
                  <a:srgbClr val="006666"/>
                </a:solidFill>
                <a:latin typeface="黑体" panose="02010609060101010101" pitchFamily="49" charset="-122"/>
                <a:ea typeface="黑体" panose="02010609060101010101" pitchFamily="49" charset="-122"/>
              </a:rPr>
              <a:t>K</a:t>
            </a:r>
            <a:r>
              <a:rPr lang="zh-CN" altLang="en-US" sz="2000" dirty="0">
                <a:solidFill>
                  <a:srgbClr val="006666"/>
                </a:solidFill>
                <a:latin typeface="黑体" panose="02010609060101010101" pitchFamily="49" charset="-122"/>
                <a:ea typeface="黑体" panose="02010609060101010101" pitchFamily="49" charset="-122"/>
              </a:rPr>
              <a:t>比叶子大，挂右边</a:t>
            </a:r>
            <a:r>
              <a:rPr lang="zh-CN" altLang="en-US" sz="2000" dirty="0">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 </a:t>
            </a: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return 0;  //</a:t>
            </a:r>
            <a:r>
              <a:rPr lang="zh-CN" altLang="en-US" sz="2000" b="1" dirty="0">
                <a:latin typeface="黑体" panose="02010609060101010101" pitchFamily="49" charset="-122"/>
                <a:ea typeface="黑体" panose="02010609060101010101" pitchFamily="49" charset="-122"/>
              </a:rPr>
              <a:t>查找不成功</a:t>
            </a:r>
            <a:endParaRPr lang="en-US" altLang="zh-CN" sz="2000" b="1" dirty="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a:t>
            </a:r>
          </a:p>
          <a:p>
            <a:endParaRPr lang="zh-CN" altLang="en-US" sz="1800" b="1" dirty="0">
              <a:solidFill>
                <a:srgbClr val="006666"/>
              </a:solidFill>
              <a:latin typeface="楷体_GB2312" pitchFamily="49" charset="-122"/>
              <a:ea typeface="楷体_GB2312" pitchFamily="49" charset="-122"/>
            </a:endParaRPr>
          </a:p>
        </p:txBody>
      </p:sp>
      <p:sp>
        <p:nvSpPr>
          <p:cNvPr id="61444" name="Rectangle 2">
            <a:extLst>
              <a:ext uri="{FF2B5EF4-FFF2-40B4-BE49-F238E27FC236}">
                <a16:creationId xmlns:a16="http://schemas.microsoft.com/office/drawing/2014/main" id="{145E6047-CB26-42F5-86C0-6F5B57602265}"/>
              </a:ext>
            </a:extLst>
          </p:cNvPr>
          <p:cNvSpPr>
            <a:spLocks noGrp="1" noChangeArrowheads="1"/>
          </p:cNvSpPr>
          <p:nvPr>
            <p:ph type="title"/>
          </p:nvPr>
        </p:nvSpPr>
        <p:spPr>
          <a:xfrm>
            <a:off x="1143000" y="285750"/>
            <a:ext cx="7215188" cy="685800"/>
          </a:xfrm>
        </p:spPr>
        <p:txBody>
          <a:bodyPr/>
          <a:lstStyle/>
          <a:p>
            <a:pPr eaLnBrk="1" hangingPunct="1"/>
            <a:r>
              <a:rPr lang="zh-CN" altLang="en-US" sz="3200">
                <a:latin typeface="黑体" panose="02010609060101010101" pitchFamily="49" charset="-122"/>
                <a:ea typeface="黑体" panose="02010609060101010101" pitchFamily="49" charset="-122"/>
              </a:rPr>
              <a:t>二叉排序树(查找函数非递归算法)</a:t>
            </a:r>
            <a:endParaRPr lang="en-US" altLang="zh-CN" sz="3200">
              <a:latin typeface="黑体" panose="02010609060101010101" pitchFamily="49" charset="-122"/>
              <a:ea typeface="黑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70602B19-BCD9-4357-A023-BD87E429C63E}"/>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二、二叉排序树(插入)</a:t>
            </a:r>
            <a:endParaRPr lang="en-US" altLang="zh-CN" sz="3200">
              <a:latin typeface="黑体" panose="02010609060101010101" pitchFamily="49" charset="-122"/>
              <a:ea typeface="黑体" panose="02010609060101010101" pitchFamily="49" charset="-122"/>
            </a:endParaRPr>
          </a:p>
        </p:txBody>
      </p:sp>
      <p:sp>
        <p:nvSpPr>
          <p:cNvPr id="63491" name="Text Box 3">
            <a:extLst>
              <a:ext uri="{FF2B5EF4-FFF2-40B4-BE49-F238E27FC236}">
                <a16:creationId xmlns:a16="http://schemas.microsoft.com/office/drawing/2014/main" id="{FE1B4C7A-4284-492B-A83F-BEE29582034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C81B9E8-3000-420B-9F16-B2202F26739C}" type="slidenum">
              <a:rPr lang="zh-CN" altLang="en-US" sz="2400"/>
              <a:pPr algn="r" eaLnBrk="1" hangingPunct="1">
                <a:spcBef>
                  <a:spcPct val="50000"/>
                </a:spcBef>
                <a:buClrTx/>
                <a:buSzTx/>
                <a:buFontTx/>
                <a:buNone/>
              </a:pPr>
              <a:t>11</a:t>
            </a:fld>
            <a:endParaRPr lang="en-US" altLang="zh-CN" sz="2400"/>
          </a:p>
        </p:txBody>
      </p:sp>
      <p:sp>
        <p:nvSpPr>
          <p:cNvPr id="63492" name="Text Box 4">
            <a:extLst>
              <a:ext uri="{FF2B5EF4-FFF2-40B4-BE49-F238E27FC236}">
                <a16:creationId xmlns:a16="http://schemas.microsoft.com/office/drawing/2014/main" id="{3BC32B0B-44C5-4420-86B0-CBAC167E84A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63493" name="Rectangle 5">
            <a:extLst>
              <a:ext uri="{FF2B5EF4-FFF2-40B4-BE49-F238E27FC236}">
                <a16:creationId xmlns:a16="http://schemas.microsoft.com/office/drawing/2014/main" id="{BA619F68-AB26-4EB3-9136-317D4D7564EB}"/>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50000"/>
              </a:spcBef>
            </a:pPr>
            <a:r>
              <a:rPr lang="zh-CN" altLang="en-US" b="1">
                <a:latin typeface="黑体" panose="02010609060101010101" pitchFamily="49" charset="-122"/>
                <a:ea typeface="黑体" panose="02010609060101010101" pitchFamily="49" charset="-122"/>
              </a:rPr>
              <a:t>二叉排序树是一种</a:t>
            </a:r>
            <a:r>
              <a:rPr lang="zh-CN" altLang="en-US" b="1">
                <a:solidFill>
                  <a:srgbClr val="FF0000"/>
                </a:solidFill>
                <a:latin typeface="黑体" panose="02010609060101010101" pitchFamily="49" charset="-122"/>
                <a:ea typeface="黑体" panose="02010609060101010101" pitchFamily="49" charset="-122"/>
              </a:rPr>
              <a:t>动态</a:t>
            </a:r>
            <a:r>
              <a:rPr lang="zh-CN" altLang="en-US" b="1">
                <a:latin typeface="黑体" panose="02010609060101010101" pitchFamily="49" charset="-122"/>
                <a:ea typeface="黑体" panose="02010609060101010101" pitchFamily="49" charset="-122"/>
              </a:rPr>
              <a:t>查找表</a:t>
            </a:r>
          </a:p>
          <a:p>
            <a:pPr eaLnBrk="1" hangingPunct="1">
              <a:lnSpc>
                <a:spcPct val="90000"/>
              </a:lnSpc>
              <a:spcBef>
                <a:spcPct val="50000"/>
              </a:spcBef>
            </a:pPr>
            <a:r>
              <a:rPr lang="zh-CN" altLang="en-US" b="1">
                <a:latin typeface="黑体" panose="02010609060101010101" pitchFamily="49" charset="-122"/>
                <a:ea typeface="黑体" panose="02010609060101010101" pitchFamily="49" charset="-122"/>
              </a:rPr>
              <a:t>当树中不存在查找的结点时，作</a:t>
            </a:r>
            <a:r>
              <a:rPr lang="zh-CN" altLang="en-US" b="1">
                <a:solidFill>
                  <a:srgbClr val="FF0000"/>
                </a:solidFill>
                <a:latin typeface="黑体" panose="02010609060101010101" pitchFamily="49" charset="-122"/>
                <a:ea typeface="黑体" panose="02010609060101010101" pitchFamily="49" charset="-122"/>
              </a:rPr>
              <a:t>插入</a:t>
            </a:r>
            <a:r>
              <a:rPr lang="zh-CN" altLang="en-US" b="1">
                <a:latin typeface="黑体" panose="02010609060101010101" pitchFamily="49" charset="-122"/>
                <a:ea typeface="黑体" panose="02010609060101010101" pitchFamily="49" charset="-122"/>
              </a:rPr>
              <a:t>操作</a:t>
            </a:r>
          </a:p>
          <a:p>
            <a:pPr eaLnBrk="1" hangingPunct="1">
              <a:lnSpc>
                <a:spcPct val="90000"/>
              </a:lnSpc>
              <a:spcBef>
                <a:spcPct val="50000"/>
              </a:spcBef>
            </a:pPr>
            <a:r>
              <a:rPr lang="zh-CN" altLang="en-US" b="1">
                <a:latin typeface="黑体" panose="02010609060101010101" pitchFamily="49" charset="-122"/>
                <a:ea typeface="黑体" panose="02010609060101010101" pitchFamily="49" charset="-122"/>
              </a:rPr>
              <a:t>新插入的结点一定是</a:t>
            </a:r>
            <a:r>
              <a:rPr lang="zh-CN" altLang="en-US" b="1">
                <a:solidFill>
                  <a:srgbClr val="FF0000"/>
                </a:solidFill>
                <a:latin typeface="黑体" panose="02010609060101010101" pitchFamily="49" charset="-122"/>
                <a:ea typeface="黑体" panose="02010609060101010101" pitchFamily="49" charset="-122"/>
              </a:rPr>
              <a:t>叶子结点</a:t>
            </a:r>
            <a:r>
              <a:rPr lang="zh-CN" altLang="en-US" b="1">
                <a:latin typeface="黑体" panose="02010609060101010101" pitchFamily="49" charset="-122"/>
                <a:ea typeface="黑体" panose="02010609060101010101" pitchFamily="49" charset="-122"/>
              </a:rPr>
              <a:t>（只需改动一个结点的指针）</a:t>
            </a:r>
          </a:p>
          <a:p>
            <a:pPr eaLnBrk="1" hangingPunct="1">
              <a:lnSpc>
                <a:spcPct val="90000"/>
              </a:lnSpc>
              <a:spcBef>
                <a:spcPct val="50000"/>
              </a:spcBef>
            </a:pPr>
            <a:r>
              <a:rPr lang="zh-CN" altLang="en-US" b="1">
                <a:latin typeface="黑体" panose="02010609060101010101" pitchFamily="49" charset="-122"/>
                <a:ea typeface="黑体" panose="02010609060101010101" pitchFamily="49" charset="-122"/>
              </a:rPr>
              <a:t>该叶子结点是查找不成功时路径上访问的</a:t>
            </a:r>
            <a:r>
              <a:rPr lang="zh-CN" altLang="en-US" b="1">
                <a:solidFill>
                  <a:srgbClr val="FF0000"/>
                </a:solidFill>
                <a:latin typeface="黑体" panose="02010609060101010101" pitchFamily="49" charset="-122"/>
                <a:ea typeface="黑体" panose="02010609060101010101" pitchFamily="49" charset="-122"/>
              </a:rPr>
              <a:t>最后一个结点</a:t>
            </a:r>
            <a:r>
              <a:rPr lang="zh-CN" altLang="en-US" b="1">
                <a:latin typeface="黑体" panose="02010609060101010101" pitchFamily="49" charset="-122"/>
                <a:ea typeface="黑体" panose="02010609060101010101" pitchFamily="49" charset="-122"/>
              </a:rPr>
              <a:t>的左孩子或右孩子(新结点值小于或大于该结点值)</a:t>
            </a:r>
          </a:p>
        </p:txBody>
      </p:sp>
      <p:sp>
        <p:nvSpPr>
          <p:cNvPr id="63494" name="Rectangle 6">
            <a:extLst>
              <a:ext uri="{FF2B5EF4-FFF2-40B4-BE49-F238E27FC236}">
                <a16:creationId xmlns:a16="http://schemas.microsoft.com/office/drawing/2014/main" id="{815FD3F6-9A40-4DE9-8EC8-4836AE123B08}"/>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6B8428E-E788-4FE2-B9F4-C5738D5A60B1}"/>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二、二叉排序树(插入举例)</a:t>
            </a:r>
            <a:endParaRPr lang="en-US" altLang="zh-CN" sz="3200">
              <a:latin typeface="黑体" panose="02010609060101010101" pitchFamily="49" charset="-122"/>
              <a:ea typeface="黑体" panose="02010609060101010101" pitchFamily="49" charset="-122"/>
            </a:endParaRPr>
          </a:p>
        </p:txBody>
      </p:sp>
      <p:sp>
        <p:nvSpPr>
          <p:cNvPr id="64515" name="Text Box 3">
            <a:extLst>
              <a:ext uri="{FF2B5EF4-FFF2-40B4-BE49-F238E27FC236}">
                <a16:creationId xmlns:a16="http://schemas.microsoft.com/office/drawing/2014/main" id="{A46D9AF0-0209-4BBA-A106-3B4D9B2945E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AC1ED65-EA06-4E7C-AB8A-94755FCCD87C}" type="slidenum">
              <a:rPr lang="zh-CN" altLang="en-US" sz="2400"/>
              <a:pPr algn="r" eaLnBrk="1" hangingPunct="1">
                <a:spcBef>
                  <a:spcPct val="50000"/>
                </a:spcBef>
                <a:buClrTx/>
                <a:buSzTx/>
                <a:buFontTx/>
                <a:buNone/>
              </a:pPr>
              <a:t>12</a:t>
            </a:fld>
            <a:endParaRPr lang="en-US" altLang="zh-CN" sz="2400"/>
          </a:p>
        </p:txBody>
      </p:sp>
      <p:sp>
        <p:nvSpPr>
          <p:cNvPr id="64516" name="Text Box 4">
            <a:extLst>
              <a:ext uri="{FF2B5EF4-FFF2-40B4-BE49-F238E27FC236}">
                <a16:creationId xmlns:a16="http://schemas.microsoft.com/office/drawing/2014/main" id="{9ACE1A9C-8927-4C24-8927-C33E370C3F3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64517" name="Rectangle 5">
            <a:extLst>
              <a:ext uri="{FF2B5EF4-FFF2-40B4-BE49-F238E27FC236}">
                <a16:creationId xmlns:a16="http://schemas.microsoft.com/office/drawing/2014/main" id="{8A4BDA20-8458-4C63-BEE0-52800FE66866}"/>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插入结点94</a:t>
            </a:r>
          </a:p>
        </p:txBody>
      </p:sp>
      <p:sp>
        <p:nvSpPr>
          <p:cNvPr id="64518" name="Rectangle 6">
            <a:extLst>
              <a:ext uri="{FF2B5EF4-FFF2-40B4-BE49-F238E27FC236}">
                <a16:creationId xmlns:a16="http://schemas.microsoft.com/office/drawing/2014/main" id="{E78E2AF5-C0AA-4076-A912-8B7CF82D9CC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64519" name="Group 95">
            <a:extLst>
              <a:ext uri="{FF2B5EF4-FFF2-40B4-BE49-F238E27FC236}">
                <a16:creationId xmlns:a16="http://schemas.microsoft.com/office/drawing/2014/main" id="{A3D8D1CF-7026-4A8B-8A9D-AF1648E8B042}"/>
              </a:ext>
            </a:extLst>
          </p:cNvPr>
          <p:cNvGrpSpPr>
            <a:grpSpLocks/>
          </p:cNvGrpSpPr>
          <p:nvPr/>
        </p:nvGrpSpPr>
        <p:grpSpPr bwMode="auto">
          <a:xfrm>
            <a:off x="2438400" y="3505200"/>
            <a:ext cx="4138613" cy="2770188"/>
            <a:chOff x="1536" y="2208"/>
            <a:chExt cx="2607" cy="1745"/>
          </a:xfrm>
        </p:grpSpPr>
        <p:sp>
          <p:nvSpPr>
            <p:cNvPr id="64522" name="Oval 72">
              <a:extLst>
                <a:ext uri="{FF2B5EF4-FFF2-40B4-BE49-F238E27FC236}">
                  <a16:creationId xmlns:a16="http://schemas.microsoft.com/office/drawing/2014/main" id="{1960189E-6576-45FB-BB8C-A52A1E348231}"/>
                </a:ext>
              </a:extLst>
            </p:cNvPr>
            <p:cNvSpPr>
              <a:spLocks noChangeArrowheads="1"/>
            </p:cNvSpPr>
            <p:nvPr/>
          </p:nvSpPr>
          <p:spPr bwMode="auto">
            <a:xfrm>
              <a:off x="2499" y="2208"/>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64523" name="Oval 73">
              <a:extLst>
                <a:ext uri="{FF2B5EF4-FFF2-40B4-BE49-F238E27FC236}">
                  <a16:creationId xmlns:a16="http://schemas.microsoft.com/office/drawing/2014/main" id="{AEFC5E1F-1905-461A-961A-7ABE91725B28}"/>
                </a:ext>
              </a:extLst>
            </p:cNvPr>
            <p:cNvSpPr>
              <a:spLocks noChangeArrowheads="1"/>
            </p:cNvSpPr>
            <p:nvPr/>
          </p:nvSpPr>
          <p:spPr bwMode="auto">
            <a:xfrm>
              <a:off x="3038" y="2480"/>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64524" name="Oval 74">
              <a:extLst>
                <a:ext uri="{FF2B5EF4-FFF2-40B4-BE49-F238E27FC236}">
                  <a16:creationId xmlns:a16="http://schemas.microsoft.com/office/drawing/2014/main" id="{4DF6E3B6-1152-48FD-BB85-988C17649E41}"/>
                </a:ext>
              </a:extLst>
            </p:cNvPr>
            <p:cNvSpPr>
              <a:spLocks noChangeArrowheads="1"/>
            </p:cNvSpPr>
            <p:nvPr/>
          </p:nvSpPr>
          <p:spPr bwMode="auto">
            <a:xfrm>
              <a:off x="1536" y="2829"/>
              <a:ext cx="254"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64525" name="Oval 75">
              <a:extLst>
                <a:ext uri="{FF2B5EF4-FFF2-40B4-BE49-F238E27FC236}">
                  <a16:creationId xmlns:a16="http://schemas.microsoft.com/office/drawing/2014/main" id="{5515AFF4-C49E-4971-A751-D136AE5907C7}"/>
                </a:ext>
              </a:extLst>
            </p:cNvPr>
            <p:cNvSpPr>
              <a:spLocks noChangeArrowheads="1"/>
            </p:cNvSpPr>
            <p:nvPr/>
          </p:nvSpPr>
          <p:spPr bwMode="auto">
            <a:xfrm>
              <a:off x="3463" y="2829"/>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64526" name="Oval 76">
              <a:extLst>
                <a:ext uri="{FF2B5EF4-FFF2-40B4-BE49-F238E27FC236}">
                  <a16:creationId xmlns:a16="http://schemas.microsoft.com/office/drawing/2014/main" id="{79A230C8-B72D-406E-B27E-CEEDDB49848B}"/>
                </a:ext>
              </a:extLst>
            </p:cNvPr>
            <p:cNvSpPr>
              <a:spLocks noChangeArrowheads="1"/>
            </p:cNvSpPr>
            <p:nvPr/>
          </p:nvSpPr>
          <p:spPr bwMode="auto">
            <a:xfrm>
              <a:off x="2386" y="2829"/>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64527" name="Oval 77">
              <a:extLst>
                <a:ext uri="{FF2B5EF4-FFF2-40B4-BE49-F238E27FC236}">
                  <a16:creationId xmlns:a16="http://schemas.microsoft.com/office/drawing/2014/main" id="{E3981085-33AA-4D72-92BC-0F575912DB1B}"/>
                </a:ext>
              </a:extLst>
            </p:cNvPr>
            <p:cNvSpPr>
              <a:spLocks noChangeArrowheads="1"/>
            </p:cNvSpPr>
            <p:nvPr/>
          </p:nvSpPr>
          <p:spPr bwMode="auto">
            <a:xfrm>
              <a:off x="3600" y="3648"/>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64528" name="Line 78">
              <a:extLst>
                <a:ext uri="{FF2B5EF4-FFF2-40B4-BE49-F238E27FC236}">
                  <a16:creationId xmlns:a16="http://schemas.microsoft.com/office/drawing/2014/main" id="{261F590A-E68E-49A4-AC25-7DA2FB94E853}"/>
                </a:ext>
              </a:extLst>
            </p:cNvPr>
            <p:cNvSpPr>
              <a:spLocks noChangeShapeType="1"/>
            </p:cNvSpPr>
            <p:nvPr/>
          </p:nvSpPr>
          <p:spPr bwMode="auto">
            <a:xfrm flipH="1">
              <a:off x="2189" y="2363"/>
              <a:ext cx="310"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9" name="Line 79">
              <a:extLst>
                <a:ext uri="{FF2B5EF4-FFF2-40B4-BE49-F238E27FC236}">
                  <a16:creationId xmlns:a16="http://schemas.microsoft.com/office/drawing/2014/main" id="{1DCFF095-2761-40B4-9D58-634EC80FC612}"/>
                </a:ext>
              </a:extLst>
            </p:cNvPr>
            <p:cNvSpPr>
              <a:spLocks noChangeShapeType="1"/>
            </p:cNvSpPr>
            <p:nvPr/>
          </p:nvSpPr>
          <p:spPr bwMode="auto">
            <a:xfrm flipH="1">
              <a:off x="1762" y="2705"/>
              <a:ext cx="224" cy="16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0" name="Line 80">
              <a:extLst>
                <a:ext uri="{FF2B5EF4-FFF2-40B4-BE49-F238E27FC236}">
                  <a16:creationId xmlns:a16="http://schemas.microsoft.com/office/drawing/2014/main" id="{11AC314C-C5D8-4F78-BA1A-EDA89C62BCEA}"/>
                </a:ext>
              </a:extLst>
            </p:cNvPr>
            <p:cNvSpPr>
              <a:spLocks noChangeShapeType="1"/>
            </p:cNvSpPr>
            <p:nvPr/>
          </p:nvSpPr>
          <p:spPr bwMode="auto">
            <a:xfrm>
              <a:off x="2755" y="2363"/>
              <a:ext cx="283"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1" name="Line 81">
              <a:extLst>
                <a:ext uri="{FF2B5EF4-FFF2-40B4-BE49-F238E27FC236}">
                  <a16:creationId xmlns:a16="http://schemas.microsoft.com/office/drawing/2014/main" id="{C49C4DA4-C4E0-4C3F-A589-CFE3DA187B84}"/>
                </a:ext>
              </a:extLst>
            </p:cNvPr>
            <p:cNvSpPr>
              <a:spLocks noChangeShapeType="1"/>
            </p:cNvSpPr>
            <p:nvPr/>
          </p:nvSpPr>
          <p:spPr bwMode="auto">
            <a:xfrm>
              <a:off x="2189" y="2674"/>
              <a:ext cx="226"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2" name="Line 82">
              <a:extLst>
                <a:ext uri="{FF2B5EF4-FFF2-40B4-BE49-F238E27FC236}">
                  <a16:creationId xmlns:a16="http://schemas.microsoft.com/office/drawing/2014/main" id="{044B89FA-ACE5-40A6-8F14-D3761CE9FC08}"/>
                </a:ext>
              </a:extLst>
            </p:cNvPr>
            <p:cNvSpPr>
              <a:spLocks noChangeShapeType="1"/>
            </p:cNvSpPr>
            <p:nvPr/>
          </p:nvSpPr>
          <p:spPr bwMode="auto">
            <a:xfrm flipH="1">
              <a:off x="2137" y="3062"/>
              <a:ext cx="278" cy="26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3" name="Line 83">
              <a:extLst>
                <a:ext uri="{FF2B5EF4-FFF2-40B4-BE49-F238E27FC236}">
                  <a16:creationId xmlns:a16="http://schemas.microsoft.com/office/drawing/2014/main" id="{4C218676-ED90-4853-8B1E-CAA37AA86CB7}"/>
                </a:ext>
              </a:extLst>
            </p:cNvPr>
            <p:cNvSpPr>
              <a:spLocks noChangeShapeType="1"/>
            </p:cNvSpPr>
            <p:nvPr/>
          </p:nvSpPr>
          <p:spPr bwMode="auto">
            <a:xfrm>
              <a:off x="3265" y="2712"/>
              <a:ext cx="227" cy="15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4" name="Line 84">
              <a:extLst>
                <a:ext uri="{FF2B5EF4-FFF2-40B4-BE49-F238E27FC236}">
                  <a16:creationId xmlns:a16="http://schemas.microsoft.com/office/drawing/2014/main" id="{3F699F24-A3B5-4787-961F-D6528915E474}"/>
                </a:ext>
              </a:extLst>
            </p:cNvPr>
            <p:cNvSpPr>
              <a:spLocks noChangeShapeType="1"/>
            </p:cNvSpPr>
            <p:nvPr/>
          </p:nvSpPr>
          <p:spPr bwMode="auto">
            <a:xfrm flipH="1">
              <a:off x="3322" y="3089"/>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5" name="Line 85">
              <a:extLst>
                <a:ext uri="{FF2B5EF4-FFF2-40B4-BE49-F238E27FC236}">
                  <a16:creationId xmlns:a16="http://schemas.microsoft.com/office/drawing/2014/main" id="{933ED7C0-CD95-435D-B7C6-AC91EB7D027C}"/>
                </a:ext>
              </a:extLst>
            </p:cNvPr>
            <p:cNvSpPr>
              <a:spLocks noChangeShapeType="1"/>
            </p:cNvSpPr>
            <p:nvPr/>
          </p:nvSpPr>
          <p:spPr bwMode="auto">
            <a:xfrm>
              <a:off x="3377" y="3487"/>
              <a:ext cx="271" cy="2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6" name="Oval 86">
              <a:extLst>
                <a:ext uri="{FF2B5EF4-FFF2-40B4-BE49-F238E27FC236}">
                  <a16:creationId xmlns:a16="http://schemas.microsoft.com/office/drawing/2014/main" id="{39D1B0B0-272C-4265-90BA-CC33E738B5F0}"/>
                </a:ext>
              </a:extLst>
            </p:cNvPr>
            <p:cNvSpPr>
              <a:spLocks noChangeArrowheads="1"/>
            </p:cNvSpPr>
            <p:nvPr/>
          </p:nvSpPr>
          <p:spPr bwMode="auto">
            <a:xfrm>
              <a:off x="1678" y="3681"/>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64537" name="Line 87">
              <a:extLst>
                <a:ext uri="{FF2B5EF4-FFF2-40B4-BE49-F238E27FC236}">
                  <a16:creationId xmlns:a16="http://schemas.microsoft.com/office/drawing/2014/main" id="{8D71C730-DCE1-4EE5-8491-FC92C5449557}"/>
                </a:ext>
              </a:extLst>
            </p:cNvPr>
            <p:cNvSpPr>
              <a:spLocks noChangeShapeType="1"/>
            </p:cNvSpPr>
            <p:nvPr/>
          </p:nvSpPr>
          <p:spPr bwMode="auto">
            <a:xfrm flipH="1">
              <a:off x="1848" y="3449"/>
              <a:ext cx="226" cy="2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8" name="Oval 88">
              <a:extLst>
                <a:ext uri="{FF2B5EF4-FFF2-40B4-BE49-F238E27FC236}">
                  <a16:creationId xmlns:a16="http://schemas.microsoft.com/office/drawing/2014/main" id="{61DFF59A-3387-40D4-9324-EA393B3FBEF9}"/>
                </a:ext>
              </a:extLst>
            </p:cNvPr>
            <p:cNvSpPr>
              <a:spLocks noChangeArrowheads="1"/>
            </p:cNvSpPr>
            <p:nvPr/>
          </p:nvSpPr>
          <p:spPr bwMode="auto">
            <a:xfrm>
              <a:off x="3151" y="3256"/>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64539" name="Oval 89">
              <a:extLst>
                <a:ext uri="{FF2B5EF4-FFF2-40B4-BE49-F238E27FC236}">
                  <a16:creationId xmlns:a16="http://schemas.microsoft.com/office/drawing/2014/main" id="{203D5F9D-00C0-4E4D-972B-89944580FC56}"/>
                </a:ext>
              </a:extLst>
            </p:cNvPr>
            <p:cNvSpPr>
              <a:spLocks noChangeArrowheads="1"/>
            </p:cNvSpPr>
            <p:nvPr/>
          </p:nvSpPr>
          <p:spPr bwMode="auto">
            <a:xfrm>
              <a:off x="1986" y="3233"/>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64540" name="Oval 90">
              <a:extLst>
                <a:ext uri="{FF2B5EF4-FFF2-40B4-BE49-F238E27FC236}">
                  <a16:creationId xmlns:a16="http://schemas.microsoft.com/office/drawing/2014/main" id="{3690B5F3-2619-4B87-BC36-2F497FAEEA5D}"/>
                </a:ext>
              </a:extLst>
            </p:cNvPr>
            <p:cNvSpPr>
              <a:spLocks noChangeArrowheads="1"/>
            </p:cNvSpPr>
            <p:nvPr/>
          </p:nvSpPr>
          <p:spPr bwMode="auto">
            <a:xfrm>
              <a:off x="1961" y="2480"/>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64541" name="Line 91">
              <a:extLst>
                <a:ext uri="{FF2B5EF4-FFF2-40B4-BE49-F238E27FC236}">
                  <a16:creationId xmlns:a16="http://schemas.microsoft.com/office/drawing/2014/main" id="{1C066285-AEFF-4158-807F-1A4A118B4493}"/>
                </a:ext>
              </a:extLst>
            </p:cNvPr>
            <p:cNvSpPr>
              <a:spLocks noChangeShapeType="1"/>
            </p:cNvSpPr>
            <p:nvPr/>
          </p:nvSpPr>
          <p:spPr bwMode="auto">
            <a:xfrm flipH="1">
              <a:off x="2976" y="3504"/>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2" name="Oval 92">
              <a:extLst>
                <a:ext uri="{FF2B5EF4-FFF2-40B4-BE49-F238E27FC236}">
                  <a16:creationId xmlns:a16="http://schemas.microsoft.com/office/drawing/2014/main" id="{DF6FF4CF-ADAB-4FAF-A4B1-64B5103698E0}"/>
                </a:ext>
              </a:extLst>
            </p:cNvPr>
            <p:cNvSpPr>
              <a:spLocks noChangeArrowheads="1"/>
            </p:cNvSpPr>
            <p:nvPr/>
          </p:nvSpPr>
          <p:spPr bwMode="auto">
            <a:xfrm>
              <a:off x="2805" y="3671"/>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sp>
          <p:nvSpPr>
            <p:cNvPr id="64543" name="Oval 93">
              <a:extLst>
                <a:ext uri="{FF2B5EF4-FFF2-40B4-BE49-F238E27FC236}">
                  <a16:creationId xmlns:a16="http://schemas.microsoft.com/office/drawing/2014/main" id="{C6BC17DC-863A-4430-B8FA-4AC8C67720A7}"/>
                </a:ext>
              </a:extLst>
            </p:cNvPr>
            <p:cNvSpPr>
              <a:spLocks noChangeArrowheads="1"/>
            </p:cNvSpPr>
            <p:nvPr/>
          </p:nvSpPr>
          <p:spPr bwMode="auto">
            <a:xfrm>
              <a:off x="3888" y="3168"/>
              <a:ext cx="255" cy="271"/>
            </a:xfrm>
            <a:prstGeom prst="ellipse">
              <a:avLst/>
            </a:prstGeom>
            <a:solidFill>
              <a:schemeClr val="hlink"/>
            </a:solidFill>
            <a:ln w="25400" cap="sq">
              <a:solidFill>
                <a:schemeClr val="hlink"/>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chemeClr val="bg1"/>
                  </a:solidFill>
                  <a:latin typeface="Times New Roman" panose="02020603050405020304" pitchFamily="18" charset="0"/>
                  <a:ea typeface="楷体_GB2312" pitchFamily="49" charset="-122"/>
                </a:rPr>
                <a:t>94</a:t>
              </a:r>
            </a:p>
          </p:txBody>
        </p:sp>
        <p:sp>
          <p:nvSpPr>
            <p:cNvPr id="64544" name="Line 94">
              <a:extLst>
                <a:ext uri="{FF2B5EF4-FFF2-40B4-BE49-F238E27FC236}">
                  <a16:creationId xmlns:a16="http://schemas.microsoft.com/office/drawing/2014/main" id="{FB2C3F8F-9F8A-4C39-9B12-C549DA12AEA8}"/>
                </a:ext>
              </a:extLst>
            </p:cNvPr>
            <p:cNvSpPr>
              <a:spLocks noChangeShapeType="1"/>
            </p:cNvSpPr>
            <p:nvPr/>
          </p:nvSpPr>
          <p:spPr bwMode="auto">
            <a:xfrm>
              <a:off x="3690" y="3051"/>
              <a:ext cx="227" cy="15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4520" name="Line 96">
            <a:extLst>
              <a:ext uri="{FF2B5EF4-FFF2-40B4-BE49-F238E27FC236}">
                <a16:creationId xmlns:a16="http://schemas.microsoft.com/office/drawing/2014/main" id="{66C85805-E23C-4225-90EE-8F1F5B263871}"/>
              </a:ext>
            </a:extLst>
          </p:cNvPr>
          <p:cNvSpPr>
            <a:spLocks noChangeShapeType="1"/>
          </p:cNvSpPr>
          <p:nvPr/>
        </p:nvSpPr>
        <p:spPr bwMode="auto">
          <a:xfrm>
            <a:off x="4495800" y="3657600"/>
            <a:ext cx="381000" cy="30480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521" name="Line 97">
            <a:extLst>
              <a:ext uri="{FF2B5EF4-FFF2-40B4-BE49-F238E27FC236}">
                <a16:creationId xmlns:a16="http://schemas.microsoft.com/office/drawing/2014/main" id="{A3F9AF80-C8BD-44CB-9695-CCBB71466676}"/>
              </a:ext>
            </a:extLst>
          </p:cNvPr>
          <p:cNvSpPr>
            <a:spLocks noChangeShapeType="1"/>
          </p:cNvSpPr>
          <p:nvPr/>
        </p:nvSpPr>
        <p:spPr bwMode="auto">
          <a:xfrm>
            <a:off x="5257800" y="4191000"/>
            <a:ext cx="381000" cy="30480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E6CE9BAF-7C3A-4DB3-B6D9-7C04C92AC68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二、二叉排序树(生成举例)</a:t>
            </a:r>
            <a:endParaRPr lang="en-US" altLang="zh-CN" sz="3200">
              <a:latin typeface="黑体" panose="02010609060101010101" pitchFamily="49" charset="-122"/>
              <a:ea typeface="黑体" panose="02010609060101010101" pitchFamily="49" charset="-122"/>
            </a:endParaRPr>
          </a:p>
        </p:txBody>
      </p:sp>
      <p:sp>
        <p:nvSpPr>
          <p:cNvPr id="67587" name="Text Box 3">
            <a:extLst>
              <a:ext uri="{FF2B5EF4-FFF2-40B4-BE49-F238E27FC236}">
                <a16:creationId xmlns:a16="http://schemas.microsoft.com/office/drawing/2014/main" id="{5A36E3B5-2D8B-437A-9694-9E53E037D58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C235082-2553-4488-B06F-F1333515B755}" type="slidenum">
              <a:rPr lang="zh-CN" altLang="en-US" sz="2400"/>
              <a:pPr algn="r" eaLnBrk="1" hangingPunct="1">
                <a:spcBef>
                  <a:spcPct val="50000"/>
                </a:spcBef>
                <a:buClrTx/>
                <a:buSzTx/>
                <a:buFontTx/>
                <a:buNone/>
              </a:pPr>
              <a:t>13</a:t>
            </a:fld>
            <a:endParaRPr lang="en-US" altLang="zh-CN" sz="2400"/>
          </a:p>
        </p:txBody>
      </p:sp>
      <p:sp>
        <p:nvSpPr>
          <p:cNvPr id="67588" name="Text Box 4">
            <a:extLst>
              <a:ext uri="{FF2B5EF4-FFF2-40B4-BE49-F238E27FC236}">
                <a16:creationId xmlns:a16="http://schemas.microsoft.com/office/drawing/2014/main" id="{BE8466EA-EFAE-4F00-ADA7-9DC18C36BB3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67589" name="Rectangle 5">
            <a:extLst>
              <a:ext uri="{FF2B5EF4-FFF2-40B4-BE49-F238E27FC236}">
                <a16:creationId xmlns:a16="http://schemas.microsoft.com/office/drawing/2014/main" id="{BF61A9FA-E417-4AFB-9BEE-54AD58E7005D}"/>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画出在初始为空的二叉排序树中依次插入56,64,92,80,88,75时该树的生长全过程</a:t>
            </a:r>
          </a:p>
        </p:txBody>
      </p:sp>
      <p:sp>
        <p:nvSpPr>
          <p:cNvPr id="67590" name="Rectangle 6">
            <a:extLst>
              <a:ext uri="{FF2B5EF4-FFF2-40B4-BE49-F238E27FC236}">
                <a16:creationId xmlns:a16="http://schemas.microsoft.com/office/drawing/2014/main" id="{145B109E-5A64-4079-83D7-A93CA3B1187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67591" name="Group 74">
            <a:extLst>
              <a:ext uri="{FF2B5EF4-FFF2-40B4-BE49-F238E27FC236}">
                <a16:creationId xmlns:a16="http://schemas.microsoft.com/office/drawing/2014/main" id="{AEC52507-E638-41A0-9E82-9585A979CB5E}"/>
              </a:ext>
            </a:extLst>
          </p:cNvPr>
          <p:cNvGrpSpPr>
            <a:grpSpLocks/>
          </p:cNvGrpSpPr>
          <p:nvPr/>
        </p:nvGrpSpPr>
        <p:grpSpPr bwMode="auto">
          <a:xfrm>
            <a:off x="5257800" y="4114800"/>
            <a:ext cx="2057400" cy="2438400"/>
            <a:chOff x="2787" y="2448"/>
            <a:chExt cx="1389" cy="1745"/>
          </a:xfrm>
        </p:grpSpPr>
        <p:sp>
          <p:nvSpPr>
            <p:cNvPr id="67623" name="Oval 50">
              <a:extLst>
                <a:ext uri="{FF2B5EF4-FFF2-40B4-BE49-F238E27FC236}">
                  <a16:creationId xmlns:a16="http://schemas.microsoft.com/office/drawing/2014/main" id="{55222B62-FD18-4369-BA58-596B8E8DF8F3}"/>
                </a:ext>
              </a:extLst>
            </p:cNvPr>
            <p:cNvSpPr>
              <a:spLocks noChangeArrowheads="1"/>
            </p:cNvSpPr>
            <p:nvPr/>
          </p:nvSpPr>
          <p:spPr bwMode="auto">
            <a:xfrm>
              <a:off x="2787" y="2448"/>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67624" name="Oval 51">
              <a:extLst>
                <a:ext uri="{FF2B5EF4-FFF2-40B4-BE49-F238E27FC236}">
                  <a16:creationId xmlns:a16="http://schemas.microsoft.com/office/drawing/2014/main" id="{EA6958E8-F54B-4DA4-BC5C-901615DA313E}"/>
                </a:ext>
              </a:extLst>
            </p:cNvPr>
            <p:cNvSpPr>
              <a:spLocks noChangeArrowheads="1"/>
            </p:cNvSpPr>
            <p:nvPr/>
          </p:nvSpPr>
          <p:spPr bwMode="auto">
            <a:xfrm>
              <a:off x="3326" y="2720"/>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67625" name="Oval 53">
              <a:extLst>
                <a:ext uri="{FF2B5EF4-FFF2-40B4-BE49-F238E27FC236}">
                  <a16:creationId xmlns:a16="http://schemas.microsoft.com/office/drawing/2014/main" id="{10CFC7E9-8E02-4105-9088-171112682AA9}"/>
                </a:ext>
              </a:extLst>
            </p:cNvPr>
            <p:cNvSpPr>
              <a:spLocks noChangeArrowheads="1"/>
            </p:cNvSpPr>
            <p:nvPr/>
          </p:nvSpPr>
          <p:spPr bwMode="auto">
            <a:xfrm>
              <a:off x="3751" y="3069"/>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67626" name="Oval 55">
              <a:extLst>
                <a:ext uri="{FF2B5EF4-FFF2-40B4-BE49-F238E27FC236}">
                  <a16:creationId xmlns:a16="http://schemas.microsoft.com/office/drawing/2014/main" id="{641A6E4C-33C7-4BFD-8E0B-8C41356784BB}"/>
                </a:ext>
              </a:extLst>
            </p:cNvPr>
            <p:cNvSpPr>
              <a:spLocks noChangeArrowheads="1"/>
            </p:cNvSpPr>
            <p:nvPr/>
          </p:nvSpPr>
          <p:spPr bwMode="auto">
            <a:xfrm>
              <a:off x="3922" y="3921"/>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67627" name="Line 58">
              <a:extLst>
                <a:ext uri="{FF2B5EF4-FFF2-40B4-BE49-F238E27FC236}">
                  <a16:creationId xmlns:a16="http://schemas.microsoft.com/office/drawing/2014/main" id="{9E278CD6-4DF2-44B3-A229-DAF03B47BE81}"/>
                </a:ext>
              </a:extLst>
            </p:cNvPr>
            <p:cNvSpPr>
              <a:spLocks noChangeShapeType="1"/>
            </p:cNvSpPr>
            <p:nvPr/>
          </p:nvSpPr>
          <p:spPr bwMode="auto">
            <a:xfrm>
              <a:off x="3043" y="2603"/>
              <a:ext cx="283"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8" name="Line 61">
              <a:extLst>
                <a:ext uri="{FF2B5EF4-FFF2-40B4-BE49-F238E27FC236}">
                  <a16:creationId xmlns:a16="http://schemas.microsoft.com/office/drawing/2014/main" id="{47845042-7C45-4DFD-9F84-19EAB1F055D1}"/>
                </a:ext>
              </a:extLst>
            </p:cNvPr>
            <p:cNvSpPr>
              <a:spLocks noChangeShapeType="1"/>
            </p:cNvSpPr>
            <p:nvPr/>
          </p:nvSpPr>
          <p:spPr bwMode="auto">
            <a:xfrm>
              <a:off x="3553" y="2952"/>
              <a:ext cx="227" cy="15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9" name="Line 62">
              <a:extLst>
                <a:ext uri="{FF2B5EF4-FFF2-40B4-BE49-F238E27FC236}">
                  <a16:creationId xmlns:a16="http://schemas.microsoft.com/office/drawing/2014/main" id="{FB19B3EC-FE4C-4B25-B152-03B5A8BF65EB}"/>
                </a:ext>
              </a:extLst>
            </p:cNvPr>
            <p:cNvSpPr>
              <a:spLocks noChangeShapeType="1"/>
            </p:cNvSpPr>
            <p:nvPr/>
          </p:nvSpPr>
          <p:spPr bwMode="auto">
            <a:xfrm flipH="1">
              <a:off x="3610" y="3329"/>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0" name="Line 63">
              <a:extLst>
                <a:ext uri="{FF2B5EF4-FFF2-40B4-BE49-F238E27FC236}">
                  <a16:creationId xmlns:a16="http://schemas.microsoft.com/office/drawing/2014/main" id="{1BE8A94F-92D6-44AA-AC8A-354621BA8A1C}"/>
                </a:ext>
              </a:extLst>
            </p:cNvPr>
            <p:cNvSpPr>
              <a:spLocks noChangeShapeType="1"/>
            </p:cNvSpPr>
            <p:nvPr/>
          </p:nvSpPr>
          <p:spPr bwMode="auto">
            <a:xfrm>
              <a:off x="3665" y="3727"/>
              <a:ext cx="285" cy="233"/>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1" name="Oval 66">
              <a:extLst>
                <a:ext uri="{FF2B5EF4-FFF2-40B4-BE49-F238E27FC236}">
                  <a16:creationId xmlns:a16="http://schemas.microsoft.com/office/drawing/2014/main" id="{C4F8D6CB-9AD4-4949-AE81-A2459CCE769C}"/>
                </a:ext>
              </a:extLst>
            </p:cNvPr>
            <p:cNvSpPr>
              <a:spLocks noChangeArrowheads="1"/>
            </p:cNvSpPr>
            <p:nvPr/>
          </p:nvSpPr>
          <p:spPr bwMode="auto">
            <a:xfrm>
              <a:off x="3439" y="3496"/>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grpSp>
      <p:grpSp>
        <p:nvGrpSpPr>
          <p:cNvPr id="67592" name="Group 85">
            <a:extLst>
              <a:ext uri="{FF2B5EF4-FFF2-40B4-BE49-F238E27FC236}">
                <a16:creationId xmlns:a16="http://schemas.microsoft.com/office/drawing/2014/main" id="{1052F2B9-3E68-48CC-8B74-6224C3F08832}"/>
              </a:ext>
            </a:extLst>
          </p:cNvPr>
          <p:cNvGrpSpPr>
            <a:grpSpLocks/>
          </p:cNvGrpSpPr>
          <p:nvPr/>
        </p:nvGrpSpPr>
        <p:grpSpPr bwMode="auto">
          <a:xfrm>
            <a:off x="3657600" y="4114800"/>
            <a:ext cx="1804988" cy="1841500"/>
            <a:chOff x="3456" y="2784"/>
            <a:chExt cx="1137" cy="1160"/>
          </a:xfrm>
        </p:grpSpPr>
        <p:sp>
          <p:nvSpPr>
            <p:cNvPr id="67616" name="Oval 76">
              <a:extLst>
                <a:ext uri="{FF2B5EF4-FFF2-40B4-BE49-F238E27FC236}">
                  <a16:creationId xmlns:a16="http://schemas.microsoft.com/office/drawing/2014/main" id="{1DE26FDF-69FB-466D-9140-9E68F83F448D}"/>
                </a:ext>
              </a:extLst>
            </p:cNvPr>
            <p:cNvSpPr>
              <a:spLocks noChangeArrowheads="1"/>
            </p:cNvSpPr>
            <p:nvPr/>
          </p:nvSpPr>
          <p:spPr bwMode="auto">
            <a:xfrm>
              <a:off x="3456" y="2784"/>
              <a:ext cx="239" cy="23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67617" name="Oval 77">
              <a:extLst>
                <a:ext uri="{FF2B5EF4-FFF2-40B4-BE49-F238E27FC236}">
                  <a16:creationId xmlns:a16="http://schemas.microsoft.com/office/drawing/2014/main" id="{A1CD5CA8-B7C3-48D5-965E-784BBC42DCE4}"/>
                </a:ext>
              </a:extLst>
            </p:cNvPr>
            <p:cNvSpPr>
              <a:spLocks noChangeArrowheads="1"/>
            </p:cNvSpPr>
            <p:nvPr/>
          </p:nvSpPr>
          <p:spPr bwMode="auto">
            <a:xfrm>
              <a:off x="3959" y="3023"/>
              <a:ext cx="238" cy="23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67618" name="Oval 78">
              <a:extLst>
                <a:ext uri="{FF2B5EF4-FFF2-40B4-BE49-F238E27FC236}">
                  <a16:creationId xmlns:a16="http://schemas.microsoft.com/office/drawing/2014/main" id="{E8A89DBD-C34F-4A4B-81FA-552ECF3D7943}"/>
                </a:ext>
              </a:extLst>
            </p:cNvPr>
            <p:cNvSpPr>
              <a:spLocks noChangeArrowheads="1"/>
            </p:cNvSpPr>
            <p:nvPr/>
          </p:nvSpPr>
          <p:spPr bwMode="auto">
            <a:xfrm>
              <a:off x="4355" y="3331"/>
              <a:ext cx="238" cy="23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67619" name="Line 80">
              <a:extLst>
                <a:ext uri="{FF2B5EF4-FFF2-40B4-BE49-F238E27FC236}">
                  <a16:creationId xmlns:a16="http://schemas.microsoft.com/office/drawing/2014/main" id="{8C612EAC-0143-4C17-AB26-B2EB177ADC92}"/>
                </a:ext>
              </a:extLst>
            </p:cNvPr>
            <p:cNvSpPr>
              <a:spLocks noChangeShapeType="1"/>
            </p:cNvSpPr>
            <p:nvPr/>
          </p:nvSpPr>
          <p:spPr bwMode="auto">
            <a:xfrm>
              <a:off x="3695" y="2920"/>
              <a:ext cx="264" cy="17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0" name="Line 81">
              <a:extLst>
                <a:ext uri="{FF2B5EF4-FFF2-40B4-BE49-F238E27FC236}">
                  <a16:creationId xmlns:a16="http://schemas.microsoft.com/office/drawing/2014/main" id="{FC7D1A31-D03C-4A97-B844-8EF9044D9F58}"/>
                </a:ext>
              </a:extLst>
            </p:cNvPr>
            <p:cNvSpPr>
              <a:spLocks noChangeShapeType="1"/>
            </p:cNvSpPr>
            <p:nvPr/>
          </p:nvSpPr>
          <p:spPr bwMode="auto">
            <a:xfrm>
              <a:off x="4171" y="3228"/>
              <a:ext cx="212" cy="13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1" name="Line 82">
              <a:extLst>
                <a:ext uri="{FF2B5EF4-FFF2-40B4-BE49-F238E27FC236}">
                  <a16:creationId xmlns:a16="http://schemas.microsoft.com/office/drawing/2014/main" id="{A605F8A3-A20E-41C5-BEDD-084CF28C837D}"/>
                </a:ext>
              </a:extLst>
            </p:cNvPr>
            <p:cNvSpPr>
              <a:spLocks noChangeShapeType="1"/>
            </p:cNvSpPr>
            <p:nvPr/>
          </p:nvSpPr>
          <p:spPr bwMode="auto">
            <a:xfrm flipH="1">
              <a:off x="4224" y="3559"/>
              <a:ext cx="201" cy="18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2" name="Oval 84">
              <a:extLst>
                <a:ext uri="{FF2B5EF4-FFF2-40B4-BE49-F238E27FC236}">
                  <a16:creationId xmlns:a16="http://schemas.microsoft.com/office/drawing/2014/main" id="{0667D280-8FFE-4E95-8470-42878B67F2F2}"/>
                </a:ext>
              </a:extLst>
            </p:cNvPr>
            <p:cNvSpPr>
              <a:spLocks noChangeArrowheads="1"/>
            </p:cNvSpPr>
            <p:nvPr/>
          </p:nvSpPr>
          <p:spPr bwMode="auto">
            <a:xfrm>
              <a:off x="4064" y="3706"/>
              <a:ext cx="238" cy="23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grpSp>
      <p:grpSp>
        <p:nvGrpSpPr>
          <p:cNvPr id="67593" name="Group 94">
            <a:extLst>
              <a:ext uri="{FF2B5EF4-FFF2-40B4-BE49-F238E27FC236}">
                <a16:creationId xmlns:a16="http://schemas.microsoft.com/office/drawing/2014/main" id="{697B4036-FB7F-4140-95BF-7826FFD180D8}"/>
              </a:ext>
            </a:extLst>
          </p:cNvPr>
          <p:cNvGrpSpPr>
            <a:grpSpLocks/>
          </p:cNvGrpSpPr>
          <p:nvPr/>
        </p:nvGrpSpPr>
        <p:grpSpPr bwMode="auto">
          <a:xfrm>
            <a:off x="2286000" y="4114800"/>
            <a:ext cx="1804988" cy="1246188"/>
            <a:chOff x="2544" y="2832"/>
            <a:chExt cx="1137" cy="785"/>
          </a:xfrm>
        </p:grpSpPr>
        <p:sp>
          <p:nvSpPr>
            <p:cNvPr id="67611" name="Oval 87">
              <a:extLst>
                <a:ext uri="{FF2B5EF4-FFF2-40B4-BE49-F238E27FC236}">
                  <a16:creationId xmlns:a16="http://schemas.microsoft.com/office/drawing/2014/main" id="{EC506D9C-A32A-4054-9E99-F3289CFF96BF}"/>
                </a:ext>
              </a:extLst>
            </p:cNvPr>
            <p:cNvSpPr>
              <a:spLocks noChangeArrowheads="1"/>
            </p:cNvSpPr>
            <p:nvPr/>
          </p:nvSpPr>
          <p:spPr bwMode="auto">
            <a:xfrm>
              <a:off x="2544" y="2832"/>
              <a:ext cx="239" cy="23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67612" name="Oval 88">
              <a:extLst>
                <a:ext uri="{FF2B5EF4-FFF2-40B4-BE49-F238E27FC236}">
                  <a16:creationId xmlns:a16="http://schemas.microsoft.com/office/drawing/2014/main" id="{B5932972-EFB1-4433-8A8B-149BE3E33950}"/>
                </a:ext>
              </a:extLst>
            </p:cNvPr>
            <p:cNvSpPr>
              <a:spLocks noChangeArrowheads="1"/>
            </p:cNvSpPr>
            <p:nvPr/>
          </p:nvSpPr>
          <p:spPr bwMode="auto">
            <a:xfrm>
              <a:off x="3047" y="3071"/>
              <a:ext cx="238" cy="23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67613" name="Oval 89">
              <a:extLst>
                <a:ext uri="{FF2B5EF4-FFF2-40B4-BE49-F238E27FC236}">
                  <a16:creationId xmlns:a16="http://schemas.microsoft.com/office/drawing/2014/main" id="{B9B49403-28B3-4268-BC22-913AD8EB0B92}"/>
                </a:ext>
              </a:extLst>
            </p:cNvPr>
            <p:cNvSpPr>
              <a:spLocks noChangeArrowheads="1"/>
            </p:cNvSpPr>
            <p:nvPr/>
          </p:nvSpPr>
          <p:spPr bwMode="auto">
            <a:xfrm>
              <a:off x="3443" y="3379"/>
              <a:ext cx="238" cy="23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67614" name="Line 90">
              <a:extLst>
                <a:ext uri="{FF2B5EF4-FFF2-40B4-BE49-F238E27FC236}">
                  <a16:creationId xmlns:a16="http://schemas.microsoft.com/office/drawing/2014/main" id="{258A8DB6-9371-48E4-A685-78ABF666B5A6}"/>
                </a:ext>
              </a:extLst>
            </p:cNvPr>
            <p:cNvSpPr>
              <a:spLocks noChangeShapeType="1"/>
            </p:cNvSpPr>
            <p:nvPr/>
          </p:nvSpPr>
          <p:spPr bwMode="auto">
            <a:xfrm>
              <a:off x="2783" y="2968"/>
              <a:ext cx="264" cy="17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5" name="Line 91">
              <a:extLst>
                <a:ext uri="{FF2B5EF4-FFF2-40B4-BE49-F238E27FC236}">
                  <a16:creationId xmlns:a16="http://schemas.microsoft.com/office/drawing/2014/main" id="{3CC8ACAA-64A6-4171-9643-89C2EDB5DA2B}"/>
                </a:ext>
              </a:extLst>
            </p:cNvPr>
            <p:cNvSpPr>
              <a:spLocks noChangeShapeType="1"/>
            </p:cNvSpPr>
            <p:nvPr/>
          </p:nvSpPr>
          <p:spPr bwMode="auto">
            <a:xfrm>
              <a:off x="3259" y="3276"/>
              <a:ext cx="212" cy="13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7594" name="Group 101">
            <a:extLst>
              <a:ext uri="{FF2B5EF4-FFF2-40B4-BE49-F238E27FC236}">
                <a16:creationId xmlns:a16="http://schemas.microsoft.com/office/drawing/2014/main" id="{FB855B57-3023-4936-BCDC-DE22EF6D1224}"/>
              </a:ext>
            </a:extLst>
          </p:cNvPr>
          <p:cNvGrpSpPr>
            <a:grpSpLocks/>
          </p:cNvGrpSpPr>
          <p:nvPr/>
        </p:nvGrpSpPr>
        <p:grpSpPr bwMode="auto">
          <a:xfrm>
            <a:off x="1143000" y="4114800"/>
            <a:ext cx="1176338" cy="758825"/>
            <a:chOff x="1776" y="2928"/>
            <a:chExt cx="741" cy="478"/>
          </a:xfrm>
        </p:grpSpPr>
        <p:sp>
          <p:nvSpPr>
            <p:cNvPr id="67608" name="Oval 96">
              <a:extLst>
                <a:ext uri="{FF2B5EF4-FFF2-40B4-BE49-F238E27FC236}">
                  <a16:creationId xmlns:a16="http://schemas.microsoft.com/office/drawing/2014/main" id="{34645901-7ECC-487D-8C33-BC4337B3452E}"/>
                </a:ext>
              </a:extLst>
            </p:cNvPr>
            <p:cNvSpPr>
              <a:spLocks noChangeArrowheads="1"/>
            </p:cNvSpPr>
            <p:nvPr/>
          </p:nvSpPr>
          <p:spPr bwMode="auto">
            <a:xfrm>
              <a:off x="1776" y="2928"/>
              <a:ext cx="239" cy="23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67609" name="Oval 97">
              <a:extLst>
                <a:ext uri="{FF2B5EF4-FFF2-40B4-BE49-F238E27FC236}">
                  <a16:creationId xmlns:a16="http://schemas.microsoft.com/office/drawing/2014/main" id="{5B3CE5D1-6849-4816-928B-083430E99934}"/>
                </a:ext>
              </a:extLst>
            </p:cNvPr>
            <p:cNvSpPr>
              <a:spLocks noChangeArrowheads="1"/>
            </p:cNvSpPr>
            <p:nvPr/>
          </p:nvSpPr>
          <p:spPr bwMode="auto">
            <a:xfrm>
              <a:off x="2279" y="3167"/>
              <a:ext cx="238" cy="23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67610" name="Line 99">
              <a:extLst>
                <a:ext uri="{FF2B5EF4-FFF2-40B4-BE49-F238E27FC236}">
                  <a16:creationId xmlns:a16="http://schemas.microsoft.com/office/drawing/2014/main" id="{A6DF3EEC-9B98-49A1-90A0-89A58029851B}"/>
                </a:ext>
              </a:extLst>
            </p:cNvPr>
            <p:cNvSpPr>
              <a:spLocks noChangeShapeType="1"/>
            </p:cNvSpPr>
            <p:nvPr/>
          </p:nvSpPr>
          <p:spPr bwMode="auto">
            <a:xfrm>
              <a:off x="2015" y="3064"/>
              <a:ext cx="264" cy="17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7595" name="Oval 103">
            <a:extLst>
              <a:ext uri="{FF2B5EF4-FFF2-40B4-BE49-F238E27FC236}">
                <a16:creationId xmlns:a16="http://schemas.microsoft.com/office/drawing/2014/main" id="{8D5D9EDD-1C8A-45B3-8AC6-BDF8D3D59CC7}"/>
              </a:ext>
            </a:extLst>
          </p:cNvPr>
          <p:cNvSpPr>
            <a:spLocks noChangeArrowheads="1"/>
          </p:cNvSpPr>
          <p:nvPr/>
        </p:nvSpPr>
        <p:spPr bwMode="auto">
          <a:xfrm>
            <a:off x="457200" y="4114800"/>
            <a:ext cx="379413" cy="379413"/>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grpSp>
        <p:nvGrpSpPr>
          <p:cNvPr id="67596" name="Group 120">
            <a:extLst>
              <a:ext uri="{FF2B5EF4-FFF2-40B4-BE49-F238E27FC236}">
                <a16:creationId xmlns:a16="http://schemas.microsoft.com/office/drawing/2014/main" id="{BB7819BB-C643-495C-A11D-61904D66F0F8}"/>
              </a:ext>
            </a:extLst>
          </p:cNvPr>
          <p:cNvGrpSpPr>
            <a:grpSpLocks/>
          </p:cNvGrpSpPr>
          <p:nvPr/>
        </p:nvGrpSpPr>
        <p:grpSpPr bwMode="auto">
          <a:xfrm>
            <a:off x="7086600" y="4114800"/>
            <a:ext cx="2057400" cy="2438400"/>
            <a:chOff x="4464" y="2592"/>
            <a:chExt cx="1296" cy="1536"/>
          </a:xfrm>
        </p:grpSpPr>
        <p:sp>
          <p:nvSpPr>
            <p:cNvPr id="67597" name="Oval 108">
              <a:extLst>
                <a:ext uri="{FF2B5EF4-FFF2-40B4-BE49-F238E27FC236}">
                  <a16:creationId xmlns:a16="http://schemas.microsoft.com/office/drawing/2014/main" id="{64B8AFA0-A8AC-4993-B344-6E8F010942B9}"/>
                </a:ext>
              </a:extLst>
            </p:cNvPr>
            <p:cNvSpPr>
              <a:spLocks noChangeArrowheads="1"/>
            </p:cNvSpPr>
            <p:nvPr/>
          </p:nvSpPr>
          <p:spPr bwMode="auto">
            <a:xfrm>
              <a:off x="4464" y="2592"/>
              <a:ext cx="239" cy="23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67598" name="Oval 109">
              <a:extLst>
                <a:ext uri="{FF2B5EF4-FFF2-40B4-BE49-F238E27FC236}">
                  <a16:creationId xmlns:a16="http://schemas.microsoft.com/office/drawing/2014/main" id="{FD5EBBC3-EBF6-412D-87ED-883FC1ED9A18}"/>
                </a:ext>
              </a:extLst>
            </p:cNvPr>
            <p:cNvSpPr>
              <a:spLocks noChangeArrowheads="1"/>
            </p:cNvSpPr>
            <p:nvPr/>
          </p:nvSpPr>
          <p:spPr bwMode="auto">
            <a:xfrm>
              <a:off x="4967" y="2831"/>
              <a:ext cx="238" cy="23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67599" name="Oval 110">
              <a:extLst>
                <a:ext uri="{FF2B5EF4-FFF2-40B4-BE49-F238E27FC236}">
                  <a16:creationId xmlns:a16="http://schemas.microsoft.com/office/drawing/2014/main" id="{C4479768-6665-4956-81CB-4F6917D775D8}"/>
                </a:ext>
              </a:extLst>
            </p:cNvPr>
            <p:cNvSpPr>
              <a:spLocks noChangeArrowheads="1"/>
            </p:cNvSpPr>
            <p:nvPr/>
          </p:nvSpPr>
          <p:spPr bwMode="auto">
            <a:xfrm>
              <a:off x="5363" y="3139"/>
              <a:ext cx="238" cy="23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67600" name="Oval 111">
              <a:extLst>
                <a:ext uri="{FF2B5EF4-FFF2-40B4-BE49-F238E27FC236}">
                  <a16:creationId xmlns:a16="http://schemas.microsoft.com/office/drawing/2014/main" id="{1215802B-50E0-4C36-A627-E4780109CB41}"/>
                </a:ext>
              </a:extLst>
            </p:cNvPr>
            <p:cNvSpPr>
              <a:spLocks noChangeArrowheads="1"/>
            </p:cNvSpPr>
            <p:nvPr/>
          </p:nvSpPr>
          <p:spPr bwMode="auto">
            <a:xfrm>
              <a:off x="5523" y="3889"/>
              <a:ext cx="237" cy="23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67601" name="Line 112">
              <a:extLst>
                <a:ext uri="{FF2B5EF4-FFF2-40B4-BE49-F238E27FC236}">
                  <a16:creationId xmlns:a16="http://schemas.microsoft.com/office/drawing/2014/main" id="{BA81A2EA-F8D6-4A59-B5E2-3D62A894B381}"/>
                </a:ext>
              </a:extLst>
            </p:cNvPr>
            <p:cNvSpPr>
              <a:spLocks noChangeShapeType="1"/>
            </p:cNvSpPr>
            <p:nvPr/>
          </p:nvSpPr>
          <p:spPr bwMode="auto">
            <a:xfrm>
              <a:off x="4703" y="2728"/>
              <a:ext cx="264" cy="17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2" name="Line 113">
              <a:extLst>
                <a:ext uri="{FF2B5EF4-FFF2-40B4-BE49-F238E27FC236}">
                  <a16:creationId xmlns:a16="http://schemas.microsoft.com/office/drawing/2014/main" id="{71159E9D-5EF5-4481-957F-EE28CC2FAEDE}"/>
                </a:ext>
              </a:extLst>
            </p:cNvPr>
            <p:cNvSpPr>
              <a:spLocks noChangeShapeType="1"/>
            </p:cNvSpPr>
            <p:nvPr/>
          </p:nvSpPr>
          <p:spPr bwMode="auto">
            <a:xfrm>
              <a:off x="5179" y="3036"/>
              <a:ext cx="212" cy="13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3" name="Line 114">
              <a:extLst>
                <a:ext uri="{FF2B5EF4-FFF2-40B4-BE49-F238E27FC236}">
                  <a16:creationId xmlns:a16="http://schemas.microsoft.com/office/drawing/2014/main" id="{BC145671-1CB7-47E5-A055-4D9D2C82438A}"/>
                </a:ext>
              </a:extLst>
            </p:cNvPr>
            <p:cNvSpPr>
              <a:spLocks noChangeShapeType="1"/>
            </p:cNvSpPr>
            <p:nvPr/>
          </p:nvSpPr>
          <p:spPr bwMode="auto">
            <a:xfrm flipH="1">
              <a:off x="5232" y="3367"/>
              <a:ext cx="201" cy="18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4" name="Line 115">
              <a:extLst>
                <a:ext uri="{FF2B5EF4-FFF2-40B4-BE49-F238E27FC236}">
                  <a16:creationId xmlns:a16="http://schemas.microsoft.com/office/drawing/2014/main" id="{A0C69BEE-1B09-41B2-A6FF-BC33259D17C6}"/>
                </a:ext>
              </a:extLst>
            </p:cNvPr>
            <p:cNvSpPr>
              <a:spLocks noChangeShapeType="1"/>
            </p:cNvSpPr>
            <p:nvPr/>
          </p:nvSpPr>
          <p:spPr bwMode="auto">
            <a:xfrm>
              <a:off x="5283" y="3718"/>
              <a:ext cx="26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5" name="Oval 116">
              <a:extLst>
                <a:ext uri="{FF2B5EF4-FFF2-40B4-BE49-F238E27FC236}">
                  <a16:creationId xmlns:a16="http://schemas.microsoft.com/office/drawing/2014/main" id="{2B843F56-6365-44B2-A0B1-9D77754AE6CF}"/>
                </a:ext>
              </a:extLst>
            </p:cNvPr>
            <p:cNvSpPr>
              <a:spLocks noChangeArrowheads="1"/>
            </p:cNvSpPr>
            <p:nvPr/>
          </p:nvSpPr>
          <p:spPr bwMode="auto">
            <a:xfrm>
              <a:off x="5072" y="3514"/>
              <a:ext cx="238" cy="23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67606" name="Line 118">
              <a:extLst>
                <a:ext uri="{FF2B5EF4-FFF2-40B4-BE49-F238E27FC236}">
                  <a16:creationId xmlns:a16="http://schemas.microsoft.com/office/drawing/2014/main" id="{B8874AAE-97EE-4113-B841-1CDC4AAD1831}"/>
                </a:ext>
              </a:extLst>
            </p:cNvPr>
            <p:cNvSpPr>
              <a:spLocks noChangeShapeType="1"/>
            </p:cNvSpPr>
            <p:nvPr/>
          </p:nvSpPr>
          <p:spPr bwMode="auto">
            <a:xfrm flipH="1">
              <a:off x="4896" y="3696"/>
              <a:ext cx="201" cy="18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7" name="Oval 119">
              <a:extLst>
                <a:ext uri="{FF2B5EF4-FFF2-40B4-BE49-F238E27FC236}">
                  <a16:creationId xmlns:a16="http://schemas.microsoft.com/office/drawing/2014/main" id="{F7CDC1AF-C4C9-4F87-A4CD-746724CDFDED}"/>
                </a:ext>
              </a:extLst>
            </p:cNvPr>
            <p:cNvSpPr>
              <a:spLocks noChangeArrowheads="1"/>
            </p:cNvSpPr>
            <p:nvPr/>
          </p:nvSpPr>
          <p:spPr bwMode="auto">
            <a:xfrm>
              <a:off x="4736" y="3843"/>
              <a:ext cx="238" cy="23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a:extLst>
              <a:ext uri="{FF2B5EF4-FFF2-40B4-BE49-F238E27FC236}">
                <a16:creationId xmlns:a16="http://schemas.microsoft.com/office/drawing/2014/main" id="{F1B1BAD5-7BF5-4D36-9A23-8AD36DFD5CED}"/>
              </a:ext>
            </a:extLst>
          </p:cNvPr>
          <p:cNvSpPr>
            <a:spLocks noGrp="1"/>
          </p:cNvSpPr>
          <p:nvPr>
            <p:ph type="sldNum" sz="quarter" idx="4294967295"/>
          </p:nvPr>
        </p:nvSpPr>
        <p:spPr bwMode="auto">
          <a:xfrm>
            <a:off x="8339138" y="6400800"/>
            <a:ext cx="80486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F7F49D50-7A9C-41A3-A071-7740EED60826}" type="slidenum">
              <a:rPr lang="en-US" altLang="zh-CN" sz="2400"/>
              <a:pPr eaLnBrk="1" hangingPunct="1">
                <a:spcBef>
                  <a:spcPct val="0"/>
                </a:spcBef>
                <a:buClrTx/>
                <a:buSzTx/>
                <a:buFontTx/>
                <a:buNone/>
              </a:pPr>
              <a:t>14</a:t>
            </a:fld>
            <a:endParaRPr lang="en-US" altLang="zh-CN" sz="2400"/>
          </a:p>
        </p:txBody>
      </p:sp>
      <p:sp>
        <p:nvSpPr>
          <p:cNvPr id="68611" name="Oval 2">
            <a:extLst>
              <a:ext uri="{FF2B5EF4-FFF2-40B4-BE49-F238E27FC236}">
                <a16:creationId xmlns:a16="http://schemas.microsoft.com/office/drawing/2014/main" id="{05160D88-CEC4-42A9-AE1F-A3B3BC77A727}"/>
              </a:ext>
            </a:extLst>
          </p:cNvPr>
          <p:cNvSpPr>
            <a:spLocks noChangeArrowheads="1"/>
          </p:cNvSpPr>
          <p:nvPr/>
        </p:nvSpPr>
        <p:spPr bwMode="auto">
          <a:xfrm>
            <a:off x="4648200" y="2105025"/>
            <a:ext cx="457200" cy="381000"/>
          </a:xfrm>
          <a:prstGeom prst="ellipse">
            <a:avLst/>
          </a:prstGeom>
          <a:solidFill>
            <a:schemeClr val="accent1"/>
          </a:solidFill>
          <a:ln w="38100">
            <a:solidFill>
              <a:srgbClr val="FF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黑体" panose="02010609060101010101" pitchFamily="49" charset="-122"/>
                <a:ea typeface="黑体" panose="02010609060101010101" pitchFamily="49" charset="-122"/>
              </a:rPr>
              <a:t>45</a:t>
            </a:r>
          </a:p>
        </p:txBody>
      </p:sp>
      <p:grpSp>
        <p:nvGrpSpPr>
          <p:cNvPr id="68612" name="Group 3">
            <a:extLst>
              <a:ext uri="{FF2B5EF4-FFF2-40B4-BE49-F238E27FC236}">
                <a16:creationId xmlns:a16="http://schemas.microsoft.com/office/drawing/2014/main" id="{B35550A6-07AC-40B3-8BCB-2178ED4EEE6B}"/>
              </a:ext>
            </a:extLst>
          </p:cNvPr>
          <p:cNvGrpSpPr>
            <a:grpSpLocks/>
          </p:cNvGrpSpPr>
          <p:nvPr/>
        </p:nvGrpSpPr>
        <p:grpSpPr bwMode="auto">
          <a:xfrm>
            <a:off x="4343400" y="2486025"/>
            <a:ext cx="457200" cy="533400"/>
            <a:chOff x="2256" y="1008"/>
            <a:chExt cx="288" cy="336"/>
          </a:xfrm>
        </p:grpSpPr>
        <p:sp>
          <p:nvSpPr>
            <p:cNvPr id="68656" name="Oval 4">
              <a:extLst>
                <a:ext uri="{FF2B5EF4-FFF2-40B4-BE49-F238E27FC236}">
                  <a16:creationId xmlns:a16="http://schemas.microsoft.com/office/drawing/2014/main" id="{41CAFCFB-38AD-4617-A093-C95507A60179}"/>
                </a:ext>
              </a:extLst>
            </p:cNvPr>
            <p:cNvSpPr>
              <a:spLocks noChangeArrowheads="1"/>
            </p:cNvSpPr>
            <p:nvPr/>
          </p:nvSpPr>
          <p:spPr bwMode="auto">
            <a:xfrm>
              <a:off x="2256" y="1104"/>
              <a:ext cx="288" cy="240"/>
            </a:xfrm>
            <a:prstGeom prst="ellipse">
              <a:avLst/>
            </a:prstGeom>
            <a:solidFill>
              <a:schemeClr val="accent1"/>
            </a:solidFill>
            <a:ln w="38100">
              <a:solidFill>
                <a:srgbClr val="DE285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黑体" panose="02010609060101010101" pitchFamily="49" charset="-122"/>
                  <a:ea typeface="黑体" panose="02010609060101010101" pitchFamily="49" charset="-122"/>
                </a:rPr>
                <a:t>24</a:t>
              </a:r>
            </a:p>
          </p:txBody>
        </p:sp>
        <p:sp>
          <p:nvSpPr>
            <p:cNvPr id="68657" name="Line 5">
              <a:extLst>
                <a:ext uri="{FF2B5EF4-FFF2-40B4-BE49-F238E27FC236}">
                  <a16:creationId xmlns:a16="http://schemas.microsoft.com/office/drawing/2014/main" id="{D0608633-34E6-4AAE-9690-80B26B62161A}"/>
                </a:ext>
              </a:extLst>
            </p:cNvPr>
            <p:cNvSpPr>
              <a:spLocks noChangeShapeType="1"/>
            </p:cNvSpPr>
            <p:nvPr/>
          </p:nvSpPr>
          <p:spPr bwMode="auto">
            <a:xfrm flipH="1">
              <a:off x="2448" y="1008"/>
              <a:ext cx="96" cy="96"/>
            </a:xfrm>
            <a:prstGeom prst="line">
              <a:avLst/>
            </a:prstGeom>
            <a:noFill/>
            <a:ln w="38100">
              <a:solidFill>
                <a:srgbClr val="DE285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8613" name="Group 6">
            <a:extLst>
              <a:ext uri="{FF2B5EF4-FFF2-40B4-BE49-F238E27FC236}">
                <a16:creationId xmlns:a16="http://schemas.microsoft.com/office/drawing/2014/main" id="{1359E129-D3C0-4891-997D-03AB66842863}"/>
              </a:ext>
            </a:extLst>
          </p:cNvPr>
          <p:cNvGrpSpPr>
            <a:grpSpLocks/>
          </p:cNvGrpSpPr>
          <p:nvPr/>
        </p:nvGrpSpPr>
        <p:grpSpPr bwMode="auto">
          <a:xfrm>
            <a:off x="5029200" y="2486025"/>
            <a:ext cx="533400" cy="609600"/>
            <a:chOff x="4224" y="1008"/>
            <a:chExt cx="336" cy="384"/>
          </a:xfrm>
        </p:grpSpPr>
        <p:sp>
          <p:nvSpPr>
            <p:cNvPr id="68654" name="Oval 7">
              <a:extLst>
                <a:ext uri="{FF2B5EF4-FFF2-40B4-BE49-F238E27FC236}">
                  <a16:creationId xmlns:a16="http://schemas.microsoft.com/office/drawing/2014/main" id="{5498377E-601D-4D4B-A1EA-325B1040638F}"/>
                </a:ext>
              </a:extLst>
            </p:cNvPr>
            <p:cNvSpPr>
              <a:spLocks noChangeArrowheads="1"/>
            </p:cNvSpPr>
            <p:nvPr/>
          </p:nvSpPr>
          <p:spPr bwMode="auto">
            <a:xfrm>
              <a:off x="4272" y="1152"/>
              <a:ext cx="288" cy="240"/>
            </a:xfrm>
            <a:prstGeom prst="ellipse">
              <a:avLst/>
            </a:prstGeom>
            <a:solidFill>
              <a:schemeClr val="accent1"/>
            </a:solidFill>
            <a:ln w="38100">
              <a:solidFill>
                <a:srgbClr val="DE285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黑体" panose="02010609060101010101" pitchFamily="49" charset="-122"/>
                  <a:ea typeface="黑体" panose="02010609060101010101" pitchFamily="49" charset="-122"/>
                </a:rPr>
                <a:t>53</a:t>
              </a:r>
            </a:p>
          </p:txBody>
        </p:sp>
        <p:sp>
          <p:nvSpPr>
            <p:cNvPr id="68655" name="Line 8">
              <a:extLst>
                <a:ext uri="{FF2B5EF4-FFF2-40B4-BE49-F238E27FC236}">
                  <a16:creationId xmlns:a16="http://schemas.microsoft.com/office/drawing/2014/main" id="{50A89A25-7445-4FAC-B504-0A4503A76D83}"/>
                </a:ext>
              </a:extLst>
            </p:cNvPr>
            <p:cNvSpPr>
              <a:spLocks noChangeShapeType="1"/>
            </p:cNvSpPr>
            <p:nvPr/>
          </p:nvSpPr>
          <p:spPr bwMode="auto">
            <a:xfrm>
              <a:off x="4224" y="1008"/>
              <a:ext cx="144" cy="144"/>
            </a:xfrm>
            <a:prstGeom prst="line">
              <a:avLst/>
            </a:prstGeom>
            <a:noFill/>
            <a:ln w="38100">
              <a:solidFill>
                <a:srgbClr val="DE285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8614" name="Group 9">
            <a:extLst>
              <a:ext uri="{FF2B5EF4-FFF2-40B4-BE49-F238E27FC236}">
                <a16:creationId xmlns:a16="http://schemas.microsoft.com/office/drawing/2014/main" id="{302DCDAB-C513-4D22-9195-E007C376C267}"/>
              </a:ext>
            </a:extLst>
          </p:cNvPr>
          <p:cNvGrpSpPr>
            <a:grpSpLocks/>
          </p:cNvGrpSpPr>
          <p:nvPr/>
        </p:nvGrpSpPr>
        <p:grpSpPr bwMode="auto">
          <a:xfrm>
            <a:off x="3886200" y="2943225"/>
            <a:ext cx="533400" cy="609600"/>
            <a:chOff x="288" y="1824"/>
            <a:chExt cx="336" cy="384"/>
          </a:xfrm>
        </p:grpSpPr>
        <p:sp>
          <p:nvSpPr>
            <p:cNvPr id="68652" name="Oval 10">
              <a:extLst>
                <a:ext uri="{FF2B5EF4-FFF2-40B4-BE49-F238E27FC236}">
                  <a16:creationId xmlns:a16="http://schemas.microsoft.com/office/drawing/2014/main" id="{6FD42827-0EAC-4F28-B759-4EE8A87602AD}"/>
                </a:ext>
              </a:extLst>
            </p:cNvPr>
            <p:cNvSpPr>
              <a:spLocks noChangeArrowheads="1"/>
            </p:cNvSpPr>
            <p:nvPr/>
          </p:nvSpPr>
          <p:spPr bwMode="auto">
            <a:xfrm>
              <a:off x="288" y="1968"/>
              <a:ext cx="288" cy="240"/>
            </a:xfrm>
            <a:prstGeom prst="ellipse">
              <a:avLst/>
            </a:prstGeom>
            <a:solidFill>
              <a:schemeClr val="accent1"/>
            </a:solidFill>
            <a:ln w="38100">
              <a:solidFill>
                <a:srgbClr val="DE285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黑体" panose="02010609060101010101" pitchFamily="49" charset="-122"/>
                  <a:ea typeface="黑体" panose="02010609060101010101" pitchFamily="49" charset="-122"/>
                </a:rPr>
                <a:t>12</a:t>
              </a:r>
            </a:p>
          </p:txBody>
        </p:sp>
        <p:sp>
          <p:nvSpPr>
            <p:cNvPr id="68653" name="Line 11">
              <a:extLst>
                <a:ext uri="{FF2B5EF4-FFF2-40B4-BE49-F238E27FC236}">
                  <a16:creationId xmlns:a16="http://schemas.microsoft.com/office/drawing/2014/main" id="{65FC1744-8071-44AB-9C08-81ABAB64C0F1}"/>
                </a:ext>
              </a:extLst>
            </p:cNvPr>
            <p:cNvSpPr>
              <a:spLocks noChangeShapeType="1"/>
            </p:cNvSpPr>
            <p:nvPr/>
          </p:nvSpPr>
          <p:spPr bwMode="auto">
            <a:xfrm flipH="1">
              <a:off x="480" y="1824"/>
              <a:ext cx="144" cy="144"/>
            </a:xfrm>
            <a:prstGeom prst="line">
              <a:avLst/>
            </a:prstGeom>
            <a:noFill/>
            <a:ln w="38100">
              <a:solidFill>
                <a:srgbClr val="DE285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8615" name="Group 12">
            <a:extLst>
              <a:ext uri="{FF2B5EF4-FFF2-40B4-BE49-F238E27FC236}">
                <a16:creationId xmlns:a16="http://schemas.microsoft.com/office/drawing/2014/main" id="{06037259-6A2B-499B-8EC8-FE4BBD3146BE}"/>
              </a:ext>
            </a:extLst>
          </p:cNvPr>
          <p:cNvGrpSpPr>
            <a:grpSpLocks/>
          </p:cNvGrpSpPr>
          <p:nvPr/>
        </p:nvGrpSpPr>
        <p:grpSpPr bwMode="auto">
          <a:xfrm>
            <a:off x="5486400" y="3019425"/>
            <a:ext cx="533400" cy="608013"/>
            <a:chOff x="3408" y="1834"/>
            <a:chExt cx="336" cy="384"/>
          </a:xfrm>
        </p:grpSpPr>
        <p:sp>
          <p:nvSpPr>
            <p:cNvPr id="68650" name="Oval 13">
              <a:extLst>
                <a:ext uri="{FF2B5EF4-FFF2-40B4-BE49-F238E27FC236}">
                  <a16:creationId xmlns:a16="http://schemas.microsoft.com/office/drawing/2014/main" id="{54091843-BDC4-4FD0-910C-82150F89B26A}"/>
                </a:ext>
              </a:extLst>
            </p:cNvPr>
            <p:cNvSpPr>
              <a:spLocks noChangeArrowheads="1"/>
            </p:cNvSpPr>
            <p:nvPr/>
          </p:nvSpPr>
          <p:spPr bwMode="auto">
            <a:xfrm>
              <a:off x="3456" y="1978"/>
              <a:ext cx="288" cy="240"/>
            </a:xfrm>
            <a:prstGeom prst="ellipse">
              <a:avLst/>
            </a:prstGeom>
            <a:solidFill>
              <a:schemeClr val="accent1"/>
            </a:solidFill>
            <a:ln w="38100">
              <a:solidFill>
                <a:srgbClr val="DE285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黑体" panose="02010609060101010101" pitchFamily="49" charset="-122"/>
                  <a:ea typeface="黑体" panose="02010609060101010101" pitchFamily="49" charset="-122"/>
                </a:rPr>
                <a:t>90</a:t>
              </a:r>
            </a:p>
          </p:txBody>
        </p:sp>
        <p:sp>
          <p:nvSpPr>
            <p:cNvPr id="68651" name="Line 14">
              <a:extLst>
                <a:ext uri="{FF2B5EF4-FFF2-40B4-BE49-F238E27FC236}">
                  <a16:creationId xmlns:a16="http://schemas.microsoft.com/office/drawing/2014/main" id="{455FF13D-A901-43D5-838C-EE31FC72749C}"/>
                </a:ext>
              </a:extLst>
            </p:cNvPr>
            <p:cNvSpPr>
              <a:spLocks noChangeShapeType="1"/>
            </p:cNvSpPr>
            <p:nvPr/>
          </p:nvSpPr>
          <p:spPr bwMode="auto">
            <a:xfrm>
              <a:off x="3408" y="1834"/>
              <a:ext cx="144" cy="144"/>
            </a:xfrm>
            <a:prstGeom prst="line">
              <a:avLst/>
            </a:prstGeom>
            <a:noFill/>
            <a:ln w="38100">
              <a:solidFill>
                <a:srgbClr val="DE285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8616" name="Text Box 15">
            <a:extLst>
              <a:ext uri="{FF2B5EF4-FFF2-40B4-BE49-F238E27FC236}">
                <a16:creationId xmlns:a16="http://schemas.microsoft.com/office/drawing/2014/main" id="{34BE2A82-BAA6-44B6-800D-BEFAEFDAD737}"/>
              </a:ext>
            </a:extLst>
          </p:cNvPr>
          <p:cNvSpPr txBox="1">
            <a:spLocks noChangeArrowheads="1"/>
          </p:cNvSpPr>
          <p:nvPr/>
        </p:nvSpPr>
        <p:spPr bwMode="auto">
          <a:xfrm>
            <a:off x="304800" y="3976688"/>
            <a:ext cx="815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黑体" panose="02010609060101010101" pitchFamily="49" charset="-122"/>
                <a:ea typeface="黑体" panose="02010609060101010101" pitchFamily="49" charset="-122"/>
                <a:sym typeface="Wingdings" panose="05000000000000000000" pitchFamily="2" charset="2"/>
              </a:rPr>
              <a:t>如果改变</a:t>
            </a:r>
            <a:r>
              <a:rPr lang="zh-CN" altLang="en-US" sz="2400" b="1">
                <a:latin typeface="黑体" panose="02010609060101010101" pitchFamily="49" charset="-122"/>
                <a:ea typeface="黑体" panose="02010609060101010101" pitchFamily="49" charset="-122"/>
              </a:rPr>
              <a:t>输入顺序为（</a:t>
            </a:r>
            <a:r>
              <a:rPr lang="en-US" altLang="zh-CN" sz="2400" b="1">
                <a:latin typeface="黑体" panose="02010609060101010101" pitchFamily="49" charset="-122"/>
                <a:ea typeface="黑体" panose="02010609060101010101" pitchFamily="49" charset="-122"/>
              </a:rPr>
              <a:t>24</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53</a:t>
            </a:r>
            <a:r>
              <a:rPr lang="zh-CN" altLang="en-US" sz="2400" b="1">
                <a:latin typeface="黑体" panose="02010609060101010101" pitchFamily="49" charset="-122"/>
                <a:ea typeface="黑体" panose="02010609060101010101" pitchFamily="49" charset="-122"/>
              </a:rPr>
              <a:t>， </a:t>
            </a:r>
            <a:r>
              <a:rPr lang="en-US" altLang="zh-CN" sz="2400" b="1">
                <a:latin typeface="黑体" panose="02010609060101010101" pitchFamily="49" charset="-122"/>
                <a:ea typeface="黑体" panose="02010609060101010101" pitchFamily="49" charset="-122"/>
              </a:rPr>
              <a:t>45</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45</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12</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24</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90</a:t>
            </a:r>
            <a:r>
              <a:rPr lang="zh-CN" altLang="en-US" sz="2400" b="1">
                <a:latin typeface="黑体" panose="02010609060101010101" pitchFamily="49" charset="-122"/>
                <a:ea typeface="黑体" panose="02010609060101010101" pitchFamily="49" charset="-122"/>
              </a:rPr>
              <a:t>），</a:t>
            </a:r>
          </a:p>
        </p:txBody>
      </p:sp>
      <p:sp>
        <p:nvSpPr>
          <p:cNvPr id="68617" name="Line 16">
            <a:extLst>
              <a:ext uri="{FF2B5EF4-FFF2-40B4-BE49-F238E27FC236}">
                <a16:creationId xmlns:a16="http://schemas.microsoft.com/office/drawing/2014/main" id="{5A0F028A-3AB3-4D04-BB83-2CA67D09414E}"/>
              </a:ext>
            </a:extLst>
          </p:cNvPr>
          <p:cNvSpPr>
            <a:spLocks noChangeShapeType="1"/>
          </p:cNvSpPr>
          <p:nvPr/>
        </p:nvSpPr>
        <p:spPr bwMode="auto">
          <a:xfrm>
            <a:off x="4876800" y="1649413"/>
            <a:ext cx="0" cy="3032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8618" name="Group 17">
            <a:extLst>
              <a:ext uri="{FF2B5EF4-FFF2-40B4-BE49-F238E27FC236}">
                <a16:creationId xmlns:a16="http://schemas.microsoft.com/office/drawing/2014/main" id="{67F91400-A04F-4199-AC9B-384EC0F1888D}"/>
              </a:ext>
            </a:extLst>
          </p:cNvPr>
          <p:cNvGrpSpPr>
            <a:grpSpLocks/>
          </p:cNvGrpSpPr>
          <p:nvPr/>
        </p:nvGrpSpPr>
        <p:grpSpPr bwMode="auto">
          <a:xfrm>
            <a:off x="6553200" y="1649413"/>
            <a:ext cx="533400" cy="2166937"/>
            <a:chOff x="3456" y="384"/>
            <a:chExt cx="336" cy="1366"/>
          </a:xfrm>
        </p:grpSpPr>
        <p:sp>
          <p:nvSpPr>
            <p:cNvPr id="68648" name="Text Box 18">
              <a:extLst>
                <a:ext uri="{FF2B5EF4-FFF2-40B4-BE49-F238E27FC236}">
                  <a16:creationId xmlns:a16="http://schemas.microsoft.com/office/drawing/2014/main" id="{170845A8-C79E-4A0D-809D-222837EBF045}"/>
                </a:ext>
              </a:extLst>
            </p:cNvPr>
            <p:cNvSpPr txBox="1">
              <a:spLocks noChangeArrowheads="1"/>
            </p:cNvSpPr>
            <p:nvPr/>
          </p:nvSpPr>
          <p:spPr bwMode="auto">
            <a:xfrm>
              <a:off x="3456" y="528"/>
              <a:ext cx="336" cy="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C000"/>
                  </a:solidFill>
                  <a:latin typeface="黑体" panose="02010609060101010101" pitchFamily="49" charset="-122"/>
                  <a:ea typeface="黑体" panose="02010609060101010101" pitchFamily="49" charset="-122"/>
                </a:rPr>
                <a:t>查找成功，返回</a:t>
              </a:r>
            </a:p>
          </p:txBody>
        </p:sp>
        <p:sp>
          <p:nvSpPr>
            <p:cNvPr id="68649" name="Line 19">
              <a:extLst>
                <a:ext uri="{FF2B5EF4-FFF2-40B4-BE49-F238E27FC236}">
                  <a16:creationId xmlns:a16="http://schemas.microsoft.com/office/drawing/2014/main" id="{C6B8E1D5-8B98-4E62-A994-2583F763C9E7}"/>
                </a:ext>
              </a:extLst>
            </p:cNvPr>
            <p:cNvSpPr>
              <a:spLocks noChangeShapeType="1"/>
            </p:cNvSpPr>
            <p:nvPr/>
          </p:nvSpPr>
          <p:spPr bwMode="auto">
            <a:xfrm>
              <a:off x="3600" y="38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8619" name="Group 20">
            <a:extLst>
              <a:ext uri="{FF2B5EF4-FFF2-40B4-BE49-F238E27FC236}">
                <a16:creationId xmlns:a16="http://schemas.microsoft.com/office/drawing/2014/main" id="{BE548F27-9DA0-4EEE-97EA-6FCB5F4EAFD0}"/>
              </a:ext>
            </a:extLst>
          </p:cNvPr>
          <p:cNvGrpSpPr>
            <a:grpSpLocks/>
          </p:cNvGrpSpPr>
          <p:nvPr/>
        </p:nvGrpSpPr>
        <p:grpSpPr bwMode="auto">
          <a:xfrm>
            <a:off x="7848600" y="1649413"/>
            <a:ext cx="533400" cy="2166937"/>
            <a:chOff x="4128" y="384"/>
            <a:chExt cx="336" cy="1366"/>
          </a:xfrm>
        </p:grpSpPr>
        <p:sp>
          <p:nvSpPr>
            <p:cNvPr id="68646" name="Text Box 21">
              <a:extLst>
                <a:ext uri="{FF2B5EF4-FFF2-40B4-BE49-F238E27FC236}">
                  <a16:creationId xmlns:a16="http://schemas.microsoft.com/office/drawing/2014/main" id="{75AEB5AD-51B3-426C-B3CD-1E8F6113A723}"/>
                </a:ext>
              </a:extLst>
            </p:cNvPr>
            <p:cNvSpPr txBox="1">
              <a:spLocks noChangeArrowheads="1"/>
            </p:cNvSpPr>
            <p:nvPr/>
          </p:nvSpPr>
          <p:spPr bwMode="auto">
            <a:xfrm>
              <a:off x="4128" y="528"/>
              <a:ext cx="336" cy="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C000"/>
                  </a:solidFill>
                  <a:latin typeface="黑体" panose="02010609060101010101" pitchFamily="49" charset="-122"/>
                  <a:ea typeface="黑体" panose="02010609060101010101" pitchFamily="49" charset="-122"/>
                </a:rPr>
                <a:t>查找成功，返回</a:t>
              </a:r>
            </a:p>
          </p:txBody>
        </p:sp>
        <p:sp>
          <p:nvSpPr>
            <p:cNvPr id="68647" name="Line 22">
              <a:extLst>
                <a:ext uri="{FF2B5EF4-FFF2-40B4-BE49-F238E27FC236}">
                  <a16:creationId xmlns:a16="http://schemas.microsoft.com/office/drawing/2014/main" id="{939A980C-19A6-43F7-9996-30FE24A6C6F8}"/>
                </a:ext>
              </a:extLst>
            </p:cNvPr>
            <p:cNvSpPr>
              <a:spLocks noChangeShapeType="1"/>
            </p:cNvSpPr>
            <p:nvPr/>
          </p:nvSpPr>
          <p:spPr bwMode="auto">
            <a:xfrm>
              <a:off x="4272" y="38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90199" name="Rectangle 23">
            <a:extLst>
              <a:ext uri="{FF2B5EF4-FFF2-40B4-BE49-F238E27FC236}">
                <a16:creationId xmlns:a16="http://schemas.microsoft.com/office/drawing/2014/main" id="{96311F0B-0AA9-4B9A-9188-9085952ABBC0}"/>
              </a:ext>
            </a:extLst>
          </p:cNvPr>
          <p:cNvSpPr>
            <a:spLocks noChangeArrowheads="1"/>
          </p:cNvSpPr>
          <p:nvPr/>
        </p:nvSpPr>
        <p:spPr bwMode="auto">
          <a:xfrm>
            <a:off x="228600" y="1285875"/>
            <a:ext cx="8915400" cy="458788"/>
          </a:xfrm>
          <a:prstGeom prst="rect">
            <a:avLst/>
          </a:prstGeom>
          <a:noFill/>
          <a:ln w="9525">
            <a:noFill/>
            <a:miter lim="800000"/>
            <a:headEnd/>
            <a:tailEnd/>
          </a:ln>
          <a:effectLst/>
        </p:spPr>
        <p:txBody>
          <a:bodyPr>
            <a:spAutoFit/>
          </a:bodyPr>
          <a:lstStyle/>
          <a:p>
            <a:pPr eaLnBrk="1" hangingPunct="1">
              <a:defRPr/>
            </a:pPr>
            <a:r>
              <a:rPr lang="zh-CN" altLang="en-US" b="1" dirty="0">
                <a:effectLst>
                  <a:outerShdw blurRad="38100" dist="38100" dir="2700000" algn="tl">
                    <a:srgbClr val="C0C0C0"/>
                  </a:outerShdw>
                </a:effectLst>
                <a:latin typeface="黑体" pitchFamily="2" charset="-122"/>
                <a:ea typeface="黑体" pitchFamily="2" charset="-122"/>
              </a:rPr>
              <a:t>例</a:t>
            </a:r>
            <a:r>
              <a:rPr lang="zh-CN" altLang="en-US" b="1" dirty="0">
                <a:effectLst>
                  <a:outerShdw blurRad="38100" dist="38100" dir="2700000" algn="tl">
                    <a:srgbClr val="C0C0C0"/>
                  </a:outerShdw>
                </a:effectLst>
                <a:latin typeface="黑体" pitchFamily="2" charset="-122"/>
                <a:ea typeface="黑体" pitchFamily="2" charset="-122"/>
                <a:sym typeface="Wingdings" pitchFamily="2" charset="2"/>
              </a:rPr>
              <a:t>：</a:t>
            </a:r>
            <a:r>
              <a:rPr lang="zh-CN" altLang="en-US" b="1" dirty="0">
                <a:latin typeface="黑体" pitchFamily="2" charset="-122"/>
                <a:ea typeface="黑体" pitchFamily="2" charset="-122"/>
              </a:rPr>
              <a:t>输入待查找的关键字序列</a:t>
            </a:r>
            <a:r>
              <a:rPr lang="en-US" altLang="zh-CN" b="1" dirty="0">
                <a:latin typeface="黑体" pitchFamily="2" charset="-122"/>
                <a:ea typeface="黑体" pitchFamily="2" charset="-122"/>
              </a:rPr>
              <a:t>=</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45</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24</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53</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45</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12</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24</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90</a:t>
            </a:r>
            <a:r>
              <a:rPr lang="zh-CN" altLang="en-US" b="1" dirty="0">
                <a:latin typeface="黑体" pitchFamily="2" charset="-122"/>
                <a:ea typeface="黑体" pitchFamily="2" charset="-122"/>
              </a:rPr>
              <a:t>）</a:t>
            </a:r>
          </a:p>
        </p:txBody>
      </p:sp>
      <p:grpSp>
        <p:nvGrpSpPr>
          <p:cNvPr id="68621" name="Group 24">
            <a:extLst>
              <a:ext uri="{FF2B5EF4-FFF2-40B4-BE49-F238E27FC236}">
                <a16:creationId xmlns:a16="http://schemas.microsoft.com/office/drawing/2014/main" id="{ECDF94CA-DBB0-45E4-972F-F31F8492FE17}"/>
              </a:ext>
            </a:extLst>
          </p:cNvPr>
          <p:cNvGrpSpPr>
            <a:grpSpLocks/>
          </p:cNvGrpSpPr>
          <p:nvPr/>
        </p:nvGrpSpPr>
        <p:grpSpPr bwMode="auto">
          <a:xfrm>
            <a:off x="5410200" y="4498975"/>
            <a:ext cx="533400" cy="2166938"/>
            <a:chOff x="3456" y="384"/>
            <a:chExt cx="336" cy="1365"/>
          </a:xfrm>
        </p:grpSpPr>
        <p:sp>
          <p:nvSpPr>
            <p:cNvPr id="68644" name="Text Box 25">
              <a:extLst>
                <a:ext uri="{FF2B5EF4-FFF2-40B4-BE49-F238E27FC236}">
                  <a16:creationId xmlns:a16="http://schemas.microsoft.com/office/drawing/2014/main" id="{CA4E3CA3-7E10-464C-A37B-2E5BFDDD9113}"/>
                </a:ext>
              </a:extLst>
            </p:cNvPr>
            <p:cNvSpPr txBox="1">
              <a:spLocks noChangeArrowheads="1"/>
            </p:cNvSpPr>
            <p:nvPr/>
          </p:nvSpPr>
          <p:spPr bwMode="auto">
            <a:xfrm>
              <a:off x="3456" y="528"/>
              <a:ext cx="336"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C000"/>
                  </a:solidFill>
                  <a:latin typeface="黑体" panose="02010609060101010101" pitchFamily="49" charset="-122"/>
                  <a:ea typeface="黑体" panose="02010609060101010101" pitchFamily="49" charset="-122"/>
                </a:rPr>
                <a:t>查找成功，返回</a:t>
              </a:r>
            </a:p>
          </p:txBody>
        </p:sp>
        <p:sp>
          <p:nvSpPr>
            <p:cNvPr id="68645" name="Line 26">
              <a:extLst>
                <a:ext uri="{FF2B5EF4-FFF2-40B4-BE49-F238E27FC236}">
                  <a16:creationId xmlns:a16="http://schemas.microsoft.com/office/drawing/2014/main" id="{C6E04C79-B913-4146-92F2-71EC3BA4E09D}"/>
                </a:ext>
              </a:extLst>
            </p:cNvPr>
            <p:cNvSpPr>
              <a:spLocks noChangeShapeType="1"/>
            </p:cNvSpPr>
            <p:nvPr/>
          </p:nvSpPr>
          <p:spPr bwMode="auto">
            <a:xfrm>
              <a:off x="3600" y="38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8622" name="Group 27">
            <a:extLst>
              <a:ext uri="{FF2B5EF4-FFF2-40B4-BE49-F238E27FC236}">
                <a16:creationId xmlns:a16="http://schemas.microsoft.com/office/drawing/2014/main" id="{3457D575-2172-4CA7-A297-62339E871607}"/>
              </a:ext>
            </a:extLst>
          </p:cNvPr>
          <p:cNvGrpSpPr>
            <a:grpSpLocks/>
          </p:cNvGrpSpPr>
          <p:nvPr/>
        </p:nvGrpSpPr>
        <p:grpSpPr bwMode="auto">
          <a:xfrm>
            <a:off x="6629400" y="4498975"/>
            <a:ext cx="533400" cy="2166938"/>
            <a:chOff x="3456" y="384"/>
            <a:chExt cx="336" cy="1365"/>
          </a:xfrm>
        </p:grpSpPr>
        <p:sp>
          <p:nvSpPr>
            <p:cNvPr id="68642" name="Text Box 28">
              <a:extLst>
                <a:ext uri="{FF2B5EF4-FFF2-40B4-BE49-F238E27FC236}">
                  <a16:creationId xmlns:a16="http://schemas.microsoft.com/office/drawing/2014/main" id="{637C3179-D8ED-45A6-99B8-680E3F12B6BC}"/>
                </a:ext>
              </a:extLst>
            </p:cNvPr>
            <p:cNvSpPr txBox="1">
              <a:spLocks noChangeArrowheads="1"/>
            </p:cNvSpPr>
            <p:nvPr/>
          </p:nvSpPr>
          <p:spPr bwMode="auto">
            <a:xfrm>
              <a:off x="3456" y="528"/>
              <a:ext cx="336"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C000"/>
                  </a:solidFill>
                  <a:latin typeface="黑体" panose="02010609060101010101" pitchFamily="49" charset="-122"/>
                  <a:ea typeface="黑体" panose="02010609060101010101" pitchFamily="49" charset="-122"/>
                </a:rPr>
                <a:t>查找成功，返回</a:t>
              </a:r>
            </a:p>
          </p:txBody>
        </p:sp>
        <p:sp>
          <p:nvSpPr>
            <p:cNvPr id="68643" name="Line 29">
              <a:extLst>
                <a:ext uri="{FF2B5EF4-FFF2-40B4-BE49-F238E27FC236}">
                  <a16:creationId xmlns:a16="http://schemas.microsoft.com/office/drawing/2014/main" id="{B9341A78-3101-4B6F-A527-F0B4DF20011C}"/>
                </a:ext>
              </a:extLst>
            </p:cNvPr>
            <p:cNvSpPr>
              <a:spLocks noChangeShapeType="1"/>
            </p:cNvSpPr>
            <p:nvPr/>
          </p:nvSpPr>
          <p:spPr bwMode="auto">
            <a:xfrm>
              <a:off x="3600" y="38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8623" name="Line 30">
            <a:extLst>
              <a:ext uri="{FF2B5EF4-FFF2-40B4-BE49-F238E27FC236}">
                <a16:creationId xmlns:a16="http://schemas.microsoft.com/office/drawing/2014/main" id="{B03C49EE-2747-45CA-809B-4E052014AD7E}"/>
              </a:ext>
            </a:extLst>
          </p:cNvPr>
          <p:cNvSpPr>
            <a:spLocks noChangeShapeType="1"/>
          </p:cNvSpPr>
          <p:nvPr/>
        </p:nvSpPr>
        <p:spPr bwMode="auto">
          <a:xfrm>
            <a:off x="5562600" y="1649413"/>
            <a:ext cx="0" cy="3032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4" name="Line 31">
            <a:extLst>
              <a:ext uri="{FF2B5EF4-FFF2-40B4-BE49-F238E27FC236}">
                <a16:creationId xmlns:a16="http://schemas.microsoft.com/office/drawing/2014/main" id="{DE53ED82-050A-4436-8F76-2818C2A81C96}"/>
              </a:ext>
            </a:extLst>
          </p:cNvPr>
          <p:cNvSpPr>
            <a:spLocks noChangeShapeType="1"/>
          </p:cNvSpPr>
          <p:nvPr/>
        </p:nvSpPr>
        <p:spPr bwMode="auto">
          <a:xfrm>
            <a:off x="6172200" y="1649413"/>
            <a:ext cx="0" cy="3032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5" name="Line 32">
            <a:extLst>
              <a:ext uri="{FF2B5EF4-FFF2-40B4-BE49-F238E27FC236}">
                <a16:creationId xmlns:a16="http://schemas.microsoft.com/office/drawing/2014/main" id="{F725E14D-1B31-4DFF-B029-EFE3B335ECBF}"/>
              </a:ext>
            </a:extLst>
          </p:cNvPr>
          <p:cNvSpPr>
            <a:spLocks noChangeShapeType="1"/>
          </p:cNvSpPr>
          <p:nvPr/>
        </p:nvSpPr>
        <p:spPr bwMode="auto">
          <a:xfrm>
            <a:off x="7391400" y="1649413"/>
            <a:ext cx="0" cy="3032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6" name="Line 33">
            <a:extLst>
              <a:ext uri="{FF2B5EF4-FFF2-40B4-BE49-F238E27FC236}">
                <a16:creationId xmlns:a16="http://schemas.microsoft.com/office/drawing/2014/main" id="{2B793BAE-EEC6-47EF-875A-375FC47B37E9}"/>
              </a:ext>
            </a:extLst>
          </p:cNvPr>
          <p:cNvSpPr>
            <a:spLocks noChangeShapeType="1"/>
          </p:cNvSpPr>
          <p:nvPr/>
        </p:nvSpPr>
        <p:spPr bwMode="auto">
          <a:xfrm>
            <a:off x="8610600" y="1649413"/>
            <a:ext cx="0" cy="3032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7" name="AutoShape 34">
            <a:extLst>
              <a:ext uri="{FF2B5EF4-FFF2-40B4-BE49-F238E27FC236}">
                <a16:creationId xmlns:a16="http://schemas.microsoft.com/office/drawing/2014/main" id="{C4F298CA-76CA-4B9E-8227-D874617D3FDF}"/>
              </a:ext>
            </a:extLst>
          </p:cNvPr>
          <p:cNvSpPr>
            <a:spLocks noChangeArrowheads="1"/>
          </p:cNvSpPr>
          <p:nvPr/>
        </p:nvSpPr>
        <p:spPr bwMode="auto">
          <a:xfrm>
            <a:off x="838200" y="2028825"/>
            <a:ext cx="1981200" cy="838200"/>
          </a:xfrm>
          <a:prstGeom prst="wedgeRectCallout">
            <a:avLst>
              <a:gd name="adj1" fmla="val 101361"/>
              <a:gd name="adj2" fmla="val -24431"/>
            </a:avLst>
          </a:prstGeom>
          <a:solidFill>
            <a:srgbClr val="FFFFFF"/>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chemeClr val="tx2"/>
                </a:solidFill>
                <a:latin typeface="黑体" panose="02010609060101010101" pitchFamily="49" charset="-122"/>
                <a:ea typeface="黑体" panose="02010609060101010101" pitchFamily="49" charset="-122"/>
              </a:rPr>
              <a:t>查找不成功则插入树中</a:t>
            </a:r>
          </a:p>
        </p:txBody>
      </p:sp>
      <p:sp>
        <p:nvSpPr>
          <p:cNvPr id="68628" name="AutoShape 35">
            <a:extLst>
              <a:ext uri="{FF2B5EF4-FFF2-40B4-BE49-F238E27FC236}">
                <a16:creationId xmlns:a16="http://schemas.microsoft.com/office/drawing/2014/main" id="{6CD766BA-11D5-4E67-BF6B-F4FE23E6B00B}"/>
              </a:ext>
            </a:extLst>
          </p:cNvPr>
          <p:cNvSpPr>
            <a:spLocks noChangeArrowheads="1"/>
          </p:cNvSpPr>
          <p:nvPr/>
        </p:nvSpPr>
        <p:spPr bwMode="auto">
          <a:xfrm>
            <a:off x="422275" y="4503738"/>
            <a:ext cx="1751013" cy="1217612"/>
          </a:xfrm>
          <a:prstGeom prst="wedgeRectCallout">
            <a:avLst>
              <a:gd name="adj1" fmla="val 99819"/>
              <a:gd name="adj2" fmla="val -1171"/>
            </a:avLst>
          </a:prstGeom>
          <a:solidFill>
            <a:srgbClr val="FFFFFF"/>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tx2"/>
                </a:solidFill>
                <a:latin typeface="黑体" panose="02010609060101010101" pitchFamily="49" charset="-122"/>
                <a:ea typeface="黑体" panose="02010609060101010101" pitchFamily="49" charset="-122"/>
              </a:rPr>
              <a:t>则生成的二叉排序树形态不同</a:t>
            </a:r>
          </a:p>
        </p:txBody>
      </p:sp>
      <p:sp>
        <p:nvSpPr>
          <p:cNvPr id="68629" name="Oval 36">
            <a:extLst>
              <a:ext uri="{FF2B5EF4-FFF2-40B4-BE49-F238E27FC236}">
                <a16:creationId xmlns:a16="http://schemas.microsoft.com/office/drawing/2014/main" id="{9B74CFB1-7A67-4D7A-8FC6-A819F70A9FFC}"/>
              </a:ext>
            </a:extLst>
          </p:cNvPr>
          <p:cNvSpPr>
            <a:spLocks noChangeArrowheads="1"/>
          </p:cNvSpPr>
          <p:nvPr/>
        </p:nvSpPr>
        <p:spPr bwMode="auto">
          <a:xfrm>
            <a:off x="3581400" y="4619625"/>
            <a:ext cx="457200" cy="381000"/>
          </a:xfrm>
          <a:prstGeom prst="ellipse">
            <a:avLst/>
          </a:prstGeom>
          <a:solidFill>
            <a:schemeClr val="accent1"/>
          </a:solidFill>
          <a:ln w="38100">
            <a:solidFill>
              <a:srgbClr val="FF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黑体" panose="02010609060101010101" pitchFamily="49" charset="-122"/>
                <a:ea typeface="黑体" panose="02010609060101010101" pitchFamily="49" charset="-122"/>
              </a:rPr>
              <a:t>24</a:t>
            </a:r>
          </a:p>
        </p:txBody>
      </p:sp>
      <p:grpSp>
        <p:nvGrpSpPr>
          <p:cNvPr id="68630" name="Group 37">
            <a:extLst>
              <a:ext uri="{FF2B5EF4-FFF2-40B4-BE49-F238E27FC236}">
                <a16:creationId xmlns:a16="http://schemas.microsoft.com/office/drawing/2014/main" id="{2E866CB2-FB81-4DAD-A5E8-455FC1A8D4D1}"/>
              </a:ext>
            </a:extLst>
          </p:cNvPr>
          <p:cNvGrpSpPr>
            <a:grpSpLocks/>
          </p:cNvGrpSpPr>
          <p:nvPr/>
        </p:nvGrpSpPr>
        <p:grpSpPr bwMode="auto">
          <a:xfrm>
            <a:off x="4038600" y="4924425"/>
            <a:ext cx="533400" cy="609600"/>
            <a:chOff x="4224" y="1008"/>
            <a:chExt cx="336" cy="384"/>
          </a:xfrm>
        </p:grpSpPr>
        <p:sp>
          <p:nvSpPr>
            <p:cNvPr id="68640" name="Oval 38">
              <a:extLst>
                <a:ext uri="{FF2B5EF4-FFF2-40B4-BE49-F238E27FC236}">
                  <a16:creationId xmlns:a16="http://schemas.microsoft.com/office/drawing/2014/main" id="{80145533-1A0A-4C30-98C5-0A572D3CF6BF}"/>
                </a:ext>
              </a:extLst>
            </p:cNvPr>
            <p:cNvSpPr>
              <a:spLocks noChangeArrowheads="1"/>
            </p:cNvSpPr>
            <p:nvPr/>
          </p:nvSpPr>
          <p:spPr bwMode="auto">
            <a:xfrm>
              <a:off x="4272" y="1152"/>
              <a:ext cx="288" cy="240"/>
            </a:xfrm>
            <a:prstGeom prst="ellipse">
              <a:avLst/>
            </a:prstGeom>
            <a:solidFill>
              <a:schemeClr val="accent1"/>
            </a:solidFill>
            <a:ln w="38100">
              <a:solidFill>
                <a:srgbClr val="DE285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黑体" panose="02010609060101010101" pitchFamily="49" charset="-122"/>
                  <a:ea typeface="黑体" panose="02010609060101010101" pitchFamily="49" charset="-122"/>
                </a:rPr>
                <a:t>53</a:t>
              </a:r>
            </a:p>
          </p:txBody>
        </p:sp>
        <p:sp>
          <p:nvSpPr>
            <p:cNvPr id="68641" name="Line 39">
              <a:extLst>
                <a:ext uri="{FF2B5EF4-FFF2-40B4-BE49-F238E27FC236}">
                  <a16:creationId xmlns:a16="http://schemas.microsoft.com/office/drawing/2014/main" id="{9D37F4F6-BD24-472B-BBDA-EC0EF9F8EEB1}"/>
                </a:ext>
              </a:extLst>
            </p:cNvPr>
            <p:cNvSpPr>
              <a:spLocks noChangeShapeType="1"/>
            </p:cNvSpPr>
            <p:nvPr/>
          </p:nvSpPr>
          <p:spPr bwMode="auto">
            <a:xfrm>
              <a:off x="4224" y="1008"/>
              <a:ext cx="144" cy="144"/>
            </a:xfrm>
            <a:prstGeom prst="line">
              <a:avLst/>
            </a:prstGeom>
            <a:noFill/>
            <a:ln w="38100">
              <a:solidFill>
                <a:srgbClr val="DE285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8631" name="Group 40">
            <a:extLst>
              <a:ext uri="{FF2B5EF4-FFF2-40B4-BE49-F238E27FC236}">
                <a16:creationId xmlns:a16="http://schemas.microsoft.com/office/drawing/2014/main" id="{C7AB96B9-2FC5-4A4D-8E4D-2E20557CE008}"/>
              </a:ext>
            </a:extLst>
          </p:cNvPr>
          <p:cNvGrpSpPr>
            <a:grpSpLocks/>
          </p:cNvGrpSpPr>
          <p:nvPr/>
        </p:nvGrpSpPr>
        <p:grpSpPr bwMode="auto">
          <a:xfrm>
            <a:off x="3733800" y="5534025"/>
            <a:ext cx="457200" cy="531813"/>
            <a:chOff x="1872" y="3360"/>
            <a:chExt cx="288" cy="336"/>
          </a:xfrm>
        </p:grpSpPr>
        <p:sp>
          <p:nvSpPr>
            <p:cNvPr id="68638" name="Oval 41">
              <a:extLst>
                <a:ext uri="{FF2B5EF4-FFF2-40B4-BE49-F238E27FC236}">
                  <a16:creationId xmlns:a16="http://schemas.microsoft.com/office/drawing/2014/main" id="{CA5448BB-F08F-4196-9B70-F2A597862D14}"/>
                </a:ext>
              </a:extLst>
            </p:cNvPr>
            <p:cNvSpPr>
              <a:spLocks noChangeArrowheads="1"/>
            </p:cNvSpPr>
            <p:nvPr/>
          </p:nvSpPr>
          <p:spPr bwMode="auto">
            <a:xfrm>
              <a:off x="1872" y="3456"/>
              <a:ext cx="288" cy="240"/>
            </a:xfrm>
            <a:prstGeom prst="ellipse">
              <a:avLst/>
            </a:prstGeom>
            <a:solidFill>
              <a:schemeClr val="accent1"/>
            </a:solidFill>
            <a:ln w="38100">
              <a:solidFill>
                <a:srgbClr val="DE285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黑体" panose="02010609060101010101" pitchFamily="49" charset="-122"/>
                  <a:ea typeface="黑体" panose="02010609060101010101" pitchFamily="49" charset="-122"/>
                </a:rPr>
                <a:t>45</a:t>
              </a:r>
            </a:p>
          </p:txBody>
        </p:sp>
        <p:sp>
          <p:nvSpPr>
            <p:cNvPr id="68639" name="Line 42">
              <a:extLst>
                <a:ext uri="{FF2B5EF4-FFF2-40B4-BE49-F238E27FC236}">
                  <a16:creationId xmlns:a16="http://schemas.microsoft.com/office/drawing/2014/main" id="{2D9692D4-8349-45AD-9D44-42F6636D7774}"/>
                </a:ext>
              </a:extLst>
            </p:cNvPr>
            <p:cNvSpPr>
              <a:spLocks noChangeShapeType="1"/>
            </p:cNvSpPr>
            <p:nvPr/>
          </p:nvSpPr>
          <p:spPr bwMode="auto">
            <a:xfrm flipH="1">
              <a:off x="2064" y="3360"/>
              <a:ext cx="96" cy="96"/>
            </a:xfrm>
            <a:prstGeom prst="line">
              <a:avLst/>
            </a:prstGeom>
            <a:noFill/>
            <a:ln w="38100">
              <a:solidFill>
                <a:srgbClr val="DE285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8632" name="Group 43">
            <a:extLst>
              <a:ext uri="{FF2B5EF4-FFF2-40B4-BE49-F238E27FC236}">
                <a16:creationId xmlns:a16="http://schemas.microsoft.com/office/drawing/2014/main" id="{BCE32C09-02B5-4317-ADE4-3ACCAAF7A249}"/>
              </a:ext>
            </a:extLst>
          </p:cNvPr>
          <p:cNvGrpSpPr>
            <a:grpSpLocks/>
          </p:cNvGrpSpPr>
          <p:nvPr/>
        </p:nvGrpSpPr>
        <p:grpSpPr bwMode="auto">
          <a:xfrm>
            <a:off x="3124200" y="4924425"/>
            <a:ext cx="457200" cy="533400"/>
            <a:chOff x="1872" y="3360"/>
            <a:chExt cx="288" cy="336"/>
          </a:xfrm>
        </p:grpSpPr>
        <p:sp>
          <p:nvSpPr>
            <p:cNvPr id="68636" name="Oval 44">
              <a:extLst>
                <a:ext uri="{FF2B5EF4-FFF2-40B4-BE49-F238E27FC236}">
                  <a16:creationId xmlns:a16="http://schemas.microsoft.com/office/drawing/2014/main" id="{6CEF5ADA-B2CE-4D7F-8095-F8C15F5C61AD}"/>
                </a:ext>
              </a:extLst>
            </p:cNvPr>
            <p:cNvSpPr>
              <a:spLocks noChangeArrowheads="1"/>
            </p:cNvSpPr>
            <p:nvPr/>
          </p:nvSpPr>
          <p:spPr bwMode="auto">
            <a:xfrm>
              <a:off x="1872" y="3456"/>
              <a:ext cx="288" cy="240"/>
            </a:xfrm>
            <a:prstGeom prst="ellipse">
              <a:avLst/>
            </a:prstGeom>
            <a:solidFill>
              <a:schemeClr val="accent1"/>
            </a:solidFill>
            <a:ln w="38100">
              <a:solidFill>
                <a:srgbClr val="DE285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黑体" panose="02010609060101010101" pitchFamily="49" charset="-122"/>
                  <a:ea typeface="黑体" panose="02010609060101010101" pitchFamily="49" charset="-122"/>
                </a:rPr>
                <a:t>12</a:t>
              </a:r>
            </a:p>
          </p:txBody>
        </p:sp>
        <p:sp>
          <p:nvSpPr>
            <p:cNvPr id="68637" name="Line 45">
              <a:extLst>
                <a:ext uri="{FF2B5EF4-FFF2-40B4-BE49-F238E27FC236}">
                  <a16:creationId xmlns:a16="http://schemas.microsoft.com/office/drawing/2014/main" id="{EEE06D9C-6DD4-4592-BF73-879D196DE5DC}"/>
                </a:ext>
              </a:extLst>
            </p:cNvPr>
            <p:cNvSpPr>
              <a:spLocks noChangeShapeType="1"/>
            </p:cNvSpPr>
            <p:nvPr/>
          </p:nvSpPr>
          <p:spPr bwMode="auto">
            <a:xfrm flipH="1">
              <a:off x="2064" y="3360"/>
              <a:ext cx="96" cy="96"/>
            </a:xfrm>
            <a:prstGeom prst="line">
              <a:avLst/>
            </a:prstGeom>
            <a:noFill/>
            <a:ln w="38100">
              <a:solidFill>
                <a:srgbClr val="DE285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8633" name="Group 46">
            <a:extLst>
              <a:ext uri="{FF2B5EF4-FFF2-40B4-BE49-F238E27FC236}">
                <a16:creationId xmlns:a16="http://schemas.microsoft.com/office/drawing/2014/main" id="{7502D75F-FD2B-4E7C-8768-E40F79015F2F}"/>
              </a:ext>
            </a:extLst>
          </p:cNvPr>
          <p:cNvGrpSpPr>
            <a:grpSpLocks/>
          </p:cNvGrpSpPr>
          <p:nvPr/>
        </p:nvGrpSpPr>
        <p:grpSpPr bwMode="auto">
          <a:xfrm>
            <a:off x="4572000" y="5457825"/>
            <a:ext cx="533400" cy="608013"/>
            <a:chOff x="4224" y="1008"/>
            <a:chExt cx="336" cy="384"/>
          </a:xfrm>
        </p:grpSpPr>
        <p:sp>
          <p:nvSpPr>
            <p:cNvPr id="68634" name="Oval 47">
              <a:extLst>
                <a:ext uri="{FF2B5EF4-FFF2-40B4-BE49-F238E27FC236}">
                  <a16:creationId xmlns:a16="http://schemas.microsoft.com/office/drawing/2014/main" id="{5761115C-D861-4B76-9355-AE725B1DB1C4}"/>
                </a:ext>
              </a:extLst>
            </p:cNvPr>
            <p:cNvSpPr>
              <a:spLocks noChangeArrowheads="1"/>
            </p:cNvSpPr>
            <p:nvPr/>
          </p:nvSpPr>
          <p:spPr bwMode="auto">
            <a:xfrm>
              <a:off x="4272" y="1152"/>
              <a:ext cx="288" cy="240"/>
            </a:xfrm>
            <a:prstGeom prst="ellipse">
              <a:avLst/>
            </a:prstGeom>
            <a:solidFill>
              <a:schemeClr val="accent1"/>
            </a:solidFill>
            <a:ln w="38100">
              <a:solidFill>
                <a:srgbClr val="DE285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黑体" panose="02010609060101010101" pitchFamily="49" charset="-122"/>
                  <a:ea typeface="黑体" panose="02010609060101010101" pitchFamily="49" charset="-122"/>
                </a:rPr>
                <a:t>90</a:t>
              </a:r>
            </a:p>
          </p:txBody>
        </p:sp>
        <p:sp>
          <p:nvSpPr>
            <p:cNvPr id="68635" name="Line 48">
              <a:extLst>
                <a:ext uri="{FF2B5EF4-FFF2-40B4-BE49-F238E27FC236}">
                  <a16:creationId xmlns:a16="http://schemas.microsoft.com/office/drawing/2014/main" id="{13D31714-BA31-43B9-BCA6-962726DBB965}"/>
                </a:ext>
              </a:extLst>
            </p:cNvPr>
            <p:cNvSpPr>
              <a:spLocks noChangeShapeType="1"/>
            </p:cNvSpPr>
            <p:nvPr/>
          </p:nvSpPr>
          <p:spPr bwMode="auto">
            <a:xfrm>
              <a:off x="4224" y="1008"/>
              <a:ext cx="144" cy="144"/>
            </a:xfrm>
            <a:prstGeom prst="line">
              <a:avLst/>
            </a:prstGeom>
            <a:noFill/>
            <a:ln w="38100">
              <a:solidFill>
                <a:srgbClr val="DE285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8EB74716-3E6D-4207-A2B6-22B295C9B289}"/>
              </a:ext>
            </a:extLst>
          </p:cNvPr>
          <p:cNvSpPr>
            <a:spLocks noGrp="1" noChangeArrowheads="1"/>
          </p:cNvSpPr>
          <p:nvPr>
            <p:ph type="title"/>
          </p:nvPr>
        </p:nvSpPr>
        <p:spPr>
          <a:xfrm>
            <a:off x="381000" y="1912973"/>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二、二叉排序树(生成函数)</a:t>
            </a:r>
            <a:endParaRPr lang="en-US" altLang="zh-CN" sz="3200" dirty="0">
              <a:latin typeface="黑体" panose="02010609060101010101" pitchFamily="49" charset="-122"/>
              <a:ea typeface="黑体" panose="02010609060101010101" pitchFamily="49" charset="-122"/>
            </a:endParaRPr>
          </a:p>
        </p:txBody>
      </p:sp>
      <p:sp>
        <p:nvSpPr>
          <p:cNvPr id="70659" name="Text Box 3">
            <a:extLst>
              <a:ext uri="{FF2B5EF4-FFF2-40B4-BE49-F238E27FC236}">
                <a16:creationId xmlns:a16="http://schemas.microsoft.com/office/drawing/2014/main" id="{950B49B3-B948-4757-B7E9-078158F8697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098D9A6-D00D-4CD0-9B9E-939E2BE1F2C3}" type="slidenum">
              <a:rPr lang="zh-CN" altLang="en-US" sz="2400"/>
              <a:pPr algn="r" eaLnBrk="1" hangingPunct="1">
                <a:spcBef>
                  <a:spcPct val="50000"/>
                </a:spcBef>
                <a:buClrTx/>
                <a:buSzTx/>
                <a:buFontTx/>
                <a:buNone/>
              </a:pPr>
              <a:t>15</a:t>
            </a:fld>
            <a:endParaRPr lang="en-US" altLang="zh-CN" sz="2400"/>
          </a:p>
        </p:txBody>
      </p:sp>
      <p:sp>
        <p:nvSpPr>
          <p:cNvPr id="70660" name="Text Box 4">
            <a:extLst>
              <a:ext uri="{FF2B5EF4-FFF2-40B4-BE49-F238E27FC236}">
                <a16:creationId xmlns:a16="http://schemas.microsoft.com/office/drawing/2014/main" id="{1C03B5BD-26DF-4324-83BF-7D480B4119B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70661" name="Rectangle 6">
            <a:extLst>
              <a:ext uri="{FF2B5EF4-FFF2-40B4-BE49-F238E27FC236}">
                <a16:creationId xmlns:a16="http://schemas.microsoft.com/office/drawing/2014/main" id="{13DA1E81-8B27-4C46-AA62-B6A0390FEA2C}"/>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pic>
        <p:nvPicPr>
          <p:cNvPr id="70662" name="Picture 48">
            <a:extLst>
              <a:ext uri="{FF2B5EF4-FFF2-40B4-BE49-F238E27FC236}">
                <a16:creationId xmlns:a16="http://schemas.microsoft.com/office/drawing/2014/main" id="{78AD21C7-C3A4-45D0-BF02-331766797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029" y="2924944"/>
            <a:ext cx="5435600"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3" name="Rectangle 50">
            <a:extLst>
              <a:ext uri="{FF2B5EF4-FFF2-40B4-BE49-F238E27FC236}">
                <a16:creationId xmlns:a16="http://schemas.microsoft.com/office/drawing/2014/main" id="{EF15B282-35E5-4917-9FE6-EE2AD7D8443A}"/>
              </a:ext>
            </a:extLst>
          </p:cNvPr>
          <p:cNvSpPr>
            <a:spLocks noGrp="1" noChangeArrowheads="1"/>
          </p:cNvSpPr>
          <p:nvPr>
            <p:ph type="body" idx="1"/>
          </p:nvPr>
        </p:nvSpPr>
        <p:spPr>
          <a:xfrm>
            <a:off x="459771" y="2803596"/>
            <a:ext cx="8763000" cy="4040187"/>
          </a:xfrm>
        </p:spPr>
        <p:txBody>
          <a:bodyPr/>
          <a:lstStyle/>
          <a:p>
            <a:pPr eaLnBrk="1" hangingPunct="1">
              <a:lnSpc>
                <a:spcPct val="90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void </a:t>
            </a:r>
            <a:r>
              <a:rPr lang="en-US" altLang="zh-CN" sz="2000" b="1" dirty="0" err="1">
                <a:latin typeface="黑体" panose="02010609060101010101" pitchFamily="49" charset="-122"/>
                <a:ea typeface="黑体" panose="02010609060101010101" pitchFamily="49" charset="-122"/>
              </a:rPr>
              <a:t>CreateBST</a:t>
            </a:r>
            <a:r>
              <a:rPr lang="en-US" altLang="zh-CN" sz="2000" b="1" dirty="0">
                <a:latin typeface="黑体" panose="02010609060101010101" pitchFamily="49" charset="-122"/>
                <a:ea typeface="黑体" panose="02010609060101010101" pitchFamily="49" charset="-122"/>
              </a:rPr>
              <a:t>( )</a:t>
            </a:r>
          </a:p>
          <a:p>
            <a:pPr eaLnBrk="1" hangingPunct="1">
              <a:lnSpc>
                <a:spcPct val="90000"/>
              </a:lnSpc>
              <a:buNone/>
            </a:pPr>
            <a:r>
              <a:rPr lang="en-US" altLang="zh-CN" sz="2000" b="1" dirty="0">
                <a:latin typeface="黑体" panose="02010609060101010101" pitchFamily="49" charset="-122"/>
                <a:ea typeface="黑体" panose="02010609060101010101" pitchFamily="49" charset="-122"/>
              </a:rPr>
              <a:t>{	 </a:t>
            </a:r>
          </a:p>
          <a:p>
            <a:pPr eaLnBrk="1" hangingPunct="1">
              <a:lnSpc>
                <a:spcPct val="90000"/>
              </a:lnSpc>
              <a:buNone/>
            </a:pPr>
            <a:r>
              <a:rPr lang="en-US" altLang="zh-CN" sz="2000" b="1" dirty="0">
                <a:latin typeface="黑体" panose="02010609060101010101" pitchFamily="49" charset="-122"/>
                <a:ea typeface="黑体" panose="02010609060101010101" pitchFamily="49" charset="-122"/>
              </a:rPr>
              <a:t>    root=NULL;</a:t>
            </a:r>
          </a:p>
          <a:p>
            <a:pPr eaLnBrk="1" hangingPunct="1">
              <a:lnSpc>
                <a:spcPct val="90000"/>
              </a:lnSpc>
              <a:buNone/>
            </a:pPr>
            <a:r>
              <a:rPr lang="en-US" altLang="zh-CN" sz="2000" b="1" dirty="0">
                <a:latin typeface="黑体" panose="02010609060101010101" pitchFamily="49" charset="-122"/>
                <a:ea typeface="黑体" panose="02010609060101010101" pitchFamily="49" charset="-122"/>
              </a:rPr>
              <a:t>    int </a:t>
            </a:r>
            <a:r>
              <a:rPr lang="en-US" altLang="zh-CN" sz="2000" b="1" dirty="0" err="1">
                <a:latin typeface="黑体" panose="02010609060101010101" pitchFamily="49" charset="-122"/>
                <a:ea typeface="黑体" panose="02010609060101010101" pitchFamily="49" charset="-122"/>
              </a:rPr>
              <a:t>n,data</a:t>
            </a:r>
            <a:r>
              <a:rPr lang="en-US" altLang="zh-CN" sz="2000" b="1" dirty="0">
                <a:latin typeface="黑体" panose="02010609060101010101" pitchFamily="49" charset="-122"/>
                <a:ea typeface="黑体" panose="02010609060101010101" pitchFamily="49" charset="-122"/>
              </a:rPr>
              <a:t>;</a:t>
            </a:r>
          </a:p>
          <a:p>
            <a:pPr eaLnBrk="1" hangingPunct="1">
              <a:lnSpc>
                <a:spcPct val="90000"/>
              </a:lnSpc>
              <a:buNone/>
            </a:pPr>
            <a:r>
              <a:rPr lang="en-US" altLang="zh-CN"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cin</a:t>
            </a:r>
            <a:r>
              <a:rPr lang="en-US" altLang="zh-CN" sz="2000" b="1" dirty="0">
                <a:latin typeface="黑体" panose="02010609060101010101" pitchFamily="49" charset="-122"/>
                <a:ea typeface="黑体" panose="02010609060101010101" pitchFamily="49" charset="-122"/>
              </a:rPr>
              <a:t>&gt;&gt;n;</a:t>
            </a:r>
          </a:p>
          <a:p>
            <a:pPr eaLnBrk="1" hangingPunct="1">
              <a:lnSpc>
                <a:spcPct val="90000"/>
              </a:lnSpc>
              <a:buNone/>
            </a:pPr>
            <a:r>
              <a:rPr lang="en-US" altLang="zh-CN" sz="2000" b="1" dirty="0">
                <a:latin typeface="黑体" panose="02010609060101010101" pitchFamily="49" charset="-122"/>
                <a:ea typeface="黑体" panose="02010609060101010101" pitchFamily="49" charset="-122"/>
              </a:rPr>
              <a:t>	  for (int i=0; i&lt;n; i++) {	//</a:t>
            </a:r>
            <a:r>
              <a:rPr lang="zh-CN" altLang="en-US" sz="2000" b="1" dirty="0">
                <a:latin typeface="黑体" panose="02010609060101010101" pitchFamily="49" charset="-122"/>
                <a:ea typeface="黑体" panose="02010609060101010101" pitchFamily="49" charset="-122"/>
              </a:rPr>
              <a:t>对输入的值，依次作插入操作</a:t>
            </a:r>
          </a:p>
          <a:p>
            <a:pPr eaLnBrk="1" hangingPunct="1">
              <a:lnSpc>
                <a:spcPct val="90000"/>
              </a:lnSpc>
              <a:buNone/>
            </a:pPr>
            <a:r>
              <a:rPr lang="zh-CN" altLang="en-US"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cin</a:t>
            </a:r>
            <a:r>
              <a:rPr lang="en-US" altLang="zh-CN" sz="2000" b="1" dirty="0">
                <a:latin typeface="黑体" panose="02010609060101010101" pitchFamily="49" charset="-122"/>
                <a:ea typeface="黑体" panose="02010609060101010101" pitchFamily="49" charset="-122"/>
              </a:rPr>
              <a:t>&gt;&gt;data;</a:t>
            </a:r>
          </a:p>
          <a:p>
            <a:pPr eaLnBrk="1" hangingPunct="1">
              <a:lnSpc>
                <a:spcPct val="90000"/>
              </a:lnSpc>
              <a:buNone/>
            </a:pPr>
            <a:r>
              <a:rPr lang="en-US" altLang="zh-CN"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SearchNode</a:t>
            </a:r>
            <a:r>
              <a:rPr lang="en-US" altLang="zh-CN" sz="2000" b="1" dirty="0">
                <a:latin typeface="黑体" panose="02010609060101010101" pitchFamily="49" charset="-122"/>
                <a:ea typeface="黑体" panose="02010609060101010101" pitchFamily="49" charset="-122"/>
              </a:rPr>
              <a:t>(root, data); //</a:t>
            </a:r>
            <a:r>
              <a:rPr lang="zh-CN" altLang="en-US" sz="2000" b="1" dirty="0">
                <a:latin typeface="黑体" panose="02010609060101010101" pitchFamily="49" charset="-122"/>
                <a:ea typeface="黑体" panose="02010609060101010101" pitchFamily="49" charset="-122"/>
              </a:rPr>
              <a:t>在二叉排序树中插入值为</a:t>
            </a:r>
            <a:r>
              <a:rPr lang="en-US" altLang="zh-CN" sz="2000" b="1" dirty="0">
                <a:latin typeface="黑体" panose="02010609060101010101" pitchFamily="49" charset="-122"/>
                <a:ea typeface="黑体" panose="02010609060101010101" pitchFamily="49" charset="-122"/>
              </a:rPr>
              <a:t>data</a:t>
            </a:r>
            <a:r>
              <a:rPr lang="zh-CN" altLang="en-US" sz="2000" b="1" dirty="0">
                <a:latin typeface="黑体" panose="02010609060101010101" pitchFamily="49" charset="-122"/>
                <a:ea typeface="黑体" panose="02010609060101010101" pitchFamily="49" charset="-122"/>
              </a:rPr>
              <a:t>的结点</a:t>
            </a:r>
            <a:endParaRPr lang="en-US" altLang="zh-CN" sz="2000" b="1" dirty="0">
              <a:latin typeface="黑体" panose="02010609060101010101" pitchFamily="49" charset="-122"/>
              <a:ea typeface="黑体" panose="02010609060101010101" pitchFamily="49" charset="-122"/>
            </a:endParaRPr>
          </a:p>
          <a:p>
            <a:pPr eaLnBrk="1" hangingPunct="1">
              <a:lnSpc>
                <a:spcPct val="90000"/>
              </a:lnSpc>
              <a:buNone/>
            </a:pPr>
            <a:r>
              <a:rPr lang="en-US" altLang="zh-CN" sz="2000" b="1" dirty="0">
                <a:latin typeface="黑体" panose="02010609060101010101" pitchFamily="49" charset="-122"/>
                <a:ea typeface="黑体" panose="02010609060101010101" pitchFamily="49" charset="-122"/>
              </a:rPr>
              <a:t>} 	</a:t>
            </a:r>
            <a:endParaRPr lang="zh-CN" altLang="en-US" sz="2000" b="1" dirty="0">
              <a:latin typeface="黑体" panose="02010609060101010101" pitchFamily="49" charset="-122"/>
              <a:ea typeface="黑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BA6FE6B8-F561-4F47-BA8A-838D52816913}"/>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二、二叉排序树(中序遍历)</a:t>
            </a:r>
            <a:endParaRPr lang="en-US" altLang="zh-CN" sz="3200">
              <a:latin typeface="黑体" panose="02010609060101010101" pitchFamily="49" charset="-122"/>
              <a:ea typeface="黑体" panose="02010609060101010101" pitchFamily="49" charset="-122"/>
            </a:endParaRPr>
          </a:p>
        </p:txBody>
      </p:sp>
      <p:sp>
        <p:nvSpPr>
          <p:cNvPr id="72707" name="Text Box 3">
            <a:extLst>
              <a:ext uri="{FF2B5EF4-FFF2-40B4-BE49-F238E27FC236}">
                <a16:creationId xmlns:a16="http://schemas.microsoft.com/office/drawing/2014/main" id="{BEF58FDC-027C-4BCB-B39B-370ADB92702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8D2DD4A-D4F7-4B69-AFE9-BE042EC8FCAC}" type="slidenum">
              <a:rPr lang="zh-CN" altLang="en-US" sz="2400"/>
              <a:pPr algn="r" eaLnBrk="1" hangingPunct="1">
                <a:spcBef>
                  <a:spcPct val="50000"/>
                </a:spcBef>
                <a:buClrTx/>
                <a:buSzTx/>
                <a:buFontTx/>
                <a:buNone/>
              </a:pPr>
              <a:t>16</a:t>
            </a:fld>
            <a:endParaRPr lang="en-US" altLang="zh-CN" sz="2400"/>
          </a:p>
        </p:txBody>
      </p:sp>
      <p:sp>
        <p:nvSpPr>
          <p:cNvPr id="72708" name="Text Box 4">
            <a:extLst>
              <a:ext uri="{FF2B5EF4-FFF2-40B4-BE49-F238E27FC236}">
                <a16:creationId xmlns:a16="http://schemas.microsoft.com/office/drawing/2014/main" id="{9A2A283D-BD4D-46AF-9099-C3914E62385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72709" name="Rectangle 5">
            <a:extLst>
              <a:ext uri="{FF2B5EF4-FFF2-40B4-BE49-F238E27FC236}">
                <a16:creationId xmlns:a16="http://schemas.microsoft.com/office/drawing/2014/main" id="{CB2F5A00-4631-40DB-9059-C1653441DC1B}"/>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dirty="0">
                <a:solidFill>
                  <a:srgbClr val="FF0000"/>
                </a:solidFill>
                <a:latin typeface="黑体" panose="02010609060101010101" pitchFamily="49" charset="-122"/>
                <a:ea typeface="黑体" panose="02010609060101010101" pitchFamily="49" charset="-122"/>
              </a:rPr>
              <a:t>中序</a:t>
            </a:r>
            <a:r>
              <a:rPr lang="zh-CN" altLang="en-US" b="1" dirty="0">
                <a:latin typeface="黑体" panose="02010609060101010101" pitchFamily="49" charset="-122"/>
                <a:ea typeface="黑体" panose="02010609060101010101" pitchFamily="49" charset="-122"/>
              </a:rPr>
              <a:t>遍历二叉排序树，可得到一个关键字的有序序列,如</a:t>
            </a:r>
            <a:r>
              <a:rPr lang="zh-CN" altLang="en-US" sz="3000" b="1" dirty="0">
                <a:latin typeface="黑体" panose="02010609060101010101" pitchFamily="49" charset="-122"/>
                <a:ea typeface="黑体" panose="02010609060101010101" pitchFamily="49" charset="-122"/>
              </a:rPr>
              <a:t>5</a:t>
            </a:r>
            <a:r>
              <a:rPr lang="en-US" altLang="zh-CN" sz="3000" b="1" dirty="0">
                <a:latin typeface="黑体" panose="02010609060101010101" pitchFamily="49" charset="-122"/>
                <a:ea typeface="黑体" panose="02010609060101010101" pitchFamily="49" charset="-122"/>
              </a:rPr>
              <a:t>,13,19,21,37,56,64,75,80,88,92</a:t>
            </a:r>
          </a:p>
        </p:txBody>
      </p:sp>
      <p:sp>
        <p:nvSpPr>
          <p:cNvPr id="72710" name="Rectangle 6">
            <a:extLst>
              <a:ext uri="{FF2B5EF4-FFF2-40B4-BE49-F238E27FC236}">
                <a16:creationId xmlns:a16="http://schemas.microsoft.com/office/drawing/2014/main" id="{0B81D3BE-B03E-4E65-8236-40C03819FCF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72711" name="Group 48">
            <a:extLst>
              <a:ext uri="{FF2B5EF4-FFF2-40B4-BE49-F238E27FC236}">
                <a16:creationId xmlns:a16="http://schemas.microsoft.com/office/drawing/2014/main" id="{7DAFE012-4265-45F6-8900-8FD44653E4BB}"/>
              </a:ext>
            </a:extLst>
          </p:cNvPr>
          <p:cNvGrpSpPr>
            <a:grpSpLocks/>
          </p:cNvGrpSpPr>
          <p:nvPr/>
        </p:nvGrpSpPr>
        <p:grpSpPr bwMode="auto">
          <a:xfrm>
            <a:off x="2743200" y="3973513"/>
            <a:ext cx="3679825" cy="2770187"/>
            <a:chOff x="240" y="2112"/>
            <a:chExt cx="2318" cy="1745"/>
          </a:xfrm>
        </p:grpSpPr>
        <p:sp>
          <p:nvSpPr>
            <p:cNvPr id="72712" name="Oval 49">
              <a:extLst>
                <a:ext uri="{FF2B5EF4-FFF2-40B4-BE49-F238E27FC236}">
                  <a16:creationId xmlns:a16="http://schemas.microsoft.com/office/drawing/2014/main" id="{2CD2559F-DAB6-40AB-8F3C-B7BA0130F427}"/>
                </a:ext>
              </a:extLst>
            </p:cNvPr>
            <p:cNvSpPr>
              <a:spLocks noChangeArrowheads="1"/>
            </p:cNvSpPr>
            <p:nvPr/>
          </p:nvSpPr>
          <p:spPr bwMode="auto">
            <a:xfrm>
              <a:off x="1203" y="2112"/>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72713" name="Oval 50">
              <a:extLst>
                <a:ext uri="{FF2B5EF4-FFF2-40B4-BE49-F238E27FC236}">
                  <a16:creationId xmlns:a16="http://schemas.microsoft.com/office/drawing/2014/main" id="{F3B60499-EC33-4F8A-845D-13A2E7341651}"/>
                </a:ext>
              </a:extLst>
            </p:cNvPr>
            <p:cNvSpPr>
              <a:spLocks noChangeArrowheads="1"/>
            </p:cNvSpPr>
            <p:nvPr/>
          </p:nvSpPr>
          <p:spPr bwMode="auto">
            <a:xfrm>
              <a:off x="1742"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72714" name="Oval 51">
              <a:extLst>
                <a:ext uri="{FF2B5EF4-FFF2-40B4-BE49-F238E27FC236}">
                  <a16:creationId xmlns:a16="http://schemas.microsoft.com/office/drawing/2014/main" id="{F3A7CD5B-3470-4A56-9318-07DCB69A423A}"/>
                </a:ext>
              </a:extLst>
            </p:cNvPr>
            <p:cNvSpPr>
              <a:spLocks noChangeArrowheads="1"/>
            </p:cNvSpPr>
            <p:nvPr/>
          </p:nvSpPr>
          <p:spPr bwMode="auto">
            <a:xfrm>
              <a:off x="240" y="2733"/>
              <a:ext cx="254"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72715" name="Oval 52">
              <a:extLst>
                <a:ext uri="{FF2B5EF4-FFF2-40B4-BE49-F238E27FC236}">
                  <a16:creationId xmlns:a16="http://schemas.microsoft.com/office/drawing/2014/main" id="{9671A2F3-8F9B-4BC1-987F-793250427946}"/>
                </a:ext>
              </a:extLst>
            </p:cNvPr>
            <p:cNvSpPr>
              <a:spLocks noChangeArrowheads="1"/>
            </p:cNvSpPr>
            <p:nvPr/>
          </p:nvSpPr>
          <p:spPr bwMode="auto">
            <a:xfrm>
              <a:off x="2167"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72716" name="Oval 53">
              <a:extLst>
                <a:ext uri="{FF2B5EF4-FFF2-40B4-BE49-F238E27FC236}">
                  <a16:creationId xmlns:a16="http://schemas.microsoft.com/office/drawing/2014/main" id="{42D57E4E-64BE-4474-9B0B-150D1FEE3016}"/>
                </a:ext>
              </a:extLst>
            </p:cNvPr>
            <p:cNvSpPr>
              <a:spLocks noChangeArrowheads="1"/>
            </p:cNvSpPr>
            <p:nvPr/>
          </p:nvSpPr>
          <p:spPr bwMode="auto">
            <a:xfrm>
              <a:off x="1090"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72717" name="Oval 54">
              <a:extLst>
                <a:ext uri="{FF2B5EF4-FFF2-40B4-BE49-F238E27FC236}">
                  <a16:creationId xmlns:a16="http://schemas.microsoft.com/office/drawing/2014/main" id="{02A6414A-8553-45AE-B28B-70C3BC211C37}"/>
                </a:ext>
              </a:extLst>
            </p:cNvPr>
            <p:cNvSpPr>
              <a:spLocks noChangeArrowheads="1"/>
            </p:cNvSpPr>
            <p:nvPr/>
          </p:nvSpPr>
          <p:spPr bwMode="auto">
            <a:xfrm>
              <a:off x="2304" y="3552"/>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72718" name="Line 55">
              <a:extLst>
                <a:ext uri="{FF2B5EF4-FFF2-40B4-BE49-F238E27FC236}">
                  <a16:creationId xmlns:a16="http://schemas.microsoft.com/office/drawing/2014/main" id="{8FCDC655-D792-4C12-BF69-9D2235C4A68F}"/>
                </a:ext>
              </a:extLst>
            </p:cNvPr>
            <p:cNvSpPr>
              <a:spLocks noChangeShapeType="1"/>
            </p:cNvSpPr>
            <p:nvPr/>
          </p:nvSpPr>
          <p:spPr bwMode="auto">
            <a:xfrm flipH="1">
              <a:off x="893" y="2267"/>
              <a:ext cx="310"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9" name="Line 56">
              <a:extLst>
                <a:ext uri="{FF2B5EF4-FFF2-40B4-BE49-F238E27FC236}">
                  <a16:creationId xmlns:a16="http://schemas.microsoft.com/office/drawing/2014/main" id="{26D95316-A306-4A94-B953-BA5DF7551364}"/>
                </a:ext>
              </a:extLst>
            </p:cNvPr>
            <p:cNvSpPr>
              <a:spLocks noChangeShapeType="1"/>
            </p:cNvSpPr>
            <p:nvPr/>
          </p:nvSpPr>
          <p:spPr bwMode="auto">
            <a:xfrm flipH="1">
              <a:off x="466" y="2609"/>
              <a:ext cx="224" cy="16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0" name="Line 57">
              <a:extLst>
                <a:ext uri="{FF2B5EF4-FFF2-40B4-BE49-F238E27FC236}">
                  <a16:creationId xmlns:a16="http://schemas.microsoft.com/office/drawing/2014/main" id="{B6BE7973-2C18-4F73-B795-2B48281708F8}"/>
                </a:ext>
              </a:extLst>
            </p:cNvPr>
            <p:cNvSpPr>
              <a:spLocks noChangeShapeType="1"/>
            </p:cNvSpPr>
            <p:nvPr/>
          </p:nvSpPr>
          <p:spPr bwMode="auto">
            <a:xfrm>
              <a:off x="1459" y="2267"/>
              <a:ext cx="283"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1" name="Line 58">
              <a:extLst>
                <a:ext uri="{FF2B5EF4-FFF2-40B4-BE49-F238E27FC236}">
                  <a16:creationId xmlns:a16="http://schemas.microsoft.com/office/drawing/2014/main" id="{2454E82C-5A5F-4BA7-8A94-2769E926575C}"/>
                </a:ext>
              </a:extLst>
            </p:cNvPr>
            <p:cNvSpPr>
              <a:spLocks noChangeShapeType="1"/>
            </p:cNvSpPr>
            <p:nvPr/>
          </p:nvSpPr>
          <p:spPr bwMode="auto">
            <a:xfrm>
              <a:off x="893" y="2578"/>
              <a:ext cx="226"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2" name="Line 59">
              <a:extLst>
                <a:ext uri="{FF2B5EF4-FFF2-40B4-BE49-F238E27FC236}">
                  <a16:creationId xmlns:a16="http://schemas.microsoft.com/office/drawing/2014/main" id="{E619C931-984A-4F54-A8B9-781A5B411C04}"/>
                </a:ext>
              </a:extLst>
            </p:cNvPr>
            <p:cNvSpPr>
              <a:spLocks noChangeShapeType="1"/>
            </p:cNvSpPr>
            <p:nvPr/>
          </p:nvSpPr>
          <p:spPr bwMode="auto">
            <a:xfrm flipH="1">
              <a:off x="841" y="2966"/>
              <a:ext cx="278" cy="26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3" name="Line 60">
              <a:extLst>
                <a:ext uri="{FF2B5EF4-FFF2-40B4-BE49-F238E27FC236}">
                  <a16:creationId xmlns:a16="http://schemas.microsoft.com/office/drawing/2014/main" id="{4B7880B2-E592-49B7-87A7-690BD3533909}"/>
                </a:ext>
              </a:extLst>
            </p:cNvPr>
            <p:cNvSpPr>
              <a:spLocks noChangeShapeType="1"/>
            </p:cNvSpPr>
            <p:nvPr/>
          </p:nvSpPr>
          <p:spPr bwMode="auto">
            <a:xfrm>
              <a:off x="1969" y="2616"/>
              <a:ext cx="227" cy="15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4" name="Line 61">
              <a:extLst>
                <a:ext uri="{FF2B5EF4-FFF2-40B4-BE49-F238E27FC236}">
                  <a16:creationId xmlns:a16="http://schemas.microsoft.com/office/drawing/2014/main" id="{74A17C74-0AC6-4FC0-9BB8-6CED3C56D1F6}"/>
                </a:ext>
              </a:extLst>
            </p:cNvPr>
            <p:cNvSpPr>
              <a:spLocks noChangeShapeType="1"/>
            </p:cNvSpPr>
            <p:nvPr/>
          </p:nvSpPr>
          <p:spPr bwMode="auto">
            <a:xfrm flipH="1">
              <a:off x="2026" y="2993"/>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5" name="Line 62">
              <a:extLst>
                <a:ext uri="{FF2B5EF4-FFF2-40B4-BE49-F238E27FC236}">
                  <a16:creationId xmlns:a16="http://schemas.microsoft.com/office/drawing/2014/main" id="{299E4DA7-194B-4654-B0E4-BAD63B2934FB}"/>
                </a:ext>
              </a:extLst>
            </p:cNvPr>
            <p:cNvSpPr>
              <a:spLocks noChangeShapeType="1"/>
            </p:cNvSpPr>
            <p:nvPr/>
          </p:nvSpPr>
          <p:spPr bwMode="auto">
            <a:xfrm>
              <a:off x="2081" y="3391"/>
              <a:ext cx="271" cy="2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6" name="Oval 63">
              <a:extLst>
                <a:ext uri="{FF2B5EF4-FFF2-40B4-BE49-F238E27FC236}">
                  <a16:creationId xmlns:a16="http://schemas.microsoft.com/office/drawing/2014/main" id="{29A6DA2F-EF24-47EC-B014-C4E5162C8CF0}"/>
                </a:ext>
              </a:extLst>
            </p:cNvPr>
            <p:cNvSpPr>
              <a:spLocks noChangeArrowheads="1"/>
            </p:cNvSpPr>
            <p:nvPr/>
          </p:nvSpPr>
          <p:spPr bwMode="auto">
            <a:xfrm>
              <a:off x="382" y="3585"/>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72727" name="Line 64">
              <a:extLst>
                <a:ext uri="{FF2B5EF4-FFF2-40B4-BE49-F238E27FC236}">
                  <a16:creationId xmlns:a16="http://schemas.microsoft.com/office/drawing/2014/main" id="{45005750-7ADB-4E52-9B40-D37D40CFAD18}"/>
                </a:ext>
              </a:extLst>
            </p:cNvPr>
            <p:cNvSpPr>
              <a:spLocks noChangeShapeType="1"/>
            </p:cNvSpPr>
            <p:nvPr/>
          </p:nvSpPr>
          <p:spPr bwMode="auto">
            <a:xfrm flipH="1">
              <a:off x="552" y="3353"/>
              <a:ext cx="226" cy="2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8" name="Oval 65">
              <a:extLst>
                <a:ext uri="{FF2B5EF4-FFF2-40B4-BE49-F238E27FC236}">
                  <a16:creationId xmlns:a16="http://schemas.microsoft.com/office/drawing/2014/main" id="{340B4A15-2174-4C4A-9D3B-1D82F7C4715B}"/>
                </a:ext>
              </a:extLst>
            </p:cNvPr>
            <p:cNvSpPr>
              <a:spLocks noChangeArrowheads="1"/>
            </p:cNvSpPr>
            <p:nvPr/>
          </p:nvSpPr>
          <p:spPr bwMode="auto">
            <a:xfrm>
              <a:off x="1855" y="3160"/>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72729" name="Oval 66">
              <a:extLst>
                <a:ext uri="{FF2B5EF4-FFF2-40B4-BE49-F238E27FC236}">
                  <a16:creationId xmlns:a16="http://schemas.microsoft.com/office/drawing/2014/main" id="{97383205-B928-49E4-B5BB-F7028EBE3589}"/>
                </a:ext>
              </a:extLst>
            </p:cNvPr>
            <p:cNvSpPr>
              <a:spLocks noChangeArrowheads="1"/>
            </p:cNvSpPr>
            <p:nvPr/>
          </p:nvSpPr>
          <p:spPr bwMode="auto">
            <a:xfrm>
              <a:off x="690" y="3137"/>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72730" name="Oval 67">
              <a:extLst>
                <a:ext uri="{FF2B5EF4-FFF2-40B4-BE49-F238E27FC236}">
                  <a16:creationId xmlns:a16="http://schemas.microsoft.com/office/drawing/2014/main" id="{5204AF8F-F65F-40BE-9731-375E4A1DA3DC}"/>
                </a:ext>
              </a:extLst>
            </p:cNvPr>
            <p:cNvSpPr>
              <a:spLocks noChangeArrowheads="1"/>
            </p:cNvSpPr>
            <p:nvPr/>
          </p:nvSpPr>
          <p:spPr bwMode="auto">
            <a:xfrm>
              <a:off x="665"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72731" name="Line 68">
              <a:extLst>
                <a:ext uri="{FF2B5EF4-FFF2-40B4-BE49-F238E27FC236}">
                  <a16:creationId xmlns:a16="http://schemas.microsoft.com/office/drawing/2014/main" id="{9D3701DE-C3C2-469A-B85F-FC68EDA52F40}"/>
                </a:ext>
              </a:extLst>
            </p:cNvPr>
            <p:cNvSpPr>
              <a:spLocks noChangeShapeType="1"/>
            </p:cNvSpPr>
            <p:nvPr/>
          </p:nvSpPr>
          <p:spPr bwMode="auto">
            <a:xfrm flipH="1">
              <a:off x="1680" y="3408"/>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2" name="Oval 69">
              <a:extLst>
                <a:ext uri="{FF2B5EF4-FFF2-40B4-BE49-F238E27FC236}">
                  <a16:creationId xmlns:a16="http://schemas.microsoft.com/office/drawing/2014/main" id="{B72464E1-80D7-47EA-A3B1-97945A320FD9}"/>
                </a:ext>
              </a:extLst>
            </p:cNvPr>
            <p:cNvSpPr>
              <a:spLocks noChangeArrowheads="1"/>
            </p:cNvSpPr>
            <p:nvPr/>
          </p:nvSpPr>
          <p:spPr bwMode="auto">
            <a:xfrm>
              <a:off x="1509" y="3575"/>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685EC7CB-89C9-476A-B2FF-F6434624B19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二、二叉排序树(删除)</a:t>
            </a:r>
            <a:endParaRPr lang="en-US" altLang="zh-CN" sz="3200">
              <a:latin typeface="黑体" panose="02010609060101010101" pitchFamily="49" charset="-122"/>
              <a:ea typeface="黑体" panose="02010609060101010101" pitchFamily="49" charset="-122"/>
            </a:endParaRPr>
          </a:p>
        </p:txBody>
      </p:sp>
      <p:sp>
        <p:nvSpPr>
          <p:cNvPr id="73731" name="Text Box 3">
            <a:extLst>
              <a:ext uri="{FF2B5EF4-FFF2-40B4-BE49-F238E27FC236}">
                <a16:creationId xmlns:a16="http://schemas.microsoft.com/office/drawing/2014/main" id="{6511919D-7999-4BC0-8A1A-0ADAA495921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362D219-99CB-4B5C-A340-D7D0CC09987F}" type="slidenum">
              <a:rPr lang="zh-CN" altLang="en-US" sz="2400"/>
              <a:pPr algn="r" eaLnBrk="1" hangingPunct="1">
                <a:spcBef>
                  <a:spcPct val="50000"/>
                </a:spcBef>
                <a:buClrTx/>
                <a:buSzTx/>
                <a:buFontTx/>
                <a:buNone/>
              </a:pPr>
              <a:t>17</a:t>
            </a:fld>
            <a:endParaRPr lang="en-US" altLang="zh-CN" sz="2400"/>
          </a:p>
        </p:txBody>
      </p:sp>
      <p:sp>
        <p:nvSpPr>
          <p:cNvPr id="73732" name="Text Box 4">
            <a:extLst>
              <a:ext uri="{FF2B5EF4-FFF2-40B4-BE49-F238E27FC236}">
                <a16:creationId xmlns:a16="http://schemas.microsoft.com/office/drawing/2014/main" id="{C963FEBD-E87F-4AA1-8BDF-91F66D04EA1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73733" name="Rectangle 5">
            <a:extLst>
              <a:ext uri="{FF2B5EF4-FFF2-40B4-BE49-F238E27FC236}">
                <a16:creationId xmlns:a16="http://schemas.microsoft.com/office/drawing/2014/main" id="{FAD7639D-0929-44F3-81A5-06C4F836AD24}"/>
              </a:ext>
            </a:extLst>
          </p:cNvPr>
          <p:cNvSpPr>
            <a:spLocks noGrp="1" noChangeArrowheads="1"/>
          </p:cNvSpPr>
          <p:nvPr>
            <p:ph type="body" idx="1"/>
          </p:nvPr>
        </p:nvSpPr>
        <p:spPr>
          <a:xfrm>
            <a:off x="381000" y="2819400"/>
            <a:ext cx="8655496" cy="4038600"/>
          </a:xfrm>
        </p:spPr>
        <p:txBody>
          <a:bodyPr/>
          <a:lstStyle/>
          <a:p>
            <a:pPr eaLnBrk="1" hangingPunct="1">
              <a:spcBef>
                <a:spcPct val="30000"/>
              </a:spcBef>
            </a:pPr>
            <a:r>
              <a:rPr lang="zh-CN" altLang="en-US" b="1" dirty="0">
                <a:solidFill>
                  <a:srgbClr val="FF0000"/>
                </a:solidFill>
                <a:latin typeface="黑体" panose="02010609060101010101" pitchFamily="49" charset="-122"/>
                <a:ea typeface="黑体" panose="02010609060101010101" pitchFamily="49" charset="-122"/>
              </a:rPr>
              <a:t>删除</a:t>
            </a:r>
            <a:r>
              <a:rPr lang="zh-CN" altLang="en-US" b="1" dirty="0">
                <a:latin typeface="黑体" panose="02010609060101010101" pitchFamily="49" charset="-122"/>
                <a:ea typeface="黑体" panose="02010609060101010101" pitchFamily="49" charset="-122"/>
              </a:rPr>
              <a:t>二叉排序树中的一个结点后，必须</a:t>
            </a:r>
            <a:r>
              <a:rPr lang="zh-CN" altLang="en-US" b="1" dirty="0">
                <a:solidFill>
                  <a:srgbClr val="FF0000"/>
                </a:solidFill>
                <a:latin typeface="黑体" panose="02010609060101010101" pitchFamily="49" charset="-122"/>
                <a:ea typeface="黑体" panose="02010609060101010101" pitchFamily="49" charset="-122"/>
              </a:rPr>
              <a:t>保持二叉排序树的特性</a:t>
            </a:r>
            <a:r>
              <a:rPr lang="zh-CN" altLang="en-US" b="1" dirty="0">
                <a:latin typeface="黑体" panose="02010609060101010101" pitchFamily="49" charset="-122"/>
                <a:ea typeface="黑体" panose="02010609060101010101" pitchFamily="49" charset="-122"/>
              </a:rPr>
              <a:t>（左子树的所有结点值小于根结点，右子树的所有结点值大于根结点）</a:t>
            </a:r>
          </a:p>
          <a:p>
            <a:pPr eaLnBrk="1" hangingPunct="1">
              <a:spcBef>
                <a:spcPct val="30000"/>
              </a:spcBef>
            </a:pPr>
            <a:r>
              <a:rPr lang="zh-CN" altLang="en-US" b="1" dirty="0">
                <a:latin typeface="黑体" panose="02010609060101010101" pitchFamily="49" charset="-122"/>
                <a:ea typeface="黑体" panose="02010609060101010101" pitchFamily="49" charset="-122"/>
              </a:rPr>
              <a:t>也即保持中序遍历后，输出为有序序列</a:t>
            </a:r>
          </a:p>
        </p:txBody>
      </p:sp>
      <p:sp>
        <p:nvSpPr>
          <p:cNvPr id="73734" name="Rectangle 6">
            <a:extLst>
              <a:ext uri="{FF2B5EF4-FFF2-40B4-BE49-F238E27FC236}">
                <a16:creationId xmlns:a16="http://schemas.microsoft.com/office/drawing/2014/main" id="{84F3A1D0-71BF-48DC-9AC7-F872CC8CF03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F0C96C10-7F59-42CF-A237-5C30C366666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二、二叉排序树(删除)</a:t>
            </a:r>
            <a:endParaRPr lang="en-US" altLang="zh-CN" sz="3200">
              <a:latin typeface="黑体" panose="02010609060101010101" pitchFamily="49" charset="-122"/>
              <a:ea typeface="黑体" panose="02010609060101010101" pitchFamily="49" charset="-122"/>
            </a:endParaRPr>
          </a:p>
        </p:txBody>
      </p:sp>
      <p:sp>
        <p:nvSpPr>
          <p:cNvPr id="74755" name="Text Box 3">
            <a:extLst>
              <a:ext uri="{FF2B5EF4-FFF2-40B4-BE49-F238E27FC236}">
                <a16:creationId xmlns:a16="http://schemas.microsoft.com/office/drawing/2014/main" id="{07403622-3363-499F-95C8-6BEBAF7C67C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6596CB6-0F84-4860-836F-51554232800F}" type="slidenum">
              <a:rPr lang="zh-CN" altLang="en-US" sz="2400"/>
              <a:pPr algn="r" eaLnBrk="1" hangingPunct="1">
                <a:spcBef>
                  <a:spcPct val="50000"/>
                </a:spcBef>
                <a:buClrTx/>
                <a:buSzTx/>
                <a:buFontTx/>
                <a:buNone/>
              </a:pPr>
              <a:t>18</a:t>
            </a:fld>
            <a:endParaRPr lang="en-US" altLang="zh-CN" sz="2400"/>
          </a:p>
        </p:txBody>
      </p:sp>
      <p:sp>
        <p:nvSpPr>
          <p:cNvPr id="74756" name="Text Box 4">
            <a:extLst>
              <a:ext uri="{FF2B5EF4-FFF2-40B4-BE49-F238E27FC236}">
                <a16:creationId xmlns:a16="http://schemas.microsoft.com/office/drawing/2014/main" id="{5025CA0A-5066-4851-8159-E68D12B623D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74757" name="Rectangle 5">
            <a:extLst>
              <a:ext uri="{FF2B5EF4-FFF2-40B4-BE49-F238E27FC236}">
                <a16:creationId xmlns:a16="http://schemas.microsoft.com/office/drawing/2014/main" id="{E976B357-330D-4A25-86A0-C4A1DF24002A}"/>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被删除结点具有以下</a:t>
            </a:r>
            <a:r>
              <a:rPr lang="zh-CN" altLang="en-US" b="1">
                <a:solidFill>
                  <a:srgbClr val="FF0000"/>
                </a:solidFill>
                <a:latin typeface="黑体" panose="02010609060101010101" pitchFamily="49" charset="-122"/>
                <a:ea typeface="黑体" panose="02010609060101010101" pitchFamily="49" charset="-122"/>
              </a:rPr>
              <a:t>三种</a:t>
            </a:r>
            <a:r>
              <a:rPr lang="zh-CN" altLang="en-US" b="1">
                <a:latin typeface="黑体" panose="02010609060101010101" pitchFamily="49" charset="-122"/>
                <a:ea typeface="黑体" panose="02010609060101010101" pitchFamily="49" charset="-122"/>
              </a:rPr>
              <a:t>情况：</a:t>
            </a:r>
          </a:p>
          <a:p>
            <a:pPr eaLnBrk="1" hangingPunct="1">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1.是叶子结点</a:t>
            </a:r>
          </a:p>
          <a:p>
            <a:pPr eaLnBrk="1" hangingPunct="1">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2.只有左子树或右子树</a:t>
            </a:r>
          </a:p>
          <a:p>
            <a:pPr eaLnBrk="1" hangingPunct="1">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3.同时有左、右子树</a:t>
            </a:r>
          </a:p>
        </p:txBody>
      </p:sp>
      <p:sp>
        <p:nvSpPr>
          <p:cNvPr id="74758" name="Rectangle 6">
            <a:extLst>
              <a:ext uri="{FF2B5EF4-FFF2-40B4-BE49-F238E27FC236}">
                <a16:creationId xmlns:a16="http://schemas.microsoft.com/office/drawing/2014/main" id="{07F93DAD-E5F1-49E0-A738-E20BC88D5D6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773E9FB8-5652-48A1-801D-16EA010870B6}"/>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二、二叉排序树(删除)</a:t>
            </a:r>
            <a:endParaRPr lang="en-US" altLang="zh-CN" sz="3200">
              <a:latin typeface="黑体" panose="02010609060101010101" pitchFamily="49" charset="-122"/>
              <a:ea typeface="黑体" panose="02010609060101010101" pitchFamily="49" charset="-122"/>
            </a:endParaRPr>
          </a:p>
        </p:txBody>
      </p:sp>
      <p:sp>
        <p:nvSpPr>
          <p:cNvPr id="75779" name="Text Box 3">
            <a:extLst>
              <a:ext uri="{FF2B5EF4-FFF2-40B4-BE49-F238E27FC236}">
                <a16:creationId xmlns:a16="http://schemas.microsoft.com/office/drawing/2014/main" id="{E8FEF76B-E788-416A-96A6-DF20900A929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3629A23-D203-47EF-B3FD-A3AFF4DCF636}" type="slidenum">
              <a:rPr lang="zh-CN" altLang="en-US" sz="2400"/>
              <a:pPr algn="r" eaLnBrk="1" hangingPunct="1">
                <a:spcBef>
                  <a:spcPct val="50000"/>
                </a:spcBef>
                <a:buClrTx/>
                <a:buSzTx/>
                <a:buFontTx/>
                <a:buNone/>
              </a:pPr>
              <a:t>19</a:t>
            </a:fld>
            <a:endParaRPr lang="en-US" altLang="zh-CN" sz="2400"/>
          </a:p>
        </p:txBody>
      </p:sp>
      <p:sp>
        <p:nvSpPr>
          <p:cNvPr id="75780" name="Text Box 4">
            <a:extLst>
              <a:ext uri="{FF2B5EF4-FFF2-40B4-BE49-F238E27FC236}">
                <a16:creationId xmlns:a16="http://schemas.microsoft.com/office/drawing/2014/main" id="{0F138A89-8047-4F04-873A-ACBE32578F9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75781" name="Rectangle 5">
            <a:extLst>
              <a:ext uri="{FF2B5EF4-FFF2-40B4-BE49-F238E27FC236}">
                <a16:creationId xmlns:a16="http://schemas.microsoft.com/office/drawing/2014/main" id="{946CB31E-D3B2-4AEB-A81A-796D75534D21}"/>
              </a:ext>
            </a:extLst>
          </p:cNvPr>
          <p:cNvSpPr>
            <a:spLocks noGrp="1" noChangeArrowheads="1"/>
          </p:cNvSpPr>
          <p:nvPr>
            <p:ph type="body" idx="1"/>
          </p:nvPr>
        </p:nvSpPr>
        <p:spPr>
          <a:xfrm>
            <a:off x="381000" y="2819400"/>
            <a:ext cx="8763000" cy="4038600"/>
          </a:xfrm>
        </p:spPr>
        <p:txBody>
          <a:bodyPr/>
          <a:lstStyle/>
          <a:p>
            <a:pPr eaLnBrk="1" hangingPunct="1">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1.被删除结点是叶子结点</a:t>
            </a:r>
          </a:p>
          <a:p>
            <a:pPr eaLnBrk="1" hangingPunct="1">
              <a:spcBef>
                <a:spcPct val="30000"/>
              </a:spcBef>
            </a:pPr>
            <a:r>
              <a:rPr lang="zh-CN" altLang="en-US" b="1">
                <a:latin typeface="黑体" panose="02010609060101010101" pitchFamily="49" charset="-122"/>
                <a:ea typeface="黑体" panose="02010609060101010101" pitchFamily="49" charset="-122"/>
              </a:rPr>
              <a:t>直接删除结点，并让其父结点指向该结点的指针变为空</a:t>
            </a:r>
          </a:p>
        </p:txBody>
      </p:sp>
      <p:sp>
        <p:nvSpPr>
          <p:cNvPr id="75782" name="Rectangle 6">
            <a:extLst>
              <a:ext uri="{FF2B5EF4-FFF2-40B4-BE49-F238E27FC236}">
                <a16:creationId xmlns:a16="http://schemas.microsoft.com/office/drawing/2014/main" id="{BCCE3F98-B66E-4C4F-B91F-2138375BE00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75783" name="Group 7">
            <a:extLst>
              <a:ext uri="{FF2B5EF4-FFF2-40B4-BE49-F238E27FC236}">
                <a16:creationId xmlns:a16="http://schemas.microsoft.com/office/drawing/2014/main" id="{99854190-4C49-4991-971A-4707BC73806C}"/>
              </a:ext>
            </a:extLst>
          </p:cNvPr>
          <p:cNvGrpSpPr>
            <a:grpSpLocks/>
          </p:cNvGrpSpPr>
          <p:nvPr/>
        </p:nvGrpSpPr>
        <p:grpSpPr bwMode="auto">
          <a:xfrm>
            <a:off x="4876800" y="4087813"/>
            <a:ext cx="3679825" cy="2770187"/>
            <a:chOff x="3072" y="2575"/>
            <a:chExt cx="2318" cy="1745"/>
          </a:xfrm>
        </p:grpSpPr>
        <p:sp>
          <p:nvSpPr>
            <p:cNvPr id="75785" name="Oval 8">
              <a:extLst>
                <a:ext uri="{FF2B5EF4-FFF2-40B4-BE49-F238E27FC236}">
                  <a16:creationId xmlns:a16="http://schemas.microsoft.com/office/drawing/2014/main" id="{A5F71DF1-F59F-4A45-904D-FE7DFB98C04E}"/>
                </a:ext>
              </a:extLst>
            </p:cNvPr>
            <p:cNvSpPr>
              <a:spLocks noChangeArrowheads="1"/>
            </p:cNvSpPr>
            <p:nvPr/>
          </p:nvSpPr>
          <p:spPr bwMode="auto">
            <a:xfrm>
              <a:off x="4035" y="2575"/>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75786" name="Oval 9">
              <a:extLst>
                <a:ext uri="{FF2B5EF4-FFF2-40B4-BE49-F238E27FC236}">
                  <a16:creationId xmlns:a16="http://schemas.microsoft.com/office/drawing/2014/main" id="{B7D0E530-79C4-4BDB-961E-578CE88546CE}"/>
                </a:ext>
              </a:extLst>
            </p:cNvPr>
            <p:cNvSpPr>
              <a:spLocks noChangeArrowheads="1"/>
            </p:cNvSpPr>
            <p:nvPr/>
          </p:nvSpPr>
          <p:spPr bwMode="auto">
            <a:xfrm>
              <a:off x="4574" y="2847"/>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75787" name="Oval 10">
              <a:extLst>
                <a:ext uri="{FF2B5EF4-FFF2-40B4-BE49-F238E27FC236}">
                  <a16:creationId xmlns:a16="http://schemas.microsoft.com/office/drawing/2014/main" id="{03729952-4235-44D3-8913-7374C1ECDA03}"/>
                </a:ext>
              </a:extLst>
            </p:cNvPr>
            <p:cNvSpPr>
              <a:spLocks noChangeArrowheads="1"/>
            </p:cNvSpPr>
            <p:nvPr/>
          </p:nvSpPr>
          <p:spPr bwMode="auto">
            <a:xfrm>
              <a:off x="3072" y="3196"/>
              <a:ext cx="254"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75788" name="Oval 11">
              <a:extLst>
                <a:ext uri="{FF2B5EF4-FFF2-40B4-BE49-F238E27FC236}">
                  <a16:creationId xmlns:a16="http://schemas.microsoft.com/office/drawing/2014/main" id="{DA49A7FB-E380-4526-90A5-A7D9D897E580}"/>
                </a:ext>
              </a:extLst>
            </p:cNvPr>
            <p:cNvSpPr>
              <a:spLocks noChangeArrowheads="1"/>
            </p:cNvSpPr>
            <p:nvPr/>
          </p:nvSpPr>
          <p:spPr bwMode="auto">
            <a:xfrm>
              <a:off x="4999" y="3196"/>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75789" name="Oval 12">
              <a:extLst>
                <a:ext uri="{FF2B5EF4-FFF2-40B4-BE49-F238E27FC236}">
                  <a16:creationId xmlns:a16="http://schemas.microsoft.com/office/drawing/2014/main" id="{D620FF42-D8C8-4349-B138-3F443A2358ED}"/>
                </a:ext>
              </a:extLst>
            </p:cNvPr>
            <p:cNvSpPr>
              <a:spLocks noChangeArrowheads="1"/>
            </p:cNvSpPr>
            <p:nvPr/>
          </p:nvSpPr>
          <p:spPr bwMode="auto">
            <a:xfrm>
              <a:off x="3922" y="3196"/>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75790" name="Oval 13">
              <a:extLst>
                <a:ext uri="{FF2B5EF4-FFF2-40B4-BE49-F238E27FC236}">
                  <a16:creationId xmlns:a16="http://schemas.microsoft.com/office/drawing/2014/main" id="{9173B111-1B79-4489-AC8B-E3996E94B965}"/>
                </a:ext>
              </a:extLst>
            </p:cNvPr>
            <p:cNvSpPr>
              <a:spLocks noChangeArrowheads="1"/>
            </p:cNvSpPr>
            <p:nvPr/>
          </p:nvSpPr>
          <p:spPr bwMode="auto">
            <a:xfrm>
              <a:off x="5136" y="4015"/>
              <a:ext cx="254" cy="272"/>
            </a:xfrm>
            <a:prstGeom prst="ellipse">
              <a:avLst/>
            </a:prstGeom>
            <a:solidFill>
              <a:srgbClr val="FFFFFF"/>
            </a:solidFill>
            <a:ln w="25400" cap="rnd">
              <a:solidFill>
                <a:srgbClr val="C0C0C0"/>
              </a:solidFill>
              <a:prstDash val="sysDot"/>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DDDDDD"/>
                  </a:solidFill>
                  <a:latin typeface="Times New Roman" panose="02020603050405020304" pitchFamily="18" charset="0"/>
                  <a:ea typeface="楷体_GB2312" pitchFamily="49" charset="-122"/>
                </a:rPr>
                <a:t>88</a:t>
              </a:r>
            </a:p>
          </p:txBody>
        </p:sp>
        <p:sp>
          <p:nvSpPr>
            <p:cNvPr id="75791" name="Line 14">
              <a:extLst>
                <a:ext uri="{FF2B5EF4-FFF2-40B4-BE49-F238E27FC236}">
                  <a16:creationId xmlns:a16="http://schemas.microsoft.com/office/drawing/2014/main" id="{8BC3B000-1141-41B3-8675-C386A735A91E}"/>
                </a:ext>
              </a:extLst>
            </p:cNvPr>
            <p:cNvSpPr>
              <a:spLocks noChangeShapeType="1"/>
            </p:cNvSpPr>
            <p:nvPr/>
          </p:nvSpPr>
          <p:spPr bwMode="auto">
            <a:xfrm flipH="1">
              <a:off x="3725" y="2730"/>
              <a:ext cx="310"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2" name="Line 15">
              <a:extLst>
                <a:ext uri="{FF2B5EF4-FFF2-40B4-BE49-F238E27FC236}">
                  <a16:creationId xmlns:a16="http://schemas.microsoft.com/office/drawing/2014/main" id="{B7AA85D2-7491-4A89-B8A0-6373C3C7E047}"/>
                </a:ext>
              </a:extLst>
            </p:cNvPr>
            <p:cNvSpPr>
              <a:spLocks noChangeShapeType="1"/>
            </p:cNvSpPr>
            <p:nvPr/>
          </p:nvSpPr>
          <p:spPr bwMode="auto">
            <a:xfrm flipH="1">
              <a:off x="3298" y="3072"/>
              <a:ext cx="224" cy="16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3" name="Line 16">
              <a:extLst>
                <a:ext uri="{FF2B5EF4-FFF2-40B4-BE49-F238E27FC236}">
                  <a16:creationId xmlns:a16="http://schemas.microsoft.com/office/drawing/2014/main" id="{84F65969-C829-41CD-A441-DF677B16F443}"/>
                </a:ext>
              </a:extLst>
            </p:cNvPr>
            <p:cNvSpPr>
              <a:spLocks noChangeShapeType="1"/>
            </p:cNvSpPr>
            <p:nvPr/>
          </p:nvSpPr>
          <p:spPr bwMode="auto">
            <a:xfrm>
              <a:off x="4291" y="2730"/>
              <a:ext cx="283"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4" name="Line 17">
              <a:extLst>
                <a:ext uri="{FF2B5EF4-FFF2-40B4-BE49-F238E27FC236}">
                  <a16:creationId xmlns:a16="http://schemas.microsoft.com/office/drawing/2014/main" id="{8BAED564-CC74-492A-8947-6565149FFEA2}"/>
                </a:ext>
              </a:extLst>
            </p:cNvPr>
            <p:cNvSpPr>
              <a:spLocks noChangeShapeType="1"/>
            </p:cNvSpPr>
            <p:nvPr/>
          </p:nvSpPr>
          <p:spPr bwMode="auto">
            <a:xfrm>
              <a:off x="3725" y="3041"/>
              <a:ext cx="226"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5" name="Line 18">
              <a:extLst>
                <a:ext uri="{FF2B5EF4-FFF2-40B4-BE49-F238E27FC236}">
                  <a16:creationId xmlns:a16="http://schemas.microsoft.com/office/drawing/2014/main" id="{83FD2C8F-640A-46BF-A5FD-9199697DE069}"/>
                </a:ext>
              </a:extLst>
            </p:cNvPr>
            <p:cNvSpPr>
              <a:spLocks noChangeShapeType="1"/>
            </p:cNvSpPr>
            <p:nvPr/>
          </p:nvSpPr>
          <p:spPr bwMode="auto">
            <a:xfrm flipH="1">
              <a:off x="3673" y="3429"/>
              <a:ext cx="278" cy="26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6" name="Line 19">
              <a:extLst>
                <a:ext uri="{FF2B5EF4-FFF2-40B4-BE49-F238E27FC236}">
                  <a16:creationId xmlns:a16="http://schemas.microsoft.com/office/drawing/2014/main" id="{67BF8F36-B89B-4A06-BDA4-E3F37CB3746C}"/>
                </a:ext>
              </a:extLst>
            </p:cNvPr>
            <p:cNvSpPr>
              <a:spLocks noChangeShapeType="1"/>
            </p:cNvSpPr>
            <p:nvPr/>
          </p:nvSpPr>
          <p:spPr bwMode="auto">
            <a:xfrm>
              <a:off x="4801" y="3079"/>
              <a:ext cx="227" cy="15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7" name="Line 20">
              <a:extLst>
                <a:ext uri="{FF2B5EF4-FFF2-40B4-BE49-F238E27FC236}">
                  <a16:creationId xmlns:a16="http://schemas.microsoft.com/office/drawing/2014/main" id="{D97CE3A1-CFC7-47D9-A108-8C16FAAC709A}"/>
                </a:ext>
              </a:extLst>
            </p:cNvPr>
            <p:cNvSpPr>
              <a:spLocks noChangeShapeType="1"/>
            </p:cNvSpPr>
            <p:nvPr/>
          </p:nvSpPr>
          <p:spPr bwMode="auto">
            <a:xfrm flipH="1">
              <a:off x="4858" y="3456"/>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8" name="Line 21">
              <a:extLst>
                <a:ext uri="{FF2B5EF4-FFF2-40B4-BE49-F238E27FC236}">
                  <a16:creationId xmlns:a16="http://schemas.microsoft.com/office/drawing/2014/main" id="{8C4E8C7E-C686-4356-A363-55BD99197961}"/>
                </a:ext>
              </a:extLst>
            </p:cNvPr>
            <p:cNvSpPr>
              <a:spLocks noChangeShapeType="1"/>
            </p:cNvSpPr>
            <p:nvPr/>
          </p:nvSpPr>
          <p:spPr bwMode="auto">
            <a:xfrm>
              <a:off x="4913" y="3854"/>
              <a:ext cx="271" cy="209"/>
            </a:xfrm>
            <a:prstGeom prst="line">
              <a:avLst/>
            </a:prstGeom>
            <a:noFill/>
            <a:ln w="38100" cap="rnd">
              <a:solidFill>
                <a:srgbClr val="C0C0C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9" name="Oval 22">
              <a:extLst>
                <a:ext uri="{FF2B5EF4-FFF2-40B4-BE49-F238E27FC236}">
                  <a16:creationId xmlns:a16="http://schemas.microsoft.com/office/drawing/2014/main" id="{97A33F1B-807B-4361-9FF1-AAB2DBB500F8}"/>
                </a:ext>
              </a:extLst>
            </p:cNvPr>
            <p:cNvSpPr>
              <a:spLocks noChangeArrowheads="1"/>
            </p:cNvSpPr>
            <p:nvPr/>
          </p:nvSpPr>
          <p:spPr bwMode="auto">
            <a:xfrm>
              <a:off x="3214" y="4048"/>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75800" name="Line 23">
              <a:extLst>
                <a:ext uri="{FF2B5EF4-FFF2-40B4-BE49-F238E27FC236}">
                  <a16:creationId xmlns:a16="http://schemas.microsoft.com/office/drawing/2014/main" id="{4E9F85AD-9BFD-48B0-81B4-D060580FB9AC}"/>
                </a:ext>
              </a:extLst>
            </p:cNvPr>
            <p:cNvSpPr>
              <a:spLocks noChangeShapeType="1"/>
            </p:cNvSpPr>
            <p:nvPr/>
          </p:nvSpPr>
          <p:spPr bwMode="auto">
            <a:xfrm flipH="1">
              <a:off x="3384" y="3816"/>
              <a:ext cx="226" cy="2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1" name="Oval 24">
              <a:extLst>
                <a:ext uri="{FF2B5EF4-FFF2-40B4-BE49-F238E27FC236}">
                  <a16:creationId xmlns:a16="http://schemas.microsoft.com/office/drawing/2014/main" id="{CC1E8FDC-9137-4CB5-88D1-3257F2095A40}"/>
                </a:ext>
              </a:extLst>
            </p:cNvPr>
            <p:cNvSpPr>
              <a:spLocks noChangeArrowheads="1"/>
            </p:cNvSpPr>
            <p:nvPr/>
          </p:nvSpPr>
          <p:spPr bwMode="auto">
            <a:xfrm>
              <a:off x="4687" y="3623"/>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75802" name="Oval 25">
              <a:extLst>
                <a:ext uri="{FF2B5EF4-FFF2-40B4-BE49-F238E27FC236}">
                  <a16:creationId xmlns:a16="http://schemas.microsoft.com/office/drawing/2014/main" id="{39617F3E-BD75-4FEF-B0CB-6DA5063B280C}"/>
                </a:ext>
              </a:extLst>
            </p:cNvPr>
            <p:cNvSpPr>
              <a:spLocks noChangeArrowheads="1"/>
            </p:cNvSpPr>
            <p:nvPr/>
          </p:nvSpPr>
          <p:spPr bwMode="auto">
            <a:xfrm>
              <a:off x="3522" y="3600"/>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75803" name="Oval 26">
              <a:extLst>
                <a:ext uri="{FF2B5EF4-FFF2-40B4-BE49-F238E27FC236}">
                  <a16:creationId xmlns:a16="http://schemas.microsoft.com/office/drawing/2014/main" id="{CA663BB7-3E77-42E9-9773-557B79DB5052}"/>
                </a:ext>
              </a:extLst>
            </p:cNvPr>
            <p:cNvSpPr>
              <a:spLocks noChangeArrowheads="1"/>
            </p:cNvSpPr>
            <p:nvPr/>
          </p:nvSpPr>
          <p:spPr bwMode="auto">
            <a:xfrm>
              <a:off x="3497" y="2847"/>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75804" name="Line 27">
              <a:extLst>
                <a:ext uri="{FF2B5EF4-FFF2-40B4-BE49-F238E27FC236}">
                  <a16:creationId xmlns:a16="http://schemas.microsoft.com/office/drawing/2014/main" id="{85904830-7D41-4BE1-A769-FB6BA23B589A}"/>
                </a:ext>
              </a:extLst>
            </p:cNvPr>
            <p:cNvSpPr>
              <a:spLocks noChangeShapeType="1"/>
            </p:cNvSpPr>
            <p:nvPr/>
          </p:nvSpPr>
          <p:spPr bwMode="auto">
            <a:xfrm flipH="1">
              <a:off x="4512" y="3871"/>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5" name="Oval 28">
              <a:extLst>
                <a:ext uri="{FF2B5EF4-FFF2-40B4-BE49-F238E27FC236}">
                  <a16:creationId xmlns:a16="http://schemas.microsoft.com/office/drawing/2014/main" id="{E9A06135-2843-4694-B5DA-8DD34FBA49EB}"/>
                </a:ext>
              </a:extLst>
            </p:cNvPr>
            <p:cNvSpPr>
              <a:spLocks noChangeArrowheads="1"/>
            </p:cNvSpPr>
            <p:nvPr/>
          </p:nvSpPr>
          <p:spPr bwMode="auto">
            <a:xfrm>
              <a:off x="4341" y="4038"/>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sp>
        <p:nvSpPr>
          <p:cNvPr id="75784" name="Text Box 29">
            <a:extLst>
              <a:ext uri="{FF2B5EF4-FFF2-40B4-BE49-F238E27FC236}">
                <a16:creationId xmlns:a16="http://schemas.microsoft.com/office/drawing/2014/main" id="{A2DB5CE9-FFFA-4A8C-9F2F-5280AC553C30}"/>
              </a:ext>
            </a:extLst>
          </p:cNvPr>
          <p:cNvSpPr txBox="1">
            <a:spLocks noChangeArrowheads="1"/>
          </p:cNvSpPr>
          <p:nvPr/>
        </p:nvSpPr>
        <p:spPr bwMode="auto">
          <a:xfrm>
            <a:off x="2667000" y="6096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t>删除结点88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F16EBF8-7EEF-4AA5-81C7-C66AC3801695}"/>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a:t>
            </a:r>
            <a:endParaRPr lang="en-US" altLang="zh-CN" sz="3200">
              <a:latin typeface="黑体" panose="02010609060101010101" pitchFamily="49" charset="-122"/>
              <a:ea typeface="黑体" panose="02010609060101010101" pitchFamily="49" charset="-122"/>
            </a:endParaRPr>
          </a:p>
        </p:txBody>
      </p:sp>
      <p:sp>
        <p:nvSpPr>
          <p:cNvPr id="49155" name="Text Box 3">
            <a:extLst>
              <a:ext uri="{FF2B5EF4-FFF2-40B4-BE49-F238E27FC236}">
                <a16:creationId xmlns:a16="http://schemas.microsoft.com/office/drawing/2014/main" id="{EADD1176-B9EB-4034-9659-CF838B6DFB3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A5B9B83-E47E-4744-B6E9-45F60963F8BF}" type="slidenum">
              <a:rPr lang="zh-CN" altLang="en-US" sz="2400"/>
              <a:pPr algn="r" eaLnBrk="1" hangingPunct="1">
                <a:spcBef>
                  <a:spcPct val="50000"/>
                </a:spcBef>
                <a:buClrTx/>
                <a:buSzTx/>
                <a:buFontTx/>
                <a:buNone/>
              </a:pPr>
              <a:t>2</a:t>
            </a:fld>
            <a:endParaRPr lang="en-US" altLang="zh-CN" sz="2400"/>
          </a:p>
        </p:txBody>
      </p:sp>
      <p:sp>
        <p:nvSpPr>
          <p:cNvPr id="49156" name="Text Box 4">
            <a:extLst>
              <a:ext uri="{FF2B5EF4-FFF2-40B4-BE49-F238E27FC236}">
                <a16:creationId xmlns:a16="http://schemas.microsoft.com/office/drawing/2014/main" id="{CE6A5808-2311-4E8F-86A5-6EDD896CD47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49157" name="Rectangle 5">
            <a:extLst>
              <a:ext uri="{FF2B5EF4-FFF2-40B4-BE49-F238E27FC236}">
                <a16:creationId xmlns:a16="http://schemas.microsoft.com/office/drawing/2014/main" id="{4CD855BF-CD05-43C9-84A0-7E036BC5D9D4}"/>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70000"/>
              </a:spcBef>
            </a:pPr>
            <a:r>
              <a:rPr lang="zh-CN" altLang="en-US" b="1">
                <a:latin typeface="黑体" panose="02010609060101010101" pitchFamily="49" charset="-122"/>
                <a:ea typeface="黑体" panose="02010609060101010101" pitchFamily="49" charset="-122"/>
              </a:rPr>
              <a:t>空树或者是具有如下特性的二叉树：</a:t>
            </a:r>
          </a:p>
          <a:p>
            <a:pPr eaLnBrk="1" hangingPunct="1">
              <a:lnSpc>
                <a:spcPct val="90000"/>
              </a:lnSpc>
              <a:spcBef>
                <a:spcPct val="7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⑴.若它的</a:t>
            </a:r>
            <a:r>
              <a:rPr lang="zh-CN" altLang="en-US" b="1">
                <a:solidFill>
                  <a:srgbClr val="FF0000"/>
                </a:solidFill>
                <a:latin typeface="黑体" panose="02010609060101010101" pitchFamily="49" charset="-122"/>
                <a:ea typeface="黑体" panose="02010609060101010101" pitchFamily="49" charset="-122"/>
              </a:rPr>
              <a:t>左子树</a:t>
            </a:r>
            <a:r>
              <a:rPr lang="zh-CN" altLang="en-US" b="1">
                <a:latin typeface="黑体" panose="02010609060101010101" pitchFamily="49" charset="-122"/>
                <a:ea typeface="黑体" panose="02010609060101010101" pitchFamily="49" charset="-122"/>
              </a:rPr>
              <a:t>不空，则左子树上所有结点的值均</a:t>
            </a:r>
            <a:r>
              <a:rPr lang="zh-CN" altLang="en-US" b="1">
                <a:solidFill>
                  <a:srgbClr val="FF0000"/>
                </a:solidFill>
                <a:latin typeface="黑体" panose="02010609060101010101" pitchFamily="49" charset="-122"/>
                <a:ea typeface="黑体" panose="02010609060101010101" pitchFamily="49" charset="-122"/>
              </a:rPr>
              <a:t>小于</a:t>
            </a:r>
            <a:r>
              <a:rPr lang="zh-CN" altLang="en-US" b="1">
                <a:latin typeface="黑体" panose="02010609060101010101" pitchFamily="49" charset="-122"/>
                <a:ea typeface="黑体" panose="02010609060101010101" pitchFamily="49" charset="-122"/>
              </a:rPr>
              <a:t>根结点的值；</a:t>
            </a:r>
          </a:p>
          <a:p>
            <a:pPr eaLnBrk="1" hangingPunct="1">
              <a:lnSpc>
                <a:spcPct val="90000"/>
              </a:lnSpc>
              <a:spcBef>
                <a:spcPct val="7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⑵.若它的</a:t>
            </a:r>
            <a:r>
              <a:rPr lang="zh-CN" altLang="en-US" b="1">
                <a:solidFill>
                  <a:srgbClr val="FF0000"/>
                </a:solidFill>
                <a:latin typeface="黑体" panose="02010609060101010101" pitchFamily="49" charset="-122"/>
                <a:ea typeface="黑体" panose="02010609060101010101" pitchFamily="49" charset="-122"/>
              </a:rPr>
              <a:t>右子树</a:t>
            </a:r>
            <a:r>
              <a:rPr lang="zh-CN" altLang="en-US" b="1">
                <a:latin typeface="黑体" panose="02010609060101010101" pitchFamily="49" charset="-122"/>
                <a:ea typeface="黑体" panose="02010609060101010101" pitchFamily="49" charset="-122"/>
              </a:rPr>
              <a:t>不空，则右子树上所有结点的值均</a:t>
            </a:r>
            <a:r>
              <a:rPr lang="zh-CN" altLang="en-US" b="1">
                <a:solidFill>
                  <a:srgbClr val="FF0000"/>
                </a:solidFill>
                <a:latin typeface="黑体" panose="02010609060101010101" pitchFamily="49" charset="-122"/>
                <a:ea typeface="黑体" panose="02010609060101010101" pitchFamily="49" charset="-122"/>
              </a:rPr>
              <a:t>大于</a:t>
            </a:r>
            <a:r>
              <a:rPr lang="zh-CN" altLang="en-US" b="1">
                <a:latin typeface="黑体" panose="02010609060101010101" pitchFamily="49" charset="-122"/>
                <a:ea typeface="黑体" panose="02010609060101010101" pitchFamily="49" charset="-122"/>
              </a:rPr>
              <a:t>根结点的值；</a:t>
            </a:r>
          </a:p>
          <a:p>
            <a:pPr eaLnBrk="1" hangingPunct="1">
              <a:lnSpc>
                <a:spcPct val="90000"/>
              </a:lnSpc>
              <a:spcBef>
                <a:spcPct val="7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⑶.它的左、右子树也都分别是</a:t>
            </a:r>
            <a:r>
              <a:rPr lang="zh-CN" altLang="en-US" b="1">
                <a:solidFill>
                  <a:srgbClr val="FF0000"/>
                </a:solidFill>
                <a:latin typeface="黑体" panose="02010609060101010101" pitchFamily="49" charset="-122"/>
                <a:ea typeface="黑体" panose="02010609060101010101" pitchFamily="49" charset="-122"/>
              </a:rPr>
              <a:t>二叉排序树</a:t>
            </a:r>
            <a:r>
              <a:rPr lang="zh-CN" altLang="en-US" b="1">
                <a:latin typeface="黑体" panose="02010609060101010101" pitchFamily="49" charset="-122"/>
                <a:ea typeface="黑体" panose="02010609060101010101" pitchFamily="49" charset="-122"/>
              </a:rPr>
              <a:t>。</a:t>
            </a:r>
          </a:p>
        </p:txBody>
      </p:sp>
      <p:sp>
        <p:nvSpPr>
          <p:cNvPr id="49158" name="Rectangle 6">
            <a:extLst>
              <a:ext uri="{FF2B5EF4-FFF2-40B4-BE49-F238E27FC236}">
                <a16:creationId xmlns:a16="http://schemas.microsoft.com/office/drawing/2014/main" id="{61CE5BD4-B495-428D-B098-C1742DDA961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63708BBD-CD3D-4994-8A7F-A8B10AA1870B}"/>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二、二叉排序树(删除)</a:t>
            </a:r>
            <a:endParaRPr lang="en-US" altLang="zh-CN" sz="3200">
              <a:latin typeface="黑体" panose="02010609060101010101" pitchFamily="49" charset="-122"/>
              <a:ea typeface="黑体" panose="02010609060101010101" pitchFamily="49" charset="-122"/>
            </a:endParaRPr>
          </a:p>
        </p:txBody>
      </p:sp>
      <p:sp>
        <p:nvSpPr>
          <p:cNvPr id="77827" name="Text Box 3">
            <a:extLst>
              <a:ext uri="{FF2B5EF4-FFF2-40B4-BE49-F238E27FC236}">
                <a16:creationId xmlns:a16="http://schemas.microsoft.com/office/drawing/2014/main" id="{B129E22F-B26F-4C12-A708-F5D1B63CC15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77828" name="Rectangle 4">
            <a:extLst>
              <a:ext uri="{FF2B5EF4-FFF2-40B4-BE49-F238E27FC236}">
                <a16:creationId xmlns:a16="http://schemas.microsoft.com/office/drawing/2014/main" id="{5C22CEFD-B959-43AB-AF0D-3A6D2D8A162D}"/>
              </a:ext>
            </a:extLst>
          </p:cNvPr>
          <p:cNvSpPr>
            <a:spLocks noGrp="1" noChangeArrowheads="1"/>
          </p:cNvSpPr>
          <p:nvPr>
            <p:ph type="body" idx="1"/>
          </p:nvPr>
        </p:nvSpPr>
        <p:spPr>
          <a:xfrm>
            <a:off x="381000" y="2514600"/>
            <a:ext cx="8763000" cy="4343400"/>
          </a:xfrm>
        </p:spPr>
        <p:txBody>
          <a:bodyPr/>
          <a:lstStyle/>
          <a:p>
            <a:pPr eaLnBrk="1" hangingPunct="1">
              <a:spcBef>
                <a:spcPct val="3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2.被删除结点只有左子树或右子树</a:t>
            </a:r>
          </a:p>
          <a:p>
            <a:pPr eaLnBrk="1" hangingPunct="1">
              <a:spcBef>
                <a:spcPct val="30000"/>
              </a:spcBef>
            </a:pPr>
            <a:r>
              <a:rPr lang="zh-CN" altLang="en-US" sz="2800" b="1">
                <a:latin typeface="黑体" panose="02010609060101010101" pitchFamily="49" charset="-122"/>
                <a:ea typeface="黑体" panose="02010609060101010101" pitchFamily="49" charset="-122"/>
              </a:rPr>
              <a:t>删除结点,让其父结点指向该结点的指针指向其左子树(或右子树),即用孩子结点替代被删除结点即可</a:t>
            </a:r>
          </a:p>
        </p:txBody>
      </p:sp>
      <p:sp>
        <p:nvSpPr>
          <p:cNvPr id="77829" name="Rectangle 5">
            <a:extLst>
              <a:ext uri="{FF2B5EF4-FFF2-40B4-BE49-F238E27FC236}">
                <a16:creationId xmlns:a16="http://schemas.microsoft.com/office/drawing/2014/main" id="{74E99C68-155B-47ED-985A-82414F6CA37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77830" name="Group 6">
            <a:extLst>
              <a:ext uri="{FF2B5EF4-FFF2-40B4-BE49-F238E27FC236}">
                <a16:creationId xmlns:a16="http://schemas.microsoft.com/office/drawing/2014/main" id="{528BF38D-41A2-4DF1-8A03-2ACF726A6065}"/>
              </a:ext>
            </a:extLst>
          </p:cNvPr>
          <p:cNvGrpSpPr>
            <a:grpSpLocks/>
          </p:cNvGrpSpPr>
          <p:nvPr/>
        </p:nvGrpSpPr>
        <p:grpSpPr bwMode="auto">
          <a:xfrm>
            <a:off x="3352800" y="4191000"/>
            <a:ext cx="2647950" cy="2232025"/>
            <a:chOff x="1980" y="2640"/>
            <a:chExt cx="1668" cy="1406"/>
          </a:xfrm>
        </p:grpSpPr>
        <p:sp>
          <p:nvSpPr>
            <p:cNvPr id="77876" name="Oval 7">
              <a:extLst>
                <a:ext uri="{FF2B5EF4-FFF2-40B4-BE49-F238E27FC236}">
                  <a16:creationId xmlns:a16="http://schemas.microsoft.com/office/drawing/2014/main" id="{65222E6F-788A-41F8-8654-1AC53F60DFA3}"/>
                </a:ext>
              </a:extLst>
            </p:cNvPr>
            <p:cNvSpPr>
              <a:spLocks noChangeArrowheads="1"/>
            </p:cNvSpPr>
            <p:nvPr/>
          </p:nvSpPr>
          <p:spPr bwMode="auto">
            <a:xfrm>
              <a:off x="2673" y="2640"/>
              <a:ext cx="184" cy="22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77877" name="Oval 8">
              <a:extLst>
                <a:ext uri="{FF2B5EF4-FFF2-40B4-BE49-F238E27FC236}">
                  <a16:creationId xmlns:a16="http://schemas.microsoft.com/office/drawing/2014/main" id="{8A00EC1E-6BDD-4610-8B67-CBF7761ABD42}"/>
                </a:ext>
              </a:extLst>
            </p:cNvPr>
            <p:cNvSpPr>
              <a:spLocks noChangeArrowheads="1"/>
            </p:cNvSpPr>
            <p:nvPr/>
          </p:nvSpPr>
          <p:spPr bwMode="auto">
            <a:xfrm>
              <a:off x="3061" y="2861"/>
              <a:ext cx="183"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77878" name="Oval 9">
              <a:extLst>
                <a:ext uri="{FF2B5EF4-FFF2-40B4-BE49-F238E27FC236}">
                  <a16:creationId xmlns:a16="http://schemas.microsoft.com/office/drawing/2014/main" id="{52711C38-8D3B-46FB-BE9E-8E39DC34A169}"/>
                </a:ext>
              </a:extLst>
            </p:cNvPr>
            <p:cNvSpPr>
              <a:spLocks noChangeArrowheads="1"/>
            </p:cNvSpPr>
            <p:nvPr/>
          </p:nvSpPr>
          <p:spPr bwMode="auto">
            <a:xfrm>
              <a:off x="1980" y="3144"/>
              <a:ext cx="183"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77879" name="Oval 10">
              <a:extLst>
                <a:ext uri="{FF2B5EF4-FFF2-40B4-BE49-F238E27FC236}">
                  <a16:creationId xmlns:a16="http://schemas.microsoft.com/office/drawing/2014/main" id="{BC1E8AA9-DC54-4EDD-BD50-9B0CEC38D01C}"/>
                </a:ext>
              </a:extLst>
            </p:cNvPr>
            <p:cNvSpPr>
              <a:spLocks noChangeArrowheads="1"/>
            </p:cNvSpPr>
            <p:nvPr/>
          </p:nvSpPr>
          <p:spPr bwMode="auto">
            <a:xfrm>
              <a:off x="3366" y="3144"/>
              <a:ext cx="184"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77880" name="Oval 11">
              <a:extLst>
                <a:ext uri="{FF2B5EF4-FFF2-40B4-BE49-F238E27FC236}">
                  <a16:creationId xmlns:a16="http://schemas.microsoft.com/office/drawing/2014/main" id="{A1BAC10F-63DD-4266-AA5D-5D52F103AC0F}"/>
                </a:ext>
              </a:extLst>
            </p:cNvPr>
            <p:cNvSpPr>
              <a:spLocks noChangeArrowheads="1"/>
            </p:cNvSpPr>
            <p:nvPr/>
          </p:nvSpPr>
          <p:spPr bwMode="auto">
            <a:xfrm>
              <a:off x="3465" y="3809"/>
              <a:ext cx="183"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77881" name="Line 12">
              <a:extLst>
                <a:ext uri="{FF2B5EF4-FFF2-40B4-BE49-F238E27FC236}">
                  <a16:creationId xmlns:a16="http://schemas.microsoft.com/office/drawing/2014/main" id="{07EAF03B-E4F7-43AA-931F-F0980FCF9654}"/>
                </a:ext>
              </a:extLst>
            </p:cNvPr>
            <p:cNvSpPr>
              <a:spLocks noChangeShapeType="1"/>
            </p:cNvSpPr>
            <p:nvPr/>
          </p:nvSpPr>
          <p:spPr bwMode="auto">
            <a:xfrm flipH="1">
              <a:off x="2450" y="2766"/>
              <a:ext cx="223" cy="15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2" name="Line 13">
              <a:extLst>
                <a:ext uri="{FF2B5EF4-FFF2-40B4-BE49-F238E27FC236}">
                  <a16:creationId xmlns:a16="http://schemas.microsoft.com/office/drawing/2014/main" id="{564D208E-0C72-4E8A-856F-71784A50D8D1}"/>
                </a:ext>
              </a:extLst>
            </p:cNvPr>
            <p:cNvSpPr>
              <a:spLocks noChangeShapeType="1"/>
            </p:cNvSpPr>
            <p:nvPr/>
          </p:nvSpPr>
          <p:spPr bwMode="auto">
            <a:xfrm flipH="1">
              <a:off x="2143" y="3043"/>
              <a:ext cx="161" cy="13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3" name="Line 14">
              <a:extLst>
                <a:ext uri="{FF2B5EF4-FFF2-40B4-BE49-F238E27FC236}">
                  <a16:creationId xmlns:a16="http://schemas.microsoft.com/office/drawing/2014/main" id="{34AFD573-FA07-486F-8F07-951F80694358}"/>
                </a:ext>
              </a:extLst>
            </p:cNvPr>
            <p:cNvSpPr>
              <a:spLocks noChangeShapeType="1"/>
            </p:cNvSpPr>
            <p:nvPr/>
          </p:nvSpPr>
          <p:spPr bwMode="auto">
            <a:xfrm>
              <a:off x="2857" y="2766"/>
              <a:ext cx="204" cy="15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4" name="Line 15">
              <a:extLst>
                <a:ext uri="{FF2B5EF4-FFF2-40B4-BE49-F238E27FC236}">
                  <a16:creationId xmlns:a16="http://schemas.microsoft.com/office/drawing/2014/main" id="{15FDB025-A0CA-49E7-8C57-4E2ADF39FBDD}"/>
                </a:ext>
              </a:extLst>
            </p:cNvPr>
            <p:cNvSpPr>
              <a:spLocks noChangeShapeType="1"/>
            </p:cNvSpPr>
            <p:nvPr/>
          </p:nvSpPr>
          <p:spPr bwMode="auto">
            <a:xfrm>
              <a:off x="2437" y="3024"/>
              <a:ext cx="185" cy="19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5" name="Line 16">
              <a:extLst>
                <a:ext uri="{FF2B5EF4-FFF2-40B4-BE49-F238E27FC236}">
                  <a16:creationId xmlns:a16="http://schemas.microsoft.com/office/drawing/2014/main" id="{A17562DE-61F6-406D-AE85-D95A33A2358F}"/>
                </a:ext>
              </a:extLst>
            </p:cNvPr>
            <p:cNvSpPr>
              <a:spLocks noChangeShapeType="1"/>
            </p:cNvSpPr>
            <p:nvPr/>
          </p:nvSpPr>
          <p:spPr bwMode="auto">
            <a:xfrm>
              <a:off x="3224" y="3049"/>
              <a:ext cx="164" cy="12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6" name="Line 17">
              <a:extLst>
                <a:ext uri="{FF2B5EF4-FFF2-40B4-BE49-F238E27FC236}">
                  <a16:creationId xmlns:a16="http://schemas.microsoft.com/office/drawing/2014/main" id="{A145266C-6F87-4E03-B46A-2538713E55E8}"/>
                </a:ext>
              </a:extLst>
            </p:cNvPr>
            <p:cNvSpPr>
              <a:spLocks noChangeShapeType="1"/>
            </p:cNvSpPr>
            <p:nvPr/>
          </p:nvSpPr>
          <p:spPr bwMode="auto">
            <a:xfrm flipH="1">
              <a:off x="3265" y="3355"/>
              <a:ext cx="156" cy="16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7" name="Line 18">
              <a:extLst>
                <a:ext uri="{FF2B5EF4-FFF2-40B4-BE49-F238E27FC236}">
                  <a16:creationId xmlns:a16="http://schemas.microsoft.com/office/drawing/2014/main" id="{2CEAFDB9-B642-4051-8F89-E6A5DB6532A0}"/>
                </a:ext>
              </a:extLst>
            </p:cNvPr>
            <p:cNvSpPr>
              <a:spLocks noChangeShapeType="1"/>
            </p:cNvSpPr>
            <p:nvPr/>
          </p:nvSpPr>
          <p:spPr bwMode="auto">
            <a:xfrm>
              <a:off x="3305" y="3678"/>
              <a:ext cx="195" cy="16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8" name="Oval 19">
              <a:extLst>
                <a:ext uri="{FF2B5EF4-FFF2-40B4-BE49-F238E27FC236}">
                  <a16:creationId xmlns:a16="http://schemas.microsoft.com/office/drawing/2014/main" id="{4B756706-3192-4F8D-8000-5CF4964E0584}"/>
                </a:ext>
              </a:extLst>
            </p:cNvPr>
            <p:cNvSpPr>
              <a:spLocks noChangeArrowheads="1"/>
            </p:cNvSpPr>
            <p:nvPr/>
          </p:nvSpPr>
          <p:spPr bwMode="auto">
            <a:xfrm>
              <a:off x="2358" y="3579"/>
              <a:ext cx="183" cy="22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77889" name="Line 20">
              <a:extLst>
                <a:ext uri="{FF2B5EF4-FFF2-40B4-BE49-F238E27FC236}">
                  <a16:creationId xmlns:a16="http://schemas.microsoft.com/office/drawing/2014/main" id="{E632CF1C-8E62-4DF1-99AC-E519A6276F67}"/>
                </a:ext>
              </a:extLst>
            </p:cNvPr>
            <p:cNvSpPr>
              <a:spLocks noChangeShapeType="1"/>
            </p:cNvSpPr>
            <p:nvPr/>
          </p:nvSpPr>
          <p:spPr bwMode="auto">
            <a:xfrm flipH="1">
              <a:off x="2480" y="3391"/>
              <a:ext cx="162" cy="188"/>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90" name="Oval 21">
              <a:extLst>
                <a:ext uri="{FF2B5EF4-FFF2-40B4-BE49-F238E27FC236}">
                  <a16:creationId xmlns:a16="http://schemas.microsoft.com/office/drawing/2014/main" id="{F2E9881B-86E8-4D13-9151-7E77F463C29E}"/>
                </a:ext>
              </a:extLst>
            </p:cNvPr>
            <p:cNvSpPr>
              <a:spLocks noChangeArrowheads="1"/>
            </p:cNvSpPr>
            <p:nvPr/>
          </p:nvSpPr>
          <p:spPr bwMode="auto">
            <a:xfrm>
              <a:off x="3142" y="3490"/>
              <a:ext cx="183"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77891" name="Oval 22">
              <a:extLst>
                <a:ext uri="{FF2B5EF4-FFF2-40B4-BE49-F238E27FC236}">
                  <a16:creationId xmlns:a16="http://schemas.microsoft.com/office/drawing/2014/main" id="{513D575F-D7F6-4D42-95E8-09F1E1DF2382}"/>
                </a:ext>
              </a:extLst>
            </p:cNvPr>
            <p:cNvSpPr>
              <a:spLocks noChangeArrowheads="1"/>
            </p:cNvSpPr>
            <p:nvPr/>
          </p:nvSpPr>
          <p:spPr bwMode="auto">
            <a:xfrm>
              <a:off x="2579" y="3216"/>
              <a:ext cx="183" cy="21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77892" name="Oval 23">
              <a:extLst>
                <a:ext uri="{FF2B5EF4-FFF2-40B4-BE49-F238E27FC236}">
                  <a16:creationId xmlns:a16="http://schemas.microsoft.com/office/drawing/2014/main" id="{C81CF044-4709-4C99-BCB2-40DD4C0166ED}"/>
                </a:ext>
              </a:extLst>
            </p:cNvPr>
            <p:cNvSpPr>
              <a:spLocks noChangeArrowheads="1"/>
            </p:cNvSpPr>
            <p:nvPr/>
          </p:nvSpPr>
          <p:spPr bwMode="auto">
            <a:xfrm>
              <a:off x="2286" y="2861"/>
              <a:ext cx="183"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77893" name="Line 24">
              <a:extLst>
                <a:ext uri="{FF2B5EF4-FFF2-40B4-BE49-F238E27FC236}">
                  <a16:creationId xmlns:a16="http://schemas.microsoft.com/office/drawing/2014/main" id="{6B3DFE13-5828-4C45-8DDE-CBD7B33CD89D}"/>
                </a:ext>
              </a:extLst>
            </p:cNvPr>
            <p:cNvSpPr>
              <a:spLocks noChangeShapeType="1"/>
            </p:cNvSpPr>
            <p:nvPr/>
          </p:nvSpPr>
          <p:spPr bwMode="auto">
            <a:xfrm flipH="1">
              <a:off x="3016" y="3692"/>
              <a:ext cx="155" cy="16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94" name="Oval 25">
              <a:extLst>
                <a:ext uri="{FF2B5EF4-FFF2-40B4-BE49-F238E27FC236}">
                  <a16:creationId xmlns:a16="http://schemas.microsoft.com/office/drawing/2014/main" id="{7FA7B5A9-DF79-4744-8C65-F9E71179584A}"/>
                </a:ext>
              </a:extLst>
            </p:cNvPr>
            <p:cNvSpPr>
              <a:spLocks noChangeArrowheads="1"/>
            </p:cNvSpPr>
            <p:nvPr/>
          </p:nvSpPr>
          <p:spPr bwMode="auto">
            <a:xfrm>
              <a:off x="2893" y="3827"/>
              <a:ext cx="184" cy="21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grpSp>
        <p:nvGrpSpPr>
          <p:cNvPr id="77831" name="Group 26">
            <a:extLst>
              <a:ext uri="{FF2B5EF4-FFF2-40B4-BE49-F238E27FC236}">
                <a16:creationId xmlns:a16="http://schemas.microsoft.com/office/drawing/2014/main" id="{89139E85-C9A3-453B-AF94-E7B4665085BE}"/>
              </a:ext>
            </a:extLst>
          </p:cNvPr>
          <p:cNvGrpSpPr>
            <a:grpSpLocks/>
          </p:cNvGrpSpPr>
          <p:nvPr/>
        </p:nvGrpSpPr>
        <p:grpSpPr bwMode="auto">
          <a:xfrm>
            <a:off x="6629400" y="4267200"/>
            <a:ext cx="2212975" cy="2247900"/>
            <a:chOff x="3936" y="2688"/>
            <a:chExt cx="1394" cy="1416"/>
          </a:xfrm>
        </p:grpSpPr>
        <p:sp>
          <p:nvSpPr>
            <p:cNvPr id="77857" name="Oval 27">
              <a:extLst>
                <a:ext uri="{FF2B5EF4-FFF2-40B4-BE49-F238E27FC236}">
                  <a16:creationId xmlns:a16="http://schemas.microsoft.com/office/drawing/2014/main" id="{F11B0C6E-1867-4BC6-8691-668DF6071E23}"/>
                </a:ext>
              </a:extLst>
            </p:cNvPr>
            <p:cNvSpPr>
              <a:spLocks noChangeArrowheads="1"/>
            </p:cNvSpPr>
            <p:nvPr/>
          </p:nvSpPr>
          <p:spPr bwMode="auto">
            <a:xfrm>
              <a:off x="4698" y="2688"/>
              <a:ext cx="182" cy="22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77858" name="Oval 28">
              <a:extLst>
                <a:ext uri="{FF2B5EF4-FFF2-40B4-BE49-F238E27FC236}">
                  <a16:creationId xmlns:a16="http://schemas.microsoft.com/office/drawing/2014/main" id="{4545B192-8BA5-43CF-8DE2-9DA8A04538F7}"/>
                </a:ext>
              </a:extLst>
            </p:cNvPr>
            <p:cNvSpPr>
              <a:spLocks noChangeArrowheads="1"/>
            </p:cNvSpPr>
            <p:nvPr/>
          </p:nvSpPr>
          <p:spPr bwMode="auto">
            <a:xfrm>
              <a:off x="3936" y="3192"/>
              <a:ext cx="181"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77859" name="Oval 29">
              <a:extLst>
                <a:ext uri="{FF2B5EF4-FFF2-40B4-BE49-F238E27FC236}">
                  <a16:creationId xmlns:a16="http://schemas.microsoft.com/office/drawing/2014/main" id="{6E19AF51-2ACD-47B9-9DEF-7A97C4A47C0F}"/>
                </a:ext>
              </a:extLst>
            </p:cNvPr>
            <p:cNvSpPr>
              <a:spLocks noChangeArrowheads="1"/>
            </p:cNvSpPr>
            <p:nvPr/>
          </p:nvSpPr>
          <p:spPr bwMode="auto">
            <a:xfrm>
              <a:off x="5051" y="2975"/>
              <a:ext cx="182"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77860" name="Oval 30">
              <a:extLst>
                <a:ext uri="{FF2B5EF4-FFF2-40B4-BE49-F238E27FC236}">
                  <a16:creationId xmlns:a16="http://schemas.microsoft.com/office/drawing/2014/main" id="{C4060803-5225-472B-A4B6-B2EE883A604C}"/>
                </a:ext>
              </a:extLst>
            </p:cNvPr>
            <p:cNvSpPr>
              <a:spLocks noChangeArrowheads="1"/>
            </p:cNvSpPr>
            <p:nvPr/>
          </p:nvSpPr>
          <p:spPr bwMode="auto">
            <a:xfrm>
              <a:off x="4541" y="3192"/>
              <a:ext cx="182"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77861" name="Oval 31">
              <a:extLst>
                <a:ext uri="{FF2B5EF4-FFF2-40B4-BE49-F238E27FC236}">
                  <a16:creationId xmlns:a16="http://schemas.microsoft.com/office/drawing/2014/main" id="{62CD13DF-AA32-47E2-8A7A-8BBD3BDEEB88}"/>
                </a:ext>
              </a:extLst>
            </p:cNvPr>
            <p:cNvSpPr>
              <a:spLocks noChangeArrowheads="1"/>
            </p:cNvSpPr>
            <p:nvPr/>
          </p:nvSpPr>
          <p:spPr bwMode="auto">
            <a:xfrm>
              <a:off x="5149" y="3640"/>
              <a:ext cx="181"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77862" name="Line 32">
              <a:extLst>
                <a:ext uri="{FF2B5EF4-FFF2-40B4-BE49-F238E27FC236}">
                  <a16:creationId xmlns:a16="http://schemas.microsoft.com/office/drawing/2014/main" id="{DCD413DE-4018-433C-8094-A5E05B854592}"/>
                </a:ext>
              </a:extLst>
            </p:cNvPr>
            <p:cNvSpPr>
              <a:spLocks noChangeShapeType="1"/>
            </p:cNvSpPr>
            <p:nvPr/>
          </p:nvSpPr>
          <p:spPr bwMode="auto">
            <a:xfrm flipH="1">
              <a:off x="4401" y="2832"/>
              <a:ext cx="297" cy="13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3" name="Line 33">
              <a:extLst>
                <a:ext uri="{FF2B5EF4-FFF2-40B4-BE49-F238E27FC236}">
                  <a16:creationId xmlns:a16="http://schemas.microsoft.com/office/drawing/2014/main" id="{16FC343C-FEC8-463B-A3FA-68B7DE730241}"/>
                </a:ext>
              </a:extLst>
            </p:cNvPr>
            <p:cNvSpPr>
              <a:spLocks noChangeShapeType="1"/>
            </p:cNvSpPr>
            <p:nvPr/>
          </p:nvSpPr>
          <p:spPr bwMode="auto">
            <a:xfrm flipH="1">
              <a:off x="4097" y="3091"/>
              <a:ext cx="159" cy="13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4" name="Line 34">
              <a:extLst>
                <a:ext uri="{FF2B5EF4-FFF2-40B4-BE49-F238E27FC236}">
                  <a16:creationId xmlns:a16="http://schemas.microsoft.com/office/drawing/2014/main" id="{74929CFE-6CA5-4623-A89B-058EF4E30B5E}"/>
                </a:ext>
              </a:extLst>
            </p:cNvPr>
            <p:cNvSpPr>
              <a:spLocks noChangeShapeType="1"/>
            </p:cNvSpPr>
            <p:nvPr/>
          </p:nvSpPr>
          <p:spPr bwMode="auto">
            <a:xfrm>
              <a:off x="4401" y="3066"/>
              <a:ext cx="162" cy="158"/>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5" name="Line 35">
              <a:extLst>
                <a:ext uri="{FF2B5EF4-FFF2-40B4-BE49-F238E27FC236}">
                  <a16:creationId xmlns:a16="http://schemas.microsoft.com/office/drawing/2014/main" id="{C5DF1223-D334-4A9F-97A2-F9FEE6D8162E}"/>
                </a:ext>
              </a:extLst>
            </p:cNvPr>
            <p:cNvSpPr>
              <a:spLocks noChangeShapeType="1"/>
            </p:cNvSpPr>
            <p:nvPr/>
          </p:nvSpPr>
          <p:spPr bwMode="auto">
            <a:xfrm flipH="1">
              <a:off x="4364" y="3381"/>
              <a:ext cx="199" cy="21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6" name="Line 36">
              <a:extLst>
                <a:ext uri="{FF2B5EF4-FFF2-40B4-BE49-F238E27FC236}">
                  <a16:creationId xmlns:a16="http://schemas.microsoft.com/office/drawing/2014/main" id="{7B28CEBA-ADE0-493B-8186-EBBF70E13FB5}"/>
                </a:ext>
              </a:extLst>
            </p:cNvPr>
            <p:cNvSpPr>
              <a:spLocks noChangeShapeType="1"/>
            </p:cNvSpPr>
            <p:nvPr/>
          </p:nvSpPr>
          <p:spPr bwMode="auto">
            <a:xfrm>
              <a:off x="4868" y="2880"/>
              <a:ext cx="205" cy="12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7" name="Line 37">
              <a:extLst>
                <a:ext uri="{FF2B5EF4-FFF2-40B4-BE49-F238E27FC236}">
                  <a16:creationId xmlns:a16="http://schemas.microsoft.com/office/drawing/2014/main" id="{BE287A15-57DB-490C-B18E-7360929E31E0}"/>
                </a:ext>
              </a:extLst>
            </p:cNvPr>
            <p:cNvSpPr>
              <a:spLocks noChangeShapeType="1"/>
            </p:cNvSpPr>
            <p:nvPr/>
          </p:nvSpPr>
          <p:spPr bwMode="auto">
            <a:xfrm flipH="1">
              <a:off x="4951" y="3186"/>
              <a:ext cx="154" cy="16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8" name="Line 38">
              <a:extLst>
                <a:ext uri="{FF2B5EF4-FFF2-40B4-BE49-F238E27FC236}">
                  <a16:creationId xmlns:a16="http://schemas.microsoft.com/office/drawing/2014/main" id="{2696651D-8080-45F6-A947-197C602002A8}"/>
                </a:ext>
              </a:extLst>
            </p:cNvPr>
            <p:cNvSpPr>
              <a:spLocks noChangeShapeType="1"/>
            </p:cNvSpPr>
            <p:nvPr/>
          </p:nvSpPr>
          <p:spPr bwMode="auto">
            <a:xfrm>
              <a:off x="4991" y="3509"/>
              <a:ext cx="193" cy="16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9" name="Oval 39">
              <a:extLst>
                <a:ext uri="{FF2B5EF4-FFF2-40B4-BE49-F238E27FC236}">
                  <a16:creationId xmlns:a16="http://schemas.microsoft.com/office/drawing/2014/main" id="{EC10CBB6-15A7-4A9F-8B8C-E22FC8C98733}"/>
                </a:ext>
              </a:extLst>
            </p:cNvPr>
            <p:cNvSpPr>
              <a:spLocks noChangeArrowheads="1"/>
            </p:cNvSpPr>
            <p:nvPr/>
          </p:nvSpPr>
          <p:spPr bwMode="auto">
            <a:xfrm>
              <a:off x="4037" y="3883"/>
              <a:ext cx="181" cy="22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77870" name="Line 40">
              <a:extLst>
                <a:ext uri="{FF2B5EF4-FFF2-40B4-BE49-F238E27FC236}">
                  <a16:creationId xmlns:a16="http://schemas.microsoft.com/office/drawing/2014/main" id="{91079EF4-9FDB-4DCA-8CDD-9A4FE39853B7}"/>
                </a:ext>
              </a:extLst>
            </p:cNvPr>
            <p:cNvSpPr>
              <a:spLocks noChangeShapeType="1"/>
            </p:cNvSpPr>
            <p:nvPr/>
          </p:nvSpPr>
          <p:spPr bwMode="auto">
            <a:xfrm flipH="1">
              <a:off x="4158" y="3695"/>
              <a:ext cx="161" cy="188"/>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71" name="Oval 41">
              <a:extLst>
                <a:ext uri="{FF2B5EF4-FFF2-40B4-BE49-F238E27FC236}">
                  <a16:creationId xmlns:a16="http://schemas.microsoft.com/office/drawing/2014/main" id="{26BF42F8-D1A4-4A08-A8F4-A52618B955BD}"/>
                </a:ext>
              </a:extLst>
            </p:cNvPr>
            <p:cNvSpPr>
              <a:spLocks noChangeArrowheads="1"/>
            </p:cNvSpPr>
            <p:nvPr/>
          </p:nvSpPr>
          <p:spPr bwMode="auto">
            <a:xfrm>
              <a:off x="4829" y="3321"/>
              <a:ext cx="182"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77872" name="Oval 42">
              <a:extLst>
                <a:ext uri="{FF2B5EF4-FFF2-40B4-BE49-F238E27FC236}">
                  <a16:creationId xmlns:a16="http://schemas.microsoft.com/office/drawing/2014/main" id="{2390FEBC-615C-4FF5-92F6-622BA93C203A}"/>
                </a:ext>
              </a:extLst>
            </p:cNvPr>
            <p:cNvSpPr>
              <a:spLocks noChangeArrowheads="1"/>
            </p:cNvSpPr>
            <p:nvPr/>
          </p:nvSpPr>
          <p:spPr bwMode="auto">
            <a:xfrm>
              <a:off x="4256" y="3520"/>
              <a:ext cx="182" cy="21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77873" name="Oval 43">
              <a:extLst>
                <a:ext uri="{FF2B5EF4-FFF2-40B4-BE49-F238E27FC236}">
                  <a16:creationId xmlns:a16="http://schemas.microsoft.com/office/drawing/2014/main" id="{07136E57-B871-4BC5-8255-A37A315248DD}"/>
                </a:ext>
              </a:extLst>
            </p:cNvPr>
            <p:cNvSpPr>
              <a:spLocks noChangeArrowheads="1"/>
            </p:cNvSpPr>
            <p:nvPr/>
          </p:nvSpPr>
          <p:spPr bwMode="auto">
            <a:xfrm>
              <a:off x="4239" y="2909"/>
              <a:ext cx="181"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77874" name="Line 44">
              <a:extLst>
                <a:ext uri="{FF2B5EF4-FFF2-40B4-BE49-F238E27FC236}">
                  <a16:creationId xmlns:a16="http://schemas.microsoft.com/office/drawing/2014/main" id="{A468DD22-4D28-4755-AA47-6C57EDDF43F4}"/>
                </a:ext>
              </a:extLst>
            </p:cNvPr>
            <p:cNvSpPr>
              <a:spLocks noChangeShapeType="1"/>
            </p:cNvSpPr>
            <p:nvPr/>
          </p:nvSpPr>
          <p:spPr bwMode="auto">
            <a:xfrm flipH="1">
              <a:off x="4705" y="3523"/>
              <a:ext cx="153" cy="16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75" name="Oval 45">
              <a:extLst>
                <a:ext uri="{FF2B5EF4-FFF2-40B4-BE49-F238E27FC236}">
                  <a16:creationId xmlns:a16="http://schemas.microsoft.com/office/drawing/2014/main" id="{A5930778-7F59-4F8F-A019-9B918334A89F}"/>
                </a:ext>
              </a:extLst>
            </p:cNvPr>
            <p:cNvSpPr>
              <a:spLocks noChangeArrowheads="1"/>
            </p:cNvSpPr>
            <p:nvPr/>
          </p:nvSpPr>
          <p:spPr bwMode="auto">
            <a:xfrm>
              <a:off x="4583" y="3658"/>
              <a:ext cx="182" cy="21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sp>
        <p:nvSpPr>
          <p:cNvPr id="77832" name="Text Box 46">
            <a:extLst>
              <a:ext uri="{FF2B5EF4-FFF2-40B4-BE49-F238E27FC236}">
                <a16:creationId xmlns:a16="http://schemas.microsoft.com/office/drawing/2014/main" id="{D6BEE880-1199-4007-ACF2-FD438AC76455}"/>
              </a:ext>
            </a:extLst>
          </p:cNvPr>
          <p:cNvSpPr txBox="1">
            <a:spLocks noChangeArrowheads="1"/>
          </p:cNvSpPr>
          <p:nvPr/>
        </p:nvSpPr>
        <p:spPr bwMode="auto">
          <a:xfrm>
            <a:off x="6172200" y="6461125"/>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删除结点64(只有右子树)</a:t>
            </a:r>
          </a:p>
        </p:txBody>
      </p:sp>
      <p:sp>
        <p:nvSpPr>
          <p:cNvPr id="77833" name="Text Box 47">
            <a:extLst>
              <a:ext uri="{FF2B5EF4-FFF2-40B4-BE49-F238E27FC236}">
                <a16:creationId xmlns:a16="http://schemas.microsoft.com/office/drawing/2014/main" id="{3106FB2A-73D4-4C5A-9E97-E956FFCD8A97}"/>
              </a:ext>
            </a:extLst>
          </p:cNvPr>
          <p:cNvSpPr txBox="1">
            <a:spLocks noChangeArrowheads="1"/>
          </p:cNvSpPr>
          <p:nvPr/>
        </p:nvSpPr>
        <p:spPr bwMode="auto">
          <a:xfrm>
            <a:off x="2971800" y="6461125"/>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删除结点37(只有左子树)</a:t>
            </a:r>
          </a:p>
        </p:txBody>
      </p:sp>
      <p:grpSp>
        <p:nvGrpSpPr>
          <p:cNvPr id="77834" name="Group 48">
            <a:extLst>
              <a:ext uri="{FF2B5EF4-FFF2-40B4-BE49-F238E27FC236}">
                <a16:creationId xmlns:a16="http://schemas.microsoft.com/office/drawing/2014/main" id="{4C251F80-D3F9-4A01-AD7C-30DDD10D3070}"/>
              </a:ext>
            </a:extLst>
          </p:cNvPr>
          <p:cNvGrpSpPr>
            <a:grpSpLocks/>
          </p:cNvGrpSpPr>
          <p:nvPr/>
        </p:nvGrpSpPr>
        <p:grpSpPr bwMode="auto">
          <a:xfrm>
            <a:off x="152400" y="4267200"/>
            <a:ext cx="2667000" cy="2057400"/>
            <a:chOff x="240" y="2112"/>
            <a:chExt cx="2318" cy="1745"/>
          </a:xfrm>
        </p:grpSpPr>
        <p:sp>
          <p:nvSpPr>
            <p:cNvPr id="77836" name="Oval 49">
              <a:extLst>
                <a:ext uri="{FF2B5EF4-FFF2-40B4-BE49-F238E27FC236}">
                  <a16:creationId xmlns:a16="http://schemas.microsoft.com/office/drawing/2014/main" id="{5096C7A2-F2A2-4721-BBCC-902FEE546AB4}"/>
                </a:ext>
              </a:extLst>
            </p:cNvPr>
            <p:cNvSpPr>
              <a:spLocks noChangeArrowheads="1"/>
            </p:cNvSpPr>
            <p:nvPr/>
          </p:nvSpPr>
          <p:spPr bwMode="auto">
            <a:xfrm>
              <a:off x="1203" y="2112"/>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77837" name="Oval 50">
              <a:extLst>
                <a:ext uri="{FF2B5EF4-FFF2-40B4-BE49-F238E27FC236}">
                  <a16:creationId xmlns:a16="http://schemas.microsoft.com/office/drawing/2014/main" id="{1330E3C7-15D6-40CD-BC46-E2A768CA1EE0}"/>
                </a:ext>
              </a:extLst>
            </p:cNvPr>
            <p:cNvSpPr>
              <a:spLocks noChangeArrowheads="1"/>
            </p:cNvSpPr>
            <p:nvPr/>
          </p:nvSpPr>
          <p:spPr bwMode="auto">
            <a:xfrm>
              <a:off x="1742"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FF3300"/>
                  </a:solidFill>
                  <a:latin typeface="Times New Roman" panose="02020603050405020304" pitchFamily="18" charset="0"/>
                  <a:ea typeface="楷体_GB2312" pitchFamily="49" charset="-122"/>
                </a:rPr>
                <a:t>64</a:t>
              </a:r>
            </a:p>
          </p:txBody>
        </p:sp>
        <p:sp>
          <p:nvSpPr>
            <p:cNvPr id="77838" name="Oval 51">
              <a:extLst>
                <a:ext uri="{FF2B5EF4-FFF2-40B4-BE49-F238E27FC236}">
                  <a16:creationId xmlns:a16="http://schemas.microsoft.com/office/drawing/2014/main" id="{2CEE496C-356D-4935-BDCF-C44231B54DF4}"/>
                </a:ext>
              </a:extLst>
            </p:cNvPr>
            <p:cNvSpPr>
              <a:spLocks noChangeArrowheads="1"/>
            </p:cNvSpPr>
            <p:nvPr/>
          </p:nvSpPr>
          <p:spPr bwMode="auto">
            <a:xfrm>
              <a:off x="240" y="2733"/>
              <a:ext cx="254"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77839" name="Oval 52">
              <a:extLst>
                <a:ext uri="{FF2B5EF4-FFF2-40B4-BE49-F238E27FC236}">
                  <a16:creationId xmlns:a16="http://schemas.microsoft.com/office/drawing/2014/main" id="{90C8AD11-C9C6-4B45-A048-1BE8D40B837C}"/>
                </a:ext>
              </a:extLst>
            </p:cNvPr>
            <p:cNvSpPr>
              <a:spLocks noChangeArrowheads="1"/>
            </p:cNvSpPr>
            <p:nvPr/>
          </p:nvSpPr>
          <p:spPr bwMode="auto">
            <a:xfrm>
              <a:off x="2167"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77840" name="Oval 53">
              <a:extLst>
                <a:ext uri="{FF2B5EF4-FFF2-40B4-BE49-F238E27FC236}">
                  <a16:creationId xmlns:a16="http://schemas.microsoft.com/office/drawing/2014/main" id="{409D7696-3324-419D-9F23-D5BB0E46BFCA}"/>
                </a:ext>
              </a:extLst>
            </p:cNvPr>
            <p:cNvSpPr>
              <a:spLocks noChangeArrowheads="1"/>
            </p:cNvSpPr>
            <p:nvPr/>
          </p:nvSpPr>
          <p:spPr bwMode="auto">
            <a:xfrm>
              <a:off x="1090"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FF0000"/>
                  </a:solidFill>
                  <a:latin typeface="Times New Roman" panose="02020603050405020304" pitchFamily="18" charset="0"/>
                  <a:ea typeface="楷体_GB2312" pitchFamily="49" charset="-122"/>
                </a:rPr>
                <a:t>37</a:t>
              </a:r>
            </a:p>
          </p:txBody>
        </p:sp>
        <p:sp>
          <p:nvSpPr>
            <p:cNvPr id="77841" name="Oval 54">
              <a:extLst>
                <a:ext uri="{FF2B5EF4-FFF2-40B4-BE49-F238E27FC236}">
                  <a16:creationId xmlns:a16="http://schemas.microsoft.com/office/drawing/2014/main" id="{1EB1169E-2114-444E-B90A-29C2EA70FD88}"/>
                </a:ext>
              </a:extLst>
            </p:cNvPr>
            <p:cNvSpPr>
              <a:spLocks noChangeArrowheads="1"/>
            </p:cNvSpPr>
            <p:nvPr/>
          </p:nvSpPr>
          <p:spPr bwMode="auto">
            <a:xfrm>
              <a:off x="2304" y="3552"/>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77842" name="Line 55">
              <a:extLst>
                <a:ext uri="{FF2B5EF4-FFF2-40B4-BE49-F238E27FC236}">
                  <a16:creationId xmlns:a16="http://schemas.microsoft.com/office/drawing/2014/main" id="{52C862FD-10E1-4EF8-941D-B843BB7586D5}"/>
                </a:ext>
              </a:extLst>
            </p:cNvPr>
            <p:cNvSpPr>
              <a:spLocks noChangeShapeType="1"/>
            </p:cNvSpPr>
            <p:nvPr/>
          </p:nvSpPr>
          <p:spPr bwMode="auto">
            <a:xfrm flipH="1">
              <a:off x="893" y="2267"/>
              <a:ext cx="310"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3" name="Line 56">
              <a:extLst>
                <a:ext uri="{FF2B5EF4-FFF2-40B4-BE49-F238E27FC236}">
                  <a16:creationId xmlns:a16="http://schemas.microsoft.com/office/drawing/2014/main" id="{3D2A7118-EEFE-4909-B537-9FC846793BAA}"/>
                </a:ext>
              </a:extLst>
            </p:cNvPr>
            <p:cNvSpPr>
              <a:spLocks noChangeShapeType="1"/>
            </p:cNvSpPr>
            <p:nvPr/>
          </p:nvSpPr>
          <p:spPr bwMode="auto">
            <a:xfrm flipH="1">
              <a:off x="466" y="2609"/>
              <a:ext cx="224" cy="16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6" name="Line 57">
              <a:extLst>
                <a:ext uri="{FF2B5EF4-FFF2-40B4-BE49-F238E27FC236}">
                  <a16:creationId xmlns:a16="http://schemas.microsoft.com/office/drawing/2014/main" id="{51969EB5-25E2-413C-9801-7DAF16B650AC}"/>
                </a:ext>
              </a:extLst>
            </p:cNvPr>
            <p:cNvSpPr>
              <a:spLocks noChangeShapeType="1"/>
            </p:cNvSpPr>
            <p:nvPr/>
          </p:nvSpPr>
          <p:spPr bwMode="auto">
            <a:xfrm>
              <a:off x="1458" y="2267"/>
              <a:ext cx="284" cy="194"/>
            </a:xfrm>
            <a:prstGeom prst="line">
              <a:avLst/>
            </a:prstGeom>
            <a:noFill/>
            <a:ln w="38100">
              <a:solidFill>
                <a:schemeClr val="accent1">
                  <a:lumMod val="50000"/>
                </a:schemeClr>
              </a:solidFill>
              <a:round/>
              <a:headEnd/>
              <a:tailEnd/>
            </a:ln>
          </p:spPr>
          <p:txBody>
            <a:bodyPr wrap="none" anchor="ctr"/>
            <a:lstStyle/>
            <a:p>
              <a:pPr eaLnBrk="1" hangingPunct="1">
                <a:defRPr/>
              </a:pPr>
              <a:endParaRPr lang="zh-CN" altLang="en-US"/>
            </a:p>
          </p:txBody>
        </p:sp>
        <p:sp>
          <p:nvSpPr>
            <p:cNvPr id="55317" name="Line 58">
              <a:extLst>
                <a:ext uri="{FF2B5EF4-FFF2-40B4-BE49-F238E27FC236}">
                  <a16:creationId xmlns:a16="http://schemas.microsoft.com/office/drawing/2014/main" id="{D89ADE31-D392-46CF-801C-D90BA12E86AC}"/>
                </a:ext>
              </a:extLst>
            </p:cNvPr>
            <p:cNvSpPr>
              <a:spLocks noChangeShapeType="1"/>
            </p:cNvSpPr>
            <p:nvPr/>
          </p:nvSpPr>
          <p:spPr bwMode="auto">
            <a:xfrm>
              <a:off x="893" y="2578"/>
              <a:ext cx="226" cy="194"/>
            </a:xfrm>
            <a:prstGeom prst="line">
              <a:avLst/>
            </a:prstGeom>
            <a:noFill/>
            <a:ln w="38100">
              <a:solidFill>
                <a:schemeClr val="accent1">
                  <a:lumMod val="50000"/>
                </a:schemeClr>
              </a:solidFill>
              <a:round/>
              <a:headEnd/>
              <a:tailEnd/>
            </a:ln>
          </p:spPr>
          <p:txBody>
            <a:bodyPr wrap="none" anchor="ctr"/>
            <a:lstStyle/>
            <a:p>
              <a:pPr eaLnBrk="1" hangingPunct="1">
                <a:defRPr/>
              </a:pPr>
              <a:endParaRPr lang="zh-CN" altLang="en-US"/>
            </a:p>
          </p:txBody>
        </p:sp>
        <p:sp>
          <p:nvSpPr>
            <p:cNvPr id="77846" name="Line 59">
              <a:extLst>
                <a:ext uri="{FF2B5EF4-FFF2-40B4-BE49-F238E27FC236}">
                  <a16:creationId xmlns:a16="http://schemas.microsoft.com/office/drawing/2014/main" id="{94C2AAA8-D9C1-4C1D-AF36-F98F4ACE2A0D}"/>
                </a:ext>
              </a:extLst>
            </p:cNvPr>
            <p:cNvSpPr>
              <a:spLocks noChangeShapeType="1"/>
            </p:cNvSpPr>
            <p:nvPr/>
          </p:nvSpPr>
          <p:spPr bwMode="auto">
            <a:xfrm flipH="1">
              <a:off x="841" y="2966"/>
              <a:ext cx="278" cy="26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7" name="Line 60">
              <a:extLst>
                <a:ext uri="{FF2B5EF4-FFF2-40B4-BE49-F238E27FC236}">
                  <a16:creationId xmlns:a16="http://schemas.microsoft.com/office/drawing/2014/main" id="{ED912316-7E80-4B51-B92B-CD42C25FD5F8}"/>
                </a:ext>
              </a:extLst>
            </p:cNvPr>
            <p:cNvSpPr>
              <a:spLocks noChangeShapeType="1"/>
            </p:cNvSpPr>
            <p:nvPr/>
          </p:nvSpPr>
          <p:spPr bwMode="auto">
            <a:xfrm>
              <a:off x="1969" y="2616"/>
              <a:ext cx="227" cy="15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8" name="Line 61">
              <a:extLst>
                <a:ext uri="{FF2B5EF4-FFF2-40B4-BE49-F238E27FC236}">
                  <a16:creationId xmlns:a16="http://schemas.microsoft.com/office/drawing/2014/main" id="{40EB32C8-F7EE-4D79-8EBA-621A0EF87494}"/>
                </a:ext>
              </a:extLst>
            </p:cNvPr>
            <p:cNvSpPr>
              <a:spLocks noChangeShapeType="1"/>
            </p:cNvSpPr>
            <p:nvPr/>
          </p:nvSpPr>
          <p:spPr bwMode="auto">
            <a:xfrm flipH="1">
              <a:off x="2026" y="2993"/>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9" name="Line 62">
              <a:extLst>
                <a:ext uri="{FF2B5EF4-FFF2-40B4-BE49-F238E27FC236}">
                  <a16:creationId xmlns:a16="http://schemas.microsoft.com/office/drawing/2014/main" id="{911AFC46-BBCD-4C49-9798-3AC3BC786BB3}"/>
                </a:ext>
              </a:extLst>
            </p:cNvPr>
            <p:cNvSpPr>
              <a:spLocks noChangeShapeType="1"/>
            </p:cNvSpPr>
            <p:nvPr/>
          </p:nvSpPr>
          <p:spPr bwMode="auto">
            <a:xfrm>
              <a:off x="2081" y="3391"/>
              <a:ext cx="271" cy="2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0" name="Oval 63">
              <a:extLst>
                <a:ext uri="{FF2B5EF4-FFF2-40B4-BE49-F238E27FC236}">
                  <a16:creationId xmlns:a16="http://schemas.microsoft.com/office/drawing/2014/main" id="{950CB624-A831-4DD9-916C-97FE7EACCF44}"/>
                </a:ext>
              </a:extLst>
            </p:cNvPr>
            <p:cNvSpPr>
              <a:spLocks noChangeArrowheads="1"/>
            </p:cNvSpPr>
            <p:nvPr/>
          </p:nvSpPr>
          <p:spPr bwMode="auto">
            <a:xfrm>
              <a:off x="382" y="3585"/>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77851" name="Line 64">
              <a:extLst>
                <a:ext uri="{FF2B5EF4-FFF2-40B4-BE49-F238E27FC236}">
                  <a16:creationId xmlns:a16="http://schemas.microsoft.com/office/drawing/2014/main" id="{598AE4D7-F410-4B56-86BA-96CCC94CEB4B}"/>
                </a:ext>
              </a:extLst>
            </p:cNvPr>
            <p:cNvSpPr>
              <a:spLocks noChangeShapeType="1"/>
            </p:cNvSpPr>
            <p:nvPr/>
          </p:nvSpPr>
          <p:spPr bwMode="auto">
            <a:xfrm flipH="1">
              <a:off x="552" y="3353"/>
              <a:ext cx="226" cy="2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2" name="Oval 65">
              <a:extLst>
                <a:ext uri="{FF2B5EF4-FFF2-40B4-BE49-F238E27FC236}">
                  <a16:creationId xmlns:a16="http://schemas.microsoft.com/office/drawing/2014/main" id="{BA8A4AB2-AB7F-4A36-BE00-9714F300DAD4}"/>
                </a:ext>
              </a:extLst>
            </p:cNvPr>
            <p:cNvSpPr>
              <a:spLocks noChangeArrowheads="1"/>
            </p:cNvSpPr>
            <p:nvPr/>
          </p:nvSpPr>
          <p:spPr bwMode="auto">
            <a:xfrm>
              <a:off x="1855" y="3160"/>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77853" name="Oval 66">
              <a:extLst>
                <a:ext uri="{FF2B5EF4-FFF2-40B4-BE49-F238E27FC236}">
                  <a16:creationId xmlns:a16="http://schemas.microsoft.com/office/drawing/2014/main" id="{3249050B-921F-49B3-BA88-4173C2885DDA}"/>
                </a:ext>
              </a:extLst>
            </p:cNvPr>
            <p:cNvSpPr>
              <a:spLocks noChangeArrowheads="1"/>
            </p:cNvSpPr>
            <p:nvPr/>
          </p:nvSpPr>
          <p:spPr bwMode="auto">
            <a:xfrm>
              <a:off x="690" y="3137"/>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77854" name="Oval 67">
              <a:extLst>
                <a:ext uri="{FF2B5EF4-FFF2-40B4-BE49-F238E27FC236}">
                  <a16:creationId xmlns:a16="http://schemas.microsoft.com/office/drawing/2014/main" id="{CE12CEC9-BC8F-4714-8286-AE8CFC8E5A3D}"/>
                </a:ext>
              </a:extLst>
            </p:cNvPr>
            <p:cNvSpPr>
              <a:spLocks noChangeArrowheads="1"/>
            </p:cNvSpPr>
            <p:nvPr/>
          </p:nvSpPr>
          <p:spPr bwMode="auto">
            <a:xfrm>
              <a:off x="665"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solidFill>
                    <a:srgbClr val="003366"/>
                  </a:solidFill>
                  <a:latin typeface="Times New Roman" panose="02020603050405020304" pitchFamily="18" charset="0"/>
                  <a:ea typeface="楷体_GB2312" pitchFamily="49" charset="-122"/>
                </a:rPr>
                <a:t>13</a:t>
              </a:r>
            </a:p>
          </p:txBody>
        </p:sp>
        <p:sp>
          <p:nvSpPr>
            <p:cNvPr id="77855" name="Line 68">
              <a:extLst>
                <a:ext uri="{FF2B5EF4-FFF2-40B4-BE49-F238E27FC236}">
                  <a16:creationId xmlns:a16="http://schemas.microsoft.com/office/drawing/2014/main" id="{7C84BC5E-49C5-4591-8845-0258EDD38A7C}"/>
                </a:ext>
              </a:extLst>
            </p:cNvPr>
            <p:cNvSpPr>
              <a:spLocks noChangeShapeType="1"/>
            </p:cNvSpPr>
            <p:nvPr/>
          </p:nvSpPr>
          <p:spPr bwMode="auto">
            <a:xfrm flipH="1">
              <a:off x="1680" y="3408"/>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6" name="Oval 69">
              <a:extLst>
                <a:ext uri="{FF2B5EF4-FFF2-40B4-BE49-F238E27FC236}">
                  <a16:creationId xmlns:a16="http://schemas.microsoft.com/office/drawing/2014/main" id="{4ABD555F-1473-4A4A-9F98-4B2927860C32}"/>
                </a:ext>
              </a:extLst>
            </p:cNvPr>
            <p:cNvSpPr>
              <a:spLocks noChangeArrowheads="1"/>
            </p:cNvSpPr>
            <p:nvPr/>
          </p:nvSpPr>
          <p:spPr bwMode="auto">
            <a:xfrm>
              <a:off x="1509" y="3575"/>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sp>
        <p:nvSpPr>
          <p:cNvPr id="77835" name="Text Box 70">
            <a:extLst>
              <a:ext uri="{FF2B5EF4-FFF2-40B4-BE49-F238E27FC236}">
                <a16:creationId xmlns:a16="http://schemas.microsoft.com/office/drawing/2014/main" id="{9F00B296-6171-4DC4-A1C6-877D667D7A40}"/>
              </a:ext>
            </a:extLst>
          </p:cNvPr>
          <p:cNvSpPr txBox="1">
            <a:spLocks noChangeArrowheads="1"/>
          </p:cNvSpPr>
          <p:nvPr/>
        </p:nvSpPr>
        <p:spPr bwMode="auto">
          <a:xfrm>
            <a:off x="228600" y="6461125"/>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原图</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1400BA9C-C75B-4450-AF1F-D73DFA19F048}"/>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二、二叉排序树(删除)</a:t>
            </a:r>
            <a:endParaRPr lang="en-US" altLang="zh-CN" sz="3200">
              <a:latin typeface="黑体" panose="02010609060101010101" pitchFamily="49" charset="-122"/>
              <a:ea typeface="黑体" panose="02010609060101010101" pitchFamily="49" charset="-122"/>
            </a:endParaRPr>
          </a:p>
        </p:txBody>
      </p:sp>
      <p:sp>
        <p:nvSpPr>
          <p:cNvPr id="79875" name="Text Box 3">
            <a:extLst>
              <a:ext uri="{FF2B5EF4-FFF2-40B4-BE49-F238E27FC236}">
                <a16:creationId xmlns:a16="http://schemas.microsoft.com/office/drawing/2014/main" id="{86702E60-1E85-4213-8DED-2619E32C56B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972C7A5-88BD-4661-B59B-FB923C86EE26}" type="slidenum">
              <a:rPr lang="zh-CN" altLang="en-US" sz="2400"/>
              <a:pPr algn="r" eaLnBrk="1" hangingPunct="1">
                <a:spcBef>
                  <a:spcPct val="50000"/>
                </a:spcBef>
                <a:buClrTx/>
                <a:buSzTx/>
                <a:buFontTx/>
                <a:buNone/>
              </a:pPr>
              <a:t>21</a:t>
            </a:fld>
            <a:endParaRPr lang="en-US" altLang="zh-CN" sz="2400"/>
          </a:p>
        </p:txBody>
      </p:sp>
      <p:sp>
        <p:nvSpPr>
          <p:cNvPr id="79876" name="Text Box 4">
            <a:extLst>
              <a:ext uri="{FF2B5EF4-FFF2-40B4-BE49-F238E27FC236}">
                <a16:creationId xmlns:a16="http://schemas.microsoft.com/office/drawing/2014/main" id="{771D052A-0DF3-427F-858A-A88BA7FF0EF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79877" name="Rectangle 5">
            <a:extLst>
              <a:ext uri="{FF2B5EF4-FFF2-40B4-BE49-F238E27FC236}">
                <a16:creationId xmlns:a16="http://schemas.microsoft.com/office/drawing/2014/main" id="{9C1346F2-57EE-42ED-A7F1-309AA286AED3}"/>
              </a:ext>
            </a:extLst>
          </p:cNvPr>
          <p:cNvSpPr>
            <a:spLocks noGrp="1" noChangeArrowheads="1"/>
          </p:cNvSpPr>
          <p:nvPr>
            <p:ph type="body" idx="1"/>
          </p:nvPr>
        </p:nvSpPr>
        <p:spPr>
          <a:xfrm>
            <a:off x="381000" y="2819400"/>
            <a:ext cx="5181600" cy="4038600"/>
          </a:xfrm>
        </p:spPr>
        <p:txBody>
          <a:bodyPr/>
          <a:lstStyle/>
          <a:p>
            <a:pPr eaLnBrk="1" hangingPunct="1">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3.被删除结点</a:t>
            </a:r>
            <a:r>
              <a:rPr lang="en-US" altLang="zh-CN" b="1">
                <a:solidFill>
                  <a:srgbClr val="FF0000"/>
                </a:solidFill>
                <a:latin typeface="黑体" panose="02010609060101010101" pitchFamily="49" charset="-122"/>
                <a:ea typeface="黑体" panose="02010609060101010101" pitchFamily="49" charset="-122"/>
              </a:rPr>
              <a:t>p</a:t>
            </a:r>
            <a:r>
              <a:rPr lang="zh-CN" altLang="en-US" b="1">
                <a:latin typeface="黑体" panose="02010609060101010101" pitchFamily="49" charset="-122"/>
                <a:ea typeface="黑体" panose="02010609060101010101" pitchFamily="49" charset="-122"/>
              </a:rPr>
              <a:t>既有左子树，又有右子树</a:t>
            </a:r>
          </a:p>
          <a:p>
            <a:pPr eaLnBrk="1" hangingPunct="1">
              <a:spcBef>
                <a:spcPct val="30000"/>
              </a:spcBef>
            </a:pPr>
            <a:r>
              <a:rPr lang="zh-CN" altLang="en-US" b="1">
                <a:latin typeface="黑体" panose="02010609060101010101" pitchFamily="49" charset="-122"/>
                <a:ea typeface="黑体" panose="02010609060101010101" pitchFamily="49" charset="-122"/>
              </a:rPr>
              <a:t>以</a:t>
            </a:r>
            <a:r>
              <a:rPr lang="zh-CN" altLang="en-US" b="1">
                <a:solidFill>
                  <a:srgbClr val="FF0000"/>
                </a:solidFill>
                <a:latin typeface="黑体" panose="02010609060101010101" pitchFamily="49" charset="-122"/>
                <a:ea typeface="黑体" panose="02010609060101010101" pitchFamily="49" charset="-122"/>
              </a:rPr>
              <a:t>中序</a:t>
            </a:r>
            <a:r>
              <a:rPr lang="zh-CN" altLang="en-US" b="1">
                <a:latin typeface="黑体" panose="02010609060101010101" pitchFamily="49" charset="-122"/>
                <a:ea typeface="黑体" panose="02010609060101010101" pitchFamily="49" charset="-122"/>
              </a:rPr>
              <a:t>遍历时的直接前驱</a:t>
            </a:r>
            <a:r>
              <a:rPr lang="en-US" altLang="zh-CN" b="1">
                <a:solidFill>
                  <a:srgbClr val="FF0000"/>
                </a:solidFill>
                <a:latin typeface="黑体" panose="02010609060101010101" pitchFamily="49" charset="-122"/>
                <a:ea typeface="黑体" panose="02010609060101010101" pitchFamily="49" charset="-122"/>
              </a:rPr>
              <a:t>s</a:t>
            </a:r>
            <a:r>
              <a:rPr lang="zh-CN" altLang="en-US" b="1">
                <a:latin typeface="黑体" panose="02010609060101010101" pitchFamily="49" charset="-122"/>
                <a:ea typeface="黑体" panose="02010609060101010101" pitchFamily="49" charset="-122"/>
              </a:rPr>
              <a:t>替代被删除结点</a:t>
            </a:r>
            <a:r>
              <a:rPr lang="en-US" altLang="zh-CN" b="1">
                <a:solidFill>
                  <a:srgbClr val="FF0000"/>
                </a:solidFill>
                <a:latin typeface="黑体" panose="02010609060101010101" pitchFamily="49" charset="-122"/>
                <a:ea typeface="黑体" panose="02010609060101010101" pitchFamily="49" charset="-122"/>
              </a:rPr>
              <a:t>p</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然后再删除该直接前驱（只可能有左孩子）</a:t>
            </a:r>
          </a:p>
        </p:txBody>
      </p:sp>
      <p:sp>
        <p:nvSpPr>
          <p:cNvPr id="79878" name="Rectangle 6">
            <a:extLst>
              <a:ext uri="{FF2B5EF4-FFF2-40B4-BE49-F238E27FC236}">
                <a16:creationId xmlns:a16="http://schemas.microsoft.com/office/drawing/2014/main" id="{EFA915F3-72EC-49CD-8FA0-3E78A27A769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79879" name="Group 30">
            <a:extLst>
              <a:ext uri="{FF2B5EF4-FFF2-40B4-BE49-F238E27FC236}">
                <a16:creationId xmlns:a16="http://schemas.microsoft.com/office/drawing/2014/main" id="{7A6FF92E-1617-4F42-8054-3338E741030D}"/>
              </a:ext>
            </a:extLst>
          </p:cNvPr>
          <p:cNvGrpSpPr>
            <a:grpSpLocks/>
          </p:cNvGrpSpPr>
          <p:nvPr/>
        </p:nvGrpSpPr>
        <p:grpSpPr bwMode="auto">
          <a:xfrm>
            <a:off x="5867400" y="2667000"/>
            <a:ext cx="2874963" cy="3886200"/>
            <a:chOff x="624" y="0"/>
            <a:chExt cx="1811" cy="2448"/>
          </a:xfrm>
        </p:grpSpPr>
        <p:sp>
          <p:nvSpPr>
            <p:cNvPr id="79880" name="Oval 31">
              <a:extLst>
                <a:ext uri="{FF2B5EF4-FFF2-40B4-BE49-F238E27FC236}">
                  <a16:creationId xmlns:a16="http://schemas.microsoft.com/office/drawing/2014/main" id="{BAC87A89-E616-4D7E-A98F-2B38892D44C6}"/>
                </a:ext>
              </a:extLst>
            </p:cNvPr>
            <p:cNvSpPr>
              <a:spLocks noChangeArrowheads="1"/>
            </p:cNvSpPr>
            <p:nvPr/>
          </p:nvSpPr>
          <p:spPr bwMode="auto">
            <a:xfrm>
              <a:off x="1393" y="830"/>
              <a:ext cx="292" cy="21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rgbClr val="00FF00"/>
                  </a:solidFill>
                  <a:latin typeface="Times New Roman" panose="02020603050405020304" pitchFamily="18" charset="0"/>
                </a:rPr>
                <a:t>P</a:t>
              </a:r>
            </a:p>
          </p:txBody>
        </p:sp>
        <p:sp>
          <p:nvSpPr>
            <p:cNvPr id="79881" name="Oval 32">
              <a:extLst>
                <a:ext uri="{FF2B5EF4-FFF2-40B4-BE49-F238E27FC236}">
                  <a16:creationId xmlns:a16="http://schemas.microsoft.com/office/drawing/2014/main" id="{D94DF28E-0B06-4E9E-9246-421264A53912}"/>
                </a:ext>
              </a:extLst>
            </p:cNvPr>
            <p:cNvSpPr>
              <a:spLocks noChangeArrowheads="1"/>
            </p:cNvSpPr>
            <p:nvPr/>
          </p:nvSpPr>
          <p:spPr bwMode="auto">
            <a:xfrm>
              <a:off x="976" y="1138"/>
              <a:ext cx="291" cy="217"/>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rgbClr val="003366"/>
                  </a:solidFill>
                  <a:latin typeface="Times New Roman" panose="02020603050405020304" pitchFamily="18" charset="0"/>
                </a:rPr>
                <a:t>C</a:t>
              </a:r>
            </a:p>
          </p:txBody>
        </p:sp>
        <p:sp>
          <p:nvSpPr>
            <p:cNvPr id="79882" name="Line 33">
              <a:extLst>
                <a:ext uri="{FF2B5EF4-FFF2-40B4-BE49-F238E27FC236}">
                  <a16:creationId xmlns:a16="http://schemas.microsoft.com/office/drawing/2014/main" id="{CF003F00-15D7-463A-A6ED-2762AE11C2F5}"/>
                </a:ext>
              </a:extLst>
            </p:cNvPr>
            <p:cNvSpPr>
              <a:spLocks noChangeShapeType="1"/>
            </p:cNvSpPr>
            <p:nvPr/>
          </p:nvSpPr>
          <p:spPr bwMode="auto">
            <a:xfrm flipH="1">
              <a:off x="850" y="1324"/>
              <a:ext cx="167" cy="185"/>
            </a:xfrm>
            <a:prstGeom prst="line">
              <a:avLst/>
            </a:prstGeom>
            <a:noFill/>
            <a:ln w="28575">
              <a:solidFill>
                <a:srgbClr val="66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3" name="Line 34">
              <a:extLst>
                <a:ext uri="{FF2B5EF4-FFF2-40B4-BE49-F238E27FC236}">
                  <a16:creationId xmlns:a16="http://schemas.microsoft.com/office/drawing/2014/main" id="{AF6D1057-6021-4E4B-80A0-2F2556F92507}"/>
                </a:ext>
              </a:extLst>
            </p:cNvPr>
            <p:cNvSpPr>
              <a:spLocks noChangeShapeType="1"/>
            </p:cNvSpPr>
            <p:nvPr/>
          </p:nvSpPr>
          <p:spPr bwMode="auto">
            <a:xfrm>
              <a:off x="1226" y="1324"/>
              <a:ext cx="167" cy="215"/>
            </a:xfrm>
            <a:prstGeom prst="line">
              <a:avLst/>
            </a:prstGeom>
            <a:noFill/>
            <a:ln w="28575">
              <a:solidFill>
                <a:srgbClr val="66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4" name="Line 35">
              <a:extLst>
                <a:ext uri="{FF2B5EF4-FFF2-40B4-BE49-F238E27FC236}">
                  <a16:creationId xmlns:a16="http://schemas.microsoft.com/office/drawing/2014/main" id="{3214531F-B8CD-4128-AED0-D7417F925444}"/>
                </a:ext>
              </a:extLst>
            </p:cNvPr>
            <p:cNvSpPr>
              <a:spLocks noChangeShapeType="1"/>
            </p:cNvSpPr>
            <p:nvPr/>
          </p:nvSpPr>
          <p:spPr bwMode="auto">
            <a:xfrm flipH="1">
              <a:off x="1226" y="1016"/>
              <a:ext cx="208" cy="154"/>
            </a:xfrm>
            <a:prstGeom prst="line">
              <a:avLst/>
            </a:prstGeom>
            <a:noFill/>
            <a:ln w="31750">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5" name="Line 36">
              <a:extLst>
                <a:ext uri="{FF2B5EF4-FFF2-40B4-BE49-F238E27FC236}">
                  <a16:creationId xmlns:a16="http://schemas.microsoft.com/office/drawing/2014/main" id="{1A92C10E-7B38-4A24-8CC0-8575AE89AD1F}"/>
                </a:ext>
              </a:extLst>
            </p:cNvPr>
            <p:cNvSpPr>
              <a:spLocks noChangeShapeType="1"/>
            </p:cNvSpPr>
            <p:nvPr/>
          </p:nvSpPr>
          <p:spPr bwMode="auto">
            <a:xfrm flipH="1">
              <a:off x="1600" y="646"/>
              <a:ext cx="293" cy="216"/>
            </a:xfrm>
            <a:prstGeom prst="line">
              <a:avLst/>
            </a:prstGeom>
            <a:noFill/>
            <a:ln w="31750">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6" name="Text Box 37">
              <a:extLst>
                <a:ext uri="{FF2B5EF4-FFF2-40B4-BE49-F238E27FC236}">
                  <a16:creationId xmlns:a16="http://schemas.microsoft.com/office/drawing/2014/main" id="{1716EB4D-D49B-4497-B143-E9C2CD877B8D}"/>
                </a:ext>
              </a:extLst>
            </p:cNvPr>
            <p:cNvSpPr txBox="1">
              <a:spLocks noChangeArrowheads="1"/>
            </p:cNvSpPr>
            <p:nvPr/>
          </p:nvSpPr>
          <p:spPr bwMode="auto">
            <a:xfrm>
              <a:off x="1100" y="32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003366"/>
                  </a:solidFill>
                  <a:latin typeface="Times New Roman" panose="02020603050405020304" pitchFamily="18" charset="0"/>
                </a:rPr>
                <a:t>p</a:t>
              </a:r>
            </a:p>
          </p:txBody>
        </p:sp>
        <p:sp>
          <p:nvSpPr>
            <p:cNvPr id="79887" name="Oval 38">
              <a:extLst>
                <a:ext uri="{FF2B5EF4-FFF2-40B4-BE49-F238E27FC236}">
                  <a16:creationId xmlns:a16="http://schemas.microsoft.com/office/drawing/2014/main" id="{D0C40FF6-9A15-4548-AA5F-B67DF559D4D0}"/>
                </a:ext>
              </a:extLst>
            </p:cNvPr>
            <p:cNvSpPr>
              <a:spLocks noChangeArrowheads="1"/>
            </p:cNvSpPr>
            <p:nvPr/>
          </p:nvSpPr>
          <p:spPr bwMode="auto">
            <a:xfrm>
              <a:off x="1851" y="462"/>
              <a:ext cx="292" cy="215"/>
            </a:xfrm>
            <a:prstGeom prst="ellipse">
              <a:avLst/>
            </a:prstGeom>
            <a:noFill/>
            <a:ln w="38100">
              <a:solidFill>
                <a:srgbClr val="8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rgbClr val="003366"/>
                  </a:solidFill>
                  <a:latin typeface="Times New Roman" panose="02020603050405020304" pitchFamily="18" charset="0"/>
                </a:rPr>
                <a:t>F</a:t>
              </a:r>
            </a:p>
          </p:txBody>
        </p:sp>
        <p:sp>
          <p:nvSpPr>
            <p:cNvPr id="79888" name="Line 39">
              <a:extLst>
                <a:ext uri="{FF2B5EF4-FFF2-40B4-BE49-F238E27FC236}">
                  <a16:creationId xmlns:a16="http://schemas.microsoft.com/office/drawing/2014/main" id="{EC9C76B6-C39F-4C63-9A70-ED23549B78F8}"/>
                </a:ext>
              </a:extLst>
            </p:cNvPr>
            <p:cNvSpPr>
              <a:spLocks noChangeShapeType="1"/>
            </p:cNvSpPr>
            <p:nvPr/>
          </p:nvSpPr>
          <p:spPr bwMode="auto">
            <a:xfrm>
              <a:off x="1226" y="492"/>
              <a:ext cx="250" cy="338"/>
            </a:xfrm>
            <a:prstGeom prst="line">
              <a:avLst/>
            </a:prstGeom>
            <a:noFill/>
            <a:ln w="38100">
              <a:solidFill>
                <a:srgbClr val="8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9889" name="Line 40">
              <a:extLst>
                <a:ext uri="{FF2B5EF4-FFF2-40B4-BE49-F238E27FC236}">
                  <a16:creationId xmlns:a16="http://schemas.microsoft.com/office/drawing/2014/main" id="{E977FB19-CA85-49FC-82B9-C7FC91BFA7FB}"/>
                </a:ext>
              </a:extLst>
            </p:cNvPr>
            <p:cNvSpPr>
              <a:spLocks noChangeShapeType="1"/>
            </p:cNvSpPr>
            <p:nvPr/>
          </p:nvSpPr>
          <p:spPr bwMode="auto">
            <a:xfrm>
              <a:off x="2102" y="646"/>
              <a:ext cx="333" cy="247"/>
            </a:xfrm>
            <a:prstGeom prst="line">
              <a:avLst/>
            </a:prstGeom>
            <a:noFill/>
            <a:ln w="31750">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0" name="Oval 41">
              <a:extLst>
                <a:ext uri="{FF2B5EF4-FFF2-40B4-BE49-F238E27FC236}">
                  <a16:creationId xmlns:a16="http://schemas.microsoft.com/office/drawing/2014/main" id="{E710B8AC-66C3-4CAE-8B60-BA213BDC87B1}"/>
                </a:ext>
              </a:extLst>
            </p:cNvPr>
            <p:cNvSpPr>
              <a:spLocks noChangeArrowheads="1"/>
            </p:cNvSpPr>
            <p:nvPr/>
          </p:nvSpPr>
          <p:spPr bwMode="auto">
            <a:xfrm>
              <a:off x="1666" y="1163"/>
              <a:ext cx="293" cy="216"/>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rgbClr val="003366"/>
                  </a:solidFill>
                  <a:latin typeface="Times New Roman" panose="02020603050405020304" pitchFamily="18" charset="0"/>
                </a:rPr>
                <a:t>P</a:t>
              </a:r>
              <a:r>
                <a:rPr lang="en-US" altLang="zh-CN" sz="1800" b="1" baseline="-25000">
                  <a:solidFill>
                    <a:srgbClr val="003366"/>
                  </a:solidFill>
                  <a:latin typeface="Times New Roman" panose="02020603050405020304" pitchFamily="18" charset="0"/>
                </a:rPr>
                <a:t>R</a:t>
              </a:r>
            </a:p>
          </p:txBody>
        </p:sp>
        <p:sp>
          <p:nvSpPr>
            <p:cNvPr id="79891" name="Text Box 42">
              <a:extLst>
                <a:ext uri="{FF2B5EF4-FFF2-40B4-BE49-F238E27FC236}">
                  <a16:creationId xmlns:a16="http://schemas.microsoft.com/office/drawing/2014/main" id="{2F81A571-755C-44DA-B5B0-FCEAD35F328B}"/>
                </a:ext>
              </a:extLst>
            </p:cNvPr>
            <p:cNvSpPr txBox="1">
              <a:spLocks noChangeArrowheads="1"/>
            </p:cNvSpPr>
            <p:nvPr/>
          </p:nvSpPr>
          <p:spPr bwMode="auto">
            <a:xfrm>
              <a:off x="1476" y="0"/>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003366"/>
                  </a:solidFill>
                  <a:latin typeface="Times New Roman" panose="02020603050405020304" pitchFamily="18" charset="0"/>
                </a:rPr>
                <a:t>f</a:t>
              </a:r>
            </a:p>
          </p:txBody>
        </p:sp>
        <p:sp>
          <p:nvSpPr>
            <p:cNvPr id="79892" name="Line 43">
              <a:extLst>
                <a:ext uri="{FF2B5EF4-FFF2-40B4-BE49-F238E27FC236}">
                  <a16:creationId xmlns:a16="http://schemas.microsoft.com/office/drawing/2014/main" id="{4E93418C-E7E2-49A3-989A-368464B83B98}"/>
                </a:ext>
              </a:extLst>
            </p:cNvPr>
            <p:cNvSpPr>
              <a:spLocks noChangeShapeType="1"/>
            </p:cNvSpPr>
            <p:nvPr/>
          </p:nvSpPr>
          <p:spPr bwMode="auto">
            <a:xfrm>
              <a:off x="1643" y="184"/>
              <a:ext cx="250" cy="278"/>
            </a:xfrm>
            <a:prstGeom prst="line">
              <a:avLst/>
            </a:prstGeom>
            <a:noFill/>
            <a:ln w="38100">
              <a:solidFill>
                <a:srgbClr val="8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9893" name="Line 44">
              <a:extLst>
                <a:ext uri="{FF2B5EF4-FFF2-40B4-BE49-F238E27FC236}">
                  <a16:creationId xmlns:a16="http://schemas.microsoft.com/office/drawing/2014/main" id="{59C22A84-0800-40F8-8F0B-662FA4D8539A}"/>
                </a:ext>
              </a:extLst>
            </p:cNvPr>
            <p:cNvSpPr>
              <a:spLocks noChangeShapeType="1"/>
            </p:cNvSpPr>
            <p:nvPr/>
          </p:nvSpPr>
          <p:spPr bwMode="auto">
            <a:xfrm>
              <a:off x="1666" y="992"/>
              <a:ext cx="96" cy="171"/>
            </a:xfrm>
            <a:prstGeom prst="line">
              <a:avLst/>
            </a:prstGeom>
            <a:noFill/>
            <a:ln w="31750">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4" name="Oval 45">
              <a:extLst>
                <a:ext uri="{FF2B5EF4-FFF2-40B4-BE49-F238E27FC236}">
                  <a16:creationId xmlns:a16="http://schemas.microsoft.com/office/drawing/2014/main" id="{922075BE-F38F-4C3D-9431-1D110F38105F}"/>
                </a:ext>
              </a:extLst>
            </p:cNvPr>
            <p:cNvSpPr>
              <a:spLocks noChangeArrowheads="1"/>
            </p:cNvSpPr>
            <p:nvPr/>
          </p:nvSpPr>
          <p:spPr bwMode="auto">
            <a:xfrm>
              <a:off x="624" y="1501"/>
              <a:ext cx="291" cy="216"/>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rgbClr val="003366"/>
                  </a:solidFill>
                  <a:latin typeface="Times New Roman" panose="02020603050405020304" pitchFamily="18" charset="0"/>
                </a:rPr>
                <a:t>C</a:t>
              </a:r>
              <a:r>
                <a:rPr lang="en-US" altLang="zh-CN" sz="1800" b="1" baseline="-25000">
                  <a:solidFill>
                    <a:srgbClr val="003366"/>
                  </a:solidFill>
                  <a:latin typeface="Times New Roman" panose="02020603050405020304" pitchFamily="18" charset="0"/>
                </a:rPr>
                <a:t>L</a:t>
              </a:r>
            </a:p>
          </p:txBody>
        </p:sp>
        <p:sp>
          <p:nvSpPr>
            <p:cNvPr id="79895" name="Oval 46">
              <a:extLst>
                <a:ext uri="{FF2B5EF4-FFF2-40B4-BE49-F238E27FC236}">
                  <a16:creationId xmlns:a16="http://schemas.microsoft.com/office/drawing/2014/main" id="{E1587DB7-EED7-4F59-8CC7-038CFC8AA370}"/>
                </a:ext>
              </a:extLst>
            </p:cNvPr>
            <p:cNvSpPr>
              <a:spLocks noChangeArrowheads="1"/>
            </p:cNvSpPr>
            <p:nvPr/>
          </p:nvSpPr>
          <p:spPr bwMode="auto">
            <a:xfrm>
              <a:off x="1303" y="1501"/>
              <a:ext cx="292" cy="216"/>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rgbClr val="003366"/>
                  </a:solidFill>
                  <a:latin typeface="Times New Roman" panose="02020603050405020304" pitchFamily="18" charset="0"/>
                </a:rPr>
                <a:t>Q</a:t>
              </a:r>
            </a:p>
          </p:txBody>
        </p:sp>
        <p:sp>
          <p:nvSpPr>
            <p:cNvPr id="79896" name="Oval 47">
              <a:extLst>
                <a:ext uri="{FF2B5EF4-FFF2-40B4-BE49-F238E27FC236}">
                  <a16:creationId xmlns:a16="http://schemas.microsoft.com/office/drawing/2014/main" id="{398A8D29-6A72-4C2A-BA75-669E6C1B8E16}"/>
                </a:ext>
              </a:extLst>
            </p:cNvPr>
            <p:cNvSpPr>
              <a:spLocks noChangeArrowheads="1"/>
            </p:cNvSpPr>
            <p:nvPr/>
          </p:nvSpPr>
          <p:spPr bwMode="auto">
            <a:xfrm>
              <a:off x="1213" y="2232"/>
              <a:ext cx="291" cy="216"/>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rgbClr val="003366"/>
                  </a:solidFill>
                  <a:latin typeface="Times New Roman" panose="02020603050405020304" pitchFamily="18" charset="0"/>
                </a:rPr>
                <a:t>S</a:t>
              </a:r>
              <a:r>
                <a:rPr lang="en-US" altLang="zh-CN" sz="1800" b="1" baseline="-25000">
                  <a:solidFill>
                    <a:srgbClr val="003366"/>
                  </a:solidFill>
                  <a:latin typeface="Times New Roman" panose="02020603050405020304" pitchFamily="18" charset="0"/>
                </a:rPr>
                <a:t>L</a:t>
              </a:r>
            </a:p>
          </p:txBody>
        </p:sp>
        <p:sp>
          <p:nvSpPr>
            <p:cNvPr id="79897" name="Oval 48">
              <a:extLst>
                <a:ext uri="{FF2B5EF4-FFF2-40B4-BE49-F238E27FC236}">
                  <a16:creationId xmlns:a16="http://schemas.microsoft.com/office/drawing/2014/main" id="{225A9B39-8DB9-4C4E-811D-64F5D53F20C5}"/>
                </a:ext>
              </a:extLst>
            </p:cNvPr>
            <p:cNvSpPr>
              <a:spLocks noChangeArrowheads="1"/>
            </p:cNvSpPr>
            <p:nvPr/>
          </p:nvSpPr>
          <p:spPr bwMode="auto">
            <a:xfrm>
              <a:off x="1031" y="1885"/>
              <a:ext cx="292" cy="217"/>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rgbClr val="003366"/>
                  </a:solidFill>
                  <a:latin typeface="Times New Roman" panose="02020603050405020304" pitchFamily="18" charset="0"/>
                </a:rPr>
                <a:t>Q</a:t>
              </a:r>
              <a:r>
                <a:rPr lang="en-US" altLang="zh-CN" sz="1800" b="1" baseline="-25000">
                  <a:solidFill>
                    <a:srgbClr val="003366"/>
                  </a:solidFill>
                  <a:latin typeface="Times New Roman" panose="02020603050405020304" pitchFamily="18" charset="0"/>
                </a:rPr>
                <a:t>L</a:t>
              </a:r>
            </a:p>
          </p:txBody>
        </p:sp>
        <p:sp>
          <p:nvSpPr>
            <p:cNvPr id="79898" name="Oval 49">
              <a:extLst>
                <a:ext uri="{FF2B5EF4-FFF2-40B4-BE49-F238E27FC236}">
                  <a16:creationId xmlns:a16="http://schemas.microsoft.com/office/drawing/2014/main" id="{31936818-667A-4EFC-A941-F27F3FF7884D}"/>
                </a:ext>
              </a:extLst>
            </p:cNvPr>
            <p:cNvSpPr>
              <a:spLocks noChangeArrowheads="1"/>
            </p:cNvSpPr>
            <p:nvPr/>
          </p:nvSpPr>
          <p:spPr bwMode="auto">
            <a:xfrm>
              <a:off x="1529" y="1885"/>
              <a:ext cx="292" cy="217"/>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chemeClr val="hlink"/>
                  </a:solidFill>
                  <a:latin typeface="Times New Roman" panose="02020603050405020304" pitchFamily="18" charset="0"/>
                </a:rPr>
                <a:t>S</a:t>
              </a:r>
            </a:p>
          </p:txBody>
        </p:sp>
        <p:sp>
          <p:nvSpPr>
            <p:cNvPr id="79899" name="Line 50">
              <a:extLst>
                <a:ext uri="{FF2B5EF4-FFF2-40B4-BE49-F238E27FC236}">
                  <a16:creationId xmlns:a16="http://schemas.microsoft.com/office/drawing/2014/main" id="{EBAA873D-1BE9-4BE2-B391-1A227F4153E9}"/>
                </a:ext>
              </a:extLst>
            </p:cNvPr>
            <p:cNvSpPr>
              <a:spLocks noChangeShapeType="1"/>
            </p:cNvSpPr>
            <p:nvPr/>
          </p:nvSpPr>
          <p:spPr bwMode="auto">
            <a:xfrm flipH="1">
              <a:off x="1213" y="1693"/>
              <a:ext cx="167" cy="184"/>
            </a:xfrm>
            <a:prstGeom prst="line">
              <a:avLst/>
            </a:prstGeom>
            <a:noFill/>
            <a:ln w="28575">
              <a:solidFill>
                <a:srgbClr val="66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0" name="Line 51">
              <a:extLst>
                <a:ext uri="{FF2B5EF4-FFF2-40B4-BE49-F238E27FC236}">
                  <a16:creationId xmlns:a16="http://schemas.microsoft.com/office/drawing/2014/main" id="{FF317DE1-E89E-4681-819F-DF83354DD71E}"/>
                </a:ext>
              </a:extLst>
            </p:cNvPr>
            <p:cNvSpPr>
              <a:spLocks noChangeShapeType="1"/>
            </p:cNvSpPr>
            <p:nvPr/>
          </p:nvSpPr>
          <p:spPr bwMode="auto">
            <a:xfrm>
              <a:off x="1484" y="1693"/>
              <a:ext cx="150" cy="192"/>
            </a:xfrm>
            <a:prstGeom prst="line">
              <a:avLst/>
            </a:prstGeom>
            <a:noFill/>
            <a:ln w="28575">
              <a:solidFill>
                <a:srgbClr val="66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1" name="Line 52">
              <a:extLst>
                <a:ext uri="{FF2B5EF4-FFF2-40B4-BE49-F238E27FC236}">
                  <a16:creationId xmlns:a16="http://schemas.microsoft.com/office/drawing/2014/main" id="{63388489-155A-4F1D-AB86-ADB46EF4EFD9}"/>
                </a:ext>
              </a:extLst>
            </p:cNvPr>
            <p:cNvSpPr>
              <a:spLocks noChangeShapeType="1"/>
            </p:cNvSpPr>
            <p:nvPr/>
          </p:nvSpPr>
          <p:spPr bwMode="auto">
            <a:xfrm flipH="1">
              <a:off x="1439" y="2078"/>
              <a:ext cx="167" cy="184"/>
            </a:xfrm>
            <a:prstGeom prst="line">
              <a:avLst/>
            </a:prstGeom>
            <a:noFill/>
            <a:ln w="28575">
              <a:solidFill>
                <a:srgbClr val="66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2" name="Text Box 53">
              <a:extLst>
                <a:ext uri="{FF2B5EF4-FFF2-40B4-BE49-F238E27FC236}">
                  <a16:creationId xmlns:a16="http://schemas.microsoft.com/office/drawing/2014/main" id="{5F1D70A2-BAAD-4C4E-BC77-DDE5CE097D3B}"/>
                </a:ext>
              </a:extLst>
            </p:cNvPr>
            <p:cNvSpPr txBox="1">
              <a:spLocks noChangeArrowheads="1"/>
            </p:cNvSpPr>
            <p:nvPr/>
          </p:nvSpPr>
          <p:spPr bwMode="auto">
            <a:xfrm>
              <a:off x="1937" y="141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003366"/>
                  </a:solidFill>
                  <a:latin typeface="Times New Roman" panose="02020603050405020304" pitchFamily="18" charset="0"/>
                </a:rPr>
                <a:t>q</a:t>
              </a:r>
            </a:p>
          </p:txBody>
        </p:sp>
        <p:sp>
          <p:nvSpPr>
            <p:cNvPr id="79903" name="Text Box 54">
              <a:extLst>
                <a:ext uri="{FF2B5EF4-FFF2-40B4-BE49-F238E27FC236}">
                  <a16:creationId xmlns:a16="http://schemas.microsoft.com/office/drawing/2014/main" id="{CF494CB8-04FD-46A7-A893-9C018DFF87AC}"/>
                </a:ext>
              </a:extLst>
            </p:cNvPr>
            <p:cNvSpPr txBox="1">
              <a:spLocks noChangeArrowheads="1"/>
            </p:cNvSpPr>
            <p:nvPr/>
          </p:nvSpPr>
          <p:spPr bwMode="auto">
            <a:xfrm>
              <a:off x="2163" y="1717"/>
              <a:ext cx="1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003366"/>
                  </a:solidFill>
                  <a:latin typeface="Times New Roman" panose="02020603050405020304" pitchFamily="18" charset="0"/>
                </a:rPr>
                <a:t>s</a:t>
              </a:r>
            </a:p>
          </p:txBody>
        </p:sp>
        <p:sp>
          <p:nvSpPr>
            <p:cNvPr id="79904" name="Line 55">
              <a:extLst>
                <a:ext uri="{FF2B5EF4-FFF2-40B4-BE49-F238E27FC236}">
                  <a16:creationId xmlns:a16="http://schemas.microsoft.com/office/drawing/2014/main" id="{28BA4D63-0C24-4AC5-A6FD-EB374016092E}"/>
                </a:ext>
              </a:extLst>
            </p:cNvPr>
            <p:cNvSpPr>
              <a:spLocks noChangeShapeType="1"/>
            </p:cNvSpPr>
            <p:nvPr/>
          </p:nvSpPr>
          <p:spPr bwMode="auto">
            <a:xfrm flipH="1">
              <a:off x="1575" y="1501"/>
              <a:ext cx="407" cy="76"/>
            </a:xfrm>
            <a:prstGeom prst="line">
              <a:avLst/>
            </a:prstGeom>
            <a:noFill/>
            <a:ln w="38100">
              <a:solidFill>
                <a:srgbClr val="8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9905" name="Line 56">
              <a:extLst>
                <a:ext uri="{FF2B5EF4-FFF2-40B4-BE49-F238E27FC236}">
                  <a16:creationId xmlns:a16="http://schemas.microsoft.com/office/drawing/2014/main" id="{BCCD11FE-AD9A-4AFB-BD09-50887482BA73}"/>
                </a:ext>
              </a:extLst>
            </p:cNvPr>
            <p:cNvSpPr>
              <a:spLocks noChangeShapeType="1"/>
            </p:cNvSpPr>
            <p:nvPr/>
          </p:nvSpPr>
          <p:spPr bwMode="auto">
            <a:xfrm flipH="1">
              <a:off x="1801" y="1808"/>
              <a:ext cx="408" cy="116"/>
            </a:xfrm>
            <a:prstGeom prst="line">
              <a:avLst/>
            </a:prstGeom>
            <a:noFill/>
            <a:ln w="38100">
              <a:solidFill>
                <a:srgbClr val="8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692F7CC0-99AF-40EF-981E-ADD2BB4D1637}"/>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二、二叉排序树(删除)</a:t>
            </a:r>
            <a:endParaRPr lang="en-US" altLang="zh-CN" sz="3200">
              <a:latin typeface="黑体" panose="02010609060101010101" pitchFamily="49" charset="-122"/>
              <a:ea typeface="黑体" panose="02010609060101010101" pitchFamily="49" charset="-122"/>
            </a:endParaRPr>
          </a:p>
        </p:txBody>
      </p:sp>
      <p:sp>
        <p:nvSpPr>
          <p:cNvPr id="81923" name="Text Box 3">
            <a:extLst>
              <a:ext uri="{FF2B5EF4-FFF2-40B4-BE49-F238E27FC236}">
                <a16:creationId xmlns:a16="http://schemas.microsoft.com/office/drawing/2014/main" id="{91F05F12-EC08-433E-88E6-34831A9E39D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7470E8B-947F-47D3-AF30-D5737D89B0D5}" type="slidenum">
              <a:rPr lang="zh-CN" altLang="en-US" sz="2400"/>
              <a:pPr algn="r" eaLnBrk="1" hangingPunct="1">
                <a:spcBef>
                  <a:spcPct val="50000"/>
                </a:spcBef>
                <a:buClrTx/>
                <a:buSzTx/>
                <a:buFontTx/>
                <a:buNone/>
              </a:pPr>
              <a:t>22</a:t>
            </a:fld>
            <a:endParaRPr lang="en-US" altLang="zh-CN" sz="2400"/>
          </a:p>
        </p:txBody>
      </p:sp>
      <p:sp>
        <p:nvSpPr>
          <p:cNvPr id="81924" name="Text Box 4">
            <a:extLst>
              <a:ext uri="{FF2B5EF4-FFF2-40B4-BE49-F238E27FC236}">
                <a16:creationId xmlns:a16="http://schemas.microsoft.com/office/drawing/2014/main" id="{04713DA1-553F-4A93-BB53-F654B905A54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81925" name="Rectangle 5">
            <a:extLst>
              <a:ext uri="{FF2B5EF4-FFF2-40B4-BE49-F238E27FC236}">
                <a16:creationId xmlns:a16="http://schemas.microsoft.com/office/drawing/2014/main" id="{35652F22-107C-450E-9938-01B94E93300D}"/>
              </a:ext>
            </a:extLst>
          </p:cNvPr>
          <p:cNvSpPr>
            <a:spLocks noGrp="1" noChangeArrowheads="1"/>
          </p:cNvSpPr>
          <p:nvPr>
            <p:ph type="body" idx="1"/>
          </p:nvPr>
        </p:nvSpPr>
        <p:spPr>
          <a:xfrm>
            <a:off x="381000" y="2819400"/>
            <a:ext cx="8763000" cy="4038600"/>
          </a:xfrm>
        </p:spPr>
        <p:txBody>
          <a:bodyPr/>
          <a:lstStyle/>
          <a:p>
            <a:pPr eaLnBrk="1" hangingPunct="1">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3.被删除结点既有左子树，又有右子树(举例)</a:t>
            </a:r>
          </a:p>
        </p:txBody>
      </p:sp>
      <p:sp>
        <p:nvSpPr>
          <p:cNvPr id="81926" name="Rectangle 6">
            <a:extLst>
              <a:ext uri="{FF2B5EF4-FFF2-40B4-BE49-F238E27FC236}">
                <a16:creationId xmlns:a16="http://schemas.microsoft.com/office/drawing/2014/main" id="{38C72179-DA8F-4403-8D25-5E38BFF5B04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81927" name="Group 34">
            <a:extLst>
              <a:ext uri="{FF2B5EF4-FFF2-40B4-BE49-F238E27FC236}">
                <a16:creationId xmlns:a16="http://schemas.microsoft.com/office/drawing/2014/main" id="{1741F1BB-FB6D-44B8-8DC0-A8E5FF3CF405}"/>
              </a:ext>
            </a:extLst>
          </p:cNvPr>
          <p:cNvGrpSpPr>
            <a:grpSpLocks/>
          </p:cNvGrpSpPr>
          <p:nvPr/>
        </p:nvGrpSpPr>
        <p:grpSpPr bwMode="auto">
          <a:xfrm>
            <a:off x="152400" y="3886200"/>
            <a:ext cx="2819400" cy="2133600"/>
            <a:chOff x="240" y="2112"/>
            <a:chExt cx="2318" cy="1745"/>
          </a:xfrm>
        </p:grpSpPr>
        <p:sp>
          <p:nvSpPr>
            <p:cNvPr id="81971" name="Oval 35">
              <a:extLst>
                <a:ext uri="{FF2B5EF4-FFF2-40B4-BE49-F238E27FC236}">
                  <a16:creationId xmlns:a16="http://schemas.microsoft.com/office/drawing/2014/main" id="{CE2F929A-FD2A-4B28-9490-252E96EA94E7}"/>
                </a:ext>
              </a:extLst>
            </p:cNvPr>
            <p:cNvSpPr>
              <a:spLocks noChangeArrowheads="1"/>
            </p:cNvSpPr>
            <p:nvPr/>
          </p:nvSpPr>
          <p:spPr bwMode="auto">
            <a:xfrm>
              <a:off x="1203" y="2112"/>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rPr>
                <a:t>56</a:t>
              </a:r>
            </a:p>
          </p:txBody>
        </p:sp>
        <p:sp>
          <p:nvSpPr>
            <p:cNvPr id="81972" name="Oval 36">
              <a:extLst>
                <a:ext uri="{FF2B5EF4-FFF2-40B4-BE49-F238E27FC236}">
                  <a16:creationId xmlns:a16="http://schemas.microsoft.com/office/drawing/2014/main" id="{8FAF6513-7FFE-4D52-B68D-D0A9EA803EF3}"/>
                </a:ext>
              </a:extLst>
            </p:cNvPr>
            <p:cNvSpPr>
              <a:spLocks noChangeArrowheads="1"/>
            </p:cNvSpPr>
            <p:nvPr/>
          </p:nvSpPr>
          <p:spPr bwMode="auto">
            <a:xfrm>
              <a:off x="1742"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81973" name="Oval 37">
              <a:extLst>
                <a:ext uri="{FF2B5EF4-FFF2-40B4-BE49-F238E27FC236}">
                  <a16:creationId xmlns:a16="http://schemas.microsoft.com/office/drawing/2014/main" id="{C107E665-7AC3-4C02-A309-9FD342BB75BB}"/>
                </a:ext>
              </a:extLst>
            </p:cNvPr>
            <p:cNvSpPr>
              <a:spLocks noChangeArrowheads="1"/>
            </p:cNvSpPr>
            <p:nvPr/>
          </p:nvSpPr>
          <p:spPr bwMode="auto">
            <a:xfrm>
              <a:off x="240" y="2733"/>
              <a:ext cx="254"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81974" name="Oval 38">
              <a:extLst>
                <a:ext uri="{FF2B5EF4-FFF2-40B4-BE49-F238E27FC236}">
                  <a16:creationId xmlns:a16="http://schemas.microsoft.com/office/drawing/2014/main" id="{76961616-093D-43A1-8478-DC246E1A39AA}"/>
                </a:ext>
              </a:extLst>
            </p:cNvPr>
            <p:cNvSpPr>
              <a:spLocks noChangeArrowheads="1"/>
            </p:cNvSpPr>
            <p:nvPr/>
          </p:nvSpPr>
          <p:spPr bwMode="auto">
            <a:xfrm>
              <a:off x="2167"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81975" name="Oval 39">
              <a:extLst>
                <a:ext uri="{FF2B5EF4-FFF2-40B4-BE49-F238E27FC236}">
                  <a16:creationId xmlns:a16="http://schemas.microsoft.com/office/drawing/2014/main" id="{C86EE99C-DFFD-41E4-A1EB-C74592BFE1C7}"/>
                </a:ext>
              </a:extLst>
            </p:cNvPr>
            <p:cNvSpPr>
              <a:spLocks noChangeArrowheads="1"/>
            </p:cNvSpPr>
            <p:nvPr/>
          </p:nvSpPr>
          <p:spPr bwMode="auto">
            <a:xfrm>
              <a:off x="1090"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81976" name="Oval 40">
              <a:extLst>
                <a:ext uri="{FF2B5EF4-FFF2-40B4-BE49-F238E27FC236}">
                  <a16:creationId xmlns:a16="http://schemas.microsoft.com/office/drawing/2014/main" id="{BD0BC575-7571-4E64-9221-665E9F904D16}"/>
                </a:ext>
              </a:extLst>
            </p:cNvPr>
            <p:cNvSpPr>
              <a:spLocks noChangeArrowheads="1"/>
            </p:cNvSpPr>
            <p:nvPr/>
          </p:nvSpPr>
          <p:spPr bwMode="auto">
            <a:xfrm>
              <a:off x="2304" y="3552"/>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81977" name="Line 41">
              <a:extLst>
                <a:ext uri="{FF2B5EF4-FFF2-40B4-BE49-F238E27FC236}">
                  <a16:creationId xmlns:a16="http://schemas.microsoft.com/office/drawing/2014/main" id="{D228268E-ED25-4DCD-B311-2E6F7153FE76}"/>
                </a:ext>
              </a:extLst>
            </p:cNvPr>
            <p:cNvSpPr>
              <a:spLocks noChangeShapeType="1"/>
            </p:cNvSpPr>
            <p:nvPr/>
          </p:nvSpPr>
          <p:spPr bwMode="auto">
            <a:xfrm flipH="1">
              <a:off x="893" y="2267"/>
              <a:ext cx="310"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8" name="Line 42">
              <a:extLst>
                <a:ext uri="{FF2B5EF4-FFF2-40B4-BE49-F238E27FC236}">
                  <a16:creationId xmlns:a16="http://schemas.microsoft.com/office/drawing/2014/main" id="{C1681D76-7D5E-44EA-B20D-E324A84CB526}"/>
                </a:ext>
              </a:extLst>
            </p:cNvPr>
            <p:cNvSpPr>
              <a:spLocks noChangeShapeType="1"/>
            </p:cNvSpPr>
            <p:nvPr/>
          </p:nvSpPr>
          <p:spPr bwMode="auto">
            <a:xfrm flipH="1">
              <a:off x="466" y="2609"/>
              <a:ext cx="224" cy="16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9" name="Line 43">
              <a:extLst>
                <a:ext uri="{FF2B5EF4-FFF2-40B4-BE49-F238E27FC236}">
                  <a16:creationId xmlns:a16="http://schemas.microsoft.com/office/drawing/2014/main" id="{8AA605A8-AA0C-4FE6-8D0F-8ACA4D533EF0}"/>
                </a:ext>
              </a:extLst>
            </p:cNvPr>
            <p:cNvSpPr>
              <a:spLocks noChangeShapeType="1"/>
            </p:cNvSpPr>
            <p:nvPr/>
          </p:nvSpPr>
          <p:spPr bwMode="auto">
            <a:xfrm>
              <a:off x="1459" y="2267"/>
              <a:ext cx="283"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0" name="Line 44">
              <a:extLst>
                <a:ext uri="{FF2B5EF4-FFF2-40B4-BE49-F238E27FC236}">
                  <a16:creationId xmlns:a16="http://schemas.microsoft.com/office/drawing/2014/main" id="{3C90D10B-34E8-41AF-B30E-C6A556514435}"/>
                </a:ext>
              </a:extLst>
            </p:cNvPr>
            <p:cNvSpPr>
              <a:spLocks noChangeShapeType="1"/>
            </p:cNvSpPr>
            <p:nvPr/>
          </p:nvSpPr>
          <p:spPr bwMode="auto">
            <a:xfrm>
              <a:off x="893" y="2578"/>
              <a:ext cx="226"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1" name="Line 45">
              <a:extLst>
                <a:ext uri="{FF2B5EF4-FFF2-40B4-BE49-F238E27FC236}">
                  <a16:creationId xmlns:a16="http://schemas.microsoft.com/office/drawing/2014/main" id="{31569652-3F98-4B9B-8CF9-F8D5451990B7}"/>
                </a:ext>
              </a:extLst>
            </p:cNvPr>
            <p:cNvSpPr>
              <a:spLocks noChangeShapeType="1"/>
            </p:cNvSpPr>
            <p:nvPr/>
          </p:nvSpPr>
          <p:spPr bwMode="auto">
            <a:xfrm flipH="1">
              <a:off x="841" y="2966"/>
              <a:ext cx="278" cy="26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2" name="Line 46">
              <a:extLst>
                <a:ext uri="{FF2B5EF4-FFF2-40B4-BE49-F238E27FC236}">
                  <a16:creationId xmlns:a16="http://schemas.microsoft.com/office/drawing/2014/main" id="{A2D23A89-57F4-4489-A983-D9E87B798CB1}"/>
                </a:ext>
              </a:extLst>
            </p:cNvPr>
            <p:cNvSpPr>
              <a:spLocks noChangeShapeType="1"/>
            </p:cNvSpPr>
            <p:nvPr/>
          </p:nvSpPr>
          <p:spPr bwMode="auto">
            <a:xfrm>
              <a:off x="1969" y="2616"/>
              <a:ext cx="227" cy="15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3" name="Line 47">
              <a:extLst>
                <a:ext uri="{FF2B5EF4-FFF2-40B4-BE49-F238E27FC236}">
                  <a16:creationId xmlns:a16="http://schemas.microsoft.com/office/drawing/2014/main" id="{6310BEF4-028B-4E3E-B2A6-206EF42FC2C5}"/>
                </a:ext>
              </a:extLst>
            </p:cNvPr>
            <p:cNvSpPr>
              <a:spLocks noChangeShapeType="1"/>
            </p:cNvSpPr>
            <p:nvPr/>
          </p:nvSpPr>
          <p:spPr bwMode="auto">
            <a:xfrm flipH="1">
              <a:off x="2026" y="2993"/>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4" name="Line 48">
              <a:extLst>
                <a:ext uri="{FF2B5EF4-FFF2-40B4-BE49-F238E27FC236}">
                  <a16:creationId xmlns:a16="http://schemas.microsoft.com/office/drawing/2014/main" id="{4A8E9548-4419-42E4-B9EB-3393457CA942}"/>
                </a:ext>
              </a:extLst>
            </p:cNvPr>
            <p:cNvSpPr>
              <a:spLocks noChangeShapeType="1"/>
            </p:cNvSpPr>
            <p:nvPr/>
          </p:nvSpPr>
          <p:spPr bwMode="auto">
            <a:xfrm>
              <a:off x="2081" y="3391"/>
              <a:ext cx="271" cy="2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5" name="Oval 49">
              <a:extLst>
                <a:ext uri="{FF2B5EF4-FFF2-40B4-BE49-F238E27FC236}">
                  <a16:creationId xmlns:a16="http://schemas.microsoft.com/office/drawing/2014/main" id="{A79BCD71-8213-4EE0-8EC5-763111D40071}"/>
                </a:ext>
              </a:extLst>
            </p:cNvPr>
            <p:cNvSpPr>
              <a:spLocks noChangeArrowheads="1"/>
            </p:cNvSpPr>
            <p:nvPr/>
          </p:nvSpPr>
          <p:spPr bwMode="auto">
            <a:xfrm>
              <a:off x="382" y="3585"/>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81986" name="Line 50">
              <a:extLst>
                <a:ext uri="{FF2B5EF4-FFF2-40B4-BE49-F238E27FC236}">
                  <a16:creationId xmlns:a16="http://schemas.microsoft.com/office/drawing/2014/main" id="{20A29591-90FA-4C6C-9A2F-1C19ACE527AA}"/>
                </a:ext>
              </a:extLst>
            </p:cNvPr>
            <p:cNvSpPr>
              <a:spLocks noChangeShapeType="1"/>
            </p:cNvSpPr>
            <p:nvPr/>
          </p:nvSpPr>
          <p:spPr bwMode="auto">
            <a:xfrm flipH="1">
              <a:off x="552" y="3353"/>
              <a:ext cx="226" cy="2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7" name="Oval 51">
              <a:extLst>
                <a:ext uri="{FF2B5EF4-FFF2-40B4-BE49-F238E27FC236}">
                  <a16:creationId xmlns:a16="http://schemas.microsoft.com/office/drawing/2014/main" id="{D4924F05-5AF5-4EE8-AF30-75E5E43804F2}"/>
                </a:ext>
              </a:extLst>
            </p:cNvPr>
            <p:cNvSpPr>
              <a:spLocks noChangeArrowheads="1"/>
            </p:cNvSpPr>
            <p:nvPr/>
          </p:nvSpPr>
          <p:spPr bwMode="auto">
            <a:xfrm>
              <a:off x="1855" y="3160"/>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81988" name="Oval 52">
              <a:extLst>
                <a:ext uri="{FF2B5EF4-FFF2-40B4-BE49-F238E27FC236}">
                  <a16:creationId xmlns:a16="http://schemas.microsoft.com/office/drawing/2014/main" id="{35EA90D8-121C-4572-AABB-31DEEE64B1A4}"/>
                </a:ext>
              </a:extLst>
            </p:cNvPr>
            <p:cNvSpPr>
              <a:spLocks noChangeArrowheads="1"/>
            </p:cNvSpPr>
            <p:nvPr/>
          </p:nvSpPr>
          <p:spPr bwMode="auto">
            <a:xfrm>
              <a:off x="690" y="3137"/>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81989" name="Oval 53">
              <a:extLst>
                <a:ext uri="{FF2B5EF4-FFF2-40B4-BE49-F238E27FC236}">
                  <a16:creationId xmlns:a16="http://schemas.microsoft.com/office/drawing/2014/main" id="{319E1239-9D27-4DAB-92A4-AB058768D7D0}"/>
                </a:ext>
              </a:extLst>
            </p:cNvPr>
            <p:cNvSpPr>
              <a:spLocks noChangeArrowheads="1"/>
            </p:cNvSpPr>
            <p:nvPr/>
          </p:nvSpPr>
          <p:spPr bwMode="auto">
            <a:xfrm>
              <a:off x="665"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rPr>
                <a:t>13</a:t>
              </a:r>
            </a:p>
          </p:txBody>
        </p:sp>
        <p:sp>
          <p:nvSpPr>
            <p:cNvPr id="81990" name="Line 54">
              <a:extLst>
                <a:ext uri="{FF2B5EF4-FFF2-40B4-BE49-F238E27FC236}">
                  <a16:creationId xmlns:a16="http://schemas.microsoft.com/office/drawing/2014/main" id="{F3FC70E7-0183-470E-ACA8-524A434C5E45}"/>
                </a:ext>
              </a:extLst>
            </p:cNvPr>
            <p:cNvSpPr>
              <a:spLocks noChangeShapeType="1"/>
            </p:cNvSpPr>
            <p:nvPr/>
          </p:nvSpPr>
          <p:spPr bwMode="auto">
            <a:xfrm flipH="1">
              <a:off x="1680" y="3408"/>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91" name="Oval 55">
              <a:extLst>
                <a:ext uri="{FF2B5EF4-FFF2-40B4-BE49-F238E27FC236}">
                  <a16:creationId xmlns:a16="http://schemas.microsoft.com/office/drawing/2014/main" id="{437D9DCA-8CCD-4304-82A5-614C853F31BB}"/>
                </a:ext>
              </a:extLst>
            </p:cNvPr>
            <p:cNvSpPr>
              <a:spLocks noChangeArrowheads="1"/>
            </p:cNvSpPr>
            <p:nvPr/>
          </p:nvSpPr>
          <p:spPr bwMode="auto">
            <a:xfrm>
              <a:off x="1509" y="3575"/>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grpSp>
        <p:nvGrpSpPr>
          <p:cNvPr id="81928" name="Group 102">
            <a:extLst>
              <a:ext uri="{FF2B5EF4-FFF2-40B4-BE49-F238E27FC236}">
                <a16:creationId xmlns:a16="http://schemas.microsoft.com/office/drawing/2014/main" id="{29AF9269-3C64-4F5E-B4EE-74709A06A6B7}"/>
              </a:ext>
            </a:extLst>
          </p:cNvPr>
          <p:cNvGrpSpPr>
            <a:grpSpLocks/>
          </p:cNvGrpSpPr>
          <p:nvPr/>
        </p:nvGrpSpPr>
        <p:grpSpPr bwMode="auto">
          <a:xfrm>
            <a:off x="3373438" y="3886200"/>
            <a:ext cx="2646362" cy="2133600"/>
            <a:chOff x="2125" y="2448"/>
            <a:chExt cx="1667" cy="1344"/>
          </a:xfrm>
        </p:grpSpPr>
        <p:sp>
          <p:nvSpPr>
            <p:cNvPr id="81952" name="Oval 57">
              <a:extLst>
                <a:ext uri="{FF2B5EF4-FFF2-40B4-BE49-F238E27FC236}">
                  <a16:creationId xmlns:a16="http://schemas.microsoft.com/office/drawing/2014/main" id="{168BA3A0-7520-4599-97B3-1BD22A51ECC6}"/>
                </a:ext>
              </a:extLst>
            </p:cNvPr>
            <p:cNvSpPr>
              <a:spLocks noChangeArrowheads="1"/>
            </p:cNvSpPr>
            <p:nvPr/>
          </p:nvSpPr>
          <p:spPr bwMode="auto">
            <a:xfrm>
              <a:off x="2754" y="2448"/>
              <a:ext cx="196"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81953" name="Oval 58">
              <a:extLst>
                <a:ext uri="{FF2B5EF4-FFF2-40B4-BE49-F238E27FC236}">
                  <a16:creationId xmlns:a16="http://schemas.microsoft.com/office/drawing/2014/main" id="{9A777D6A-CCF1-4009-BA80-FF49F4F31445}"/>
                </a:ext>
              </a:extLst>
            </p:cNvPr>
            <p:cNvSpPr>
              <a:spLocks noChangeArrowheads="1"/>
            </p:cNvSpPr>
            <p:nvPr/>
          </p:nvSpPr>
          <p:spPr bwMode="auto">
            <a:xfrm>
              <a:off x="3167" y="2657"/>
              <a:ext cx="195"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81954" name="Oval 60">
              <a:extLst>
                <a:ext uri="{FF2B5EF4-FFF2-40B4-BE49-F238E27FC236}">
                  <a16:creationId xmlns:a16="http://schemas.microsoft.com/office/drawing/2014/main" id="{4D7A4219-6ADE-4EBB-AB16-AFA9A1E57B13}"/>
                </a:ext>
              </a:extLst>
            </p:cNvPr>
            <p:cNvSpPr>
              <a:spLocks noChangeArrowheads="1"/>
            </p:cNvSpPr>
            <p:nvPr/>
          </p:nvSpPr>
          <p:spPr bwMode="auto">
            <a:xfrm>
              <a:off x="3492" y="2926"/>
              <a:ext cx="196"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81955" name="Oval 61">
              <a:extLst>
                <a:ext uri="{FF2B5EF4-FFF2-40B4-BE49-F238E27FC236}">
                  <a16:creationId xmlns:a16="http://schemas.microsoft.com/office/drawing/2014/main" id="{E8A07D1C-4C1D-4F6B-BE64-6E4E228A0922}"/>
                </a:ext>
              </a:extLst>
            </p:cNvPr>
            <p:cNvSpPr>
              <a:spLocks noChangeArrowheads="1"/>
            </p:cNvSpPr>
            <p:nvPr/>
          </p:nvSpPr>
          <p:spPr bwMode="auto">
            <a:xfrm>
              <a:off x="2667" y="2926"/>
              <a:ext cx="196"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81956" name="Oval 62">
              <a:extLst>
                <a:ext uri="{FF2B5EF4-FFF2-40B4-BE49-F238E27FC236}">
                  <a16:creationId xmlns:a16="http://schemas.microsoft.com/office/drawing/2014/main" id="{CEDA949B-6B2A-43D5-9E2A-F269B4FC0AE1}"/>
                </a:ext>
              </a:extLst>
            </p:cNvPr>
            <p:cNvSpPr>
              <a:spLocks noChangeArrowheads="1"/>
            </p:cNvSpPr>
            <p:nvPr/>
          </p:nvSpPr>
          <p:spPr bwMode="auto">
            <a:xfrm>
              <a:off x="3597" y="3557"/>
              <a:ext cx="195" cy="21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81957" name="Line 63">
              <a:extLst>
                <a:ext uri="{FF2B5EF4-FFF2-40B4-BE49-F238E27FC236}">
                  <a16:creationId xmlns:a16="http://schemas.microsoft.com/office/drawing/2014/main" id="{2A384551-024E-46CC-A41A-101BD55FAF9E}"/>
                </a:ext>
              </a:extLst>
            </p:cNvPr>
            <p:cNvSpPr>
              <a:spLocks noChangeShapeType="1"/>
            </p:cNvSpPr>
            <p:nvPr/>
          </p:nvSpPr>
          <p:spPr bwMode="auto">
            <a:xfrm flipH="1">
              <a:off x="2516" y="2567"/>
              <a:ext cx="238" cy="15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8" name="Line 65">
              <a:extLst>
                <a:ext uri="{FF2B5EF4-FFF2-40B4-BE49-F238E27FC236}">
                  <a16:creationId xmlns:a16="http://schemas.microsoft.com/office/drawing/2014/main" id="{6193DD2B-352D-43D3-9AF8-927388F56953}"/>
                </a:ext>
              </a:extLst>
            </p:cNvPr>
            <p:cNvSpPr>
              <a:spLocks noChangeShapeType="1"/>
            </p:cNvSpPr>
            <p:nvPr/>
          </p:nvSpPr>
          <p:spPr bwMode="auto">
            <a:xfrm>
              <a:off x="2950" y="2567"/>
              <a:ext cx="217" cy="15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9" name="Line 66">
              <a:extLst>
                <a:ext uri="{FF2B5EF4-FFF2-40B4-BE49-F238E27FC236}">
                  <a16:creationId xmlns:a16="http://schemas.microsoft.com/office/drawing/2014/main" id="{5AAA8EDC-1AB0-4BA3-B096-3A46977E6D50}"/>
                </a:ext>
              </a:extLst>
            </p:cNvPr>
            <p:cNvSpPr>
              <a:spLocks noChangeShapeType="1"/>
            </p:cNvSpPr>
            <p:nvPr/>
          </p:nvSpPr>
          <p:spPr bwMode="auto">
            <a:xfrm>
              <a:off x="2516" y="2807"/>
              <a:ext cx="173" cy="14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0" name="Line 67">
              <a:extLst>
                <a:ext uri="{FF2B5EF4-FFF2-40B4-BE49-F238E27FC236}">
                  <a16:creationId xmlns:a16="http://schemas.microsoft.com/office/drawing/2014/main" id="{0F9D30BC-1E75-4031-B3F7-39F3750E93D8}"/>
                </a:ext>
              </a:extLst>
            </p:cNvPr>
            <p:cNvSpPr>
              <a:spLocks noChangeShapeType="1"/>
            </p:cNvSpPr>
            <p:nvPr/>
          </p:nvSpPr>
          <p:spPr bwMode="auto">
            <a:xfrm flipH="1">
              <a:off x="2476" y="3106"/>
              <a:ext cx="213"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1" name="Line 68">
              <a:extLst>
                <a:ext uri="{FF2B5EF4-FFF2-40B4-BE49-F238E27FC236}">
                  <a16:creationId xmlns:a16="http://schemas.microsoft.com/office/drawing/2014/main" id="{17799961-6CCE-43FB-B39C-54DE1A0E2A77}"/>
                </a:ext>
              </a:extLst>
            </p:cNvPr>
            <p:cNvSpPr>
              <a:spLocks noChangeShapeType="1"/>
            </p:cNvSpPr>
            <p:nvPr/>
          </p:nvSpPr>
          <p:spPr bwMode="auto">
            <a:xfrm>
              <a:off x="3341" y="2836"/>
              <a:ext cx="174" cy="12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2" name="Line 69">
              <a:extLst>
                <a:ext uri="{FF2B5EF4-FFF2-40B4-BE49-F238E27FC236}">
                  <a16:creationId xmlns:a16="http://schemas.microsoft.com/office/drawing/2014/main" id="{14950926-E779-49C2-9C17-F6B95C7C1CD0}"/>
                </a:ext>
              </a:extLst>
            </p:cNvPr>
            <p:cNvSpPr>
              <a:spLocks noChangeShapeType="1"/>
            </p:cNvSpPr>
            <p:nvPr/>
          </p:nvSpPr>
          <p:spPr bwMode="auto">
            <a:xfrm flipH="1">
              <a:off x="3384" y="3127"/>
              <a:ext cx="166" cy="15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3" name="Line 70">
              <a:extLst>
                <a:ext uri="{FF2B5EF4-FFF2-40B4-BE49-F238E27FC236}">
                  <a16:creationId xmlns:a16="http://schemas.microsoft.com/office/drawing/2014/main" id="{0503423F-34DF-4A55-B6CA-765C30080D70}"/>
                </a:ext>
              </a:extLst>
            </p:cNvPr>
            <p:cNvSpPr>
              <a:spLocks noChangeShapeType="1"/>
            </p:cNvSpPr>
            <p:nvPr/>
          </p:nvSpPr>
          <p:spPr bwMode="auto">
            <a:xfrm>
              <a:off x="3427" y="3433"/>
              <a:ext cx="207" cy="16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4" name="Oval 71">
              <a:extLst>
                <a:ext uri="{FF2B5EF4-FFF2-40B4-BE49-F238E27FC236}">
                  <a16:creationId xmlns:a16="http://schemas.microsoft.com/office/drawing/2014/main" id="{CA890F7D-1820-4F7F-9F36-07D204B1FC1C}"/>
                </a:ext>
              </a:extLst>
            </p:cNvPr>
            <p:cNvSpPr>
              <a:spLocks noChangeArrowheads="1"/>
            </p:cNvSpPr>
            <p:nvPr/>
          </p:nvSpPr>
          <p:spPr bwMode="auto">
            <a:xfrm>
              <a:off x="2125" y="3583"/>
              <a:ext cx="194"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81965" name="Line 72">
              <a:extLst>
                <a:ext uri="{FF2B5EF4-FFF2-40B4-BE49-F238E27FC236}">
                  <a16:creationId xmlns:a16="http://schemas.microsoft.com/office/drawing/2014/main" id="{7963F8EF-12BC-459B-B913-350D615D22B9}"/>
                </a:ext>
              </a:extLst>
            </p:cNvPr>
            <p:cNvSpPr>
              <a:spLocks noChangeShapeType="1"/>
            </p:cNvSpPr>
            <p:nvPr/>
          </p:nvSpPr>
          <p:spPr bwMode="auto">
            <a:xfrm flipH="1">
              <a:off x="2255" y="3404"/>
              <a:ext cx="173" cy="17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6" name="Oval 73">
              <a:extLst>
                <a:ext uri="{FF2B5EF4-FFF2-40B4-BE49-F238E27FC236}">
                  <a16:creationId xmlns:a16="http://schemas.microsoft.com/office/drawing/2014/main" id="{773454EC-7187-40B8-9F61-CD18004DB38E}"/>
                </a:ext>
              </a:extLst>
            </p:cNvPr>
            <p:cNvSpPr>
              <a:spLocks noChangeArrowheads="1"/>
            </p:cNvSpPr>
            <p:nvPr/>
          </p:nvSpPr>
          <p:spPr bwMode="auto">
            <a:xfrm>
              <a:off x="3253" y="3255"/>
              <a:ext cx="196" cy="20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81967" name="Oval 74">
              <a:extLst>
                <a:ext uri="{FF2B5EF4-FFF2-40B4-BE49-F238E27FC236}">
                  <a16:creationId xmlns:a16="http://schemas.microsoft.com/office/drawing/2014/main" id="{1F604122-808C-4D65-9522-256A2962DF2B}"/>
                </a:ext>
              </a:extLst>
            </p:cNvPr>
            <p:cNvSpPr>
              <a:spLocks noChangeArrowheads="1"/>
            </p:cNvSpPr>
            <p:nvPr/>
          </p:nvSpPr>
          <p:spPr bwMode="auto">
            <a:xfrm>
              <a:off x="2361" y="3237"/>
              <a:ext cx="195" cy="20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81968" name="Oval 75">
              <a:extLst>
                <a:ext uri="{FF2B5EF4-FFF2-40B4-BE49-F238E27FC236}">
                  <a16:creationId xmlns:a16="http://schemas.microsoft.com/office/drawing/2014/main" id="{39FAEE90-E32D-4918-B5E3-DB8C1684E9F9}"/>
                </a:ext>
              </a:extLst>
            </p:cNvPr>
            <p:cNvSpPr>
              <a:spLocks noChangeArrowheads="1"/>
            </p:cNvSpPr>
            <p:nvPr/>
          </p:nvSpPr>
          <p:spPr bwMode="auto">
            <a:xfrm>
              <a:off x="2342" y="2657"/>
              <a:ext cx="195"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81969" name="Line 76">
              <a:extLst>
                <a:ext uri="{FF2B5EF4-FFF2-40B4-BE49-F238E27FC236}">
                  <a16:creationId xmlns:a16="http://schemas.microsoft.com/office/drawing/2014/main" id="{4DFBE232-8008-42F9-8B97-FB93A495B142}"/>
                </a:ext>
              </a:extLst>
            </p:cNvPr>
            <p:cNvSpPr>
              <a:spLocks noChangeShapeType="1"/>
            </p:cNvSpPr>
            <p:nvPr/>
          </p:nvSpPr>
          <p:spPr bwMode="auto">
            <a:xfrm flipH="1">
              <a:off x="3119" y="3446"/>
              <a:ext cx="166" cy="158"/>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0" name="Oval 77">
              <a:extLst>
                <a:ext uri="{FF2B5EF4-FFF2-40B4-BE49-F238E27FC236}">
                  <a16:creationId xmlns:a16="http://schemas.microsoft.com/office/drawing/2014/main" id="{976F06F0-09A9-43D1-86B0-C42D121E40D8}"/>
                </a:ext>
              </a:extLst>
            </p:cNvPr>
            <p:cNvSpPr>
              <a:spLocks noChangeArrowheads="1"/>
            </p:cNvSpPr>
            <p:nvPr/>
          </p:nvSpPr>
          <p:spPr bwMode="auto">
            <a:xfrm>
              <a:off x="2988" y="3575"/>
              <a:ext cx="196" cy="20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grpSp>
        <p:nvGrpSpPr>
          <p:cNvPr id="81929" name="Group 104">
            <a:extLst>
              <a:ext uri="{FF2B5EF4-FFF2-40B4-BE49-F238E27FC236}">
                <a16:creationId xmlns:a16="http://schemas.microsoft.com/office/drawing/2014/main" id="{D84C6A0E-54F0-43B0-9AA7-A206F4C4EC88}"/>
              </a:ext>
            </a:extLst>
          </p:cNvPr>
          <p:cNvGrpSpPr>
            <a:grpSpLocks/>
          </p:cNvGrpSpPr>
          <p:nvPr/>
        </p:nvGrpSpPr>
        <p:grpSpPr bwMode="auto">
          <a:xfrm>
            <a:off x="6324600" y="3886200"/>
            <a:ext cx="2819400" cy="2119313"/>
            <a:chOff x="3984" y="2448"/>
            <a:chExt cx="1776" cy="1335"/>
          </a:xfrm>
        </p:grpSpPr>
        <p:sp>
          <p:nvSpPr>
            <p:cNvPr id="81933" name="Oval 79">
              <a:extLst>
                <a:ext uri="{FF2B5EF4-FFF2-40B4-BE49-F238E27FC236}">
                  <a16:creationId xmlns:a16="http://schemas.microsoft.com/office/drawing/2014/main" id="{3214B87E-806B-4DA1-ABA6-339202790930}"/>
                </a:ext>
              </a:extLst>
            </p:cNvPr>
            <p:cNvSpPr>
              <a:spLocks noChangeArrowheads="1"/>
            </p:cNvSpPr>
            <p:nvPr/>
          </p:nvSpPr>
          <p:spPr bwMode="auto">
            <a:xfrm>
              <a:off x="4722" y="2448"/>
              <a:ext cx="196"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81934" name="Oval 80">
              <a:extLst>
                <a:ext uri="{FF2B5EF4-FFF2-40B4-BE49-F238E27FC236}">
                  <a16:creationId xmlns:a16="http://schemas.microsoft.com/office/drawing/2014/main" id="{5C9B8DDA-7B88-4D88-8EEC-FEDAFF7101EF}"/>
                </a:ext>
              </a:extLst>
            </p:cNvPr>
            <p:cNvSpPr>
              <a:spLocks noChangeArrowheads="1"/>
            </p:cNvSpPr>
            <p:nvPr/>
          </p:nvSpPr>
          <p:spPr bwMode="auto">
            <a:xfrm>
              <a:off x="5135" y="2657"/>
              <a:ext cx="195"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81935" name="Oval 81">
              <a:extLst>
                <a:ext uri="{FF2B5EF4-FFF2-40B4-BE49-F238E27FC236}">
                  <a16:creationId xmlns:a16="http://schemas.microsoft.com/office/drawing/2014/main" id="{CF058DDE-0926-4742-B106-2F651253E974}"/>
                </a:ext>
              </a:extLst>
            </p:cNvPr>
            <p:cNvSpPr>
              <a:spLocks noChangeArrowheads="1"/>
            </p:cNvSpPr>
            <p:nvPr/>
          </p:nvSpPr>
          <p:spPr bwMode="auto">
            <a:xfrm>
              <a:off x="3984" y="2926"/>
              <a:ext cx="195"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81936" name="Oval 82">
              <a:extLst>
                <a:ext uri="{FF2B5EF4-FFF2-40B4-BE49-F238E27FC236}">
                  <a16:creationId xmlns:a16="http://schemas.microsoft.com/office/drawing/2014/main" id="{02E061DE-0E29-41B1-80B3-B8B17E2C0850}"/>
                </a:ext>
              </a:extLst>
            </p:cNvPr>
            <p:cNvSpPr>
              <a:spLocks noChangeArrowheads="1"/>
            </p:cNvSpPr>
            <p:nvPr/>
          </p:nvSpPr>
          <p:spPr bwMode="auto">
            <a:xfrm>
              <a:off x="5460" y="2926"/>
              <a:ext cx="196"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81937" name="Oval 83">
              <a:extLst>
                <a:ext uri="{FF2B5EF4-FFF2-40B4-BE49-F238E27FC236}">
                  <a16:creationId xmlns:a16="http://schemas.microsoft.com/office/drawing/2014/main" id="{8821213F-03A6-4611-B96B-795300A682AC}"/>
                </a:ext>
              </a:extLst>
            </p:cNvPr>
            <p:cNvSpPr>
              <a:spLocks noChangeArrowheads="1"/>
            </p:cNvSpPr>
            <p:nvPr/>
          </p:nvSpPr>
          <p:spPr bwMode="auto">
            <a:xfrm>
              <a:off x="4635" y="2926"/>
              <a:ext cx="196"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81938" name="Oval 84">
              <a:extLst>
                <a:ext uri="{FF2B5EF4-FFF2-40B4-BE49-F238E27FC236}">
                  <a16:creationId xmlns:a16="http://schemas.microsoft.com/office/drawing/2014/main" id="{2354C2B9-2CA6-4340-8665-25DC589013FD}"/>
                </a:ext>
              </a:extLst>
            </p:cNvPr>
            <p:cNvSpPr>
              <a:spLocks noChangeArrowheads="1"/>
            </p:cNvSpPr>
            <p:nvPr/>
          </p:nvSpPr>
          <p:spPr bwMode="auto">
            <a:xfrm>
              <a:off x="5565" y="3557"/>
              <a:ext cx="195" cy="21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81939" name="Line 85">
              <a:extLst>
                <a:ext uri="{FF2B5EF4-FFF2-40B4-BE49-F238E27FC236}">
                  <a16:creationId xmlns:a16="http://schemas.microsoft.com/office/drawing/2014/main" id="{CD030BAD-38AA-455B-A1C7-BA63D5C2EE64}"/>
                </a:ext>
              </a:extLst>
            </p:cNvPr>
            <p:cNvSpPr>
              <a:spLocks noChangeShapeType="1"/>
            </p:cNvSpPr>
            <p:nvPr/>
          </p:nvSpPr>
          <p:spPr bwMode="auto">
            <a:xfrm flipH="1">
              <a:off x="4484" y="2567"/>
              <a:ext cx="238" cy="15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0" name="Line 86">
              <a:extLst>
                <a:ext uri="{FF2B5EF4-FFF2-40B4-BE49-F238E27FC236}">
                  <a16:creationId xmlns:a16="http://schemas.microsoft.com/office/drawing/2014/main" id="{CB8730FF-F743-412C-8428-BA66CE767841}"/>
                </a:ext>
              </a:extLst>
            </p:cNvPr>
            <p:cNvSpPr>
              <a:spLocks noChangeShapeType="1"/>
            </p:cNvSpPr>
            <p:nvPr/>
          </p:nvSpPr>
          <p:spPr bwMode="auto">
            <a:xfrm flipH="1">
              <a:off x="4157" y="2831"/>
              <a:ext cx="172" cy="125"/>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1" name="Line 87">
              <a:extLst>
                <a:ext uri="{FF2B5EF4-FFF2-40B4-BE49-F238E27FC236}">
                  <a16:creationId xmlns:a16="http://schemas.microsoft.com/office/drawing/2014/main" id="{B467744A-3F9D-4A33-B16D-A32EF2CB6BBE}"/>
                </a:ext>
              </a:extLst>
            </p:cNvPr>
            <p:cNvSpPr>
              <a:spLocks noChangeShapeType="1"/>
            </p:cNvSpPr>
            <p:nvPr/>
          </p:nvSpPr>
          <p:spPr bwMode="auto">
            <a:xfrm>
              <a:off x="4918" y="2567"/>
              <a:ext cx="217" cy="15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2" name="Line 88">
              <a:extLst>
                <a:ext uri="{FF2B5EF4-FFF2-40B4-BE49-F238E27FC236}">
                  <a16:creationId xmlns:a16="http://schemas.microsoft.com/office/drawing/2014/main" id="{E09F41AF-3274-4B5F-91A9-9FD7A9283DC3}"/>
                </a:ext>
              </a:extLst>
            </p:cNvPr>
            <p:cNvSpPr>
              <a:spLocks noChangeShapeType="1"/>
            </p:cNvSpPr>
            <p:nvPr/>
          </p:nvSpPr>
          <p:spPr bwMode="auto">
            <a:xfrm>
              <a:off x="4484" y="2807"/>
              <a:ext cx="173" cy="14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3" name="Line 89">
              <a:extLst>
                <a:ext uri="{FF2B5EF4-FFF2-40B4-BE49-F238E27FC236}">
                  <a16:creationId xmlns:a16="http://schemas.microsoft.com/office/drawing/2014/main" id="{1238D68B-F30B-46A6-8606-2EA31E646FB6}"/>
                </a:ext>
              </a:extLst>
            </p:cNvPr>
            <p:cNvSpPr>
              <a:spLocks noChangeShapeType="1"/>
            </p:cNvSpPr>
            <p:nvPr/>
          </p:nvSpPr>
          <p:spPr bwMode="auto">
            <a:xfrm flipH="1">
              <a:off x="4444" y="3106"/>
              <a:ext cx="213"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4" name="Line 90">
              <a:extLst>
                <a:ext uri="{FF2B5EF4-FFF2-40B4-BE49-F238E27FC236}">
                  <a16:creationId xmlns:a16="http://schemas.microsoft.com/office/drawing/2014/main" id="{FB8D07F9-79AC-4FBF-9CCF-E21D28851786}"/>
                </a:ext>
              </a:extLst>
            </p:cNvPr>
            <p:cNvSpPr>
              <a:spLocks noChangeShapeType="1"/>
            </p:cNvSpPr>
            <p:nvPr/>
          </p:nvSpPr>
          <p:spPr bwMode="auto">
            <a:xfrm>
              <a:off x="5309" y="2836"/>
              <a:ext cx="174" cy="12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5" name="Line 91">
              <a:extLst>
                <a:ext uri="{FF2B5EF4-FFF2-40B4-BE49-F238E27FC236}">
                  <a16:creationId xmlns:a16="http://schemas.microsoft.com/office/drawing/2014/main" id="{BC88DB77-1C18-4262-AD78-EDE3A066C61A}"/>
                </a:ext>
              </a:extLst>
            </p:cNvPr>
            <p:cNvSpPr>
              <a:spLocks noChangeShapeType="1"/>
            </p:cNvSpPr>
            <p:nvPr/>
          </p:nvSpPr>
          <p:spPr bwMode="auto">
            <a:xfrm flipH="1">
              <a:off x="5352" y="3127"/>
              <a:ext cx="166" cy="15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6" name="Line 92">
              <a:extLst>
                <a:ext uri="{FF2B5EF4-FFF2-40B4-BE49-F238E27FC236}">
                  <a16:creationId xmlns:a16="http://schemas.microsoft.com/office/drawing/2014/main" id="{63317CB0-C6E2-483C-B076-64B3A2CC9FBB}"/>
                </a:ext>
              </a:extLst>
            </p:cNvPr>
            <p:cNvSpPr>
              <a:spLocks noChangeShapeType="1"/>
            </p:cNvSpPr>
            <p:nvPr/>
          </p:nvSpPr>
          <p:spPr bwMode="auto">
            <a:xfrm>
              <a:off x="5395" y="3433"/>
              <a:ext cx="207" cy="16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7" name="Oval 95">
              <a:extLst>
                <a:ext uri="{FF2B5EF4-FFF2-40B4-BE49-F238E27FC236}">
                  <a16:creationId xmlns:a16="http://schemas.microsoft.com/office/drawing/2014/main" id="{E6ED1867-B898-4BD8-B9BA-B464B59EF4A9}"/>
                </a:ext>
              </a:extLst>
            </p:cNvPr>
            <p:cNvSpPr>
              <a:spLocks noChangeArrowheads="1"/>
            </p:cNvSpPr>
            <p:nvPr/>
          </p:nvSpPr>
          <p:spPr bwMode="auto">
            <a:xfrm>
              <a:off x="5221" y="3255"/>
              <a:ext cx="196" cy="20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81948" name="Oval 96">
              <a:extLst>
                <a:ext uri="{FF2B5EF4-FFF2-40B4-BE49-F238E27FC236}">
                  <a16:creationId xmlns:a16="http://schemas.microsoft.com/office/drawing/2014/main" id="{EE6E637C-B0FD-4D99-9F89-6068568A2AFF}"/>
                </a:ext>
              </a:extLst>
            </p:cNvPr>
            <p:cNvSpPr>
              <a:spLocks noChangeArrowheads="1"/>
            </p:cNvSpPr>
            <p:nvPr/>
          </p:nvSpPr>
          <p:spPr bwMode="auto">
            <a:xfrm>
              <a:off x="4329" y="3237"/>
              <a:ext cx="195" cy="20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81949" name="Oval 97">
              <a:extLst>
                <a:ext uri="{FF2B5EF4-FFF2-40B4-BE49-F238E27FC236}">
                  <a16:creationId xmlns:a16="http://schemas.microsoft.com/office/drawing/2014/main" id="{0E7A556B-B840-4400-897F-DAC48727EAD8}"/>
                </a:ext>
              </a:extLst>
            </p:cNvPr>
            <p:cNvSpPr>
              <a:spLocks noChangeArrowheads="1"/>
            </p:cNvSpPr>
            <p:nvPr/>
          </p:nvSpPr>
          <p:spPr bwMode="auto">
            <a:xfrm>
              <a:off x="4310" y="2657"/>
              <a:ext cx="195"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81950" name="Line 98">
              <a:extLst>
                <a:ext uri="{FF2B5EF4-FFF2-40B4-BE49-F238E27FC236}">
                  <a16:creationId xmlns:a16="http://schemas.microsoft.com/office/drawing/2014/main" id="{1260FB94-F73E-48EE-909B-1577B2BDABBF}"/>
                </a:ext>
              </a:extLst>
            </p:cNvPr>
            <p:cNvSpPr>
              <a:spLocks noChangeShapeType="1"/>
            </p:cNvSpPr>
            <p:nvPr/>
          </p:nvSpPr>
          <p:spPr bwMode="auto">
            <a:xfrm flipH="1">
              <a:off x="5087" y="3446"/>
              <a:ext cx="166" cy="158"/>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1" name="Oval 99">
              <a:extLst>
                <a:ext uri="{FF2B5EF4-FFF2-40B4-BE49-F238E27FC236}">
                  <a16:creationId xmlns:a16="http://schemas.microsoft.com/office/drawing/2014/main" id="{5EFAF509-B035-4902-A841-1E313E722841}"/>
                </a:ext>
              </a:extLst>
            </p:cNvPr>
            <p:cNvSpPr>
              <a:spLocks noChangeArrowheads="1"/>
            </p:cNvSpPr>
            <p:nvPr/>
          </p:nvSpPr>
          <p:spPr bwMode="auto">
            <a:xfrm>
              <a:off x="4956" y="3575"/>
              <a:ext cx="196" cy="20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sp>
        <p:nvSpPr>
          <p:cNvPr id="81930" name="Text Box 100">
            <a:extLst>
              <a:ext uri="{FF2B5EF4-FFF2-40B4-BE49-F238E27FC236}">
                <a16:creationId xmlns:a16="http://schemas.microsoft.com/office/drawing/2014/main" id="{8015290D-934B-484F-BD9B-EE70E5598F16}"/>
              </a:ext>
            </a:extLst>
          </p:cNvPr>
          <p:cNvSpPr txBox="1">
            <a:spLocks noChangeArrowheads="1"/>
          </p:cNvSpPr>
          <p:nvPr/>
        </p:nvSpPr>
        <p:spPr bwMode="auto">
          <a:xfrm>
            <a:off x="838200" y="61722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原图</a:t>
            </a:r>
          </a:p>
        </p:txBody>
      </p:sp>
      <p:sp>
        <p:nvSpPr>
          <p:cNvPr id="81931" name="Text Box 101">
            <a:extLst>
              <a:ext uri="{FF2B5EF4-FFF2-40B4-BE49-F238E27FC236}">
                <a16:creationId xmlns:a16="http://schemas.microsoft.com/office/drawing/2014/main" id="{1BB58BFB-20FB-4C89-91F4-39391BAD5A0E}"/>
              </a:ext>
            </a:extLst>
          </p:cNvPr>
          <p:cNvSpPr txBox="1">
            <a:spLocks noChangeArrowheads="1"/>
          </p:cNvSpPr>
          <p:nvPr/>
        </p:nvSpPr>
        <p:spPr bwMode="auto">
          <a:xfrm>
            <a:off x="3581400" y="61722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t>删除结点13</a:t>
            </a:r>
          </a:p>
        </p:txBody>
      </p:sp>
      <p:sp>
        <p:nvSpPr>
          <p:cNvPr id="81932" name="Text Box 103">
            <a:extLst>
              <a:ext uri="{FF2B5EF4-FFF2-40B4-BE49-F238E27FC236}">
                <a16:creationId xmlns:a16="http://schemas.microsoft.com/office/drawing/2014/main" id="{4B15D98B-5A80-404E-80EE-458A8DA076CB}"/>
              </a:ext>
            </a:extLst>
          </p:cNvPr>
          <p:cNvSpPr txBox="1">
            <a:spLocks noChangeArrowheads="1"/>
          </p:cNvSpPr>
          <p:nvPr/>
        </p:nvSpPr>
        <p:spPr bwMode="auto">
          <a:xfrm>
            <a:off x="6858000" y="61722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t>删除结点56</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98F200C-E300-44EB-86D2-FBC31AC18072}"/>
              </a:ext>
            </a:extLst>
          </p:cNvPr>
          <p:cNvSpPr>
            <a:spLocks noGrp="1" noChangeArrowheads="1"/>
          </p:cNvSpPr>
          <p:nvPr>
            <p:ph type="title"/>
          </p:nvPr>
        </p:nvSpPr>
        <p:spPr>
          <a:xfrm>
            <a:off x="304800" y="1694958"/>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二、二叉排序树(删除函数)</a:t>
            </a:r>
            <a:endParaRPr lang="en-US" altLang="zh-CN" sz="3200" dirty="0">
              <a:latin typeface="黑体" panose="02010609060101010101" pitchFamily="49" charset="-122"/>
              <a:ea typeface="黑体" panose="02010609060101010101" pitchFamily="49" charset="-122"/>
            </a:endParaRPr>
          </a:p>
        </p:txBody>
      </p:sp>
      <p:sp>
        <p:nvSpPr>
          <p:cNvPr id="65539" name="Text Box 3">
            <a:extLst>
              <a:ext uri="{FF2B5EF4-FFF2-40B4-BE49-F238E27FC236}">
                <a16:creationId xmlns:a16="http://schemas.microsoft.com/office/drawing/2014/main" id="{7DF9975B-C2F1-42D6-9862-F002F5169AD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328D3A2-59E1-49F4-B989-1D4D0CE0C753}" type="slidenum">
              <a:rPr lang="zh-CN" altLang="en-US" sz="2400"/>
              <a:pPr algn="r" eaLnBrk="1" hangingPunct="1">
                <a:spcBef>
                  <a:spcPct val="50000"/>
                </a:spcBef>
                <a:buClrTx/>
                <a:buSzTx/>
                <a:buFontTx/>
                <a:buNone/>
              </a:pPr>
              <a:t>23</a:t>
            </a:fld>
            <a:endParaRPr lang="en-US" altLang="zh-CN" sz="2400"/>
          </a:p>
        </p:txBody>
      </p:sp>
      <p:sp>
        <p:nvSpPr>
          <p:cNvPr id="65540" name="Text Box 4">
            <a:extLst>
              <a:ext uri="{FF2B5EF4-FFF2-40B4-BE49-F238E27FC236}">
                <a16:creationId xmlns:a16="http://schemas.microsoft.com/office/drawing/2014/main" id="{7FB6C695-D1AF-4549-B011-5F930726A0F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65541" name="Rectangle 5">
            <a:extLst>
              <a:ext uri="{FF2B5EF4-FFF2-40B4-BE49-F238E27FC236}">
                <a16:creationId xmlns:a16="http://schemas.microsoft.com/office/drawing/2014/main" id="{124C3FCB-CC93-4382-B815-58816EC3D9E7}"/>
              </a:ext>
            </a:extLst>
          </p:cNvPr>
          <p:cNvSpPr>
            <a:spLocks noGrp="1" noChangeArrowheads="1"/>
          </p:cNvSpPr>
          <p:nvPr>
            <p:ph type="body" idx="1"/>
          </p:nvPr>
        </p:nvSpPr>
        <p:spPr>
          <a:xfrm>
            <a:off x="297358" y="2379910"/>
            <a:ext cx="8763000" cy="4038600"/>
          </a:xfrm>
        </p:spPr>
        <p:txBody>
          <a:bodyPr/>
          <a:lstStyle/>
          <a:p>
            <a:pPr eaLnBrk="1" hangingPunct="1">
              <a:spcBef>
                <a:spcPct val="25000"/>
              </a:spcBef>
              <a:buNone/>
            </a:pPr>
            <a:r>
              <a:rPr lang="en-US" altLang="zh-CN" sz="1800" b="1" dirty="0">
                <a:latin typeface="黑体" panose="02010609060101010101" pitchFamily="49" charset="-122"/>
                <a:ea typeface="黑体" panose="02010609060101010101" pitchFamily="49" charset="-122"/>
              </a:rPr>
              <a:t> void </a:t>
            </a:r>
            <a:r>
              <a:rPr lang="en-US" altLang="zh-CN" sz="1800" b="1" dirty="0" err="1">
                <a:latin typeface="黑体" panose="02010609060101010101" pitchFamily="49" charset="-122"/>
                <a:ea typeface="黑体" panose="02010609060101010101" pitchFamily="49" charset="-122"/>
              </a:rPr>
              <a:t>deleteNode</a:t>
            </a:r>
            <a:r>
              <a:rPr lang="en-US" altLang="zh-CN" sz="1800" b="1" dirty="0">
                <a:latin typeface="黑体" panose="02010609060101010101" pitchFamily="49" charset="-122"/>
                <a:ea typeface="黑体" panose="02010609060101010101" pitchFamily="49" charset="-122"/>
              </a:rPr>
              <a:t>(BiNode* </a:t>
            </a:r>
            <a:r>
              <a:rPr lang="en-US" altLang="zh-CN" sz="1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&amp;</a:t>
            </a:r>
            <a:r>
              <a:rPr lang="en-US" altLang="zh-CN" sz="1800" b="1" dirty="0" err="1">
                <a:latin typeface="黑体" panose="02010609060101010101" pitchFamily="49" charset="-122"/>
                <a:ea typeface="黑体" panose="02010609060101010101" pitchFamily="49" charset="-122"/>
              </a:rPr>
              <a:t>ptr,int</a:t>
            </a:r>
            <a:r>
              <a:rPr lang="en-US" altLang="zh-CN" sz="1800" b="1" dirty="0">
                <a:latin typeface="黑体" panose="02010609060101010101" pitchFamily="49" charset="-122"/>
                <a:ea typeface="黑体" panose="02010609060101010101" pitchFamily="49" charset="-122"/>
              </a:rPr>
              <a:t> k){</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if(</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if(k&lt;</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-&gt;data)     </a:t>
            </a:r>
            <a:r>
              <a:rPr lang="en-US" altLang="zh-CN" sz="1800" b="1" dirty="0" err="1">
                <a:latin typeface="黑体" panose="02010609060101010101" pitchFamily="49" charset="-122"/>
                <a:ea typeface="黑体" panose="02010609060101010101" pitchFamily="49" charset="-122"/>
              </a:rPr>
              <a:t>deleteNode</a:t>
            </a:r>
            <a:r>
              <a:rPr lang="en-US" altLang="zh-CN" sz="1800" b="1" dirty="0">
                <a:latin typeface="黑体" panose="02010609060101010101" pitchFamily="49" charset="-122"/>
                <a:ea typeface="黑体" panose="02010609060101010101" pitchFamily="49" charset="-122"/>
              </a:rPr>
              <a:t>(</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a:t>
            </a:r>
            <a:r>
              <a:rPr lang="en-US" altLang="zh-CN" sz="1800" b="1" dirty="0" err="1">
                <a:latin typeface="黑体" panose="02010609060101010101" pitchFamily="49" charset="-122"/>
                <a:ea typeface="黑体" panose="02010609060101010101" pitchFamily="49" charset="-122"/>
              </a:rPr>
              <a:t>lChild,k</a:t>
            </a:r>
            <a:r>
              <a:rPr lang="en-US" altLang="zh-CN" sz="1800" b="1" dirty="0">
                <a:latin typeface="黑体" panose="02010609060101010101" pitchFamily="49" charset="-122"/>
                <a:ea typeface="黑体" panose="02010609060101010101" pitchFamily="49" charset="-122"/>
              </a:rPr>
              <a:t>);</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else if(k&gt;</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-&gt;data)  </a:t>
            </a:r>
            <a:r>
              <a:rPr lang="en-US" altLang="zh-CN" sz="1800" b="1" dirty="0" err="1">
                <a:latin typeface="黑体" panose="02010609060101010101" pitchFamily="49" charset="-122"/>
                <a:ea typeface="黑体" panose="02010609060101010101" pitchFamily="49" charset="-122"/>
              </a:rPr>
              <a:t>deleteNode</a:t>
            </a:r>
            <a:r>
              <a:rPr lang="en-US" altLang="zh-CN" sz="1800" b="1" dirty="0">
                <a:latin typeface="黑体" panose="02010609060101010101" pitchFamily="49" charset="-122"/>
                <a:ea typeface="黑体" panose="02010609060101010101" pitchFamily="49" charset="-122"/>
              </a:rPr>
              <a:t>(</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a:t>
            </a:r>
            <a:r>
              <a:rPr lang="en-US" altLang="zh-CN" sz="1800" b="1" dirty="0" err="1">
                <a:latin typeface="黑体" panose="02010609060101010101" pitchFamily="49" charset="-122"/>
                <a:ea typeface="黑体" panose="02010609060101010101" pitchFamily="49" charset="-122"/>
              </a:rPr>
              <a:t>rChild,k</a:t>
            </a:r>
            <a:r>
              <a:rPr lang="en-US" altLang="zh-CN" sz="1800" b="1" dirty="0">
                <a:latin typeface="黑体" panose="02010609060101010101" pitchFamily="49" charset="-122"/>
                <a:ea typeface="黑体" panose="02010609060101010101" pitchFamily="49" charset="-122"/>
              </a:rPr>
              <a:t>);</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else{  //</a:t>
            </a:r>
            <a:r>
              <a:rPr lang="zh-CN" altLang="en-US" sz="1800" b="1" dirty="0">
                <a:latin typeface="黑体" panose="02010609060101010101" pitchFamily="49" charset="-122"/>
                <a:ea typeface="黑体" panose="02010609060101010101" pitchFamily="49" charset="-122"/>
              </a:rPr>
              <a:t>若找到要删除的结点</a:t>
            </a:r>
            <a:endParaRPr lang="en-US" altLang="zh-CN" sz="1800" b="1" dirty="0">
              <a:latin typeface="黑体" panose="02010609060101010101" pitchFamily="49" charset="-122"/>
              <a:ea typeface="黑体" panose="02010609060101010101" pitchFamily="49" charset="-122"/>
            </a:endParaRP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if(</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a:t>
            </a:r>
            <a:r>
              <a:rPr lang="en-US" altLang="zh-CN" sz="1800" b="1" dirty="0" err="1">
                <a:latin typeface="黑体" panose="02010609060101010101" pitchFamily="49" charset="-122"/>
                <a:ea typeface="黑体" panose="02010609060101010101" pitchFamily="49" charset="-122"/>
              </a:rPr>
              <a:t>lChild</a:t>
            </a:r>
            <a:r>
              <a:rPr lang="en-US" altLang="zh-CN" sz="1800" b="1" dirty="0">
                <a:latin typeface="黑体" panose="02010609060101010101" pitchFamily="49" charset="-122"/>
                <a:ea typeface="黑体" panose="02010609060101010101" pitchFamily="49" charset="-122"/>
              </a:rPr>
              <a:t> &amp;&amp; </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a:t>
            </a:r>
            <a:r>
              <a:rPr lang="en-US" altLang="zh-CN" sz="1800" b="1" dirty="0" err="1">
                <a:latin typeface="黑体" panose="02010609060101010101" pitchFamily="49" charset="-122"/>
                <a:ea typeface="黑体" panose="02010609060101010101" pitchFamily="49" charset="-122"/>
              </a:rPr>
              <a:t>rChild</a:t>
            </a:r>
            <a:r>
              <a:rPr lang="en-US" altLang="zh-CN" sz="1800" b="1" dirty="0">
                <a:latin typeface="黑体" panose="02010609060101010101" pitchFamily="49" charset="-122"/>
                <a:ea typeface="黑体" panose="02010609060101010101" pitchFamily="49" charset="-122"/>
              </a:rPr>
              <a:t>){//</a:t>
            </a:r>
            <a:r>
              <a:rPr lang="zh-CN" altLang="en-US" sz="1800" b="1" dirty="0">
                <a:latin typeface="黑体" panose="02010609060101010101" pitchFamily="49" charset="-122"/>
                <a:ea typeface="黑体" panose="02010609060101010101" pitchFamily="49" charset="-122"/>
              </a:rPr>
              <a:t>若需删除的结点有左、右孩子</a:t>
            </a:r>
            <a:endParaRPr lang="en-US" altLang="zh-CN" sz="1800" b="1" dirty="0">
              <a:latin typeface="黑体" panose="02010609060101010101" pitchFamily="49" charset="-122"/>
              <a:ea typeface="黑体" panose="02010609060101010101" pitchFamily="49" charset="-122"/>
            </a:endParaRP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BiNode* temp=</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a:t>
            </a:r>
            <a:r>
              <a:rPr lang="en-US" altLang="zh-CN" sz="1800" b="1" dirty="0" err="1">
                <a:latin typeface="黑体" panose="02010609060101010101" pitchFamily="49" charset="-122"/>
                <a:ea typeface="黑体" panose="02010609060101010101" pitchFamily="49" charset="-122"/>
              </a:rPr>
              <a:t>lChild</a:t>
            </a:r>
            <a:r>
              <a:rPr lang="en-US" altLang="zh-CN" sz="1800" b="1" dirty="0">
                <a:latin typeface="黑体" panose="02010609060101010101" pitchFamily="49" charset="-122"/>
                <a:ea typeface="黑体" panose="02010609060101010101" pitchFamily="49" charset="-122"/>
              </a:rPr>
              <a:t>;</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while(temp-&gt;</a:t>
            </a:r>
            <a:r>
              <a:rPr lang="en-US" altLang="zh-CN" sz="1800" b="1" dirty="0" err="1">
                <a:latin typeface="黑体" panose="02010609060101010101" pitchFamily="49" charset="-122"/>
                <a:ea typeface="黑体" panose="02010609060101010101" pitchFamily="49" charset="-122"/>
              </a:rPr>
              <a:t>rChild</a:t>
            </a:r>
            <a:r>
              <a:rPr lang="en-US" altLang="zh-CN" sz="1800" b="1"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先找到该结点左子树最右边的叶子结点</a:t>
            </a:r>
          </a:p>
          <a:p>
            <a:pPr eaLnBrk="1" hangingPunct="1">
              <a:spcBef>
                <a:spcPct val="25000"/>
              </a:spcBef>
              <a:buNone/>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temp=temp-&gt;</a:t>
            </a:r>
            <a:r>
              <a:rPr lang="en-US" altLang="zh-CN" sz="1800" b="1" dirty="0" err="1">
                <a:latin typeface="黑体" panose="02010609060101010101" pitchFamily="49" charset="-122"/>
                <a:ea typeface="黑体" panose="02010609060101010101" pitchFamily="49" charset="-122"/>
              </a:rPr>
              <a:t>rChild</a:t>
            </a:r>
            <a:r>
              <a:rPr lang="en-US" altLang="zh-CN" sz="1800" b="1" dirty="0">
                <a:latin typeface="黑体" panose="02010609060101010101" pitchFamily="49" charset="-122"/>
                <a:ea typeface="黑体" panose="02010609060101010101" pitchFamily="49" charset="-122"/>
              </a:rPr>
              <a:t>;</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-&gt;data=temp-&gt;data;  //</a:t>
            </a:r>
            <a:r>
              <a:rPr lang="zh-CN" altLang="en-US" sz="1800" b="1" dirty="0">
                <a:latin typeface="黑体" panose="02010609060101010101" pitchFamily="49" charset="-122"/>
                <a:ea typeface="黑体" panose="02010609060101010101" pitchFamily="49" charset="-122"/>
              </a:rPr>
              <a:t>将该叶子结点的值拷贝到该结点</a:t>
            </a:r>
          </a:p>
          <a:p>
            <a:pPr eaLnBrk="1" hangingPunct="1">
              <a:spcBef>
                <a:spcPct val="25000"/>
              </a:spcBef>
              <a:buNone/>
            </a:pPr>
            <a:r>
              <a:rPr lang="zh-CN" altLang="en-US" sz="1800" b="1" dirty="0">
                <a:latin typeface="黑体" panose="02010609060101010101" pitchFamily="49" charset="-122"/>
                <a:ea typeface="黑体" panose="02010609060101010101" pitchFamily="49" charset="-122"/>
              </a:rPr>
              <a:t>                </a:t>
            </a:r>
            <a:r>
              <a:rPr lang="en-US" altLang="zh-CN" sz="1800" b="1" dirty="0" err="1">
                <a:latin typeface="黑体" panose="02010609060101010101" pitchFamily="49" charset="-122"/>
                <a:ea typeface="黑体" panose="02010609060101010101" pitchFamily="49" charset="-122"/>
              </a:rPr>
              <a:t>deleteNode</a:t>
            </a:r>
            <a:r>
              <a:rPr lang="en-US" altLang="zh-CN" sz="1800" b="1" dirty="0">
                <a:latin typeface="黑体" panose="02010609060101010101" pitchFamily="49" charset="-122"/>
                <a:ea typeface="黑体" panose="02010609060101010101" pitchFamily="49" charset="-122"/>
              </a:rPr>
              <a:t>(</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a:t>
            </a:r>
            <a:r>
              <a:rPr lang="en-US" altLang="zh-CN" sz="1800" b="1" dirty="0" err="1">
                <a:latin typeface="黑体" panose="02010609060101010101" pitchFamily="49" charset="-122"/>
                <a:ea typeface="黑体" panose="02010609060101010101" pitchFamily="49" charset="-122"/>
              </a:rPr>
              <a:t>lChild,temp</a:t>
            </a:r>
            <a:r>
              <a:rPr lang="en-US" altLang="zh-CN" sz="1800" b="1" dirty="0">
                <a:latin typeface="黑体" panose="02010609060101010101" pitchFamily="49" charset="-122"/>
                <a:ea typeface="黑体" panose="02010609060101010101" pitchFamily="49" charset="-122"/>
              </a:rPr>
              <a:t>-&gt;data); </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然后去该结点的左子树中去删除该叶子结点</a:t>
            </a:r>
          </a:p>
          <a:p>
            <a:pPr eaLnBrk="1" hangingPunct="1">
              <a:spcBef>
                <a:spcPct val="25000"/>
              </a:spcBef>
              <a:buNone/>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a:t>
            </a:r>
            <a:endParaRPr lang="zh-CN" altLang="en-US" sz="1800" b="1" dirty="0">
              <a:latin typeface="黑体" panose="02010609060101010101" pitchFamily="49" charset="-122"/>
              <a:ea typeface="黑体" panose="02010609060101010101" pitchFamily="49" charset="-122"/>
            </a:endParaRPr>
          </a:p>
        </p:txBody>
      </p:sp>
      <p:sp>
        <p:nvSpPr>
          <p:cNvPr id="65542" name="Rectangle 6">
            <a:extLst>
              <a:ext uri="{FF2B5EF4-FFF2-40B4-BE49-F238E27FC236}">
                <a16:creationId xmlns:a16="http://schemas.microsoft.com/office/drawing/2014/main" id="{0CD9BC6C-3859-413F-BF36-B7650CCA430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extLst>
      <p:ext uri="{BB962C8B-B14F-4D97-AF65-F5344CB8AC3E}">
        <p14:creationId xmlns:p14="http://schemas.microsoft.com/office/powerpoint/2010/main" val="3832087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98F200C-E300-44EB-86D2-FBC31AC18072}"/>
              </a:ext>
            </a:extLst>
          </p:cNvPr>
          <p:cNvSpPr>
            <a:spLocks noGrp="1" noChangeArrowheads="1"/>
          </p:cNvSpPr>
          <p:nvPr>
            <p:ph type="title"/>
          </p:nvPr>
        </p:nvSpPr>
        <p:spPr>
          <a:xfrm>
            <a:off x="304800" y="1694958"/>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二、二叉排序树(删除函数)</a:t>
            </a:r>
            <a:endParaRPr lang="en-US" altLang="zh-CN" sz="3200" dirty="0">
              <a:latin typeface="黑体" panose="02010609060101010101" pitchFamily="49" charset="-122"/>
              <a:ea typeface="黑体" panose="02010609060101010101" pitchFamily="49" charset="-122"/>
            </a:endParaRPr>
          </a:p>
        </p:txBody>
      </p:sp>
      <p:sp>
        <p:nvSpPr>
          <p:cNvPr id="65539" name="Text Box 3">
            <a:extLst>
              <a:ext uri="{FF2B5EF4-FFF2-40B4-BE49-F238E27FC236}">
                <a16:creationId xmlns:a16="http://schemas.microsoft.com/office/drawing/2014/main" id="{7DF9975B-C2F1-42D6-9862-F002F5169AD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328D3A2-59E1-49F4-B989-1D4D0CE0C753}" type="slidenum">
              <a:rPr lang="zh-CN" altLang="en-US" sz="2400"/>
              <a:pPr algn="r" eaLnBrk="1" hangingPunct="1">
                <a:spcBef>
                  <a:spcPct val="50000"/>
                </a:spcBef>
                <a:buClrTx/>
                <a:buSzTx/>
                <a:buFontTx/>
                <a:buNone/>
              </a:pPr>
              <a:t>24</a:t>
            </a:fld>
            <a:endParaRPr lang="en-US" altLang="zh-CN" sz="2400"/>
          </a:p>
        </p:txBody>
      </p:sp>
      <p:sp>
        <p:nvSpPr>
          <p:cNvPr id="65540" name="Text Box 4">
            <a:extLst>
              <a:ext uri="{FF2B5EF4-FFF2-40B4-BE49-F238E27FC236}">
                <a16:creationId xmlns:a16="http://schemas.microsoft.com/office/drawing/2014/main" id="{7FB6C695-D1AF-4549-B011-5F930726A0F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65541" name="Rectangle 5">
            <a:extLst>
              <a:ext uri="{FF2B5EF4-FFF2-40B4-BE49-F238E27FC236}">
                <a16:creationId xmlns:a16="http://schemas.microsoft.com/office/drawing/2014/main" id="{124C3FCB-CC93-4382-B815-58816EC3D9E7}"/>
              </a:ext>
            </a:extLst>
          </p:cNvPr>
          <p:cNvSpPr>
            <a:spLocks noGrp="1" noChangeArrowheads="1"/>
          </p:cNvSpPr>
          <p:nvPr>
            <p:ph type="body" idx="1"/>
          </p:nvPr>
        </p:nvSpPr>
        <p:spPr>
          <a:xfrm>
            <a:off x="297358" y="2379910"/>
            <a:ext cx="8763000" cy="4038600"/>
          </a:xfrm>
        </p:spPr>
        <p:txBody>
          <a:bodyPr/>
          <a:lstStyle/>
          <a:p>
            <a:pPr eaLnBrk="1" hangingPunct="1">
              <a:spcBef>
                <a:spcPct val="25000"/>
              </a:spcBef>
              <a:buNone/>
            </a:pPr>
            <a:r>
              <a:rPr lang="en-US" altLang="zh-CN" sz="1800" b="1" dirty="0">
                <a:latin typeface="黑体" panose="02010609060101010101" pitchFamily="49" charset="-122"/>
                <a:ea typeface="黑体" panose="02010609060101010101" pitchFamily="49" charset="-122"/>
              </a:rPr>
              <a:t>        else{   //</a:t>
            </a:r>
            <a:r>
              <a:rPr lang="zh-CN" altLang="en-US" sz="1800" b="1" dirty="0">
                <a:latin typeface="黑体" panose="02010609060101010101" pitchFamily="49" charset="-122"/>
                <a:ea typeface="黑体" panose="02010609060101010101" pitchFamily="49" charset="-122"/>
              </a:rPr>
              <a:t>统一处理</a:t>
            </a:r>
            <a:r>
              <a:rPr lang="en-US" altLang="zh-CN" sz="1800" b="1" dirty="0">
                <a:latin typeface="黑体" panose="02010609060101010101" pitchFamily="49" charset="-122"/>
                <a:ea typeface="黑体" panose="02010609060101010101" pitchFamily="49" charset="-122"/>
              </a:rPr>
              <a:t>3</a:t>
            </a:r>
            <a:r>
              <a:rPr lang="zh-CN" altLang="en-US" sz="1800" b="1" dirty="0">
                <a:latin typeface="黑体" panose="02010609060101010101" pitchFamily="49" charset="-122"/>
                <a:ea typeface="黑体" panose="02010609060101010101" pitchFamily="49" charset="-122"/>
              </a:rPr>
              <a:t>种情况：叶子结点、只有左子树、只有右子树</a:t>
            </a:r>
            <a:endParaRPr lang="en-US" altLang="zh-CN" sz="1800" b="1" dirty="0">
              <a:latin typeface="黑体" panose="02010609060101010101" pitchFamily="49" charset="-122"/>
              <a:ea typeface="黑体" panose="02010609060101010101" pitchFamily="49" charset="-122"/>
            </a:endParaRP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BiNode </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temp=</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a:t>
            </a:r>
            <a:endParaRPr lang="zh-CN" altLang="en-US" sz="1800" b="1" dirty="0">
              <a:latin typeface="黑体" panose="02010609060101010101" pitchFamily="49" charset="-122"/>
              <a:ea typeface="黑体" panose="02010609060101010101" pitchFamily="49" charset="-122"/>
            </a:endParaRPr>
          </a:p>
          <a:p>
            <a:pPr eaLnBrk="1" hangingPunct="1">
              <a:spcBef>
                <a:spcPct val="25000"/>
              </a:spcBef>
              <a:buNone/>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if(</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a:t>
            </a:r>
            <a:r>
              <a:rPr lang="en-US" altLang="zh-CN" sz="1800" b="1" dirty="0" err="1">
                <a:latin typeface="黑体" panose="02010609060101010101" pitchFamily="49" charset="-122"/>
                <a:ea typeface="黑体" panose="02010609060101010101" pitchFamily="49" charset="-122"/>
              </a:rPr>
              <a:t>lChild</a:t>
            </a:r>
            <a:r>
              <a:rPr lang="en-US" altLang="zh-CN" sz="1800" b="1" dirty="0">
                <a:latin typeface="黑体" panose="02010609060101010101" pitchFamily="49" charset="-122"/>
                <a:ea typeface="黑体" panose="02010609060101010101" pitchFamily="49" charset="-122"/>
              </a:rPr>
              <a:t>==NULL) //</a:t>
            </a:r>
            <a:r>
              <a:rPr lang="zh-CN" altLang="en-US" sz="1800" b="1" dirty="0">
                <a:latin typeface="黑体" panose="02010609060101010101" pitchFamily="49" charset="-122"/>
                <a:ea typeface="黑体" panose="02010609060101010101" pitchFamily="49" charset="-122"/>
              </a:rPr>
              <a:t>只有右子树</a:t>
            </a:r>
          </a:p>
          <a:p>
            <a:pPr eaLnBrk="1" hangingPunct="1">
              <a:spcBef>
                <a:spcPct val="25000"/>
              </a:spcBef>
              <a:buNone/>
            </a:pPr>
            <a:r>
              <a:rPr lang="zh-CN" altLang="en-US" sz="1800" b="1" dirty="0">
                <a:latin typeface="黑体" panose="02010609060101010101" pitchFamily="49" charset="-122"/>
                <a:ea typeface="黑体" panose="02010609060101010101" pitchFamily="49" charset="-122"/>
              </a:rPr>
              <a:t>                    </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a:t>
            </a:r>
            <a:r>
              <a:rPr lang="en-US" altLang="zh-CN" sz="1800" b="1" dirty="0" err="1">
                <a:latin typeface="黑体" panose="02010609060101010101" pitchFamily="49" charset="-122"/>
                <a:ea typeface="黑体" panose="02010609060101010101" pitchFamily="49" charset="-122"/>
              </a:rPr>
              <a:t>rChild</a:t>
            </a:r>
            <a:r>
              <a:rPr lang="en-US" altLang="zh-CN" sz="1800" b="1" dirty="0">
                <a:latin typeface="黑体" panose="02010609060101010101" pitchFamily="49" charset="-122"/>
                <a:ea typeface="黑体" panose="02010609060101010101" pitchFamily="49" charset="-122"/>
              </a:rPr>
              <a:t>;</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else if(</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a:t>
            </a:r>
            <a:r>
              <a:rPr lang="en-US" altLang="zh-CN" sz="1800" b="1" dirty="0" err="1">
                <a:latin typeface="黑体" panose="02010609060101010101" pitchFamily="49" charset="-122"/>
                <a:ea typeface="黑体" panose="02010609060101010101" pitchFamily="49" charset="-122"/>
              </a:rPr>
              <a:t>rChild</a:t>
            </a:r>
            <a:r>
              <a:rPr lang="en-US" altLang="zh-CN" sz="1800" b="1" dirty="0">
                <a:latin typeface="黑体" panose="02010609060101010101" pitchFamily="49" charset="-122"/>
                <a:ea typeface="黑体" panose="02010609060101010101" pitchFamily="49" charset="-122"/>
              </a:rPr>
              <a:t>==NULL) //</a:t>
            </a:r>
            <a:r>
              <a:rPr lang="zh-CN" altLang="en-US" sz="1800" b="1" dirty="0">
                <a:latin typeface="黑体" panose="02010609060101010101" pitchFamily="49" charset="-122"/>
                <a:ea typeface="黑体" panose="02010609060101010101" pitchFamily="49" charset="-122"/>
              </a:rPr>
              <a:t>只有左子树</a:t>
            </a:r>
          </a:p>
          <a:p>
            <a:pPr eaLnBrk="1" hangingPunct="1">
              <a:spcBef>
                <a:spcPct val="25000"/>
              </a:spcBef>
              <a:buNone/>
            </a:pPr>
            <a:r>
              <a:rPr lang="zh-CN" altLang="en-US" sz="1800" b="1" dirty="0">
                <a:latin typeface="黑体" panose="02010609060101010101" pitchFamily="49" charset="-122"/>
                <a:ea typeface="黑体" panose="02010609060101010101" pitchFamily="49" charset="-122"/>
              </a:rPr>
              <a:t>                    </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a:t>
            </a:r>
            <a:r>
              <a:rPr lang="en-US" altLang="zh-CN" sz="1800" b="1" dirty="0" err="1">
                <a:latin typeface="黑体" panose="02010609060101010101" pitchFamily="49" charset="-122"/>
                <a:ea typeface="黑体" panose="02010609060101010101" pitchFamily="49" charset="-122"/>
              </a:rPr>
              <a:t>lChild</a:t>
            </a:r>
            <a:r>
              <a:rPr lang="en-US" altLang="zh-CN" sz="1800" b="1" dirty="0">
                <a:latin typeface="黑体" panose="02010609060101010101" pitchFamily="49" charset="-122"/>
                <a:ea typeface="黑体" panose="02010609060101010101" pitchFamily="49" charset="-122"/>
              </a:rPr>
              <a:t>;</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delete temp;</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a:t>
            </a:r>
            <a:endParaRPr lang="zh-CN" altLang="en-US" sz="1800" b="1" dirty="0">
              <a:latin typeface="黑体" panose="02010609060101010101" pitchFamily="49" charset="-122"/>
              <a:ea typeface="黑体" panose="02010609060101010101" pitchFamily="49" charset="-122"/>
            </a:endParaRPr>
          </a:p>
        </p:txBody>
      </p:sp>
      <p:sp>
        <p:nvSpPr>
          <p:cNvPr id="65542" name="Rectangle 6">
            <a:extLst>
              <a:ext uri="{FF2B5EF4-FFF2-40B4-BE49-F238E27FC236}">
                <a16:creationId xmlns:a16="http://schemas.microsoft.com/office/drawing/2014/main" id="{0CD9BC6C-3859-413F-BF36-B7650CCA430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extLst>
      <p:ext uri="{BB962C8B-B14F-4D97-AF65-F5344CB8AC3E}">
        <p14:creationId xmlns:p14="http://schemas.microsoft.com/office/powerpoint/2010/main" val="1949951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07C3A477-6A34-4A86-A314-1CDDF4E31EE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二、二叉排序树(性能分析</a:t>
            </a:r>
            <a:r>
              <a:rPr lang="en-US" altLang="zh-CN" sz="3200">
                <a:latin typeface="黑体" panose="02010609060101010101" pitchFamily="49" charset="-122"/>
                <a:ea typeface="黑体" panose="02010609060101010101" pitchFamily="49" charset="-122"/>
              </a:rPr>
              <a:t>)</a:t>
            </a:r>
          </a:p>
        </p:txBody>
      </p:sp>
      <p:sp>
        <p:nvSpPr>
          <p:cNvPr id="83971" name="Text Box 3">
            <a:extLst>
              <a:ext uri="{FF2B5EF4-FFF2-40B4-BE49-F238E27FC236}">
                <a16:creationId xmlns:a16="http://schemas.microsoft.com/office/drawing/2014/main" id="{420AB4FF-EC27-4E26-AB39-FD45FAB74F6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9710635-00CF-4C87-AB0C-ED551DA91030}" type="slidenum">
              <a:rPr lang="zh-CN" altLang="en-US" sz="2400"/>
              <a:pPr algn="r" eaLnBrk="1" hangingPunct="1">
                <a:spcBef>
                  <a:spcPct val="50000"/>
                </a:spcBef>
                <a:buClrTx/>
                <a:buSzTx/>
                <a:buFontTx/>
                <a:buNone/>
              </a:pPr>
              <a:t>25</a:t>
            </a:fld>
            <a:endParaRPr lang="en-US" altLang="zh-CN" sz="2400"/>
          </a:p>
        </p:txBody>
      </p:sp>
      <p:sp>
        <p:nvSpPr>
          <p:cNvPr id="83972" name="Text Box 4">
            <a:extLst>
              <a:ext uri="{FF2B5EF4-FFF2-40B4-BE49-F238E27FC236}">
                <a16:creationId xmlns:a16="http://schemas.microsoft.com/office/drawing/2014/main" id="{7E61BA0A-CB31-4869-AC08-F583571F4C0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83973" name="Rectangle 5">
            <a:extLst>
              <a:ext uri="{FF2B5EF4-FFF2-40B4-BE49-F238E27FC236}">
                <a16:creationId xmlns:a16="http://schemas.microsoft.com/office/drawing/2014/main" id="{97310087-6F59-4DF0-8CF8-4136EDF19A28}"/>
              </a:ext>
            </a:extLst>
          </p:cNvPr>
          <p:cNvSpPr>
            <a:spLocks noGrp="1" noChangeArrowheads="1"/>
          </p:cNvSpPr>
          <p:nvPr>
            <p:ph type="body" idx="1"/>
          </p:nvPr>
        </p:nvSpPr>
        <p:spPr>
          <a:xfrm>
            <a:off x="381000" y="2819400"/>
            <a:ext cx="8763000" cy="16764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在最好的情况下，二叉排序树为一近似</a:t>
            </a:r>
            <a:r>
              <a:rPr lang="zh-CN" altLang="en-US" b="1">
                <a:solidFill>
                  <a:srgbClr val="FF0000"/>
                </a:solidFill>
                <a:latin typeface="黑体" panose="02010609060101010101" pitchFamily="49" charset="-122"/>
                <a:ea typeface="黑体" panose="02010609060101010101" pitchFamily="49" charset="-122"/>
              </a:rPr>
              <a:t>完全二叉树</a:t>
            </a:r>
            <a:r>
              <a:rPr lang="zh-CN" altLang="en-US" b="1">
                <a:latin typeface="黑体" panose="02010609060101010101" pitchFamily="49" charset="-122"/>
                <a:ea typeface="黑体" panose="02010609060101010101" pitchFamily="49" charset="-122"/>
              </a:rPr>
              <a:t>时，其查找深度为</a:t>
            </a:r>
            <a:r>
              <a:rPr lang="en-US" altLang="zh-CN" b="1">
                <a:latin typeface="黑体" panose="02010609060101010101" pitchFamily="49" charset="-122"/>
                <a:ea typeface="黑体" panose="02010609060101010101" pitchFamily="49" charset="-122"/>
              </a:rPr>
              <a:t>log</a:t>
            </a:r>
            <a:r>
              <a:rPr lang="en-US" altLang="zh-CN" b="1" baseline="-25000">
                <a:latin typeface="黑体" panose="02010609060101010101" pitchFamily="49" charset="-122"/>
                <a:ea typeface="黑体" panose="02010609060101010101" pitchFamily="49" charset="-122"/>
              </a:rPr>
              <a:t>2</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量级，即其时间复杂性为</a:t>
            </a:r>
            <a:r>
              <a:rPr lang="en-US" altLang="zh-CN" b="1">
                <a:solidFill>
                  <a:srgbClr val="FF0000"/>
                </a:solidFill>
                <a:latin typeface="黑体" panose="02010609060101010101" pitchFamily="49" charset="-122"/>
                <a:ea typeface="黑体" panose="02010609060101010101" pitchFamily="49" charset="-122"/>
              </a:rPr>
              <a:t>O(log</a:t>
            </a:r>
            <a:r>
              <a:rPr lang="en-US" altLang="zh-CN" b="1" baseline="-25000">
                <a:solidFill>
                  <a:srgbClr val="FF0000"/>
                </a:solidFill>
                <a:latin typeface="黑体" panose="02010609060101010101" pitchFamily="49" charset="-122"/>
                <a:ea typeface="黑体" panose="02010609060101010101" pitchFamily="49" charset="-122"/>
              </a:rPr>
              <a:t>2</a:t>
            </a:r>
            <a:r>
              <a:rPr lang="en-US" altLang="zh-CN" b="1">
                <a:solidFill>
                  <a:srgbClr val="FF0000"/>
                </a:solidFill>
                <a:latin typeface="黑体" panose="02010609060101010101" pitchFamily="49" charset="-122"/>
                <a:ea typeface="黑体" panose="02010609060101010101" pitchFamily="49" charset="-122"/>
              </a:rPr>
              <a:t>n)</a:t>
            </a:r>
          </a:p>
        </p:txBody>
      </p:sp>
      <p:sp>
        <p:nvSpPr>
          <p:cNvPr id="83974" name="Rectangle 6">
            <a:extLst>
              <a:ext uri="{FF2B5EF4-FFF2-40B4-BE49-F238E27FC236}">
                <a16:creationId xmlns:a16="http://schemas.microsoft.com/office/drawing/2014/main" id="{28BDA98D-DA6A-41EB-94A3-3D20FA25BE6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83975" name="Group 33">
            <a:extLst>
              <a:ext uri="{FF2B5EF4-FFF2-40B4-BE49-F238E27FC236}">
                <a16:creationId xmlns:a16="http://schemas.microsoft.com/office/drawing/2014/main" id="{A375283B-633B-4383-9B0D-63EE4BFE1695}"/>
              </a:ext>
            </a:extLst>
          </p:cNvPr>
          <p:cNvGrpSpPr>
            <a:grpSpLocks/>
          </p:cNvGrpSpPr>
          <p:nvPr/>
        </p:nvGrpSpPr>
        <p:grpSpPr bwMode="auto">
          <a:xfrm>
            <a:off x="2209800" y="4495800"/>
            <a:ext cx="4138613" cy="2112963"/>
            <a:chOff x="1200" y="2688"/>
            <a:chExt cx="2607" cy="1331"/>
          </a:xfrm>
        </p:grpSpPr>
        <p:sp>
          <p:nvSpPr>
            <p:cNvPr id="83976" name="Oval 8">
              <a:extLst>
                <a:ext uri="{FF2B5EF4-FFF2-40B4-BE49-F238E27FC236}">
                  <a16:creationId xmlns:a16="http://schemas.microsoft.com/office/drawing/2014/main" id="{B0D0BC56-AF74-4251-87B9-67339B7CA1F1}"/>
                </a:ext>
              </a:extLst>
            </p:cNvPr>
            <p:cNvSpPr>
              <a:spLocks noChangeArrowheads="1"/>
            </p:cNvSpPr>
            <p:nvPr/>
          </p:nvSpPr>
          <p:spPr bwMode="auto">
            <a:xfrm>
              <a:off x="2592" y="2688"/>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sp>
          <p:nvSpPr>
            <p:cNvPr id="83977" name="Oval 12">
              <a:extLst>
                <a:ext uri="{FF2B5EF4-FFF2-40B4-BE49-F238E27FC236}">
                  <a16:creationId xmlns:a16="http://schemas.microsoft.com/office/drawing/2014/main" id="{46FDBA90-27E2-456C-A580-C6746FFC64FC}"/>
                </a:ext>
              </a:extLst>
            </p:cNvPr>
            <p:cNvSpPr>
              <a:spLocks noChangeArrowheads="1"/>
            </p:cNvSpPr>
            <p:nvPr/>
          </p:nvSpPr>
          <p:spPr bwMode="auto">
            <a:xfrm>
              <a:off x="2352" y="3360"/>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83978" name="Oval 13">
              <a:extLst>
                <a:ext uri="{FF2B5EF4-FFF2-40B4-BE49-F238E27FC236}">
                  <a16:creationId xmlns:a16="http://schemas.microsoft.com/office/drawing/2014/main" id="{3FAED6D6-4ECD-4673-AFE9-2C23E98FAFB1}"/>
                </a:ext>
              </a:extLst>
            </p:cNvPr>
            <p:cNvSpPr>
              <a:spLocks noChangeArrowheads="1"/>
            </p:cNvSpPr>
            <p:nvPr/>
          </p:nvSpPr>
          <p:spPr bwMode="auto">
            <a:xfrm>
              <a:off x="1728" y="3744"/>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83979" name="Line 14">
              <a:extLst>
                <a:ext uri="{FF2B5EF4-FFF2-40B4-BE49-F238E27FC236}">
                  <a16:creationId xmlns:a16="http://schemas.microsoft.com/office/drawing/2014/main" id="{B7A63F24-096C-4F81-B63D-5363239B41D4}"/>
                </a:ext>
              </a:extLst>
            </p:cNvPr>
            <p:cNvSpPr>
              <a:spLocks noChangeShapeType="1"/>
            </p:cNvSpPr>
            <p:nvPr/>
          </p:nvSpPr>
          <p:spPr bwMode="auto">
            <a:xfrm flipH="1">
              <a:off x="2064" y="2832"/>
              <a:ext cx="528"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0" name="Line 15">
              <a:extLst>
                <a:ext uri="{FF2B5EF4-FFF2-40B4-BE49-F238E27FC236}">
                  <a16:creationId xmlns:a16="http://schemas.microsoft.com/office/drawing/2014/main" id="{F952DAF4-85C3-4F38-BA34-F46989B6A013}"/>
                </a:ext>
              </a:extLst>
            </p:cNvPr>
            <p:cNvSpPr>
              <a:spLocks noChangeShapeType="1"/>
            </p:cNvSpPr>
            <p:nvPr/>
          </p:nvSpPr>
          <p:spPr bwMode="auto">
            <a:xfrm flipH="1">
              <a:off x="1632" y="3216"/>
              <a:ext cx="240" cy="240"/>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1" name="Line 16">
              <a:extLst>
                <a:ext uri="{FF2B5EF4-FFF2-40B4-BE49-F238E27FC236}">
                  <a16:creationId xmlns:a16="http://schemas.microsoft.com/office/drawing/2014/main" id="{23F8E8DD-B797-4419-877F-E293B14E7395}"/>
                </a:ext>
              </a:extLst>
            </p:cNvPr>
            <p:cNvSpPr>
              <a:spLocks noChangeShapeType="1"/>
            </p:cNvSpPr>
            <p:nvPr/>
          </p:nvSpPr>
          <p:spPr bwMode="auto">
            <a:xfrm>
              <a:off x="2832" y="2832"/>
              <a:ext cx="480"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2" name="Line 17">
              <a:extLst>
                <a:ext uri="{FF2B5EF4-FFF2-40B4-BE49-F238E27FC236}">
                  <a16:creationId xmlns:a16="http://schemas.microsoft.com/office/drawing/2014/main" id="{8140068B-1844-4838-B5EE-8C100474CAAC}"/>
                </a:ext>
              </a:extLst>
            </p:cNvPr>
            <p:cNvSpPr>
              <a:spLocks noChangeShapeType="1"/>
            </p:cNvSpPr>
            <p:nvPr/>
          </p:nvSpPr>
          <p:spPr bwMode="auto">
            <a:xfrm>
              <a:off x="2112" y="3216"/>
              <a:ext cx="269" cy="183"/>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3" name="Line 18">
              <a:extLst>
                <a:ext uri="{FF2B5EF4-FFF2-40B4-BE49-F238E27FC236}">
                  <a16:creationId xmlns:a16="http://schemas.microsoft.com/office/drawing/2014/main" id="{0B410A82-9A61-4A27-AE82-AE21DA4E4AAE}"/>
                </a:ext>
              </a:extLst>
            </p:cNvPr>
            <p:cNvSpPr>
              <a:spLocks noChangeShapeType="1"/>
            </p:cNvSpPr>
            <p:nvPr/>
          </p:nvSpPr>
          <p:spPr bwMode="auto">
            <a:xfrm flipH="1">
              <a:off x="2270" y="3593"/>
              <a:ext cx="111" cy="20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4" name="Line 19">
              <a:extLst>
                <a:ext uri="{FF2B5EF4-FFF2-40B4-BE49-F238E27FC236}">
                  <a16:creationId xmlns:a16="http://schemas.microsoft.com/office/drawing/2014/main" id="{F19CE9B2-9FA7-4669-A4C4-5DDBE4948886}"/>
                </a:ext>
              </a:extLst>
            </p:cNvPr>
            <p:cNvSpPr>
              <a:spLocks noChangeShapeType="1"/>
            </p:cNvSpPr>
            <p:nvPr/>
          </p:nvSpPr>
          <p:spPr bwMode="auto">
            <a:xfrm>
              <a:off x="3408" y="3168"/>
              <a:ext cx="240"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5" name="Line 20">
              <a:extLst>
                <a:ext uri="{FF2B5EF4-FFF2-40B4-BE49-F238E27FC236}">
                  <a16:creationId xmlns:a16="http://schemas.microsoft.com/office/drawing/2014/main" id="{0EA3F5AF-3075-4FDA-9825-76D1308E4C99}"/>
                </a:ext>
              </a:extLst>
            </p:cNvPr>
            <p:cNvSpPr>
              <a:spLocks noChangeShapeType="1"/>
            </p:cNvSpPr>
            <p:nvPr/>
          </p:nvSpPr>
          <p:spPr bwMode="auto">
            <a:xfrm flipH="1">
              <a:off x="1344" y="3600"/>
              <a:ext cx="120"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6" name="Line 21">
              <a:extLst>
                <a:ext uri="{FF2B5EF4-FFF2-40B4-BE49-F238E27FC236}">
                  <a16:creationId xmlns:a16="http://schemas.microsoft.com/office/drawing/2014/main" id="{E0C5EE2C-035A-4E4B-AD73-F0ABAB20A37F}"/>
                </a:ext>
              </a:extLst>
            </p:cNvPr>
            <p:cNvSpPr>
              <a:spLocks noChangeShapeType="1"/>
            </p:cNvSpPr>
            <p:nvPr/>
          </p:nvSpPr>
          <p:spPr bwMode="auto">
            <a:xfrm>
              <a:off x="1632" y="3600"/>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7" name="Oval 22">
              <a:extLst>
                <a:ext uri="{FF2B5EF4-FFF2-40B4-BE49-F238E27FC236}">
                  <a16:creationId xmlns:a16="http://schemas.microsoft.com/office/drawing/2014/main" id="{C2DB4ED9-D576-4662-B7DB-6AA6DCBE5A6C}"/>
                </a:ext>
              </a:extLst>
            </p:cNvPr>
            <p:cNvSpPr>
              <a:spLocks noChangeArrowheads="1"/>
            </p:cNvSpPr>
            <p:nvPr/>
          </p:nvSpPr>
          <p:spPr bwMode="auto">
            <a:xfrm>
              <a:off x="2606" y="3747"/>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83988" name="Line 23">
              <a:extLst>
                <a:ext uri="{FF2B5EF4-FFF2-40B4-BE49-F238E27FC236}">
                  <a16:creationId xmlns:a16="http://schemas.microsoft.com/office/drawing/2014/main" id="{D198CF52-8ACB-42C3-8917-40CF808B7A5C}"/>
                </a:ext>
              </a:extLst>
            </p:cNvPr>
            <p:cNvSpPr>
              <a:spLocks noChangeShapeType="1"/>
            </p:cNvSpPr>
            <p:nvPr/>
          </p:nvSpPr>
          <p:spPr bwMode="auto">
            <a:xfrm>
              <a:off x="2558" y="3603"/>
              <a:ext cx="144" cy="14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9" name="Oval 24">
              <a:extLst>
                <a:ext uri="{FF2B5EF4-FFF2-40B4-BE49-F238E27FC236}">
                  <a16:creationId xmlns:a16="http://schemas.microsoft.com/office/drawing/2014/main" id="{648CF30B-67A7-4EB6-B27F-A7A58D02D8D9}"/>
                </a:ext>
              </a:extLst>
            </p:cNvPr>
            <p:cNvSpPr>
              <a:spLocks noChangeArrowheads="1"/>
            </p:cNvSpPr>
            <p:nvPr/>
          </p:nvSpPr>
          <p:spPr bwMode="auto">
            <a:xfrm>
              <a:off x="1200" y="3744"/>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83990" name="Oval 25">
              <a:extLst>
                <a:ext uri="{FF2B5EF4-FFF2-40B4-BE49-F238E27FC236}">
                  <a16:creationId xmlns:a16="http://schemas.microsoft.com/office/drawing/2014/main" id="{3654CD57-1F9A-4E4D-BAE6-0A5C14E0D7C4}"/>
                </a:ext>
              </a:extLst>
            </p:cNvPr>
            <p:cNvSpPr>
              <a:spLocks noChangeArrowheads="1"/>
            </p:cNvSpPr>
            <p:nvPr/>
          </p:nvSpPr>
          <p:spPr bwMode="auto">
            <a:xfrm>
              <a:off x="2078" y="3747"/>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83991" name="Oval 26">
              <a:extLst>
                <a:ext uri="{FF2B5EF4-FFF2-40B4-BE49-F238E27FC236}">
                  <a16:creationId xmlns:a16="http://schemas.microsoft.com/office/drawing/2014/main" id="{929AD471-8F05-4139-B06F-7C90BAC4DAB6}"/>
                </a:ext>
              </a:extLst>
            </p:cNvPr>
            <p:cNvSpPr>
              <a:spLocks noChangeArrowheads="1"/>
            </p:cNvSpPr>
            <p:nvPr/>
          </p:nvSpPr>
          <p:spPr bwMode="auto">
            <a:xfrm>
              <a:off x="1872" y="302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83992" name="Line 27">
              <a:extLst>
                <a:ext uri="{FF2B5EF4-FFF2-40B4-BE49-F238E27FC236}">
                  <a16:creationId xmlns:a16="http://schemas.microsoft.com/office/drawing/2014/main" id="{FD9497C6-AFBE-449D-ACF0-BFF0511B6A75}"/>
                </a:ext>
              </a:extLst>
            </p:cNvPr>
            <p:cNvSpPr>
              <a:spLocks noChangeShapeType="1"/>
            </p:cNvSpPr>
            <p:nvPr/>
          </p:nvSpPr>
          <p:spPr bwMode="auto">
            <a:xfrm flipH="1">
              <a:off x="3120" y="3216"/>
              <a:ext cx="144"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93" name="Oval 28">
              <a:extLst>
                <a:ext uri="{FF2B5EF4-FFF2-40B4-BE49-F238E27FC236}">
                  <a16:creationId xmlns:a16="http://schemas.microsoft.com/office/drawing/2014/main" id="{E30636BD-8AF4-436A-8842-2E7CE7534C39}"/>
                </a:ext>
              </a:extLst>
            </p:cNvPr>
            <p:cNvSpPr>
              <a:spLocks noChangeArrowheads="1"/>
            </p:cNvSpPr>
            <p:nvPr/>
          </p:nvSpPr>
          <p:spPr bwMode="auto">
            <a:xfrm>
              <a:off x="2928" y="3360"/>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83994" name="Oval 30">
              <a:extLst>
                <a:ext uri="{FF2B5EF4-FFF2-40B4-BE49-F238E27FC236}">
                  <a16:creationId xmlns:a16="http://schemas.microsoft.com/office/drawing/2014/main" id="{2977A234-82BE-43CB-B9EB-4DC7233DECDC}"/>
                </a:ext>
              </a:extLst>
            </p:cNvPr>
            <p:cNvSpPr>
              <a:spLocks noChangeArrowheads="1"/>
            </p:cNvSpPr>
            <p:nvPr/>
          </p:nvSpPr>
          <p:spPr bwMode="auto">
            <a:xfrm>
              <a:off x="1440" y="3360"/>
              <a:ext cx="254"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83995" name="Oval 31">
              <a:extLst>
                <a:ext uri="{FF2B5EF4-FFF2-40B4-BE49-F238E27FC236}">
                  <a16:creationId xmlns:a16="http://schemas.microsoft.com/office/drawing/2014/main" id="{B0CB45CA-A97B-4BDB-91CE-165280119D61}"/>
                </a:ext>
              </a:extLst>
            </p:cNvPr>
            <p:cNvSpPr>
              <a:spLocks noChangeArrowheads="1"/>
            </p:cNvSpPr>
            <p:nvPr/>
          </p:nvSpPr>
          <p:spPr bwMode="auto">
            <a:xfrm>
              <a:off x="3216" y="2976"/>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83996" name="Oval 32">
              <a:extLst>
                <a:ext uri="{FF2B5EF4-FFF2-40B4-BE49-F238E27FC236}">
                  <a16:creationId xmlns:a16="http://schemas.microsoft.com/office/drawing/2014/main" id="{A57004A9-C88E-4D26-A431-FC109D13FF23}"/>
                </a:ext>
              </a:extLst>
            </p:cNvPr>
            <p:cNvSpPr>
              <a:spLocks noChangeArrowheads="1"/>
            </p:cNvSpPr>
            <p:nvPr/>
          </p:nvSpPr>
          <p:spPr bwMode="auto">
            <a:xfrm>
              <a:off x="3552" y="3360"/>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40B8F3F5-CD73-4A03-A90C-4D5C1A386C68}"/>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二、二叉排序树(性能分析</a:t>
            </a:r>
            <a:r>
              <a:rPr lang="en-US" altLang="zh-CN" sz="3200">
                <a:latin typeface="黑体" panose="02010609060101010101" pitchFamily="49" charset="-122"/>
                <a:ea typeface="黑体" panose="02010609060101010101" pitchFamily="49" charset="-122"/>
              </a:rPr>
              <a:t>)</a:t>
            </a:r>
          </a:p>
        </p:txBody>
      </p:sp>
      <p:sp>
        <p:nvSpPr>
          <p:cNvPr id="84995" name="Text Box 4">
            <a:extLst>
              <a:ext uri="{FF2B5EF4-FFF2-40B4-BE49-F238E27FC236}">
                <a16:creationId xmlns:a16="http://schemas.microsoft.com/office/drawing/2014/main" id="{16B662C7-E7EE-4948-A114-3F68620115C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84996" name="Rectangle 5">
            <a:extLst>
              <a:ext uri="{FF2B5EF4-FFF2-40B4-BE49-F238E27FC236}">
                <a16:creationId xmlns:a16="http://schemas.microsoft.com/office/drawing/2014/main" id="{6722A264-FA0C-4014-BF4B-5F6E6EA8EC49}"/>
              </a:ext>
            </a:extLst>
          </p:cNvPr>
          <p:cNvSpPr>
            <a:spLocks noGrp="1" noChangeArrowheads="1"/>
          </p:cNvSpPr>
          <p:nvPr>
            <p:ph type="body" idx="1"/>
          </p:nvPr>
        </p:nvSpPr>
        <p:spPr>
          <a:xfrm>
            <a:off x="381000" y="2819400"/>
            <a:ext cx="47244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在最坏的情况下，二叉排序树为近似</a:t>
            </a:r>
            <a:r>
              <a:rPr lang="zh-CN" altLang="en-US" b="1">
                <a:solidFill>
                  <a:srgbClr val="FF0000"/>
                </a:solidFill>
                <a:latin typeface="黑体" panose="02010609060101010101" pitchFamily="49" charset="-122"/>
                <a:ea typeface="黑体" panose="02010609060101010101" pitchFamily="49" charset="-122"/>
              </a:rPr>
              <a:t>线性表</a:t>
            </a:r>
            <a:r>
              <a:rPr lang="zh-CN" altLang="en-US" b="1">
                <a:latin typeface="黑体" panose="02010609060101010101" pitchFamily="49" charset="-122"/>
                <a:ea typeface="黑体" panose="02010609060101010101" pitchFamily="49" charset="-122"/>
              </a:rPr>
              <a:t>时(如以升序或降序输入结点时)，其查找深度为</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量级，即其时间复杂性为</a:t>
            </a:r>
            <a:r>
              <a:rPr lang="en-US" altLang="zh-CN" b="1">
                <a:solidFill>
                  <a:srgbClr val="FF0000"/>
                </a:solidFill>
                <a:latin typeface="黑体" panose="02010609060101010101" pitchFamily="49" charset="-122"/>
                <a:ea typeface="黑体" panose="02010609060101010101" pitchFamily="49" charset="-122"/>
              </a:rPr>
              <a:t>O(n)</a:t>
            </a:r>
          </a:p>
        </p:txBody>
      </p:sp>
      <p:sp>
        <p:nvSpPr>
          <p:cNvPr id="84997" name="Rectangle 6">
            <a:extLst>
              <a:ext uri="{FF2B5EF4-FFF2-40B4-BE49-F238E27FC236}">
                <a16:creationId xmlns:a16="http://schemas.microsoft.com/office/drawing/2014/main" id="{2EAC682D-4FD9-45D6-9975-967BF223F70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84998" name="Text Box 54">
            <a:extLst>
              <a:ext uri="{FF2B5EF4-FFF2-40B4-BE49-F238E27FC236}">
                <a16:creationId xmlns:a16="http://schemas.microsoft.com/office/drawing/2014/main" id="{0656BB17-C9E7-48C6-B6D0-B141D75115D0}"/>
              </a:ext>
            </a:extLst>
          </p:cNvPr>
          <p:cNvSpPr txBox="1">
            <a:spLocks noChangeArrowheads="1"/>
          </p:cNvSpPr>
          <p:nvPr/>
        </p:nvSpPr>
        <p:spPr bwMode="auto">
          <a:xfrm>
            <a:off x="8534400" y="639286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EEFA1CF-0217-4E54-BDA2-A68F48E5053A}" type="slidenum">
              <a:rPr lang="zh-CN" altLang="en-US" sz="2400"/>
              <a:pPr algn="r" eaLnBrk="1" hangingPunct="1">
                <a:spcBef>
                  <a:spcPct val="50000"/>
                </a:spcBef>
                <a:buClrTx/>
                <a:buSzTx/>
                <a:buFontTx/>
                <a:buNone/>
              </a:pPr>
              <a:t>26</a:t>
            </a:fld>
            <a:endParaRPr lang="en-US" altLang="zh-CN" sz="2400"/>
          </a:p>
        </p:txBody>
      </p:sp>
      <p:grpSp>
        <p:nvGrpSpPr>
          <p:cNvPr id="84999" name="Group 55">
            <a:extLst>
              <a:ext uri="{FF2B5EF4-FFF2-40B4-BE49-F238E27FC236}">
                <a16:creationId xmlns:a16="http://schemas.microsoft.com/office/drawing/2014/main" id="{1760AC86-CF70-4B4A-97D6-9418AC2F07A2}"/>
              </a:ext>
            </a:extLst>
          </p:cNvPr>
          <p:cNvGrpSpPr>
            <a:grpSpLocks/>
          </p:cNvGrpSpPr>
          <p:nvPr/>
        </p:nvGrpSpPr>
        <p:grpSpPr bwMode="auto">
          <a:xfrm>
            <a:off x="6019800" y="2209800"/>
            <a:ext cx="2203450" cy="4267200"/>
            <a:chOff x="4132" y="1440"/>
            <a:chExt cx="1388" cy="2688"/>
          </a:xfrm>
        </p:grpSpPr>
        <p:sp>
          <p:nvSpPr>
            <p:cNvPr id="85000" name="Line 56">
              <a:extLst>
                <a:ext uri="{FF2B5EF4-FFF2-40B4-BE49-F238E27FC236}">
                  <a16:creationId xmlns:a16="http://schemas.microsoft.com/office/drawing/2014/main" id="{A423CE7C-9D0B-4CDE-97F0-BF52E22C6B53}"/>
                </a:ext>
              </a:extLst>
            </p:cNvPr>
            <p:cNvSpPr>
              <a:spLocks noChangeShapeType="1"/>
            </p:cNvSpPr>
            <p:nvPr/>
          </p:nvSpPr>
          <p:spPr bwMode="auto">
            <a:xfrm flipH="1">
              <a:off x="4176" y="1589"/>
              <a:ext cx="1109" cy="1195"/>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1" name="Oval 57">
              <a:extLst>
                <a:ext uri="{FF2B5EF4-FFF2-40B4-BE49-F238E27FC236}">
                  <a16:creationId xmlns:a16="http://schemas.microsoft.com/office/drawing/2014/main" id="{900BF505-1077-42F4-9472-B8A4BE8E2B51}"/>
                </a:ext>
              </a:extLst>
            </p:cNvPr>
            <p:cNvSpPr>
              <a:spLocks noChangeArrowheads="1"/>
            </p:cNvSpPr>
            <p:nvPr/>
          </p:nvSpPr>
          <p:spPr bwMode="auto">
            <a:xfrm flipH="1">
              <a:off x="4778" y="1938"/>
              <a:ext cx="184" cy="193"/>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80</a:t>
              </a:r>
            </a:p>
          </p:txBody>
        </p:sp>
        <p:sp>
          <p:nvSpPr>
            <p:cNvPr id="85002" name="Oval 58">
              <a:extLst>
                <a:ext uri="{FF2B5EF4-FFF2-40B4-BE49-F238E27FC236}">
                  <a16:creationId xmlns:a16="http://schemas.microsoft.com/office/drawing/2014/main" id="{AFF677E7-B865-42BA-BD61-1BDBAA6650F4}"/>
                </a:ext>
              </a:extLst>
            </p:cNvPr>
            <p:cNvSpPr>
              <a:spLocks noChangeArrowheads="1"/>
            </p:cNvSpPr>
            <p:nvPr/>
          </p:nvSpPr>
          <p:spPr bwMode="auto">
            <a:xfrm flipH="1">
              <a:off x="5009" y="1689"/>
              <a:ext cx="184" cy="193"/>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88</a:t>
              </a:r>
            </a:p>
          </p:txBody>
        </p:sp>
        <p:sp>
          <p:nvSpPr>
            <p:cNvPr id="85003" name="Oval 59">
              <a:extLst>
                <a:ext uri="{FF2B5EF4-FFF2-40B4-BE49-F238E27FC236}">
                  <a16:creationId xmlns:a16="http://schemas.microsoft.com/office/drawing/2014/main" id="{B8763E79-80D3-44F8-A810-2462D2C95206}"/>
                </a:ext>
              </a:extLst>
            </p:cNvPr>
            <p:cNvSpPr>
              <a:spLocks noChangeArrowheads="1"/>
            </p:cNvSpPr>
            <p:nvPr/>
          </p:nvSpPr>
          <p:spPr bwMode="auto">
            <a:xfrm flipH="1">
              <a:off x="5239" y="1440"/>
              <a:ext cx="185" cy="195"/>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92</a:t>
              </a:r>
            </a:p>
          </p:txBody>
        </p:sp>
        <p:sp>
          <p:nvSpPr>
            <p:cNvPr id="85004" name="Oval 60">
              <a:extLst>
                <a:ext uri="{FF2B5EF4-FFF2-40B4-BE49-F238E27FC236}">
                  <a16:creationId xmlns:a16="http://schemas.microsoft.com/office/drawing/2014/main" id="{64CC9DED-9155-421A-AA1F-D7AACBEEDE9E}"/>
                </a:ext>
              </a:extLst>
            </p:cNvPr>
            <p:cNvSpPr>
              <a:spLocks noChangeArrowheads="1"/>
            </p:cNvSpPr>
            <p:nvPr/>
          </p:nvSpPr>
          <p:spPr bwMode="auto">
            <a:xfrm flipH="1">
              <a:off x="4363" y="2435"/>
              <a:ext cx="183" cy="193"/>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64</a:t>
              </a:r>
            </a:p>
          </p:txBody>
        </p:sp>
        <p:sp>
          <p:nvSpPr>
            <p:cNvPr id="85005" name="Oval 61">
              <a:extLst>
                <a:ext uri="{FF2B5EF4-FFF2-40B4-BE49-F238E27FC236}">
                  <a16:creationId xmlns:a16="http://schemas.microsoft.com/office/drawing/2014/main" id="{192E6BC7-BED5-40E0-8EE8-42516EA50A4B}"/>
                </a:ext>
              </a:extLst>
            </p:cNvPr>
            <p:cNvSpPr>
              <a:spLocks noChangeArrowheads="1"/>
            </p:cNvSpPr>
            <p:nvPr/>
          </p:nvSpPr>
          <p:spPr bwMode="auto">
            <a:xfrm flipH="1">
              <a:off x="4593" y="2187"/>
              <a:ext cx="184" cy="194"/>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75</a:t>
              </a:r>
            </a:p>
          </p:txBody>
        </p:sp>
        <p:sp>
          <p:nvSpPr>
            <p:cNvPr id="85006" name="Line 62">
              <a:extLst>
                <a:ext uri="{FF2B5EF4-FFF2-40B4-BE49-F238E27FC236}">
                  <a16:creationId xmlns:a16="http://schemas.microsoft.com/office/drawing/2014/main" id="{0E12135B-899C-4CE5-A05D-A23F1292EB97}"/>
                </a:ext>
              </a:extLst>
            </p:cNvPr>
            <p:cNvSpPr>
              <a:spLocks noChangeShapeType="1"/>
            </p:cNvSpPr>
            <p:nvPr/>
          </p:nvSpPr>
          <p:spPr bwMode="auto">
            <a:xfrm>
              <a:off x="4272" y="2832"/>
              <a:ext cx="1098" cy="113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7" name="Oval 63">
              <a:extLst>
                <a:ext uri="{FF2B5EF4-FFF2-40B4-BE49-F238E27FC236}">
                  <a16:creationId xmlns:a16="http://schemas.microsoft.com/office/drawing/2014/main" id="{11078E09-80E7-4177-8283-71BDB44762EA}"/>
                </a:ext>
              </a:extLst>
            </p:cNvPr>
            <p:cNvSpPr>
              <a:spLocks noChangeArrowheads="1"/>
            </p:cNvSpPr>
            <p:nvPr/>
          </p:nvSpPr>
          <p:spPr bwMode="auto">
            <a:xfrm>
              <a:off x="4848" y="3423"/>
              <a:ext cx="191" cy="192"/>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21</a:t>
              </a:r>
            </a:p>
          </p:txBody>
        </p:sp>
        <p:sp>
          <p:nvSpPr>
            <p:cNvPr id="85008" name="Oval 64">
              <a:extLst>
                <a:ext uri="{FF2B5EF4-FFF2-40B4-BE49-F238E27FC236}">
                  <a16:creationId xmlns:a16="http://schemas.microsoft.com/office/drawing/2014/main" id="{042F3F9A-C75D-4EAE-B01C-6499B4DD6221}"/>
                </a:ext>
              </a:extLst>
            </p:cNvPr>
            <p:cNvSpPr>
              <a:spLocks noChangeArrowheads="1"/>
            </p:cNvSpPr>
            <p:nvPr/>
          </p:nvSpPr>
          <p:spPr bwMode="auto">
            <a:xfrm>
              <a:off x="4608" y="3176"/>
              <a:ext cx="191" cy="191"/>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19</a:t>
              </a:r>
            </a:p>
          </p:txBody>
        </p:sp>
        <p:sp>
          <p:nvSpPr>
            <p:cNvPr id="85009" name="Oval 65">
              <a:extLst>
                <a:ext uri="{FF2B5EF4-FFF2-40B4-BE49-F238E27FC236}">
                  <a16:creationId xmlns:a16="http://schemas.microsoft.com/office/drawing/2014/main" id="{67D7B89D-314A-4CC9-BEB2-6DF83B695F69}"/>
                </a:ext>
              </a:extLst>
            </p:cNvPr>
            <p:cNvSpPr>
              <a:spLocks noChangeArrowheads="1"/>
            </p:cNvSpPr>
            <p:nvPr/>
          </p:nvSpPr>
          <p:spPr bwMode="auto">
            <a:xfrm>
              <a:off x="4368" y="2928"/>
              <a:ext cx="192" cy="194"/>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13</a:t>
              </a:r>
            </a:p>
          </p:txBody>
        </p:sp>
        <p:sp>
          <p:nvSpPr>
            <p:cNvPr id="85010" name="Oval 66">
              <a:extLst>
                <a:ext uri="{FF2B5EF4-FFF2-40B4-BE49-F238E27FC236}">
                  <a16:creationId xmlns:a16="http://schemas.microsoft.com/office/drawing/2014/main" id="{2D03FEAC-52C2-4CD4-BDD1-8068081DD73F}"/>
                </a:ext>
              </a:extLst>
            </p:cNvPr>
            <p:cNvSpPr>
              <a:spLocks noChangeArrowheads="1"/>
            </p:cNvSpPr>
            <p:nvPr/>
          </p:nvSpPr>
          <p:spPr bwMode="auto">
            <a:xfrm>
              <a:off x="5329" y="3936"/>
              <a:ext cx="191" cy="192"/>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56</a:t>
              </a:r>
            </a:p>
          </p:txBody>
        </p:sp>
        <p:sp>
          <p:nvSpPr>
            <p:cNvPr id="85011" name="Oval 67">
              <a:extLst>
                <a:ext uri="{FF2B5EF4-FFF2-40B4-BE49-F238E27FC236}">
                  <a16:creationId xmlns:a16="http://schemas.microsoft.com/office/drawing/2014/main" id="{76B8396D-3B5A-481A-8FB2-ADE6FD18BBC8}"/>
                </a:ext>
              </a:extLst>
            </p:cNvPr>
            <p:cNvSpPr>
              <a:spLocks noChangeArrowheads="1"/>
            </p:cNvSpPr>
            <p:nvPr/>
          </p:nvSpPr>
          <p:spPr bwMode="auto">
            <a:xfrm>
              <a:off x="5088" y="3671"/>
              <a:ext cx="192" cy="194"/>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37</a:t>
              </a:r>
            </a:p>
          </p:txBody>
        </p:sp>
        <p:sp>
          <p:nvSpPr>
            <p:cNvPr id="85012" name="Oval 68">
              <a:extLst>
                <a:ext uri="{FF2B5EF4-FFF2-40B4-BE49-F238E27FC236}">
                  <a16:creationId xmlns:a16="http://schemas.microsoft.com/office/drawing/2014/main" id="{D0C40848-11FF-43F1-9556-9B64862267F4}"/>
                </a:ext>
              </a:extLst>
            </p:cNvPr>
            <p:cNvSpPr>
              <a:spLocks noChangeArrowheads="1"/>
            </p:cNvSpPr>
            <p:nvPr/>
          </p:nvSpPr>
          <p:spPr bwMode="auto">
            <a:xfrm flipH="1">
              <a:off x="4132" y="2684"/>
              <a:ext cx="183" cy="193"/>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5</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0231F3BE-C9FB-431A-B049-D4B9BAF7920D}"/>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二、二叉排序树(特性)</a:t>
            </a:r>
            <a:endParaRPr lang="en-US" altLang="zh-CN" sz="3200">
              <a:latin typeface="黑体" panose="02010609060101010101" pitchFamily="49" charset="-122"/>
              <a:ea typeface="黑体" panose="02010609060101010101" pitchFamily="49" charset="-122"/>
            </a:endParaRPr>
          </a:p>
        </p:txBody>
      </p:sp>
      <p:sp>
        <p:nvSpPr>
          <p:cNvPr id="86019" name="Text Box 3">
            <a:extLst>
              <a:ext uri="{FF2B5EF4-FFF2-40B4-BE49-F238E27FC236}">
                <a16:creationId xmlns:a16="http://schemas.microsoft.com/office/drawing/2014/main" id="{7CEAAA67-11A2-4B51-8EBA-7DDCE4FCA00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549A2B-D124-45DA-A9FD-7BD76DDE316D}" type="slidenum">
              <a:rPr lang="zh-CN" altLang="en-US" sz="2400"/>
              <a:pPr algn="r" eaLnBrk="1" hangingPunct="1">
                <a:spcBef>
                  <a:spcPct val="50000"/>
                </a:spcBef>
                <a:buClrTx/>
                <a:buSzTx/>
                <a:buFontTx/>
                <a:buNone/>
              </a:pPr>
              <a:t>27</a:t>
            </a:fld>
            <a:endParaRPr lang="en-US" altLang="zh-CN" sz="2400"/>
          </a:p>
        </p:txBody>
      </p:sp>
      <p:sp>
        <p:nvSpPr>
          <p:cNvPr id="86020" name="Text Box 4">
            <a:extLst>
              <a:ext uri="{FF2B5EF4-FFF2-40B4-BE49-F238E27FC236}">
                <a16:creationId xmlns:a16="http://schemas.microsoft.com/office/drawing/2014/main" id="{57539829-4E1F-4FA1-8CDE-62C58079A5D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86021" name="Rectangle 5">
            <a:extLst>
              <a:ext uri="{FF2B5EF4-FFF2-40B4-BE49-F238E27FC236}">
                <a16:creationId xmlns:a16="http://schemas.microsoft.com/office/drawing/2014/main" id="{02D53C7B-6EEE-49C2-B225-0E68A2010FC1}"/>
              </a:ext>
            </a:extLst>
          </p:cNvPr>
          <p:cNvSpPr>
            <a:spLocks noGrp="1" noChangeArrowheads="1"/>
          </p:cNvSpPr>
          <p:nvPr>
            <p:ph type="body" idx="1"/>
          </p:nvPr>
        </p:nvSpPr>
        <p:spPr>
          <a:xfrm>
            <a:off x="381000" y="2819400"/>
            <a:ext cx="847725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一个无序序列可以通过</a:t>
            </a:r>
            <a:r>
              <a:rPr lang="zh-CN" altLang="en-US" b="1">
                <a:solidFill>
                  <a:srgbClr val="FF0000"/>
                </a:solidFill>
                <a:latin typeface="黑体" panose="02010609060101010101" pitchFamily="49" charset="-122"/>
                <a:ea typeface="黑体" panose="02010609060101010101" pitchFamily="49" charset="-122"/>
              </a:rPr>
              <a:t>构造</a:t>
            </a:r>
            <a:r>
              <a:rPr lang="zh-CN" altLang="en-US" b="1">
                <a:latin typeface="黑体" panose="02010609060101010101" pitchFamily="49" charset="-122"/>
                <a:ea typeface="黑体" panose="02010609060101010101" pitchFamily="49" charset="-122"/>
              </a:rPr>
              <a:t>一棵二叉排序树而变成一个</a:t>
            </a:r>
            <a:r>
              <a:rPr lang="zh-CN" altLang="en-US" b="1">
                <a:solidFill>
                  <a:srgbClr val="FF0000"/>
                </a:solidFill>
                <a:latin typeface="黑体" panose="02010609060101010101" pitchFamily="49" charset="-122"/>
                <a:ea typeface="黑体" panose="02010609060101010101" pitchFamily="49" charset="-122"/>
              </a:rPr>
              <a:t>有序</a:t>
            </a:r>
            <a:r>
              <a:rPr lang="zh-CN" altLang="en-US" b="1">
                <a:latin typeface="黑体" panose="02010609060101010101" pitchFamily="49" charset="-122"/>
                <a:ea typeface="黑体" panose="02010609060101010101" pitchFamily="49" charset="-122"/>
              </a:rPr>
              <a:t>序列（通过中序遍历）</a:t>
            </a:r>
          </a:p>
          <a:p>
            <a:pPr eaLnBrk="1" hangingPunct="1">
              <a:spcBef>
                <a:spcPct val="30000"/>
              </a:spcBef>
            </a:pPr>
            <a:r>
              <a:rPr lang="zh-CN" altLang="en-US" b="1">
                <a:latin typeface="黑体" panose="02010609060101010101" pitchFamily="49" charset="-122"/>
                <a:ea typeface="黑体" panose="02010609060101010101" pitchFamily="49" charset="-122"/>
              </a:rPr>
              <a:t>插入新记录时，只需</a:t>
            </a:r>
            <a:r>
              <a:rPr lang="zh-CN" altLang="en-US" b="1">
                <a:solidFill>
                  <a:srgbClr val="FF0000"/>
                </a:solidFill>
                <a:latin typeface="黑体" panose="02010609060101010101" pitchFamily="49" charset="-122"/>
                <a:ea typeface="黑体" panose="02010609060101010101" pitchFamily="49" charset="-122"/>
              </a:rPr>
              <a:t>改变一个结点的指针</a:t>
            </a:r>
            <a:r>
              <a:rPr lang="zh-CN" altLang="en-US" b="1">
                <a:latin typeface="黑体" panose="02010609060101010101" pitchFamily="49" charset="-122"/>
                <a:ea typeface="黑体" panose="02010609060101010101" pitchFamily="49" charset="-122"/>
              </a:rPr>
              <a:t>，相当于在有序序列中插入一个记录而不需要移动其它记录</a:t>
            </a:r>
          </a:p>
          <a:p>
            <a:pPr eaLnBrk="1" hangingPunct="1">
              <a:spcBef>
                <a:spcPct val="30000"/>
              </a:spcBef>
            </a:pPr>
            <a:r>
              <a:rPr lang="zh-CN" altLang="en-US" b="1">
                <a:latin typeface="黑体" panose="02010609060101010101" pitchFamily="49" charset="-122"/>
                <a:ea typeface="黑体" panose="02010609060101010101" pitchFamily="49" charset="-122"/>
              </a:rPr>
              <a:t>二叉排序树既拥有类似于</a:t>
            </a:r>
            <a:r>
              <a:rPr lang="zh-CN" altLang="en-US" b="1">
                <a:solidFill>
                  <a:srgbClr val="FF0000"/>
                </a:solidFill>
                <a:latin typeface="黑体" panose="02010609060101010101" pitchFamily="49" charset="-122"/>
                <a:ea typeface="黑体" panose="02010609060101010101" pitchFamily="49" charset="-122"/>
              </a:rPr>
              <a:t>折半查找</a:t>
            </a:r>
            <a:r>
              <a:rPr lang="zh-CN" altLang="en-US" b="1">
                <a:latin typeface="黑体" panose="02010609060101010101" pitchFamily="49" charset="-122"/>
                <a:ea typeface="黑体" panose="02010609060101010101" pitchFamily="49" charset="-122"/>
              </a:rPr>
              <a:t>的特性，又采用了</a:t>
            </a:r>
            <a:r>
              <a:rPr lang="zh-CN" altLang="en-US" b="1">
                <a:solidFill>
                  <a:srgbClr val="FF0000"/>
                </a:solidFill>
                <a:latin typeface="黑体" panose="02010609060101010101" pitchFamily="49" charset="-122"/>
                <a:ea typeface="黑体" panose="02010609060101010101" pitchFamily="49" charset="-122"/>
              </a:rPr>
              <a:t>链表</a:t>
            </a:r>
            <a:r>
              <a:rPr lang="zh-CN" altLang="en-US" b="1">
                <a:latin typeface="黑体" panose="02010609060101010101" pitchFamily="49" charset="-122"/>
                <a:ea typeface="黑体" panose="02010609060101010101" pitchFamily="49" charset="-122"/>
              </a:rPr>
              <a:t>作存储结构</a:t>
            </a:r>
          </a:p>
        </p:txBody>
      </p:sp>
      <p:sp>
        <p:nvSpPr>
          <p:cNvPr id="86022" name="Rectangle 6">
            <a:extLst>
              <a:ext uri="{FF2B5EF4-FFF2-40B4-BE49-F238E27FC236}">
                <a16:creationId xmlns:a16="http://schemas.microsoft.com/office/drawing/2014/main" id="{A61FC544-FA16-4A1B-8C63-CD3617C7F5E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67242F92-3330-4F9F-B442-D54E052C849D}"/>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二、二叉排序树(特性)</a:t>
            </a:r>
            <a:endParaRPr lang="en-US" altLang="zh-CN" sz="3200">
              <a:latin typeface="黑体" panose="02010609060101010101" pitchFamily="49" charset="-122"/>
              <a:ea typeface="黑体" panose="02010609060101010101" pitchFamily="49" charset="-122"/>
            </a:endParaRPr>
          </a:p>
        </p:txBody>
      </p:sp>
      <p:sp>
        <p:nvSpPr>
          <p:cNvPr id="88067" name="Text Box 3">
            <a:extLst>
              <a:ext uri="{FF2B5EF4-FFF2-40B4-BE49-F238E27FC236}">
                <a16:creationId xmlns:a16="http://schemas.microsoft.com/office/drawing/2014/main" id="{3E35A223-E1B0-4EA4-87F4-6C4854C9E63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5A64F1F-B947-4559-93FB-99336EAB442B}" type="slidenum">
              <a:rPr lang="zh-CN" altLang="en-US" sz="2400"/>
              <a:pPr algn="r" eaLnBrk="1" hangingPunct="1">
                <a:spcBef>
                  <a:spcPct val="50000"/>
                </a:spcBef>
                <a:buClrTx/>
                <a:buSzTx/>
                <a:buFontTx/>
                <a:buNone/>
              </a:pPr>
              <a:t>28</a:t>
            </a:fld>
            <a:endParaRPr lang="en-US" altLang="zh-CN" sz="2400"/>
          </a:p>
        </p:txBody>
      </p:sp>
      <p:sp>
        <p:nvSpPr>
          <p:cNvPr id="88068" name="Text Box 4">
            <a:extLst>
              <a:ext uri="{FF2B5EF4-FFF2-40B4-BE49-F238E27FC236}">
                <a16:creationId xmlns:a16="http://schemas.microsoft.com/office/drawing/2014/main" id="{C93C9353-BD76-4036-BA9D-A0639DAF8FD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88069" name="Rectangle 5">
            <a:extLst>
              <a:ext uri="{FF2B5EF4-FFF2-40B4-BE49-F238E27FC236}">
                <a16:creationId xmlns:a16="http://schemas.microsoft.com/office/drawing/2014/main" id="{A38B9FF3-261D-4A8C-9C6A-24EE6B9AE1FB}"/>
              </a:ext>
            </a:extLst>
          </p:cNvPr>
          <p:cNvSpPr>
            <a:spLocks noGrp="1" noChangeArrowheads="1"/>
          </p:cNvSpPr>
          <p:nvPr>
            <p:ph type="body" idx="1"/>
          </p:nvPr>
        </p:nvSpPr>
        <p:spPr>
          <a:xfrm>
            <a:off x="381000" y="2819400"/>
            <a:ext cx="44958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但当插入记录的次序不当时(如升序或降序)，则二叉排序树深度很深(</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，增加了查找的时间</a:t>
            </a:r>
          </a:p>
        </p:txBody>
      </p:sp>
      <p:sp>
        <p:nvSpPr>
          <p:cNvPr id="88070" name="Rectangle 6">
            <a:extLst>
              <a:ext uri="{FF2B5EF4-FFF2-40B4-BE49-F238E27FC236}">
                <a16:creationId xmlns:a16="http://schemas.microsoft.com/office/drawing/2014/main" id="{7B8D3123-2052-4183-B7BA-BB28B79E191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88071" name="Group 32">
            <a:extLst>
              <a:ext uri="{FF2B5EF4-FFF2-40B4-BE49-F238E27FC236}">
                <a16:creationId xmlns:a16="http://schemas.microsoft.com/office/drawing/2014/main" id="{C20A085F-E10A-4DBE-82A1-30EF154A06B5}"/>
              </a:ext>
            </a:extLst>
          </p:cNvPr>
          <p:cNvGrpSpPr>
            <a:grpSpLocks/>
          </p:cNvGrpSpPr>
          <p:nvPr/>
        </p:nvGrpSpPr>
        <p:grpSpPr bwMode="auto">
          <a:xfrm>
            <a:off x="6019800" y="2209800"/>
            <a:ext cx="2203450" cy="4267200"/>
            <a:chOff x="4132" y="1440"/>
            <a:chExt cx="1388" cy="2688"/>
          </a:xfrm>
        </p:grpSpPr>
        <p:sp>
          <p:nvSpPr>
            <p:cNvPr id="88072" name="Line 33">
              <a:extLst>
                <a:ext uri="{FF2B5EF4-FFF2-40B4-BE49-F238E27FC236}">
                  <a16:creationId xmlns:a16="http://schemas.microsoft.com/office/drawing/2014/main" id="{6C73BB29-1D2D-4695-A6CF-B8D453231908}"/>
                </a:ext>
              </a:extLst>
            </p:cNvPr>
            <p:cNvSpPr>
              <a:spLocks noChangeShapeType="1"/>
            </p:cNvSpPr>
            <p:nvPr/>
          </p:nvSpPr>
          <p:spPr bwMode="auto">
            <a:xfrm flipH="1">
              <a:off x="4176" y="1589"/>
              <a:ext cx="1109" cy="1195"/>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3" name="Oval 34">
              <a:extLst>
                <a:ext uri="{FF2B5EF4-FFF2-40B4-BE49-F238E27FC236}">
                  <a16:creationId xmlns:a16="http://schemas.microsoft.com/office/drawing/2014/main" id="{0A712B29-3600-4070-8CDD-4B38F3B3EB7D}"/>
                </a:ext>
              </a:extLst>
            </p:cNvPr>
            <p:cNvSpPr>
              <a:spLocks noChangeArrowheads="1"/>
            </p:cNvSpPr>
            <p:nvPr/>
          </p:nvSpPr>
          <p:spPr bwMode="auto">
            <a:xfrm flipH="1">
              <a:off x="4778" y="1938"/>
              <a:ext cx="184" cy="193"/>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80</a:t>
              </a:r>
            </a:p>
          </p:txBody>
        </p:sp>
        <p:sp>
          <p:nvSpPr>
            <p:cNvPr id="88074" name="Oval 35">
              <a:extLst>
                <a:ext uri="{FF2B5EF4-FFF2-40B4-BE49-F238E27FC236}">
                  <a16:creationId xmlns:a16="http://schemas.microsoft.com/office/drawing/2014/main" id="{B10C95CA-A462-4E7A-8FC3-4B4A4CF64C99}"/>
                </a:ext>
              </a:extLst>
            </p:cNvPr>
            <p:cNvSpPr>
              <a:spLocks noChangeArrowheads="1"/>
            </p:cNvSpPr>
            <p:nvPr/>
          </p:nvSpPr>
          <p:spPr bwMode="auto">
            <a:xfrm flipH="1">
              <a:off x="5009" y="1689"/>
              <a:ext cx="184" cy="193"/>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88</a:t>
              </a:r>
            </a:p>
          </p:txBody>
        </p:sp>
        <p:sp>
          <p:nvSpPr>
            <p:cNvPr id="88075" name="Oval 36">
              <a:extLst>
                <a:ext uri="{FF2B5EF4-FFF2-40B4-BE49-F238E27FC236}">
                  <a16:creationId xmlns:a16="http://schemas.microsoft.com/office/drawing/2014/main" id="{3B69E7AA-1225-46DD-9963-B2C822448307}"/>
                </a:ext>
              </a:extLst>
            </p:cNvPr>
            <p:cNvSpPr>
              <a:spLocks noChangeArrowheads="1"/>
            </p:cNvSpPr>
            <p:nvPr/>
          </p:nvSpPr>
          <p:spPr bwMode="auto">
            <a:xfrm flipH="1">
              <a:off x="5239" y="1440"/>
              <a:ext cx="185" cy="195"/>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92</a:t>
              </a:r>
            </a:p>
          </p:txBody>
        </p:sp>
        <p:sp>
          <p:nvSpPr>
            <p:cNvPr id="88076" name="Oval 37">
              <a:extLst>
                <a:ext uri="{FF2B5EF4-FFF2-40B4-BE49-F238E27FC236}">
                  <a16:creationId xmlns:a16="http://schemas.microsoft.com/office/drawing/2014/main" id="{7C76B0A6-EC95-4E0F-8A87-CCD160519FAE}"/>
                </a:ext>
              </a:extLst>
            </p:cNvPr>
            <p:cNvSpPr>
              <a:spLocks noChangeArrowheads="1"/>
            </p:cNvSpPr>
            <p:nvPr/>
          </p:nvSpPr>
          <p:spPr bwMode="auto">
            <a:xfrm flipH="1">
              <a:off x="4363" y="2435"/>
              <a:ext cx="183" cy="193"/>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64</a:t>
              </a:r>
            </a:p>
          </p:txBody>
        </p:sp>
        <p:sp>
          <p:nvSpPr>
            <p:cNvPr id="88077" name="Oval 38">
              <a:extLst>
                <a:ext uri="{FF2B5EF4-FFF2-40B4-BE49-F238E27FC236}">
                  <a16:creationId xmlns:a16="http://schemas.microsoft.com/office/drawing/2014/main" id="{58A2B216-1B67-4BAC-AB33-4EC8744E96ED}"/>
                </a:ext>
              </a:extLst>
            </p:cNvPr>
            <p:cNvSpPr>
              <a:spLocks noChangeArrowheads="1"/>
            </p:cNvSpPr>
            <p:nvPr/>
          </p:nvSpPr>
          <p:spPr bwMode="auto">
            <a:xfrm flipH="1">
              <a:off x="4593" y="2187"/>
              <a:ext cx="184" cy="194"/>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75</a:t>
              </a:r>
            </a:p>
          </p:txBody>
        </p:sp>
        <p:sp>
          <p:nvSpPr>
            <p:cNvPr id="88078" name="Line 39">
              <a:extLst>
                <a:ext uri="{FF2B5EF4-FFF2-40B4-BE49-F238E27FC236}">
                  <a16:creationId xmlns:a16="http://schemas.microsoft.com/office/drawing/2014/main" id="{F05CC9B1-D1C6-4391-96B8-9215B68B62E3}"/>
                </a:ext>
              </a:extLst>
            </p:cNvPr>
            <p:cNvSpPr>
              <a:spLocks noChangeShapeType="1"/>
            </p:cNvSpPr>
            <p:nvPr/>
          </p:nvSpPr>
          <p:spPr bwMode="auto">
            <a:xfrm>
              <a:off x="4272" y="2832"/>
              <a:ext cx="1098" cy="113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9" name="Oval 40">
              <a:extLst>
                <a:ext uri="{FF2B5EF4-FFF2-40B4-BE49-F238E27FC236}">
                  <a16:creationId xmlns:a16="http://schemas.microsoft.com/office/drawing/2014/main" id="{A419B0A5-7643-4C56-9C55-BD16023DD85F}"/>
                </a:ext>
              </a:extLst>
            </p:cNvPr>
            <p:cNvSpPr>
              <a:spLocks noChangeArrowheads="1"/>
            </p:cNvSpPr>
            <p:nvPr/>
          </p:nvSpPr>
          <p:spPr bwMode="auto">
            <a:xfrm>
              <a:off x="4848" y="3423"/>
              <a:ext cx="191" cy="192"/>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21</a:t>
              </a:r>
            </a:p>
          </p:txBody>
        </p:sp>
        <p:sp>
          <p:nvSpPr>
            <p:cNvPr id="88080" name="Oval 41">
              <a:extLst>
                <a:ext uri="{FF2B5EF4-FFF2-40B4-BE49-F238E27FC236}">
                  <a16:creationId xmlns:a16="http://schemas.microsoft.com/office/drawing/2014/main" id="{5C1674EA-13BE-4008-80F0-A5A200CF10C7}"/>
                </a:ext>
              </a:extLst>
            </p:cNvPr>
            <p:cNvSpPr>
              <a:spLocks noChangeArrowheads="1"/>
            </p:cNvSpPr>
            <p:nvPr/>
          </p:nvSpPr>
          <p:spPr bwMode="auto">
            <a:xfrm>
              <a:off x="4608" y="3176"/>
              <a:ext cx="191" cy="191"/>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19</a:t>
              </a:r>
            </a:p>
          </p:txBody>
        </p:sp>
        <p:sp>
          <p:nvSpPr>
            <p:cNvPr id="88081" name="Oval 42">
              <a:extLst>
                <a:ext uri="{FF2B5EF4-FFF2-40B4-BE49-F238E27FC236}">
                  <a16:creationId xmlns:a16="http://schemas.microsoft.com/office/drawing/2014/main" id="{E969EDD8-4B0E-4F7D-A09F-ABB1A2087163}"/>
                </a:ext>
              </a:extLst>
            </p:cNvPr>
            <p:cNvSpPr>
              <a:spLocks noChangeArrowheads="1"/>
            </p:cNvSpPr>
            <p:nvPr/>
          </p:nvSpPr>
          <p:spPr bwMode="auto">
            <a:xfrm>
              <a:off x="4368" y="2928"/>
              <a:ext cx="192" cy="194"/>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13</a:t>
              </a:r>
            </a:p>
          </p:txBody>
        </p:sp>
        <p:sp>
          <p:nvSpPr>
            <p:cNvPr id="88082" name="Oval 43">
              <a:extLst>
                <a:ext uri="{FF2B5EF4-FFF2-40B4-BE49-F238E27FC236}">
                  <a16:creationId xmlns:a16="http://schemas.microsoft.com/office/drawing/2014/main" id="{0EA2AA65-95A4-44B1-A562-82D118D2F2FB}"/>
                </a:ext>
              </a:extLst>
            </p:cNvPr>
            <p:cNvSpPr>
              <a:spLocks noChangeArrowheads="1"/>
            </p:cNvSpPr>
            <p:nvPr/>
          </p:nvSpPr>
          <p:spPr bwMode="auto">
            <a:xfrm>
              <a:off x="5329" y="3936"/>
              <a:ext cx="191" cy="192"/>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56</a:t>
              </a:r>
            </a:p>
          </p:txBody>
        </p:sp>
        <p:sp>
          <p:nvSpPr>
            <p:cNvPr id="88083" name="Oval 44">
              <a:extLst>
                <a:ext uri="{FF2B5EF4-FFF2-40B4-BE49-F238E27FC236}">
                  <a16:creationId xmlns:a16="http://schemas.microsoft.com/office/drawing/2014/main" id="{A39488CB-B5C0-4E09-B84C-4E070FF803FC}"/>
                </a:ext>
              </a:extLst>
            </p:cNvPr>
            <p:cNvSpPr>
              <a:spLocks noChangeArrowheads="1"/>
            </p:cNvSpPr>
            <p:nvPr/>
          </p:nvSpPr>
          <p:spPr bwMode="auto">
            <a:xfrm>
              <a:off x="5088" y="3671"/>
              <a:ext cx="192" cy="194"/>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37</a:t>
              </a:r>
            </a:p>
          </p:txBody>
        </p:sp>
        <p:sp>
          <p:nvSpPr>
            <p:cNvPr id="88084" name="Oval 45">
              <a:extLst>
                <a:ext uri="{FF2B5EF4-FFF2-40B4-BE49-F238E27FC236}">
                  <a16:creationId xmlns:a16="http://schemas.microsoft.com/office/drawing/2014/main" id="{62D0345F-0FC9-443B-B770-6F01C0C5541F}"/>
                </a:ext>
              </a:extLst>
            </p:cNvPr>
            <p:cNvSpPr>
              <a:spLocks noChangeArrowheads="1"/>
            </p:cNvSpPr>
            <p:nvPr/>
          </p:nvSpPr>
          <p:spPr bwMode="auto">
            <a:xfrm flipH="1">
              <a:off x="4132" y="2684"/>
              <a:ext cx="183" cy="193"/>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5</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37A38891-55AF-4148-9FE4-FCD151F22637}"/>
              </a:ext>
            </a:extLst>
          </p:cNvPr>
          <p:cNvSpPr>
            <a:spLocks noGrp="1" noChangeArrowheads="1"/>
          </p:cNvSpPr>
          <p:nvPr>
            <p:ph type="title"/>
          </p:nvPr>
        </p:nvSpPr>
        <p:spPr>
          <a:xfrm>
            <a:off x="457200" y="1981200"/>
            <a:ext cx="7354888" cy="685800"/>
          </a:xfrm>
        </p:spPr>
        <p:txBody>
          <a:bodyPr/>
          <a:lstStyle/>
          <a:p>
            <a:pPr algn="l" eaLnBrk="1" hangingPunct="1"/>
            <a:r>
              <a:rPr lang="zh-CN" altLang="en-US" sz="3600">
                <a:latin typeface="黑体" panose="02010609060101010101" pitchFamily="49" charset="-122"/>
                <a:ea typeface="黑体" panose="02010609060101010101" pitchFamily="49" charset="-122"/>
              </a:rPr>
              <a:t>三、平衡二叉树[</a:t>
            </a:r>
            <a:r>
              <a:rPr lang="en-US" altLang="zh-CN" sz="3600">
                <a:latin typeface="黑体" panose="02010609060101010101" pitchFamily="49" charset="-122"/>
                <a:ea typeface="黑体" panose="02010609060101010101" pitchFamily="49" charset="-122"/>
              </a:rPr>
              <a:t>AVL](</a:t>
            </a:r>
            <a:r>
              <a:rPr lang="zh-CN" altLang="en-US" sz="3600">
                <a:latin typeface="黑体" panose="02010609060101010101" pitchFamily="49" charset="-122"/>
                <a:ea typeface="黑体" panose="02010609060101010101" pitchFamily="49" charset="-122"/>
              </a:rPr>
              <a:t>定义)</a:t>
            </a:r>
            <a:endParaRPr lang="en-US" altLang="zh-CN" sz="3600">
              <a:latin typeface="黑体" panose="02010609060101010101" pitchFamily="49" charset="-122"/>
              <a:ea typeface="黑体" panose="02010609060101010101" pitchFamily="49" charset="-122"/>
            </a:endParaRPr>
          </a:p>
        </p:txBody>
      </p:sp>
      <p:sp>
        <p:nvSpPr>
          <p:cNvPr id="90115" name="Text Box 3">
            <a:extLst>
              <a:ext uri="{FF2B5EF4-FFF2-40B4-BE49-F238E27FC236}">
                <a16:creationId xmlns:a16="http://schemas.microsoft.com/office/drawing/2014/main" id="{7C4D33DE-A00A-44D5-9764-A4DF67503F2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4A88FEF-B69D-46F5-A808-15350D5DB59F}" type="slidenum">
              <a:rPr lang="zh-CN" altLang="en-US" sz="2400"/>
              <a:pPr algn="r" eaLnBrk="1" hangingPunct="1">
                <a:spcBef>
                  <a:spcPct val="50000"/>
                </a:spcBef>
                <a:buClrTx/>
                <a:buSzTx/>
                <a:buFontTx/>
                <a:buNone/>
              </a:pPr>
              <a:t>29</a:t>
            </a:fld>
            <a:endParaRPr lang="en-US" altLang="zh-CN" sz="2400"/>
          </a:p>
        </p:txBody>
      </p:sp>
      <p:sp>
        <p:nvSpPr>
          <p:cNvPr id="90116" name="Text Box 4">
            <a:extLst>
              <a:ext uri="{FF2B5EF4-FFF2-40B4-BE49-F238E27FC236}">
                <a16:creationId xmlns:a16="http://schemas.microsoft.com/office/drawing/2014/main" id="{7A294A21-54A5-47DA-84AA-50756F6BA4C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90117" name="Rectangle 5">
            <a:extLst>
              <a:ext uri="{FF2B5EF4-FFF2-40B4-BE49-F238E27FC236}">
                <a16:creationId xmlns:a16="http://schemas.microsoft.com/office/drawing/2014/main" id="{BBCCFD66-54CB-4A12-862C-752C7AC053C0}"/>
              </a:ext>
            </a:extLst>
          </p:cNvPr>
          <p:cNvSpPr>
            <a:spLocks noGrp="1" noChangeArrowheads="1"/>
          </p:cNvSpPr>
          <p:nvPr>
            <p:ph type="body" idx="1"/>
          </p:nvPr>
        </p:nvSpPr>
        <p:spPr>
          <a:xfrm>
            <a:off x="381000" y="2590800"/>
            <a:ext cx="8763000" cy="42672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平衡二叉树是二叉排序(查找)树的另一种形式</a:t>
            </a:r>
          </a:p>
          <a:p>
            <a:pPr eaLnBrk="1" hangingPunct="1">
              <a:spcBef>
                <a:spcPct val="30000"/>
              </a:spcBef>
            </a:pPr>
            <a:r>
              <a:rPr lang="zh-CN" altLang="en-US" b="1">
                <a:latin typeface="黑体" panose="02010609060101010101" pitchFamily="49" charset="-122"/>
                <a:ea typeface="黑体" panose="02010609060101010101" pitchFamily="49" charset="-122"/>
              </a:rPr>
              <a:t>平衡二叉树又称</a:t>
            </a:r>
            <a:r>
              <a:rPr lang="en-US" altLang="zh-CN" b="1">
                <a:solidFill>
                  <a:srgbClr val="FF0000"/>
                </a:solidFill>
                <a:latin typeface="黑体" panose="02010609060101010101" pitchFamily="49" charset="-122"/>
                <a:ea typeface="黑体" panose="02010609060101010101" pitchFamily="49" charset="-122"/>
              </a:rPr>
              <a:t>AVL</a:t>
            </a:r>
            <a:r>
              <a:rPr lang="zh-CN" altLang="en-US" b="1">
                <a:latin typeface="黑体" panose="02010609060101010101" pitchFamily="49" charset="-122"/>
                <a:ea typeface="黑体" panose="02010609060101010101" pitchFamily="49" charset="-122"/>
              </a:rPr>
              <a:t>树</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Adelsen-Velskii and Landis)</a:t>
            </a:r>
            <a:endParaRPr lang="zh-CN" altLang="en-US" sz="2400" b="1">
              <a:latin typeface="黑体" panose="02010609060101010101" pitchFamily="49" charset="-122"/>
              <a:ea typeface="黑体" panose="02010609060101010101" pitchFamily="49" charset="-122"/>
            </a:endParaRPr>
          </a:p>
          <a:p>
            <a:pPr eaLnBrk="1" hangingPunct="1">
              <a:spcBef>
                <a:spcPct val="30000"/>
              </a:spcBef>
            </a:pPr>
            <a:r>
              <a:rPr lang="zh-CN" altLang="en-US" b="1">
                <a:latin typeface="黑体" panose="02010609060101010101" pitchFamily="49" charset="-122"/>
                <a:ea typeface="黑体" panose="02010609060101010101" pitchFamily="49" charset="-122"/>
              </a:rPr>
              <a:t>其特点为：树中每个结点的左、右子树深度之差的绝对值不大于1，即|</a:t>
            </a:r>
            <a:r>
              <a:rPr lang="en-US" altLang="zh-CN" b="1">
                <a:latin typeface="黑体" panose="02010609060101010101" pitchFamily="49" charset="-122"/>
                <a:ea typeface="黑体" panose="02010609060101010101" pitchFamily="49" charset="-122"/>
              </a:rPr>
              <a:t>h</a:t>
            </a:r>
            <a:r>
              <a:rPr lang="en-US" altLang="zh-CN" b="1" baseline="-25000">
                <a:latin typeface="黑体" panose="02010609060101010101" pitchFamily="49" charset="-122"/>
                <a:ea typeface="黑体" panose="02010609060101010101" pitchFamily="49" charset="-122"/>
              </a:rPr>
              <a:t>L</a:t>
            </a:r>
            <a:r>
              <a:rPr lang="en-US" altLang="zh-CN" b="1">
                <a:latin typeface="黑体" panose="02010609060101010101" pitchFamily="49" charset="-122"/>
                <a:ea typeface="黑体" panose="02010609060101010101" pitchFamily="49" charset="-122"/>
              </a:rPr>
              <a:t>-h</a:t>
            </a:r>
            <a:r>
              <a:rPr lang="en-US" altLang="zh-CN" b="1" baseline="-25000">
                <a:latin typeface="黑体" panose="02010609060101010101" pitchFamily="49" charset="-122"/>
                <a:ea typeface="黑体" panose="02010609060101010101" pitchFamily="49" charset="-122"/>
              </a:rPr>
              <a:t>R</a:t>
            </a:r>
            <a:r>
              <a:rPr lang="en-US" altLang="zh-CN"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a:t>
            </a:r>
            <a:r>
              <a:rPr lang="en-US" altLang="zh-CN" b="1">
                <a:latin typeface="黑体" panose="02010609060101010101" pitchFamily="49" charset="-122"/>
                <a:ea typeface="黑体" panose="02010609060101010101" pitchFamily="49" charset="-122"/>
              </a:rPr>
              <a:t>1</a:t>
            </a:r>
          </a:p>
        </p:txBody>
      </p:sp>
      <p:sp>
        <p:nvSpPr>
          <p:cNvPr id="90118" name="Rectangle 6">
            <a:extLst>
              <a:ext uri="{FF2B5EF4-FFF2-40B4-BE49-F238E27FC236}">
                <a16:creationId xmlns:a16="http://schemas.microsoft.com/office/drawing/2014/main" id="{F8A1F90D-5ACA-4CCC-BB25-3B3F8A794E96}"/>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90119" name="Group 20">
            <a:extLst>
              <a:ext uri="{FF2B5EF4-FFF2-40B4-BE49-F238E27FC236}">
                <a16:creationId xmlns:a16="http://schemas.microsoft.com/office/drawing/2014/main" id="{A383C1B1-5945-475A-A0F9-9B9B9DC56596}"/>
              </a:ext>
            </a:extLst>
          </p:cNvPr>
          <p:cNvGrpSpPr>
            <a:grpSpLocks/>
          </p:cNvGrpSpPr>
          <p:nvPr/>
        </p:nvGrpSpPr>
        <p:grpSpPr bwMode="auto">
          <a:xfrm>
            <a:off x="5638800" y="4800600"/>
            <a:ext cx="2819400" cy="1943100"/>
            <a:chOff x="240" y="2112"/>
            <a:chExt cx="2318" cy="1745"/>
          </a:xfrm>
        </p:grpSpPr>
        <p:sp>
          <p:nvSpPr>
            <p:cNvPr id="90144" name="Oval 21">
              <a:extLst>
                <a:ext uri="{FF2B5EF4-FFF2-40B4-BE49-F238E27FC236}">
                  <a16:creationId xmlns:a16="http://schemas.microsoft.com/office/drawing/2014/main" id="{C4F49505-A63F-4FE1-84D0-1AAC7B778E3D}"/>
                </a:ext>
              </a:extLst>
            </p:cNvPr>
            <p:cNvSpPr>
              <a:spLocks noChangeArrowheads="1"/>
            </p:cNvSpPr>
            <p:nvPr/>
          </p:nvSpPr>
          <p:spPr bwMode="auto">
            <a:xfrm>
              <a:off x="1203" y="2112"/>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90145" name="Oval 22">
              <a:extLst>
                <a:ext uri="{FF2B5EF4-FFF2-40B4-BE49-F238E27FC236}">
                  <a16:creationId xmlns:a16="http://schemas.microsoft.com/office/drawing/2014/main" id="{8DC781D4-EA9D-4A5F-AAA9-883B4EF8B26F}"/>
                </a:ext>
              </a:extLst>
            </p:cNvPr>
            <p:cNvSpPr>
              <a:spLocks noChangeArrowheads="1"/>
            </p:cNvSpPr>
            <p:nvPr/>
          </p:nvSpPr>
          <p:spPr bwMode="auto">
            <a:xfrm>
              <a:off x="1742"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rPr>
                <a:t>64</a:t>
              </a:r>
            </a:p>
          </p:txBody>
        </p:sp>
        <p:sp>
          <p:nvSpPr>
            <p:cNvPr id="90146" name="Oval 23">
              <a:extLst>
                <a:ext uri="{FF2B5EF4-FFF2-40B4-BE49-F238E27FC236}">
                  <a16:creationId xmlns:a16="http://schemas.microsoft.com/office/drawing/2014/main" id="{2011001B-2D67-4E27-8813-FD12B6409D05}"/>
                </a:ext>
              </a:extLst>
            </p:cNvPr>
            <p:cNvSpPr>
              <a:spLocks noChangeArrowheads="1"/>
            </p:cNvSpPr>
            <p:nvPr/>
          </p:nvSpPr>
          <p:spPr bwMode="auto">
            <a:xfrm>
              <a:off x="240" y="2733"/>
              <a:ext cx="254"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90147" name="Oval 24">
              <a:extLst>
                <a:ext uri="{FF2B5EF4-FFF2-40B4-BE49-F238E27FC236}">
                  <a16:creationId xmlns:a16="http://schemas.microsoft.com/office/drawing/2014/main" id="{9109C4B8-8A15-4DE9-B00A-E49D4DD4CB73}"/>
                </a:ext>
              </a:extLst>
            </p:cNvPr>
            <p:cNvSpPr>
              <a:spLocks noChangeArrowheads="1"/>
            </p:cNvSpPr>
            <p:nvPr/>
          </p:nvSpPr>
          <p:spPr bwMode="auto">
            <a:xfrm>
              <a:off x="2167"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rPr>
                <a:t>92</a:t>
              </a:r>
            </a:p>
          </p:txBody>
        </p:sp>
        <p:sp>
          <p:nvSpPr>
            <p:cNvPr id="90148" name="Oval 25">
              <a:extLst>
                <a:ext uri="{FF2B5EF4-FFF2-40B4-BE49-F238E27FC236}">
                  <a16:creationId xmlns:a16="http://schemas.microsoft.com/office/drawing/2014/main" id="{D96B6658-C042-4B4D-9D28-B74AC885C86D}"/>
                </a:ext>
              </a:extLst>
            </p:cNvPr>
            <p:cNvSpPr>
              <a:spLocks noChangeArrowheads="1"/>
            </p:cNvSpPr>
            <p:nvPr/>
          </p:nvSpPr>
          <p:spPr bwMode="auto">
            <a:xfrm>
              <a:off x="1090"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rPr>
                <a:t>37</a:t>
              </a:r>
            </a:p>
          </p:txBody>
        </p:sp>
        <p:sp>
          <p:nvSpPr>
            <p:cNvPr id="90149" name="Oval 26">
              <a:extLst>
                <a:ext uri="{FF2B5EF4-FFF2-40B4-BE49-F238E27FC236}">
                  <a16:creationId xmlns:a16="http://schemas.microsoft.com/office/drawing/2014/main" id="{ABF02CE7-ED18-4D35-8EAA-038EE73C2C2D}"/>
                </a:ext>
              </a:extLst>
            </p:cNvPr>
            <p:cNvSpPr>
              <a:spLocks noChangeArrowheads="1"/>
            </p:cNvSpPr>
            <p:nvPr/>
          </p:nvSpPr>
          <p:spPr bwMode="auto">
            <a:xfrm>
              <a:off x="2304" y="3552"/>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90150" name="Line 27">
              <a:extLst>
                <a:ext uri="{FF2B5EF4-FFF2-40B4-BE49-F238E27FC236}">
                  <a16:creationId xmlns:a16="http://schemas.microsoft.com/office/drawing/2014/main" id="{4E5ACF60-201F-4F49-B26C-9BD1DFEE06D6}"/>
                </a:ext>
              </a:extLst>
            </p:cNvPr>
            <p:cNvSpPr>
              <a:spLocks noChangeShapeType="1"/>
            </p:cNvSpPr>
            <p:nvPr/>
          </p:nvSpPr>
          <p:spPr bwMode="auto">
            <a:xfrm flipH="1">
              <a:off x="893" y="2267"/>
              <a:ext cx="310"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1" name="Line 28">
              <a:extLst>
                <a:ext uri="{FF2B5EF4-FFF2-40B4-BE49-F238E27FC236}">
                  <a16:creationId xmlns:a16="http://schemas.microsoft.com/office/drawing/2014/main" id="{130234AB-1960-4B89-82E6-468FE11F0F37}"/>
                </a:ext>
              </a:extLst>
            </p:cNvPr>
            <p:cNvSpPr>
              <a:spLocks noChangeShapeType="1"/>
            </p:cNvSpPr>
            <p:nvPr/>
          </p:nvSpPr>
          <p:spPr bwMode="auto">
            <a:xfrm flipH="1">
              <a:off x="466" y="2609"/>
              <a:ext cx="224" cy="16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2" name="Line 29">
              <a:extLst>
                <a:ext uri="{FF2B5EF4-FFF2-40B4-BE49-F238E27FC236}">
                  <a16:creationId xmlns:a16="http://schemas.microsoft.com/office/drawing/2014/main" id="{D005E3F4-0953-4414-AB9E-429A35BE5E2C}"/>
                </a:ext>
              </a:extLst>
            </p:cNvPr>
            <p:cNvSpPr>
              <a:spLocks noChangeShapeType="1"/>
            </p:cNvSpPr>
            <p:nvPr/>
          </p:nvSpPr>
          <p:spPr bwMode="auto">
            <a:xfrm>
              <a:off x="1459" y="2267"/>
              <a:ext cx="283"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3" name="Line 30">
              <a:extLst>
                <a:ext uri="{FF2B5EF4-FFF2-40B4-BE49-F238E27FC236}">
                  <a16:creationId xmlns:a16="http://schemas.microsoft.com/office/drawing/2014/main" id="{C1EB8E63-4925-4098-A84C-7CFC7BA2272B}"/>
                </a:ext>
              </a:extLst>
            </p:cNvPr>
            <p:cNvSpPr>
              <a:spLocks noChangeShapeType="1"/>
            </p:cNvSpPr>
            <p:nvPr/>
          </p:nvSpPr>
          <p:spPr bwMode="auto">
            <a:xfrm>
              <a:off x="893" y="2578"/>
              <a:ext cx="226"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4" name="Line 31">
              <a:extLst>
                <a:ext uri="{FF2B5EF4-FFF2-40B4-BE49-F238E27FC236}">
                  <a16:creationId xmlns:a16="http://schemas.microsoft.com/office/drawing/2014/main" id="{DB0A6EC5-A51D-4CA0-B18F-FF9828B88BBB}"/>
                </a:ext>
              </a:extLst>
            </p:cNvPr>
            <p:cNvSpPr>
              <a:spLocks noChangeShapeType="1"/>
            </p:cNvSpPr>
            <p:nvPr/>
          </p:nvSpPr>
          <p:spPr bwMode="auto">
            <a:xfrm flipH="1">
              <a:off x="841" y="2966"/>
              <a:ext cx="278" cy="26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5" name="Line 32">
              <a:extLst>
                <a:ext uri="{FF2B5EF4-FFF2-40B4-BE49-F238E27FC236}">
                  <a16:creationId xmlns:a16="http://schemas.microsoft.com/office/drawing/2014/main" id="{9A3DBA26-7247-472A-B490-1B082AED4C15}"/>
                </a:ext>
              </a:extLst>
            </p:cNvPr>
            <p:cNvSpPr>
              <a:spLocks noChangeShapeType="1"/>
            </p:cNvSpPr>
            <p:nvPr/>
          </p:nvSpPr>
          <p:spPr bwMode="auto">
            <a:xfrm>
              <a:off x="1969" y="2616"/>
              <a:ext cx="227" cy="15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6" name="Line 33">
              <a:extLst>
                <a:ext uri="{FF2B5EF4-FFF2-40B4-BE49-F238E27FC236}">
                  <a16:creationId xmlns:a16="http://schemas.microsoft.com/office/drawing/2014/main" id="{CCE01AB5-88D9-4116-92CD-B8C154F8F53E}"/>
                </a:ext>
              </a:extLst>
            </p:cNvPr>
            <p:cNvSpPr>
              <a:spLocks noChangeShapeType="1"/>
            </p:cNvSpPr>
            <p:nvPr/>
          </p:nvSpPr>
          <p:spPr bwMode="auto">
            <a:xfrm flipH="1">
              <a:off x="2026" y="2993"/>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7" name="Line 34">
              <a:extLst>
                <a:ext uri="{FF2B5EF4-FFF2-40B4-BE49-F238E27FC236}">
                  <a16:creationId xmlns:a16="http://schemas.microsoft.com/office/drawing/2014/main" id="{EFE6DBFF-11B3-4121-8144-2DB80E7143C2}"/>
                </a:ext>
              </a:extLst>
            </p:cNvPr>
            <p:cNvSpPr>
              <a:spLocks noChangeShapeType="1"/>
            </p:cNvSpPr>
            <p:nvPr/>
          </p:nvSpPr>
          <p:spPr bwMode="auto">
            <a:xfrm>
              <a:off x="2081" y="3391"/>
              <a:ext cx="271" cy="2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8" name="Oval 35">
              <a:extLst>
                <a:ext uri="{FF2B5EF4-FFF2-40B4-BE49-F238E27FC236}">
                  <a16:creationId xmlns:a16="http://schemas.microsoft.com/office/drawing/2014/main" id="{6A8AFFD4-0E7D-44AC-B985-40F8B84F174B}"/>
                </a:ext>
              </a:extLst>
            </p:cNvPr>
            <p:cNvSpPr>
              <a:spLocks noChangeArrowheads="1"/>
            </p:cNvSpPr>
            <p:nvPr/>
          </p:nvSpPr>
          <p:spPr bwMode="auto">
            <a:xfrm>
              <a:off x="382" y="3585"/>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90159" name="Line 36">
              <a:extLst>
                <a:ext uri="{FF2B5EF4-FFF2-40B4-BE49-F238E27FC236}">
                  <a16:creationId xmlns:a16="http://schemas.microsoft.com/office/drawing/2014/main" id="{413E5569-AE51-4CBB-AB16-C6E93C1EF8CA}"/>
                </a:ext>
              </a:extLst>
            </p:cNvPr>
            <p:cNvSpPr>
              <a:spLocks noChangeShapeType="1"/>
            </p:cNvSpPr>
            <p:nvPr/>
          </p:nvSpPr>
          <p:spPr bwMode="auto">
            <a:xfrm flipH="1">
              <a:off x="552" y="3353"/>
              <a:ext cx="226" cy="2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60" name="Oval 37">
              <a:extLst>
                <a:ext uri="{FF2B5EF4-FFF2-40B4-BE49-F238E27FC236}">
                  <a16:creationId xmlns:a16="http://schemas.microsoft.com/office/drawing/2014/main" id="{0C8082BC-2EE2-4F2A-9CB4-F31C8388CAEB}"/>
                </a:ext>
              </a:extLst>
            </p:cNvPr>
            <p:cNvSpPr>
              <a:spLocks noChangeArrowheads="1"/>
            </p:cNvSpPr>
            <p:nvPr/>
          </p:nvSpPr>
          <p:spPr bwMode="auto">
            <a:xfrm>
              <a:off x="1855" y="3160"/>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90161" name="Oval 38">
              <a:extLst>
                <a:ext uri="{FF2B5EF4-FFF2-40B4-BE49-F238E27FC236}">
                  <a16:creationId xmlns:a16="http://schemas.microsoft.com/office/drawing/2014/main" id="{5B317049-F445-49CA-91DD-FD7667E57B53}"/>
                </a:ext>
              </a:extLst>
            </p:cNvPr>
            <p:cNvSpPr>
              <a:spLocks noChangeArrowheads="1"/>
            </p:cNvSpPr>
            <p:nvPr/>
          </p:nvSpPr>
          <p:spPr bwMode="auto">
            <a:xfrm>
              <a:off x="690" y="3137"/>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90162" name="Oval 39">
              <a:extLst>
                <a:ext uri="{FF2B5EF4-FFF2-40B4-BE49-F238E27FC236}">
                  <a16:creationId xmlns:a16="http://schemas.microsoft.com/office/drawing/2014/main" id="{5118A6E6-BB52-4FB4-93A1-38A4CEC80BA7}"/>
                </a:ext>
              </a:extLst>
            </p:cNvPr>
            <p:cNvSpPr>
              <a:spLocks noChangeArrowheads="1"/>
            </p:cNvSpPr>
            <p:nvPr/>
          </p:nvSpPr>
          <p:spPr bwMode="auto">
            <a:xfrm>
              <a:off x="665"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rPr>
                <a:t>13</a:t>
              </a:r>
            </a:p>
          </p:txBody>
        </p:sp>
        <p:sp>
          <p:nvSpPr>
            <p:cNvPr id="90163" name="Line 40">
              <a:extLst>
                <a:ext uri="{FF2B5EF4-FFF2-40B4-BE49-F238E27FC236}">
                  <a16:creationId xmlns:a16="http://schemas.microsoft.com/office/drawing/2014/main" id="{23FBBA0D-4ED5-450F-9D56-51B2FB2CE838}"/>
                </a:ext>
              </a:extLst>
            </p:cNvPr>
            <p:cNvSpPr>
              <a:spLocks noChangeShapeType="1"/>
            </p:cNvSpPr>
            <p:nvPr/>
          </p:nvSpPr>
          <p:spPr bwMode="auto">
            <a:xfrm flipH="1">
              <a:off x="1680" y="3408"/>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64" name="Oval 41">
              <a:extLst>
                <a:ext uri="{FF2B5EF4-FFF2-40B4-BE49-F238E27FC236}">
                  <a16:creationId xmlns:a16="http://schemas.microsoft.com/office/drawing/2014/main" id="{E3A15E37-0977-4B85-9727-3B7B5F6C684C}"/>
                </a:ext>
              </a:extLst>
            </p:cNvPr>
            <p:cNvSpPr>
              <a:spLocks noChangeArrowheads="1"/>
            </p:cNvSpPr>
            <p:nvPr/>
          </p:nvSpPr>
          <p:spPr bwMode="auto">
            <a:xfrm>
              <a:off x="1509" y="3575"/>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sp>
        <p:nvSpPr>
          <p:cNvPr id="90120" name="Text Box 69">
            <a:extLst>
              <a:ext uri="{FF2B5EF4-FFF2-40B4-BE49-F238E27FC236}">
                <a16:creationId xmlns:a16="http://schemas.microsoft.com/office/drawing/2014/main" id="{A2313AC1-6053-45F8-A1BC-F18E84975D3E}"/>
              </a:ext>
            </a:extLst>
          </p:cNvPr>
          <p:cNvSpPr txBox="1">
            <a:spLocks noChangeArrowheads="1"/>
          </p:cNvSpPr>
          <p:nvPr/>
        </p:nvSpPr>
        <p:spPr bwMode="auto">
          <a:xfrm>
            <a:off x="990600" y="6461125"/>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t>AVL</a:t>
            </a:r>
            <a:r>
              <a:rPr lang="zh-CN" altLang="en-US" sz="2000"/>
              <a:t>树</a:t>
            </a:r>
          </a:p>
        </p:txBody>
      </p:sp>
      <p:sp>
        <p:nvSpPr>
          <p:cNvPr id="90121" name="Text Box 70">
            <a:extLst>
              <a:ext uri="{FF2B5EF4-FFF2-40B4-BE49-F238E27FC236}">
                <a16:creationId xmlns:a16="http://schemas.microsoft.com/office/drawing/2014/main" id="{C9C9E7CC-1693-4D79-9AB2-94686FACF69D}"/>
              </a:ext>
            </a:extLst>
          </p:cNvPr>
          <p:cNvSpPr txBox="1">
            <a:spLocks noChangeArrowheads="1"/>
          </p:cNvSpPr>
          <p:nvPr/>
        </p:nvSpPr>
        <p:spPr bwMode="auto">
          <a:xfrm>
            <a:off x="4648200" y="6461125"/>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非</a:t>
            </a:r>
            <a:r>
              <a:rPr lang="en-US" altLang="zh-CN" sz="2000"/>
              <a:t>AVL</a:t>
            </a:r>
            <a:r>
              <a:rPr lang="zh-CN" altLang="en-US" sz="2000"/>
              <a:t>树</a:t>
            </a:r>
          </a:p>
        </p:txBody>
      </p:sp>
      <p:grpSp>
        <p:nvGrpSpPr>
          <p:cNvPr id="90122" name="Group 74">
            <a:extLst>
              <a:ext uri="{FF2B5EF4-FFF2-40B4-BE49-F238E27FC236}">
                <a16:creationId xmlns:a16="http://schemas.microsoft.com/office/drawing/2014/main" id="{9B54A5E3-FB31-4096-AA70-C78F48B5C71D}"/>
              </a:ext>
            </a:extLst>
          </p:cNvPr>
          <p:cNvGrpSpPr>
            <a:grpSpLocks/>
          </p:cNvGrpSpPr>
          <p:nvPr/>
        </p:nvGrpSpPr>
        <p:grpSpPr bwMode="auto">
          <a:xfrm>
            <a:off x="1143000" y="4876800"/>
            <a:ext cx="2978150" cy="1446213"/>
            <a:chOff x="720" y="3072"/>
            <a:chExt cx="1876" cy="911"/>
          </a:xfrm>
        </p:grpSpPr>
        <p:sp>
          <p:nvSpPr>
            <p:cNvPr id="90123" name="Oval 43">
              <a:extLst>
                <a:ext uri="{FF2B5EF4-FFF2-40B4-BE49-F238E27FC236}">
                  <a16:creationId xmlns:a16="http://schemas.microsoft.com/office/drawing/2014/main" id="{7521C733-A0EE-4DC3-83FA-2DDB213A21F4}"/>
                </a:ext>
              </a:extLst>
            </p:cNvPr>
            <p:cNvSpPr>
              <a:spLocks noChangeArrowheads="1"/>
            </p:cNvSpPr>
            <p:nvPr/>
          </p:nvSpPr>
          <p:spPr bwMode="auto">
            <a:xfrm>
              <a:off x="1584" y="3072"/>
              <a:ext cx="196"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90124" name="Oval 45">
              <a:extLst>
                <a:ext uri="{FF2B5EF4-FFF2-40B4-BE49-F238E27FC236}">
                  <a16:creationId xmlns:a16="http://schemas.microsoft.com/office/drawing/2014/main" id="{6FE0D755-2EB1-4BDC-A5F0-583FE11B9026}"/>
                </a:ext>
              </a:extLst>
            </p:cNvPr>
            <p:cNvSpPr>
              <a:spLocks noChangeArrowheads="1"/>
            </p:cNvSpPr>
            <p:nvPr/>
          </p:nvSpPr>
          <p:spPr bwMode="auto">
            <a:xfrm>
              <a:off x="720" y="3508"/>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90125" name="Line 49">
              <a:extLst>
                <a:ext uri="{FF2B5EF4-FFF2-40B4-BE49-F238E27FC236}">
                  <a16:creationId xmlns:a16="http://schemas.microsoft.com/office/drawing/2014/main" id="{32C83FEC-9239-48CF-A7F2-DC60A0B1A2E7}"/>
                </a:ext>
              </a:extLst>
            </p:cNvPr>
            <p:cNvSpPr>
              <a:spLocks noChangeShapeType="1"/>
            </p:cNvSpPr>
            <p:nvPr/>
          </p:nvSpPr>
          <p:spPr bwMode="auto">
            <a:xfrm flipH="1">
              <a:off x="1220" y="3168"/>
              <a:ext cx="364" cy="14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6" name="Line 50">
              <a:extLst>
                <a:ext uri="{FF2B5EF4-FFF2-40B4-BE49-F238E27FC236}">
                  <a16:creationId xmlns:a16="http://schemas.microsoft.com/office/drawing/2014/main" id="{0EA79A50-5E23-4DB1-B6FE-094D4F4C6EC9}"/>
                </a:ext>
              </a:extLst>
            </p:cNvPr>
            <p:cNvSpPr>
              <a:spLocks noChangeShapeType="1"/>
            </p:cNvSpPr>
            <p:nvPr/>
          </p:nvSpPr>
          <p:spPr bwMode="auto">
            <a:xfrm flipH="1">
              <a:off x="893" y="3421"/>
              <a:ext cx="172" cy="114"/>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7" name="Line 51">
              <a:extLst>
                <a:ext uri="{FF2B5EF4-FFF2-40B4-BE49-F238E27FC236}">
                  <a16:creationId xmlns:a16="http://schemas.microsoft.com/office/drawing/2014/main" id="{E7ACB52C-EADB-4A8F-BC08-7DA4927E9ED5}"/>
                </a:ext>
              </a:extLst>
            </p:cNvPr>
            <p:cNvSpPr>
              <a:spLocks noChangeShapeType="1"/>
            </p:cNvSpPr>
            <p:nvPr/>
          </p:nvSpPr>
          <p:spPr bwMode="auto">
            <a:xfrm>
              <a:off x="1776" y="3168"/>
              <a:ext cx="288" cy="15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8" name="Line 52">
              <a:extLst>
                <a:ext uri="{FF2B5EF4-FFF2-40B4-BE49-F238E27FC236}">
                  <a16:creationId xmlns:a16="http://schemas.microsoft.com/office/drawing/2014/main" id="{1990E490-2AD5-411D-99E1-26A5B1561E5B}"/>
                </a:ext>
              </a:extLst>
            </p:cNvPr>
            <p:cNvSpPr>
              <a:spLocks noChangeShapeType="1"/>
            </p:cNvSpPr>
            <p:nvPr/>
          </p:nvSpPr>
          <p:spPr bwMode="auto">
            <a:xfrm>
              <a:off x="1220" y="3399"/>
              <a:ext cx="173" cy="13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9" name="Line 53">
              <a:extLst>
                <a:ext uri="{FF2B5EF4-FFF2-40B4-BE49-F238E27FC236}">
                  <a16:creationId xmlns:a16="http://schemas.microsoft.com/office/drawing/2014/main" id="{283D7007-40CB-4696-BF35-E846CC8AA842}"/>
                </a:ext>
              </a:extLst>
            </p:cNvPr>
            <p:cNvSpPr>
              <a:spLocks noChangeShapeType="1"/>
            </p:cNvSpPr>
            <p:nvPr/>
          </p:nvSpPr>
          <p:spPr bwMode="auto">
            <a:xfrm flipH="1">
              <a:off x="1180" y="3671"/>
              <a:ext cx="213" cy="18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0" name="Line 54">
              <a:extLst>
                <a:ext uri="{FF2B5EF4-FFF2-40B4-BE49-F238E27FC236}">
                  <a16:creationId xmlns:a16="http://schemas.microsoft.com/office/drawing/2014/main" id="{2AA2E9C3-CD0B-47C2-B7E0-849CDDFBAEF8}"/>
                </a:ext>
              </a:extLst>
            </p:cNvPr>
            <p:cNvSpPr>
              <a:spLocks noChangeShapeType="1"/>
            </p:cNvSpPr>
            <p:nvPr/>
          </p:nvSpPr>
          <p:spPr bwMode="auto">
            <a:xfrm>
              <a:off x="2238" y="3427"/>
              <a:ext cx="174" cy="1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1" name="Line 55">
              <a:extLst>
                <a:ext uri="{FF2B5EF4-FFF2-40B4-BE49-F238E27FC236}">
                  <a16:creationId xmlns:a16="http://schemas.microsoft.com/office/drawing/2014/main" id="{490DCB79-7EFF-4284-8BFE-93473B794B32}"/>
                </a:ext>
              </a:extLst>
            </p:cNvPr>
            <p:cNvSpPr>
              <a:spLocks noChangeShapeType="1"/>
            </p:cNvSpPr>
            <p:nvPr/>
          </p:nvSpPr>
          <p:spPr bwMode="auto">
            <a:xfrm flipH="1">
              <a:off x="1920" y="3409"/>
              <a:ext cx="215" cy="143"/>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2" name="Line 56">
              <a:extLst>
                <a:ext uri="{FF2B5EF4-FFF2-40B4-BE49-F238E27FC236}">
                  <a16:creationId xmlns:a16="http://schemas.microsoft.com/office/drawing/2014/main" id="{2FA22D1F-7775-44DD-BDB8-944B305A3948}"/>
                </a:ext>
              </a:extLst>
            </p:cNvPr>
            <p:cNvSpPr>
              <a:spLocks noChangeShapeType="1"/>
            </p:cNvSpPr>
            <p:nvPr/>
          </p:nvSpPr>
          <p:spPr bwMode="auto">
            <a:xfrm>
              <a:off x="1872" y="364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3" name="Oval 59">
              <a:extLst>
                <a:ext uri="{FF2B5EF4-FFF2-40B4-BE49-F238E27FC236}">
                  <a16:creationId xmlns:a16="http://schemas.microsoft.com/office/drawing/2014/main" id="{47F92D59-D788-4BED-913C-20F1FCE8B48D}"/>
                </a:ext>
              </a:extLst>
            </p:cNvPr>
            <p:cNvSpPr>
              <a:spLocks noChangeArrowheads="1"/>
            </p:cNvSpPr>
            <p:nvPr/>
          </p:nvSpPr>
          <p:spPr bwMode="auto">
            <a:xfrm>
              <a:off x="1776" y="3504"/>
              <a:ext cx="196" cy="18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90134" name="Oval 60">
              <a:extLst>
                <a:ext uri="{FF2B5EF4-FFF2-40B4-BE49-F238E27FC236}">
                  <a16:creationId xmlns:a16="http://schemas.microsoft.com/office/drawing/2014/main" id="{67AF04B0-7EB8-43AC-A665-C9AE6388BDED}"/>
                </a:ext>
              </a:extLst>
            </p:cNvPr>
            <p:cNvSpPr>
              <a:spLocks noChangeArrowheads="1"/>
            </p:cNvSpPr>
            <p:nvPr/>
          </p:nvSpPr>
          <p:spPr bwMode="auto">
            <a:xfrm>
              <a:off x="1065" y="3791"/>
              <a:ext cx="195" cy="18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90135" name="Oval 61">
              <a:extLst>
                <a:ext uri="{FF2B5EF4-FFF2-40B4-BE49-F238E27FC236}">
                  <a16:creationId xmlns:a16="http://schemas.microsoft.com/office/drawing/2014/main" id="{792E67B2-287E-4D34-806C-38A96B6849C8}"/>
                </a:ext>
              </a:extLst>
            </p:cNvPr>
            <p:cNvSpPr>
              <a:spLocks noChangeArrowheads="1"/>
            </p:cNvSpPr>
            <p:nvPr/>
          </p:nvSpPr>
          <p:spPr bwMode="auto">
            <a:xfrm>
              <a:off x="1046" y="3263"/>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90136" name="Line 62">
              <a:extLst>
                <a:ext uri="{FF2B5EF4-FFF2-40B4-BE49-F238E27FC236}">
                  <a16:creationId xmlns:a16="http://schemas.microsoft.com/office/drawing/2014/main" id="{11FF3949-4620-41FE-A36A-F631E535FC57}"/>
                </a:ext>
              </a:extLst>
            </p:cNvPr>
            <p:cNvSpPr>
              <a:spLocks noChangeShapeType="1"/>
            </p:cNvSpPr>
            <p:nvPr/>
          </p:nvSpPr>
          <p:spPr bwMode="auto">
            <a:xfrm flipH="1">
              <a:off x="2352" y="3600"/>
              <a:ext cx="144"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7" name="Oval 63">
              <a:extLst>
                <a:ext uri="{FF2B5EF4-FFF2-40B4-BE49-F238E27FC236}">
                  <a16:creationId xmlns:a16="http://schemas.microsoft.com/office/drawing/2014/main" id="{1F99D3CD-F89E-453A-8A9C-7E4D17A8CD40}"/>
                </a:ext>
              </a:extLst>
            </p:cNvPr>
            <p:cNvSpPr>
              <a:spLocks noChangeArrowheads="1"/>
            </p:cNvSpPr>
            <p:nvPr/>
          </p:nvSpPr>
          <p:spPr bwMode="auto">
            <a:xfrm>
              <a:off x="1968" y="3792"/>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sp>
          <p:nvSpPr>
            <p:cNvPr id="90138" name="Oval 64">
              <a:extLst>
                <a:ext uri="{FF2B5EF4-FFF2-40B4-BE49-F238E27FC236}">
                  <a16:creationId xmlns:a16="http://schemas.microsoft.com/office/drawing/2014/main" id="{2186EA10-2913-4B91-ACD0-7C6816AFB412}"/>
                </a:ext>
              </a:extLst>
            </p:cNvPr>
            <p:cNvSpPr>
              <a:spLocks noChangeArrowheads="1"/>
            </p:cNvSpPr>
            <p:nvPr/>
          </p:nvSpPr>
          <p:spPr bwMode="auto">
            <a:xfrm>
              <a:off x="1632" y="3792"/>
              <a:ext cx="194"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90139" name="Line 65">
              <a:extLst>
                <a:ext uri="{FF2B5EF4-FFF2-40B4-BE49-F238E27FC236}">
                  <a16:creationId xmlns:a16="http://schemas.microsoft.com/office/drawing/2014/main" id="{50FA256A-B467-4200-BC23-870BBFC1B085}"/>
                </a:ext>
              </a:extLst>
            </p:cNvPr>
            <p:cNvSpPr>
              <a:spLocks noChangeShapeType="1"/>
            </p:cNvSpPr>
            <p:nvPr/>
          </p:nvSpPr>
          <p:spPr bwMode="auto">
            <a:xfrm>
              <a:off x="1536" y="3648"/>
              <a:ext cx="144" cy="14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40" name="Oval 66">
              <a:extLst>
                <a:ext uri="{FF2B5EF4-FFF2-40B4-BE49-F238E27FC236}">
                  <a16:creationId xmlns:a16="http://schemas.microsoft.com/office/drawing/2014/main" id="{4BB818CB-7114-4202-8176-34545EA48E78}"/>
                </a:ext>
              </a:extLst>
            </p:cNvPr>
            <p:cNvSpPr>
              <a:spLocks noChangeArrowheads="1"/>
            </p:cNvSpPr>
            <p:nvPr/>
          </p:nvSpPr>
          <p:spPr bwMode="auto">
            <a:xfrm>
              <a:off x="2064" y="3264"/>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90141" name="Oval 67">
              <a:extLst>
                <a:ext uri="{FF2B5EF4-FFF2-40B4-BE49-F238E27FC236}">
                  <a16:creationId xmlns:a16="http://schemas.microsoft.com/office/drawing/2014/main" id="{EE34C0A7-5BB9-4EC6-B720-630662A07939}"/>
                </a:ext>
              </a:extLst>
            </p:cNvPr>
            <p:cNvSpPr>
              <a:spLocks noChangeArrowheads="1"/>
            </p:cNvSpPr>
            <p:nvPr/>
          </p:nvSpPr>
          <p:spPr bwMode="auto">
            <a:xfrm>
              <a:off x="2400" y="3504"/>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90142" name="Oval 71">
              <a:extLst>
                <a:ext uri="{FF2B5EF4-FFF2-40B4-BE49-F238E27FC236}">
                  <a16:creationId xmlns:a16="http://schemas.microsoft.com/office/drawing/2014/main" id="{96A8ED6A-547B-415F-BD77-B606BFF5ACF5}"/>
                </a:ext>
              </a:extLst>
            </p:cNvPr>
            <p:cNvSpPr>
              <a:spLocks noChangeArrowheads="1"/>
            </p:cNvSpPr>
            <p:nvPr/>
          </p:nvSpPr>
          <p:spPr bwMode="auto">
            <a:xfrm>
              <a:off x="2208" y="3792"/>
              <a:ext cx="195"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90143" name="Oval 72">
              <a:extLst>
                <a:ext uri="{FF2B5EF4-FFF2-40B4-BE49-F238E27FC236}">
                  <a16:creationId xmlns:a16="http://schemas.microsoft.com/office/drawing/2014/main" id="{B1F20BB5-39A1-4EEB-B979-5CE205C60BFF}"/>
                </a:ext>
              </a:extLst>
            </p:cNvPr>
            <p:cNvSpPr>
              <a:spLocks noChangeArrowheads="1"/>
            </p:cNvSpPr>
            <p:nvPr/>
          </p:nvSpPr>
          <p:spPr bwMode="auto">
            <a:xfrm>
              <a:off x="1371" y="3508"/>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412F53C-D4CE-45ED-9E33-F410967EFDE8}"/>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二、二叉排序树(举例)</a:t>
            </a:r>
            <a:endParaRPr lang="en-US" altLang="zh-CN" sz="3200">
              <a:latin typeface="黑体" panose="02010609060101010101" pitchFamily="49" charset="-122"/>
              <a:ea typeface="黑体" panose="02010609060101010101" pitchFamily="49" charset="-122"/>
            </a:endParaRPr>
          </a:p>
        </p:txBody>
      </p:sp>
      <p:sp>
        <p:nvSpPr>
          <p:cNvPr id="51203" name="Text Box 3">
            <a:extLst>
              <a:ext uri="{FF2B5EF4-FFF2-40B4-BE49-F238E27FC236}">
                <a16:creationId xmlns:a16="http://schemas.microsoft.com/office/drawing/2014/main" id="{739D6991-E867-4607-B613-CACE2990321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9A6E964-9C36-4F1C-A797-B7A44C800E0F}" type="slidenum">
              <a:rPr lang="zh-CN" altLang="en-US" sz="2400"/>
              <a:pPr algn="r" eaLnBrk="1" hangingPunct="1">
                <a:spcBef>
                  <a:spcPct val="50000"/>
                </a:spcBef>
                <a:buClrTx/>
                <a:buSzTx/>
                <a:buFontTx/>
                <a:buNone/>
              </a:pPr>
              <a:t>3</a:t>
            </a:fld>
            <a:endParaRPr lang="en-US" altLang="zh-CN" sz="2400"/>
          </a:p>
        </p:txBody>
      </p:sp>
      <p:sp>
        <p:nvSpPr>
          <p:cNvPr id="51204" name="Text Box 4">
            <a:extLst>
              <a:ext uri="{FF2B5EF4-FFF2-40B4-BE49-F238E27FC236}">
                <a16:creationId xmlns:a16="http://schemas.microsoft.com/office/drawing/2014/main" id="{3468780C-09E7-40C0-99D5-924ADE368F7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51205" name="Rectangle 6">
            <a:extLst>
              <a:ext uri="{FF2B5EF4-FFF2-40B4-BE49-F238E27FC236}">
                <a16:creationId xmlns:a16="http://schemas.microsoft.com/office/drawing/2014/main" id="{F881E099-8D3B-4F76-9F19-7B3DC49A0CC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51206" name="Text Box 56">
            <a:extLst>
              <a:ext uri="{FF2B5EF4-FFF2-40B4-BE49-F238E27FC236}">
                <a16:creationId xmlns:a16="http://schemas.microsoft.com/office/drawing/2014/main" id="{71E26D44-E7B8-4BE8-B789-32ED6645AADF}"/>
              </a:ext>
            </a:extLst>
          </p:cNvPr>
          <p:cNvSpPr txBox="1">
            <a:spLocks noChangeArrowheads="1"/>
          </p:cNvSpPr>
          <p:nvPr/>
        </p:nvSpPr>
        <p:spPr bwMode="auto">
          <a:xfrm>
            <a:off x="1219200" y="6172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二叉排序树</a:t>
            </a:r>
          </a:p>
        </p:txBody>
      </p:sp>
      <p:sp>
        <p:nvSpPr>
          <p:cNvPr id="51207" name="Text Box 57">
            <a:extLst>
              <a:ext uri="{FF2B5EF4-FFF2-40B4-BE49-F238E27FC236}">
                <a16:creationId xmlns:a16="http://schemas.microsoft.com/office/drawing/2014/main" id="{E72CAE98-34E7-45E1-8BA6-9A8504C53118}"/>
              </a:ext>
            </a:extLst>
          </p:cNvPr>
          <p:cNvSpPr txBox="1">
            <a:spLocks noChangeArrowheads="1"/>
          </p:cNvSpPr>
          <p:nvPr/>
        </p:nvSpPr>
        <p:spPr bwMode="auto">
          <a:xfrm>
            <a:off x="6019800" y="6172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非二叉排序树</a:t>
            </a:r>
          </a:p>
        </p:txBody>
      </p:sp>
      <p:grpSp>
        <p:nvGrpSpPr>
          <p:cNvPr id="51208" name="Group 98">
            <a:extLst>
              <a:ext uri="{FF2B5EF4-FFF2-40B4-BE49-F238E27FC236}">
                <a16:creationId xmlns:a16="http://schemas.microsoft.com/office/drawing/2014/main" id="{78C4A056-8022-4067-98A2-E7E99FA7DFC2}"/>
              </a:ext>
            </a:extLst>
          </p:cNvPr>
          <p:cNvGrpSpPr>
            <a:grpSpLocks/>
          </p:cNvGrpSpPr>
          <p:nvPr/>
        </p:nvGrpSpPr>
        <p:grpSpPr bwMode="auto">
          <a:xfrm>
            <a:off x="381000" y="3276600"/>
            <a:ext cx="3679825" cy="2770188"/>
            <a:chOff x="240" y="2112"/>
            <a:chExt cx="2318" cy="1745"/>
          </a:xfrm>
        </p:grpSpPr>
        <p:sp>
          <p:nvSpPr>
            <p:cNvPr id="51233" name="Oval 8">
              <a:extLst>
                <a:ext uri="{FF2B5EF4-FFF2-40B4-BE49-F238E27FC236}">
                  <a16:creationId xmlns:a16="http://schemas.microsoft.com/office/drawing/2014/main" id="{4A8196DE-0419-43AA-82AA-30CBA9781527}"/>
                </a:ext>
              </a:extLst>
            </p:cNvPr>
            <p:cNvSpPr>
              <a:spLocks noChangeArrowheads="1"/>
            </p:cNvSpPr>
            <p:nvPr/>
          </p:nvSpPr>
          <p:spPr bwMode="auto">
            <a:xfrm>
              <a:off x="1203" y="2112"/>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51234" name="Oval 10">
              <a:extLst>
                <a:ext uri="{FF2B5EF4-FFF2-40B4-BE49-F238E27FC236}">
                  <a16:creationId xmlns:a16="http://schemas.microsoft.com/office/drawing/2014/main" id="{BAF9AFEC-B535-4FAD-94B4-CABDDF8B1A2D}"/>
                </a:ext>
              </a:extLst>
            </p:cNvPr>
            <p:cNvSpPr>
              <a:spLocks noChangeArrowheads="1"/>
            </p:cNvSpPr>
            <p:nvPr/>
          </p:nvSpPr>
          <p:spPr bwMode="auto">
            <a:xfrm>
              <a:off x="1742"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51235" name="Oval 11">
              <a:extLst>
                <a:ext uri="{FF2B5EF4-FFF2-40B4-BE49-F238E27FC236}">
                  <a16:creationId xmlns:a16="http://schemas.microsoft.com/office/drawing/2014/main" id="{AC120442-65A7-461A-B1B0-D81D0825240A}"/>
                </a:ext>
              </a:extLst>
            </p:cNvPr>
            <p:cNvSpPr>
              <a:spLocks noChangeArrowheads="1"/>
            </p:cNvSpPr>
            <p:nvPr/>
          </p:nvSpPr>
          <p:spPr bwMode="auto">
            <a:xfrm>
              <a:off x="240" y="2733"/>
              <a:ext cx="254"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51236" name="Oval 12">
              <a:extLst>
                <a:ext uri="{FF2B5EF4-FFF2-40B4-BE49-F238E27FC236}">
                  <a16:creationId xmlns:a16="http://schemas.microsoft.com/office/drawing/2014/main" id="{261A4927-E0B1-4254-BDBF-D9A2B77D0289}"/>
                </a:ext>
              </a:extLst>
            </p:cNvPr>
            <p:cNvSpPr>
              <a:spLocks noChangeArrowheads="1"/>
            </p:cNvSpPr>
            <p:nvPr/>
          </p:nvSpPr>
          <p:spPr bwMode="auto">
            <a:xfrm>
              <a:off x="2167"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51237" name="Oval 14">
              <a:extLst>
                <a:ext uri="{FF2B5EF4-FFF2-40B4-BE49-F238E27FC236}">
                  <a16:creationId xmlns:a16="http://schemas.microsoft.com/office/drawing/2014/main" id="{460308F6-1C44-4594-A8BA-658BCE086609}"/>
                </a:ext>
              </a:extLst>
            </p:cNvPr>
            <p:cNvSpPr>
              <a:spLocks noChangeArrowheads="1"/>
            </p:cNvSpPr>
            <p:nvPr/>
          </p:nvSpPr>
          <p:spPr bwMode="auto">
            <a:xfrm>
              <a:off x="1090"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51238" name="Oval 16">
              <a:extLst>
                <a:ext uri="{FF2B5EF4-FFF2-40B4-BE49-F238E27FC236}">
                  <a16:creationId xmlns:a16="http://schemas.microsoft.com/office/drawing/2014/main" id="{A12D4AD1-A396-4B68-A7C2-D22AE56AAF4F}"/>
                </a:ext>
              </a:extLst>
            </p:cNvPr>
            <p:cNvSpPr>
              <a:spLocks noChangeArrowheads="1"/>
            </p:cNvSpPr>
            <p:nvPr/>
          </p:nvSpPr>
          <p:spPr bwMode="auto">
            <a:xfrm>
              <a:off x="2304" y="3552"/>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51239" name="Line 17">
              <a:extLst>
                <a:ext uri="{FF2B5EF4-FFF2-40B4-BE49-F238E27FC236}">
                  <a16:creationId xmlns:a16="http://schemas.microsoft.com/office/drawing/2014/main" id="{D8121409-16C6-4AAF-ACC1-57F023171EC6}"/>
                </a:ext>
              </a:extLst>
            </p:cNvPr>
            <p:cNvSpPr>
              <a:spLocks noChangeShapeType="1"/>
            </p:cNvSpPr>
            <p:nvPr/>
          </p:nvSpPr>
          <p:spPr bwMode="auto">
            <a:xfrm flipH="1">
              <a:off x="893" y="2267"/>
              <a:ext cx="310"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0" name="Line 18">
              <a:extLst>
                <a:ext uri="{FF2B5EF4-FFF2-40B4-BE49-F238E27FC236}">
                  <a16:creationId xmlns:a16="http://schemas.microsoft.com/office/drawing/2014/main" id="{7689B4CF-3F00-4D26-8A08-088E30A31744}"/>
                </a:ext>
              </a:extLst>
            </p:cNvPr>
            <p:cNvSpPr>
              <a:spLocks noChangeShapeType="1"/>
            </p:cNvSpPr>
            <p:nvPr/>
          </p:nvSpPr>
          <p:spPr bwMode="auto">
            <a:xfrm flipH="1">
              <a:off x="466" y="2609"/>
              <a:ext cx="224" cy="16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1" name="Line 19">
              <a:extLst>
                <a:ext uri="{FF2B5EF4-FFF2-40B4-BE49-F238E27FC236}">
                  <a16:creationId xmlns:a16="http://schemas.microsoft.com/office/drawing/2014/main" id="{429FB895-A1AD-467F-9F4F-5F3744F48FE8}"/>
                </a:ext>
              </a:extLst>
            </p:cNvPr>
            <p:cNvSpPr>
              <a:spLocks noChangeShapeType="1"/>
            </p:cNvSpPr>
            <p:nvPr/>
          </p:nvSpPr>
          <p:spPr bwMode="auto">
            <a:xfrm>
              <a:off x="1459" y="2267"/>
              <a:ext cx="283"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2" name="Line 20">
              <a:extLst>
                <a:ext uri="{FF2B5EF4-FFF2-40B4-BE49-F238E27FC236}">
                  <a16:creationId xmlns:a16="http://schemas.microsoft.com/office/drawing/2014/main" id="{F474B2AC-8FBB-42E0-B3FB-52BAB4F9AACD}"/>
                </a:ext>
              </a:extLst>
            </p:cNvPr>
            <p:cNvSpPr>
              <a:spLocks noChangeShapeType="1"/>
            </p:cNvSpPr>
            <p:nvPr/>
          </p:nvSpPr>
          <p:spPr bwMode="auto">
            <a:xfrm>
              <a:off x="893" y="2578"/>
              <a:ext cx="226"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3" name="Line 21">
              <a:extLst>
                <a:ext uri="{FF2B5EF4-FFF2-40B4-BE49-F238E27FC236}">
                  <a16:creationId xmlns:a16="http://schemas.microsoft.com/office/drawing/2014/main" id="{2383902D-71DB-4D6A-BFCD-BDCF29E84E2B}"/>
                </a:ext>
              </a:extLst>
            </p:cNvPr>
            <p:cNvSpPr>
              <a:spLocks noChangeShapeType="1"/>
            </p:cNvSpPr>
            <p:nvPr/>
          </p:nvSpPr>
          <p:spPr bwMode="auto">
            <a:xfrm flipH="1">
              <a:off x="841" y="2966"/>
              <a:ext cx="278" cy="26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4" name="Line 22">
              <a:extLst>
                <a:ext uri="{FF2B5EF4-FFF2-40B4-BE49-F238E27FC236}">
                  <a16:creationId xmlns:a16="http://schemas.microsoft.com/office/drawing/2014/main" id="{96DB7C09-1173-43BC-96A2-7C4B21DF3796}"/>
                </a:ext>
              </a:extLst>
            </p:cNvPr>
            <p:cNvSpPr>
              <a:spLocks noChangeShapeType="1"/>
            </p:cNvSpPr>
            <p:nvPr/>
          </p:nvSpPr>
          <p:spPr bwMode="auto">
            <a:xfrm>
              <a:off x="1969" y="2616"/>
              <a:ext cx="227" cy="15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5" name="Line 23">
              <a:extLst>
                <a:ext uri="{FF2B5EF4-FFF2-40B4-BE49-F238E27FC236}">
                  <a16:creationId xmlns:a16="http://schemas.microsoft.com/office/drawing/2014/main" id="{CA0AB608-81AF-4C01-BFA7-6DE09AF578D9}"/>
                </a:ext>
              </a:extLst>
            </p:cNvPr>
            <p:cNvSpPr>
              <a:spLocks noChangeShapeType="1"/>
            </p:cNvSpPr>
            <p:nvPr/>
          </p:nvSpPr>
          <p:spPr bwMode="auto">
            <a:xfrm flipH="1">
              <a:off x="2026" y="2993"/>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6" name="Line 24">
              <a:extLst>
                <a:ext uri="{FF2B5EF4-FFF2-40B4-BE49-F238E27FC236}">
                  <a16:creationId xmlns:a16="http://schemas.microsoft.com/office/drawing/2014/main" id="{C29CD78F-39BD-42D7-BB45-E6DF71A2A68C}"/>
                </a:ext>
              </a:extLst>
            </p:cNvPr>
            <p:cNvSpPr>
              <a:spLocks noChangeShapeType="1"/>
            </p:cNvSpPr>
            <p:nvPr/>
          </p:nvSpPr>
          <p:spPr bwMode="auto">
            <a:xfrm>
              <a:off x="2081" y="3391"/>
              <a:ext cx="271" cy="2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7" name="Oval 25">
              <a:extLst>
                <a:ext uri="{FF2B5EF4-FFF2-40B4-BE49-F238E27FC236}">
                  <a16:creationId xmlns:a16="http://schemas.microsoft.com/office/drawing/2014/main" id="{810FABAE-7AFC-4FDA-8350-B0542DEC8EE2}"/>
                </a:ext>
              </a:extLst>
            </p:cNvPr>
            <p:cNvSpPr>
              <a:spLocks noChangeArrowheads="1"/>
            </p:cNvSpPr>
            <p:nvPr/>
          </p:nvSpPr>
          <p:spPr bwMode="auto">
            <a:xfrm>
              <a:off x="382" y="3585"/>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51248" name="Line 26">
              <a:extLst>
                <a:ext uri="{FF2B5EF4-FFF2-40B4-BE49-F238E27FC236}">
                  <a16:creationId xmlns:a16="http://schemas.microsoft.com/office/drawing/2014/main" id="{433288DC-BE8F-412B-BBCA-DD8E22E1C1AD}"/>
                </a:ext>
              </a:extLst>
            </p:cNvPr>
            <p:cNvSpPr>
              <a:spLocks noChangeShapeType="1"/>
            </p:cNvSpPr>
            <p:nvPr/>
          </p:nvSpPr>
          <p:spPr bwMode="auto">
            <a:xfrm flipH="1">
              <a:off x="552" y="3353"/>
              <a:ext cx="226" cy="2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9" name="Oval 28">
              <a:extLst>
                <a:ext uri="{FF2B5EF4-FFF2-40B4-BE49-F238E27FC236}">
                  <a16:creationId xmlns:a16="http://schemas.microsoft.com/office/drawing/2014/main" id="{5BC59672-27AF-4912-B253-C39D2E856820}"/>
                </a:ext>
              </a:extLst>
            </p:cNvPr>
            <p:cNvSpPr>
              <a:spLocks noChangeArrowheads="1"/>
            </p:cNvSpPr>
            <p:nvPr/>
          </p:nvSpPr>
          <p:spPr bwMode="auto">
            <a:xfrm>
              <a:off x="1855" y="3160"/>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51250" name="Oval 29">
              <a:extLst>
                <a:ext uri="{FF2B5EF4-FFF2-40B4-BE49-F238E27FC236}">
                  <a16:creationId xmlns:a16="http://schemas.microsoft.com/office/drawing/2014/main" id="{6502A16A-C4B5-425B-8D65-1D2FAA5E4FB1}"/>
                </a:ext>
              </a:extLst>
            </p:cNvPr>
            <p:cNvSpPr>
              <a:spLocks noChangeArrowheads="1"/>
            </p:cNvSpPr>
            <p:nvPr/>
          </p:nvSpPr>
          <p:spPr bwMode="auto">
            <a:xfrm>
              <a:off x="690" y="3137"/>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51251" name="Oval 30">
              <a:extLst>
                <a:ext uri="{FF2B5EF4-FFF2-40B4-BE49-F238E27FC236}">
                  <a16:creationId xmlns:a16="http://schemas.microsoft.com/office/drawing/2014/main" id="{EAF6421B-AA99-42B5-AC20-91943EBF5E1A}"/>
                </a:ext>
              </a:extLst>
            </p:cNvPr>
            <p:cNvSpPr>
              <a:spLocks noChangeArrowheads="1"/>
            </p:cNvSpPr>
            <p:nvPr/>
          </p:nvSpPr>
          <p:spPr bwMode="auto">
            <a:xfrm>
              <a:off x="665"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51252" name="Line 96">
              <a:extLst>
                <a:ext uri="{FF2B5EF4-FFF2-40B4-BE49-F238E27FC236}">
                  <a16:creationId xmlns:a16="http://schemas.microsoft.com/office/drawing/2014/main" id="{3D3E4929-A891-4842-A4AB-B5675583E765}"/>
                </a:ext>
              </a:extLst>
            </p:cNvPr>
            <p:cNvSpPr>
              <a:spLocks noChangeShapeType="1"/>
            </p:cNvSpPr>
            <p:nvPr/>
          </p:nvSpPr>
          <p:spPr bwMode="auto">
            <a:xfrm flipH="1">
              <a:off x="1680" y="3408"/>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3" name="Oval 97">
              <a:extLst>
                <a:ext uri="{FF2B5EF4-FFF2-40B4-BE49-F238E27FC236}">
                  <a16:creationId xmlns:a16="http://schemas.microsoft.com/office/drawing/2014/main" id="{8CD8EB45-D26A-4894-A3BB-3405EFFB8F82}"/>
                </a:ext>
              </a:extLst>
            </p:cNvPr>
            <p:cNvSpPr>
              <a:spLocks noChangeArrowheads="1"/>
            </p:cNvSpPr>
            <p:nvPr/>
          </p:nvSpPr>
          <p:spPr bwMode="auto">
            <a:xfrm>
              <a:off x="1509" y="3575"/>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grpSp>
        <p:nvGrpSpPr>
          <p:cNvPr id="51209" name="Group 123">
            <a:extLst>
              <a:ext uri="{FF2B5EF4-FFF2-40B4-BE49-F238E27FC236}">
                <a16:creationId xmlns:a16="http://schemas.microsoft.com/office/drawing/2014/main" id="{806F2511-9C3B-42C4-BE9B-DB6FA17AF219}"/>
              </a:ext>
            </a:extLst>
          </p:cNvPr>
          <p:cNvGrpSpPr>
            <a:grpSpLocks/>
          </p:cNvGrpSpPr>
          <p:nvPr/>
        </p:nvGrpSpPr>
        <p:grpSpPr bwMode="auto">
          <a:xfrm>
            <a:off x="5105400" y="3276600"/>
            <a:ext cx="3679825" cy="2770188"/>
            <a:chOff x="3216" y="2064"/>
            <a:chExt cx="2318" cy="1745"/>
          </a:xfrm>
        </p:grpSpPr>
        <p:sp>
          <p:nvSpPr>
            <p:cNvPr id="51210" name="Oval 100">
              <a:extLst>
                <a:ext uri="{FF2B5EF4-FFF2-40B4-BE49-F238E27FC236}">
                  <a16:creationId xmlns:a16="http://schemas.microsoft.com/office/drawing/2014/main" id="{A0EE269B-7CB9-4EBA-A330-3313D80BC663}"/>
                </a:ext>
              </a:extLst>
            </p:cNvPr>
            <p:cNvSpPr>
              <a:spLocks noChangeArrowheads="1"/>
            </p:cNvSpPr>
            <p:nvPr/>
          </p:nvSpPr>
          <p:spPr bwMode="auto">
            <a:xfrm>
              <a:off x="4179" y="2064"/>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51211" name="Oval 101">
              <a:extLst>
                <a:ext uri="{FF2B5EF4-FFF2-40B4-BE49-F238E27FC236}">
                  <a16:creationId xmlns:a16="http://schemas.microsoft.com/office/drawing/2014/main" id="{96A8D596-ABE1-475B-9765-7BD2E847C08F}"/>
                </a:ext>
              </a:extLst>
            </p:cNvPr>
            <p:cNvSpPr>
              <a:spLocks noChangeArrowheads="1"/>
            </p:cNvSpPr>
            <p:nvPr/>
          </p:nvSpPr>
          <p:spPr bwMode="auto">
            <a:xfrm>
              <a:off x="4718" y="2336"/>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51212" name="Oval 102">
              <a:extLst>
                <a:ext uri="{FF2B5EF4-FFF2-40B4-BE49-F238E27FC236}">
                  <a16:creationId xmlns:a16="http://schemas.microsoft.com/office/drawing/2014/main" id="{3D32ABB5-5A12-4F5A-BFA6-B6A44F0F202D}"/>
                </a:ext>
              </a:extLst>
            </p:cNvPr>
            <p:cNvSpPr>
              <a:spLocks noChangeArrowheads="1"/>
            </p:cNvSpPr>
            <p:nvPr/>
          </p:nvSpPr>
          <p:spPr bwMode="auto">
            <a:xfrm>
              <a:off x="3216" y="2685"/>
              <a:ext cx="254"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51213" name="Oval 103">
              <a:extLst>
                <a:ext uri="{FF2B5EF4-FFF2-40B4-BE49-F238E27FC236}">
                  <a16:creationId xmlns:a16="http://schemas.microsoft.com/office/drawing/2014/main" id="{C0F443C6-E138-4794-BA41-4A0F57A71FDE}"/>
                </a:ext>
              </a:extLst>
            </p:cNvPr>
            <p:cNvSpPr>
              <a:spLocks noChangeArrowheads="1"/>
            </p:cNvSpPr>
            <p:nvPr/>
          </p:nvSpPr>
          <p:spPr bwMode="auto">
            <a:xfrm>
              <a:off x="5143" y="2685"/>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51214" name="Oval 104">
              <a:extLst>
                <a:ext uri="{FF2B5EF4-FFF2-40B4-BE49-F238E27FC236}">
                  <a16:creationId xmlns:a16="http://schemas.microsoft.com/office/drawing/2014/main" id="{08D0DFC2-4FD3-4895-8A96-157FEF3F315F}"/>
                </a:ext>
              </a:extLst>
            </p:cNvPr>
            <p:cNvSpPr>
              <a:spLocks noChangeArrowheads="1"/>
            </p:cNvSpPr>
            <p:nvPr/>
          </p:nvSpPr>
          <p:spPr bwMode="auto">
            <a:xfrm>
              <a:off x="4066" y="2685"/>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51215" name="Oval 105">
              <a:extLst>
                <a:ext uri="{FF2B5EF4-FFF2-40B4-BE49-F238E27FC236}">
                  <a16:creationId xmlns:a16="http://schemas.microsoft.com/office/drawing/2014/main" id="{9434CD5F-46E1-4424-BE40-55240FAF75D5}"/>
                </a:ext>
              </a:extLst>
            </p:cNvPr>
            <p:cNvSpPr>
              <a:spLocks noChangeArrowheads="1"/>
            </p:cNvSpPr>
            <p:nvPr/>
          </p:nvSpPr>
          <p:spPr bwMode="auto">
            <a:xfrm>
              <a:off x="5280" y="3504"/>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51216" name="Line 106">
              <a:extLst>
                <a:ext uri="{FF2B5EF4-FFF2-40B4-BE49-F238E27FC236}">
                  <a16:creationId xmlns:a16="http://schemas.microsoft.com/office/drawing/2014/main" id="{EB214068-DB41-4C1C-B1DC-2022EACEC749}"/>
                </a:ext>
              </a:extLst>
            </p:cNvPr>
            <p:cNvSpPr>
              <a:spLocks noChangeShapeType="1"/>
            </p:cNvSpPr>
            <p:nvPr/>
          </p:nvSpPr>
          <p:spPr bwMode="auto">
            <a:xfrm flipH="1">
              <a:off x="3869" y="2219"/>
              <a:ext cx="310"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7" name="Line 107">
              <a:extLst>
                <a:ext uri="{FF2B5EF4-FFF2-40B4-BE49-F238E27FC236}">
                  <a16:creationId xmlns:a16="http://schemas.microsoft.com/office/drawing/2014/main" id="{E0BB66CD-3A28-4456-AA52-841B1A871964}"/>
                </a:ext>
              </a:extLst>
            </p:cNvPr>
            <p:cNvSpPr>
              <a:spLocks noChangeShapeType="1"/>
            </p:cNvSpPr>
            <p:nvPr/>
          </p:nvSpPr>
          <p:spPr bwMode="auto">
            <a:xfrm flipH="1">
              <a:off x="3442" y="2561"/>
              <a:ext cx="224" cy="16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8" name="Line 108">
              <a:extLst>
                <a:ext uri="{FF2B5EF4-FFF2-40B4-BE49-F238E27FC236}">
                  <a16:creationId xmlns:a16="http://schemas.microsoft.com/office/drawing/2014/main" id="{DF480168-BE3E-45CB-86FD-99E573E11020}"/>
                </a:ext>
              </a:extLst>
            </p:cNvPr>
            <p:cNvSpPr>
              <a:spLocks noChangeShapeType="1"/>
            </p:cNvSpPr>
            <p:nvPr/>
          </p:nvSpPr>
          <p:spPr bwMode="auto">
            <a:xfrm>
              <a:off x="4435" y="2219"/>
              <a:ext cx="283"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9" name="Line 109">
              <a:extLst>
                <a:ext uri="{FF2B5EF4-FFF2-40B4-BE49-F238E27FC236}">
                  <a16:creationId xmlns:a16="http://schemas.microsoft.com/office/drawing/2014/main" id="{608C7198-A698-4C34-9114-0238C3DDB9EE}"/>
                </a:ext>
              </a:extLst>
            </p:cNvPr>
            <p:cNvSpPr>
              <a:spLocks noChangeShapeType="1"/>
            </p:cNvSpPr>
            <p:nvPr/>
          </p:nvSpPr>
          <p:spPr bwMode="auto">
            <a:xfrm>
              <a:off x="3869" y="2530"/>
              <a:ext cx="226"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0" name="Line 110">
              <a:extLst>
                <a:ext uri="{FF2B5EF4-FFF2-40B4-BE49-F238E27FC236}">
                  <a16:creationId xmlns:a16="http://schemas.microsoft.com/office/drawing/2014/main" id="{FBE6BF35-6805-4C3D-873F-CBA3F2A24A66}"/>
                </a:ext>
              </a:extLst>
            </p:cNvPr>
            <p:cNvSpPr>
              <a:spLocks noChangeShapeType="1"/>
            </p:cNvSpPr>
            <p:nvPr/>
          </p:nvSpPr>
          <p:spPr bwMode="auto">
            <a:xfrm flipH="1">
              <a:off x="3817" y="2918"/>
              <a:ext cx="278" cy="26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1" name="Line 111">
              <a:extLst>
                <a:ext uri="{FF2B5EF4-FFF2-40B4-BE49-F238E27FC236}">
                  <a16:creationId xmlns:a16="http://schemas.microsoft.com/office/drawing/2014/main" id="{CE914B79-94B4-41AC-BAB2-6BAF4AC0E13C}"/>
                </a:ext>
              </a:extLst>
            </p:cNvPr>
            <p:cNvSpPr>
              <a:spLocks noChangeShapeType="1"/>
            </p:cNvSpPr>
            <p:nvPr/>
          </p:nvSpPr>
          <p:spPr bwMode="auto">
            <a:xfrm>
              <a:off x="4945" y="2568"/>
              <a:ext cx="227" cy="15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2" name="Line 112">
              <a:extLst>
                <a:ext uri="{FF2B5EF4-FFF2-40B4-BE49-F238E27FC236}">
                  <a16:creationId xmlns:a16="http://schemas.microsoft.com/office/drawing/2014/main" id="{194ACC30-16E6-4990-9283-540FCB25382E}"/>
                </a:ext>
              </a:extLst>
            </p:cNvPr>
            <p:cNvSpPr>
              <a:spLocks noChangeShapeType="1"/>
            </p:cNvSpPr>
            <p:nvPr/>
          </p:nvSpPr>
          <p:spPr bwMode="auto">
            <a:xfrm flipH="1">
              <a:off x="5002" y="2945"/>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3" name="Line 113">
              <a:extLst>
                <a:ext uri="{FF2B5EF4-FFF2-40B4-BE49-F238E27FC236}">
                  <a16:creationId xmlns:a16="http://schemas.microsoft.com/office/drawing/2014/main" id="{93C9F1F0-1CC1-449E-A3F6-85984E221D8A}"/>
                </a:ext>
              </a:extLst>
            </p:cNvPr>
            <p:cNvSpPr>
              <a:spLocks noChangeShapeType="1"/>
            </p:cNvSpPr>
            <p:nvPr/>
          </p:nvSpPr>
          <p:spPr bwMode="auto">
            <a:xfrm>
              <a:off x="5057" y="3343"/>
              <a:ext cx="271" cy="2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4" name="Oval 114">
              <a:extLst>
                <a:ext uri="{FF2B5EF4-FFF2-40B4-BE49-F238E27FC236}">
                  <a16:creationId xmlns:a16="http://schemas.microsoft.com/office/drawing/2014/main" id="{712253DB-BB94-4479-AE92-ECE48B4C0DE8}"/>
                </a:ext>
              </a:extLst>
            </p:cNvPr>
            <p:cNvSpPr>
              <a:spLocks noChangeArrowheads="1"/>
            </p:cNvSpPr>
            <p:nvPr/>
          </p:nvSpPr>
          <p:spPr bwMode="auto">
            <a:xfrm>
              <a:off x="3358" y="3537"/>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51225" name="Line 115">
              <a:extLst>
                <a:ext uri="{FF2B5EF4-FFF2-40B4-BE49-F238E27FC236}">
                  <a16:creationId xmlns:a16="http://schemas.microsoft.com/office/drawing/2014/main" id="{3CB38385-D6C0-4532-8182-B8C67A59492F}"/>
                </a:ext>
              </a:extLst>
            </p:cNvPr>
            <p:cNvSpPr>
              <a:spLocks noChangeShapeType="1"/>
            </p:cNvSpPr>
            <p:nvPr/>
          </p:nvSpPr>
          <p:spPr bwMode="auto">
            <a:xfrm flipH="1">
              <a:off x="3528" y="3305"/>
              <a:ext cx="226" cy="2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6" name="Oval 116">
              <a:extLst>
                <a:ext uri="{FF2B5EF4-FFF2-40B4-BE49-F238E27FC236}">
                  <a16:creationId xmlns:a16="http://schemas.microsoft.com/office/drawing/2014/main" id="{A66D70B1-B64D-4281-B5F9-1B10740783CE}"/>
                </a:ext>
              </a:extLst>
            </p:cNvPr>
            <p:cNvSpPr>
              <a:spLocks noChangeArrowheads="1"/>
            </p:cNvSpPr>
            <p:nvPr/>
          </p:nvSpPr>
          <p:spPr bwMode="auto">
            <a:xfrm>
              <a:off x="4831" y="3112"/>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51227" name="Oval 117">
              <a:extLst>
                <a:ext uri="{FF2B5EF4-FFF2-40B4-BE49-F238E27FC236}">
                  <a16:creationId xmlns:a16="http://schemas.microsoft.com/office/drawing/2014/main" id="{0B4D814E-D91B-46A6-98F9-F161CE8D5246}"/>
                </a:ext>
              </a:extLst>
            </p:cNvPr>
            <p:cNvSpPr>
              <a:spLocks noChangeArrowheads="1"/>
            </p:cNvSpPr>
            <p:nvPr/>
          </p:nvSpPr>
          <p:spPr bwMode="auto">
            <a:xfrm>
              <a:off x="3666" y="3089"/>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51228" name="Oval 118">
              <a:extLst>
                <a:ext uri="{FF2B5EF4-FFF2-40B4-BE49-F238E27FC236}">
                  <a16:creationId xmlns:a16="http://schemas.microsoft.com/office/drawing/2014/main" id="{70E79633-C81C-4773-9763-BA57A205248D}"/>
                </a:ext>
              </a:extLst>
            </p:cNvPr>
            <p:cNvSpPr>
              <a:spLocks noChangeArrowheads="1"/>
            </p:cNvSpPr>
            <p:nvPr/>
          </p:nvSpPr>
          <p:spPr bwMode="auto">
            <a:xfrm>
              <a:off x="3641" y="2336"/>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51229" name="Line 119">
              <a:extLst>
                <a:ext uri="{FF2B5EF4-FFF2-40B4-BE49-F238E27FC236}">
                  <a16:creationId xmlns:a16="http://schemas.microsoft.com/office/drawing/2014/main" id="{17945579-4D53-41DE-B5DD-E59983ED6202}"/>
                </a:ext>
              </a:extLst>
            </p:cNvPr>
            <p:cNvSpPr>
              <a:spLocks noChangeShapeType="1"/>
            </p:cNvSpPr>
            <p:nvPr/>
          </p:nvSpPr>
          <p:spPr bwMode="auto">
            <a:xfrm flipH="1">
              <a:off x="4656" y="3360"/>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0" name="Oval 120">
              <a:extLst>
                <a:ext uri="{FF2B5EF4-FFF2-40B4-BE49-F238E27FC236}">
                  <a16:creationId xmlns:a16="http://schemas.microsoft.com/office/drawing/2014/main" id="{AFBCE7C5-E25F-468D-8CFB-791FF4B87B2D}"/>
                </a:ext>
              </a:extLst>
            </p:cNvPr>
            <p:cNvSpPr>
              <a:spLocks noChangeArrowheads="1"/>
            </p:cNvSpPr>
            <p:nvPr/>
          </p:nvSpPr>
          <p:spPr bwMode="auto">
            <a:xfrm>
              <a:off x="4485" y="3527"/>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sp>
          <p:nvSpPr>
            <p:cNvPr id="51231" name="Oval 121">
              <a:extLst>
                <a:ext uri="{FF2B5EF4-FFF2-40B4-BE49-F238E27FC236}">
                  <a16:creationId xmlns:a16="http://schemas.microsoft.com/office/drawing/2014/main" id="{13659DBF-98C7-4510-9718-E33A733576A3}"/>
                </a:ext>
              </a:extLst>
            </p:cNvPr>
            <p:cNvSpPr>
              <a:spLocks noChangeArrowheads="1"/>
            </p:cNvSpPr>
            <p:nvPr/>
          </p:nvSpPr>
          <p:spPr bwMode="auto">
            <a:xfrm>
              <a:off x="4464" y="3072"/>
              <a:ext cx="255" cy="271"/>
            </a:xfrm>
            <a:prstGeom prst="ellipse">
              <a:avLst/>
            </a:prstGeom>
            <a:solidFill>
              <a:schemeClr val="hlink"/>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60</a:t>
              </a:r>
            </a:p>
          </p:txBody>
        </p:sp>
        <p:sp>
          <p:nvSpPr>
            <p:cNvPr id="51232" name="Line 122">
              <a:extLst>
                <a:ext uri="{FF2B5EF4-FFF2-40B4-BE49-F238E27FC236}">
                  <a16:creationId xmlns:a16="http://schemas.microsoft.com/office/drawing/2014/main" id="{87F6AD70-F4CB-44B2-BD2C-F1D1C00E8614}"/>
                </a:ext>
              </a:extLst>
            </p:cNvPr>
            <p:cNvSpPr>
              <a:spLocks noChangeShapeType="1"/>
            </p:cNvSpPr>
            <p:nvPr/>
          </p:nvSpPr>
          <p:spPr bwMode="auto">
            <a:xfrm>
              <a:off x="4267" y="2917"/>
              <a:ext cx="226"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1B94BF82-990D-427D-93FF-4E1AA251AB0B}"/>
              </a:ext>
            </a:extLst>
          </p:cNvPr>
          <p:cNvSpPr>
            <a:spLocks noGrp="1" noChangeArrowheads="1"/>
          </p:cNvSpPr>
          <p:nvPr>
            <p:ph type="title"/>
          </p:nvPr>
        </p:nvSpPr>
        <p:spPr>
          <a:xfrm>
            <a:off x="457200" y="1981200"/>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(平衡因子</a:t>
            </a:r>
            <a:r>
              <a:rPr lang="en-US" altLang="zh-CN" sz="3200">
                <a:latin typeface="黑体" panose="02010609060101010101" pitchFamily="49" charset="-122"/>
                <a:ea typeface="黑体" panose="02010609060101010101" pitchFamily="49" charset="-122"/>
              </a:rPr>
              <a:t>)</a:t>
            </a:r>
          </a:p>
        </p:txBody>
      </p:sp>
      <p:sp>
        <p:nvSpPr>
          <p:cNvPr id="92163" name="Text Box 3">
            <a:extLst>
              <a:ext uri="{FF2B5EF4-FFF2-40B4-BE49-F238E27FC236}">
                <a16:creationId xmlns:a16="http://schemas.microsoft.com/office/drawing/2014/main" id="{5117CEC0-D9FC-4C8D-8C0B-504B3290BC8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EE79C1E-20D0-44D7-BBEB-EB126C7751CA}" type="slidenum">
              <a:rPr lang="zh-CN" altLang="en-US" sz="2400"/>
              <a:pPr algn="r" eaLnBrk="1" hangingPunct="1">
                <a:spcBef>
                  <a:spcPct val="50000"/>
                </a:spcBef>
                <a:buClrTx/>
                <a:buSzTx/>
                <a:buFontTx/>
                <a:buNone/>
              </a:pPr>
              <a:t>30</a:t>
            </a:fld>
            <a:endParaRPr lang="en-US" altLang="zh-CN" sz="2400"/>
          </a:p>
        </p:txBody>
      </p:sp>
      <p:sp>
        <p:nvSpPr>
          <p:cNvPr id="92164" name="Text Box 4">
            <a:extLst>
              <a:ext uri="{FF2B5EF4-FFF2-40B4-BE49-F238E27FC236}">
                <a16:creationId xmlns:a16="http://schemas.microsoft.com/office/drawing/2014/main" id="{5CDF6F10-6C24-4237-B00D-26419550873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92165" name="Rectangle 5">
            <a:extLst>
              <a:ext uri="{FF2B5EF4-FFF2-40B4-BE49-F238E27FC236}">
                <a16:creationId xmlns:a16="http://schemas.microsoft.com/office/drawing/2014/main" id="{499F7617-C1E8-4192-89C3-72FA6916EC12}"/>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每个结点附加一个</a:t>
            </a:r>
            <a:r>
              <a:rPr lang="zh-CN" altLang="en-US" b="1" dirty="0">
                <a:solidFill>
                  <a:srgbClr val="FF0000"/>
                </a:solidFill>
                <a:latin typeface="黑体" panose="02010609060101010101" pitchFamily="49" charset="-122"/>
                <a:ea typeface="黑体" panose="02010609060101010101" pitchFamily="49" charset="-122"/>
              </a:rPr>
              <a:t>数字</a:t>
            </a:r>
            <a:r>
              <a:rPr lang="zh-CN" altLang="en-US" b="1" dirty="0">
                <a:latin typeface="黑体" panose="02010609060101010101" pitchFamily="49" charset="-122"/>
                <a:ea typeface="黑体" panose="02010609060101010101" pitchFamily="49" charset="-122"/>
              </a:rPr>
              <a:t>, 给出该结点左子树的高度减去右子树的高度所得的高度差,这个数字即为结点的平衡因子</a:t>
            </a:r>
            <a:r>
              <a:rPr lang="en-US" altLang="zh-CN" b="1" dirty="0">
                <a:latin typeface="黑体" panose="02010609060101010101" pitchFamily="49" charset="-122"/>
                <a:ea typeface="黑体" panose="02010609060101010101" pitchFamily="49" charset="-122"/>
              </a:rPr>
              <a:t>balance </a:t>
            </a:r>
          </a:p>
          <a:p>
            <a:pPr eaLnBrk="1" hangingPunct="1">
              <a:spcBef>
                <a:spcPct val="30000"/>
              </a:spcBef>
            </a:pPr>
            <a:r>
              <a:rPr lang="en-US" altLang="zh-CN" b="1" dirty="0">
                <a:latin typeface="黑体" panose="02010609060101010101" pitchFamily="49" charset="-122"/>
                <a:ea typeface="黑体" panose="02010609060101010101" pitchFamily="49" charset="-122"/>
              </a:rPr>
              <a:t>AVL</a:t>
            </a:r>
            <a:r>
              <a:rPr lang="zh-CN" altLang="en-US" b="1" dirty="0">
                <a:latin typeface="黑体" panose="02010609060101010101" pitchFamily="49" charset="-122"/>
                <a:ea typeface="黑体" panose="02010609060101010101" pitchFamily="49" charset="-122"/>
              </a:rPr>
              <a:t>树任一结点平衡因子只能取 </a:t>
            </a:r>
            <a:r>
              <a:rPr lang="zh-CN" altLang="en-US" b="1" dirty="0">
                <a:solidFill>
                  <a:srgbClr val="FF0000"/>
                </a:solidFill>
                <a:latin typeface="黑体" panose="02010609060101010101" pitchFamily="49" charset="-122"/>
                <a:ea typeface="黑体" panose="02010609060101010101" pitchFamily="49" charset="-122"/>
              </a:rPr>
              <a:t>-1, 0, 1</a:t>
            </a:r>
          </a:p>
        </p:txBody>
      </p:sp>
      <p:sp>
        <p:nvSpPr>
          <p:cNvPr id="92166" name="Rectangle 6">
            <a:extLst>
              <a:ext uri="{FF2B5EF4-FFF2-40B4-BE49-F238E27FC236}">
                <a16:creationId xmlns:a16="http://schemas.microsoft.com/office/drawing/2014/main" id="{566149A6-767B-43C2-820D-8E0A31233D4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92167" name="Group 62">
            <a:extLst>
              <a:ext uri="{FF2B5EF4-FFF2-40B4-BE49-F238E27FC236}">
                <a16:creationId xmlns:a16="http://schemas.microsoft.com/office/drawing/2014/main" id="{C12ACA73-9479-49CB-9E44-055F5C12AADF}"/>
              </a:ext>
            </a:extLst>
          </p:cNvPr>
          <p:cNvGrpSpPr>
            <a:grpSpLocks/>
          </p:cNvGrpSpPr>
          <p:nvPr/>
        </p:nvGrpSpPr>
        <p:grpSpPr bwMode="auto">
          <a:xfrm>
            <a:off x="457200" y="4991100"/>
            <a:ext cx="3429000" cy="1752600"/>
            <a:chOff x="720" y="3072"/>
            <a:chExt cx="1876" cy="911"/>
          </a:xfrm>
        </p:grpSpPr>
        <p:sp>
          <p:nvSpPr>
            <p:cNvPr id="92190" name="Oval 63">
              <a:extLst>
                <a:ext uri="{FF2B5EF4-FFF2-40B4-BE49-F238E27FC236}">
                  <a16:creationId xmlns:a16="http://schemas.microsoft.com/office/drawing/2014/main" id="{4CAC28E5-4C75-4BA5-A160-4AA55669AB98}"/>
                </a:ext>
              </a:extLst>
            </p:cNvPr>
            <p:cNvSpPr>
              <a:spLocks noChangeArrowheads="1"/>
            </p:cNvSpPr>
            <p:nvPr/>
          </p:nvSpPr>
          <p:spPr bwMode="auto">
            <a:xfrm>
              <a:off x="1584" y="3072"/>
              <a:ext cx="196"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92191" name="Oval 64">
              <a:extLst>
                <a:ext uri="{FF2B5EF4-FFF2-40B4-BE49-F238E27FC236}">
                  <a16:creationId xmlns:a16="http://schemas.microsoft.com/office/drawing/2014/main" id="{2ABD938E-26E9-40F5-BF9E-F51202D1B2DE}"/>
                </a:ext>
              </a:extLst>
            </p:cNvPr>
            <p:cNvSpPr>
              <a:spLocks noChangeArrowheads="1"/>
            </p:cNvSpPr>
            <p:nvPr/>
          </p:nvSpPr>
          <p:spPr bwMode="auto">
            <a:xfrm>
              <a:off x="720" y="3508"/>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92192" name="Line 65">
              <a:extLst>
                <a:ext uri="{FF2B5EF4-FFF2-40B4-BE49-F238E27FC236}">
                  <a16:creationId xmlns:a16="http://schemas.microsoft.com/office/drawing/2014/main" id="{9017A179-34C3-47C7-9957-9C4F198F5D9C}"/>
                </a:ext>
              </a:extLst>
            </p:cNvPr>
            <p:cNvSpPr>
              <a:spLocks noChangeShapeType="1"/>
            </p:cNvSpPr>
            <p:nvPr/>
          </p:nvSpPr>
          <p:spPr bwMode="auto">
            <a:xfrm flipH="1">
              <a:off x="1220" y="3168"/>
              <a:ext cx="364" cy="14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3" name="Line 66">
              <a:extLst>
                <a:ext uri="{FF2B5EF4-FFF2-40B4-BE49-F238E27FC236}">
                  <a16:creationId xmlns:a16="http://schemas.microsoft.com/office/drawing/2014/main" id="{A8CDCF75-2C79-443A-AC15-48AFB2EC9D74}"/>
                </a:ext>
              </a:extLst>
            </p:cNvPr>
            <p:cNvSpPr>
              <a:spLocks noChangeShapeType="1"/>
            </p:cNvSpPr>
            <p:nvPr/>
          </p:nvSpPr>
          <p:spPr bwMode="auto">
            <a:xfrm flipH="1">
              <a:off x="893" y="3421"/>
              <a:ext cx="172" cy="114"/>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4" name="Line 67">
              <a:extLst>
                <a:ext uri="{FF2B5EF4-FFF2-40B4-BE49-F238E27FC236}">
                  <a16:creationId xmlns:a16="http://schemas.microsoft.com/office/drawing/2014/main" id="{B1F57750-B8C5-4F62-82C1-F3DF571B480F}"/>
                </a:ext>
              </a:extLst>
            </p:cNvPr>
            <p:cNvSpPr>
              <a:spLocks noChangeShapeType="1"/>
            </p:cNvSpPr>
            <p:nvPr/>
          </p:nvSpPr>
          <p:spPr bwMode="auto">
            <a:xfrm>
              <a:off x="1776" y="3168"/>
              <a:ext cx="288" cy="15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5" name="Line 68">
              <a:extLst>
                <a:ext uri="{FF2B5EF4-FFF2-40B4-BE49-F238E27FC236}">
                  <a16:creationId xmlns:a16="http://schemas.microsoft.com/office/drawing/2014/main" id="{B5AB2144-6045-4921-B971-C0AB75E692BF}"/>
                </a:ext>
              </a:extLst>
            </p:cNvPr>
            <p:cNvSpPr>
              <a:spLocks noChangeShapeType="1"/>
            </p:cNvSpPr>
            <p:nvPr/>
          </p:nvSpPr>
          <p:spPr bwMode="auto">
            <a:xfrm>
              <a:off x="1220" y="3399"/>
              <a:ext cx="173" cy="13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6" name="Line 69">
              <a:extLst>
                <a:ext uri="{FF2B5EF4-FFF2-40B4-BE49-F238E27FC236}">
                  <a16:creationId xmlns:a16="http://schemas.microsoft.com/office/drawing/2014/main" id="{579FCA03-95EA-41E2-8FD7-6F1764ED8BC8}"/>
                </a:ext>
              </a:extLst>
            </p:cNvPr>
            <p:cNvSpPr>
              <a:spLocks noChangeShapeType="1"/>
            </p:cNvSpPr>
            <p:nvPr/>
          </p:nvSpPr>
          <p:spPr bwMode="auto">
            <a:xfrm flipH="1">
              <a:off x="1180" y="3671"/>
              <a:ext cx="213" cy="18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7" name="Line 70">
              <a:extLst>
                <a:ext uri="{FF2B5EF4-FFF2-40B4-BE49-F238E27FC236}">
                  <a16:creationId xmlns:a16="http://schemas.microsoft.com/office/drawing/2014/main" id="{3F66F93F-A863-49BB-9C81-DB58324190EF}"/>
                </a:ext>
              </a:extLst>
            </p:cNvPr>
            <p:cNvSpPr>
              <a:spLocks noChangeShapeType="1"/>
            </p:cNvSpPr>
            <p:nvPr/>
          </p:nvSpPr>
          <p:spPr bwMode="auto">
            <a:xfrm>
              <a:off x="2238" y="3427"/>
              <a:ext cx="174" cy="1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8" name="Line 71">
              <a:extLst>
                <a:ext uri="{FF2B5EF4-FFF2-40B4-BE49-F238E27FC236}">
                  <a16:creationId xmlns:a16="http://schemas.microsoft.com/office/drawing/2014/main" id="{768F7A39-AA60-46E6-81AA-104E7AF72149}"/>
                </a:ext>
              </a:extLst>
            </p:cNvPr>
            <p:cNvSpPr>
              <a:spLocks noChangeShapeType="1"/>
            </p:cNvSpPr>
            <p:nvPr/>
          </p:nvSpPr>
          <p:spPr bwMode="auto">
            <a:xfrm flipH="1">
              <a:off x="1920" y="3409"/>
              <a:ext cx="215" cy="143"/>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9" name="Line 72">
              <a:extLst>
                <a:ext uri="{FF2B5EF4-FFF2-40B4-BE49-F238E27FC236}">
                  <a16:creationId xmlns:a16="http://schemas.microsoft.com/office/drawing/2014/main" id="{0D0FF6FA-64F6-49FA-A9C8-56DB5D966AD5}"/>
                </a:ext>
              </a:extLst>
            </p:cNvPr>
            <p:cNvSpPr>
              <a:spLocks noChangeShapeType="1"/>
            </p:cNvSpPr>
            <p:nvPr/>
          </p:nvSpPr>
          <p:spPr bwMode="auto">
            <a:xfrm>
              <a:off x="1872" y="364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0" name="Oval 73">
              <a:extLst>
                <a:ext uri="{FF2B5EF4-FFF2-40B4-BE49-F238E27FC236}">
                  <a16:creationId xmlns:a16="http://schemas.microsoft.com/office/drawing/2014/main" id="{07A0667C-31AC-42B5-B288-CA4B831F46F8}"/>
                </a:ext>
              </a:extLst>
            </p:cNvPr>
            <p:cNvSpPr>
              <a:spLocks noChangeArrowheads="1"/>
            </p:cNvSpPr>
            <p:nvPr/>
          </p:nvSpPr>
          <p:spPr bwMode="auto">
            <a:xfrm>
              <a:off x="1776" y="3504"/>
              <a:ext cx="196" cy="18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92201" name="Oval 74">
              <a:extLst>
                <a:ext uri="{FF2B5EF4-FFF2-40B4-BE49-F238E27FC236}">
                  <a16:creationId xmlns:a16="http://schemas.microsoft.com/office/drawing/2014/main" id="{CDE62755-F47D-43D8-B64E-72319FDDC4F7}"/>
                </a:ext>
              </a:extLst>
            </p:cNvPr>
            <p:cNvSpPr>
              <a:spLocks noChangeArrowheads="1"/>
            </p:cNvSpPr>
            <p:nvPr/>
          </p:nvSpPr>
          <p:spPr bwMode="auto">
            <a:xfrm>
              <a:off x="1065" y="3791"/>
              <a:ext cx="195" cy="18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92202" name="Oval 75">
              <a:extLst>
                <a:ext uri="{FF2B5EF4-FFF2-40B4-BE49-F238E27FC236}">
                  <a16:creationId xmlns:a16="http://schemas.microsoft.com/office/drawing/2014/main" id="{3ECC46E4-025A-44E5-87E1-703B6A52EE24}"/>
                </a:ext>
              </a:extLst>
            </p:cNvPr>
            <p:cNvSpPr>
              <a:spLocks noChangeArrowheads="1"/>
            </p:cNvSpPr>
            <p:nvPr/>
          </p:nvSpPr>
          <p:spPr bwMode="auto">
            <a:xfrm>
              <a:off x="1046" y="3263"/>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92203" name="Line 76">
              <a:extLst>
                <a:ext uri="{FF2B5EF4-FFF2-40B4-BE49-F238E27FC236}">
                  <a16:creationId xmlns:a16="http://schemas.microsoft.com/office/drawing/2014/main" id="{79CB17A0-DA6D-4388-9DEA-C28CB6A13B33}"/>
                </a:ext>
              </a:extLst>
            </p:cNvPr>
            <p:cNvSpPr>
              <a:spLocks noChangeShapeType="1"/>
            </p:cNvSpPr>
            <p:nvPr/>
          </p:nvSpPr>
          <p:spPr bwMode="auto">
            <a:xfrm flipH="1">
              <a:off x="2352" y="3600"/>
              <a:ext cx="144"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4" name="Oval 77">
              <a:extLst>
                <a:ext uri="{FF2B5EF4-FFF2-40B4-BE49-F238E27FC236}">
                  <a16:creationId xmlns:a16="http://schemas.microsoft.com/office/drawing/2014/main" id="{3590F755-C3CE-4666-BA2A-F3898DC806E0}"/>
                </a:ext>
              </a:extLst>
            </p:cNvPr>
            <p:cNvSpPr>
              <a:spLocks noChangeArrowheads="1"/>
            </p:cNvSpPr>
            <p:nvPr/>
          </p:nvSpPr>
          <p:spPr bwMode="auto">
            <a:xfrm>
              <a:off x="1968" y="3792"/>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sp>
          <p:nvSpPr>
            <p:cNvPr id="92205" name="Oval 78">
              <a:extLst>
                <a:ext uri="{FF2B5EF4-FFF2-40B4-BE49-F238E27FC236}">
                  <a16:creationId xmlns:a16="http://schemas.microsoft.com/office/drawing/2014/main" id="{875EFA62-DE95-42E9-A934-09891129F299}"/>
                </a:ext>
              </a:extLst>
            </p:cNvPr>
            <p:cNvSpPr>
              <a:spLocks noChangeArrowheads="1"/>
            </p:cNvSpPr>
            <p:nvPr/>
          </p:nvSpPr>
          <p:spPr bwMode="auto">
            <a:xfrm>
              <a:off x="1632" y="3792"/>
              <a:ext cx="194"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92206" name="Line 79">
              <a:extLst>
                <a:ext uri="{FF2B5EF4-FFF2-40B4-BE49-F238E27FC236}">
                  <a16:creationId xmlns:a16="http://schemas.microsoft.com/office/drawing/2014/main" id="{35C9FBBC-CE61-4C70-94EA-51F1DF681DE2}"/>
                </a:ext>
              </a:extLst>
            </p:cNvPr>
            <p:cNvSpPr>
              <a:spLocks noChangeShapeType="1"/>
            </p:cNvSpPr>
            <p:nvPr/>
          </p:nvSpPr>
          <p:spPr bwMode="auto">
            <a:xfrm>
              <a:off x="1536" y="3648"/>
              <a:ext cx="144" cy="14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7" name="Oval 80">
              <a:extLst>
                <a:ext uri="{FF2B5EF4-FFF2-40B4-BE49-F238E27FC236}">
                  <a16:creationId xmlns:a16="http://schemas.microsoft.com/office/drawing/2014/main" id="{FBE2FA4B-59F1-46F7-B6F6-DBA2B01D6985}"/>
                </a:ext>
              </a:extLst>
            </p:cNvPr>
            <p:cNvSpPr>
              <a:spLocks noChangeArrowheads="1"/>
            </p:cNvSpPr>
            <p:nvPr/>
          </p:nvSpPr>
          <p:spPr bwMode="auto">
            <a:xfrm>
              <a:off x="2064" y="3264"/>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92208" name="Oval 81">
              <a:extLst>
                <a:ext uri="{FF2B5EF4-FFF2-40B4-BE49-F238E27FC236}">
                  <a16:creationId xmlns:a16="http://schemas.microsoft.com/office/drawing/2014/main" id="{5A2E75BB-4D39-4E30-8386-C2F963FA9A3A}"/>
                </a:ext>
              </a:extLst>
            </p:cNvPr>
            <p:cNvSpPr>
              <a:spLocks noChangeArrowheads="1"/>
            </p:cNvSpPr>
            <p:nvPr/>
          </p:nvSpPr>
          <p:spPr bwMode="auto">
            <a:xfrm>
              <a:off x="2400" y="3504"/>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92209" name="Oval 82">
              <a:extLst>
                <a:ext uri="{FF2B5EF4-FFF2-40B4-BE49-F238E27FC236}">
                  <a16:creationId xmlns:a16="http://schemas.microsoft.com/office/drawing/2014/main" id="{2A57C1BD-EB78-40C2-9E59-34E4C1EA0B69}"/>
                </a:ext>
              </a:extLst>
            </p:cNvPr>
            <p:cNvSpPr>
              <a:spLocks noChangeArrowheads="1"/>
            </p:cNvSpPr>
            <p:nvPr/>
          </p:nvSpPr>
          <p:spPr bwMode="auto">
            <a:xfrm>
              <a:off x="2208" y="3792"/>
              <a:ext cx="195"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92210" name="Oval 83">
              <a:extLst>
                <a:ext uri="{FF2B5EF4-FFF2-40B4-BE49-F238E27FC236}">
                  <a16:creationId xmlns:a16="http://schemas.microsoft.com/office/drawing/2014/main" id="{B5BAAC2E-0DFC-417B-9B44-4E79568715DE}"/>
                </a:ext>
              </a:extLst>
            </p:cNvPr>
            <p:cNvSpPr>
              <a:spLocks noChangeArrowheads="1"/>
            </p:cNvSpPr>
            <p:nvPr/>
          </p:nvSpPr>
          <p:spPr bwMode="auto">
            <a:xfrm>
              <a:off x="1371" y="3508"/>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grpSp>
      <p:grpSp>
        <p:nvGrpSpPr>
          <p:cNvPr id="92168" name="Group 84">
            <a:extLst>
              <a:ext uri="{FF2B5EF4-FFF2-40B4-BE49-F238E27FC236}">
                <a16:creationId xmlns:a16="http://schemas.microsoft.com/office/drawing/2014/main" id="{5343B602-88D6-482F-9149-EEEDC3406C2C}"/>
              </a:ext>
            </a:extLst>
          </p:cNvPr>
          <p:cNvGrpSpPr>
            <a:grpSpLocks/>
          </p:cNvGrpSpPr>
          <p:nvPr/>
        </p:nvGrpSpPr>
        <p:grpSpPr bwMode="auto">
          <a:xfrm>
            <a:off x="4953000" y="4991100"/>
            <a:ext cx="3429000" cy="1752600"/>
            <a:chOff x="720" y="3072"/>
            <a:chExt cx="1876" cy="911"/>
          </a:xfrm>
        </p:grpSpPr>
        <p:sp>
          <p:nvSpPr>
            <p:cNvPr id="92169" name="Oval 85">
              <a:extLst>
                <a:ext uri="{FF2B5EF4-FFF2-40B4-BE49-F238E27FC236}">
                  <a16:creationId xmlns:a16="http://schemas.microsoft.com/office/drawing/2014/main" id="{1D0DE7BE-E3A1-4EFF-8A53-A21F0CD8DB06}"/>
                </a:ext>
              </a:extLst>
            </p:cNvPr>
            <p:cNvSpPr>
              <a:spLocks noChangeArrowheads="1"/>
            </p:cNvSpPr>
            <p:nvPr/>
          </p:nvSpPr>
          <p:spPr bwMode="auto">
            <a:xfrm>
              <a:off x="1584" y="3072"/>
              <a:ext cx="196"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hlink"/>
                  </a:solidFill>
                  <a:latin typeface="Times New Roman" panose="02020603050405020304" pitchFamily="18" charset="0"/>
                  <a:ea typeface="楷体_GB2312" pitchFamily="49" charset="-122"/>
                </a:rPr>
                <a:t>0</a:t>
              </a:r>
            </a:p>
          </p:txBody>
        </p:sp>
        <p:sp>
          <p:nvSpPr>
            <p:cNvPr id="92170" name="Oval 86">
              <a:extLst>
                <a:ext uri="{FF2B5EF4-FFF2-40B4-BE49-F238E27FC236}">
                  <a16:creationId xmlns:a16="http://schemas.microsoft.com/office/drawing/2014/main" id="{4ECB672C-57AA-48E7-816E-230D498403D2}"/>
                </a:ext>
              </a:extLst>
            </p:cNvPr>
            <p:cNvSpPr>
              <a:spLocks noChangeArrowheads="1"/>
            </p:cNvSpPr>
            <p:nvPr/>
          </p:nvSpPr>
          <p:spPr bwMode="auto">
            <a:xfrm>
              <a:off x="720" y="3508"/>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hlink"/>
                  </a:solidFill>
                  <a:latin typeface="Times New Roman" panose="02020603050405020304" pitchFamily="18" charset="0"/>
                  <a:ea typeface="楷体_GB2312" pitchFamily="49" charset="-122"/>
                </a:rPr>
                <a:t>0</a:t>
              </a:r>
            </a:p>
          </p:txBody>
        </p:sp>
        <p:sp>
          <p:nvSpPr>
            <p:cNvPr id="92171" name="Line 87">
              <a:extLst>
                <a:ext uri="{FF2B5EF4-FFF2-40B4-BE49-F238E27FC236}">
                  <a16:creationId xmlns:a16="http://schemas.microsoft.com/office/drawing/2014/main" id="{829D1AAF-86B0-4C5A-91A7-2DC252D439E0}"/>
                </a:ext>
              </a:extLst>
            </p:cNvPr>
            <p:cNvSpPr>
              <a:spLocks noChangeShapeType="1"/>
            </p:cNvSpPr>
            <p:nvPr/>
          </p:nvSpPr>
          <p:spPr bwMode="auto">
            <a:xfrm flipH="1">
              <a:off x="1220" y="3168"/>
              <a:ext cx="364" cy="14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2" name="Line 88">
              <a:extLst>
                <a:ext uri="{FF2B5EF4-FFF2-40B4-BE49-F238E27FC236}">
                  <a16:creationId xmlns:a16="http://schemas.microsoft.com/office/drawing/2014/main" id="{30816C7A-7D66-4C5D-81ED-17901DA395D5}"/>
                </a:ext>
              </a:extLst>
            </p:cNvPr>
            <p:cNvSpPr>
              <a:spLocks noChangeShapeType="1"/>
            </p:cNvSpPr>
            <p:nvPr/>
          </p:nvSpPr>
          <p:spPr bwMode="auto">
            <a:xfrm flipH="1">
              <a:off x="893" y="3421"/>
              <a:ext cx="172" cy="114"/>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3" name="Line 89">
              <a:extLst>
                <a:ext uri="{FF2B5EF4-FFF2-40B4-BE49-F238E27FC236}">
                  <a16:creationId xmlns:a16="http://schemas.microsoft.com/office/drawing/2014/main" id="{FFE43447-3F43-43E9-BEE4-BDC7F67A9844}"/>
                </a:ext>
              </a:extLst>
            </p:cNvPr>
            <p:cNvSpPr>
              <a:spLocks noChangeShapeType="1"/>
            </p:cNvSpPr>
            <p:nvPr/>
          </p:nvSpPr>
          <p:spPr bwMode="auto">
            <a:xfrm>
              <a:off x="1776" y="3168"/>
              <a:ext cx="288" cy="15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4" name="Line 90">
              <a:extLst>
                <a:ext uri="{FF2B5EF4-FFF2-40B4-BE49-F238E27FC236}">
                  <a16:creationId xmlns:a16="http://schemas.microsoft.com/office/drawing/2014/main" id="{0C610F42-08B9-4D38-905E-85AFCE98ABE9}"/>
                </a:ext>
              </a:extLst>
            </p:cNvPr>
            <p:cNvSpPr>
              <a:spLocks noChangeShapeType="1"/>
            </p:cNvSpPr>
            <p:nvPr/>
          </p:nvSpPr>
          <p:spPr bwMode="auto">
            <a:xfrm>
              <a:off x="1220" y="3399"/>
              <a:ext cx="173" cy="13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5" name="Line 91">
              <a:extLst>
                <a:ext uri="{FF2B5EF4-FFF2-40B4-BE49-F238E27FC236}">
                  <a16:creationId xmlns:a16="http://schemas.microsoft.com/office/drawing/2014/main" id="{34804B3E-304B-4CC1-8942-C79C9AFCF556}"/>
                </a:ext>
              </a:extLst>
            </p:cNvPr>
            <p:cNvSpPr>
              <a:spLocks noChangeShapeType="1"/>
            </p:cNvSpPr>
            <p:nvPr/>
          </p:nvSpPr>
          <p:spPr bwMode="auto">
            <a:xfrm flipH="1">
              <a:off x="1180" y="3671"/>
              <a:ext cx="213" cy="18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6" name="Line 92">
              <a:extLst>
                <a:ext uri="{FF2B5EF4-FFF2-40B4-BE49-F238E27FC236}">
                  <a16:creationId xmlns:a16="http://schemas.microsoft.com/office/drawing/2014/main" id="{C5EA7A5D-74C6-4CB5-92CC-DF1CB9D8F193}"/>
                </a:ext>
              </a:extLst>
            </p:cNvPr>
            <p:cNvSpPr>
              <a:spLocks noChangeShapeType="1"/>
            </p:cNvSpPr>
            <p:nvPr/>
          </p:nvSpPr>
          <p:spPr bwMode="auto">
            <a:xfrm>
              <a:off x="2238" y="3427"/>
              <a:ext cx="174" cy="1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7" name="Line 93">
              <a:extLst>
                <a:ext uri="{FF2B5EF4-FFF2-40B4-BE49-F238E27FC236}">
                  <a16:creationId xmlns:a16="http://schemas.microsoft.com/office/drawing/2014/main" id="{059F66CE-A7F1-4464-B4ED-9DA94DA58526}"/>
                </a:ext>
              </a:extLst>
            </p:cNvPr>
            <p:cNvSpPr>
              <a:spLocks noChangeShapeType="1"/>
            </p:cNvSpPr>
            <p:nvPr/>
          </p:nvSpPr>
          <p:spPr bwMode="auto">
            <a:xfrm flipH="1">
              <a:off x="1920" y="3409"/>
              <a:ext cx="215" cy="143"/>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8" name="Line 94">
              <a:extLst>
                <a:ext uri="{FF2B5EF4-FFF2-40B4-BE49-F238E27FC236}">
                  <a16:creationId xmlns:a16="http://schemas.microsoft.com/office/drawing/2014/main" id="{F401698B-C733-468F-A647-40D5FAB85FF5}"/>
                </a:ext>
              </a:extLst>
            </p:cNvPr>
            <p:cNvSpPr>
              <a:spLocks noChangeShapeType="1"/>
            </p:cNvSpPr>
            <p:nvPr/>
          </p:nvSpPr>
          <p:spPr bwMode="auto">
            <a:xfrm>
              <a:off x="1872" y="364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9" name="Oval 95">
              <a:extLst>
                <a:ext uri="{FF2B5EF4-FFF2-40B4-BE49-F238E27FC236}">
                  <a16:creationId xmlns:a16="http://schemas.microsoft.com/office/drawing/2014/main" id="{842514C9-321A-46D4-8B2B-E40C29054029}"/>
                </a:ext>
              </a:extLst>
            </p:cNvPr>
            <p:cNvSpPr>
              <a:spLocks noChangeArrowheads="1"/>
            </p:cNvSpPr>
            <p:nvPr/>
          </p:nvSpPr>
          <p:spPr bwMode="auto">
            <a:xfrm>
              <a:off x="1776" y="3504"/>
              <a:ext cx="196" cy="18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hlink"/>
                  </a:solidFill>
                  <a:latin typeface="Times New Roman" panose="02020603050405020304" pitchFamily="18" charset="0"/>
                  <a:ea typeface="楷体_GB2312" pitchFamily="49" charset="-122"/>
                </a:rPr>
                <a:t>-1</a:t>
              </a:r>
            </a:p>
          </p:txBody>
        </p:sp>
        <p:sp>
          <p:nvSpPr>
            <p:cNvPr id="92180" name="Oval 96">
              <a:extLst>
                <a:ext uri="{FF2B5EF4-FFF2-40B4-BE49-F238E27FC236}">
                  <a16:creationId xmlns:a16="http://schemas.microsoft.com/office/drawing/2014/main" id="{A23E7CA3-93B5-4929-83B0-54B96A143EA5}"/>
                </a:ext>
              </a:extLst>
            </p:cNvPr>
            <p:cNvSpPr>
              <a:spLocks noChangeArrowheads="1"/>
            </p:cNvSpPr>
            <p:nvPr/>
          </p:nvSpPr>
          <p:spPr bwMode="auto">
            <a:xfrm>
              <a:off x="1065" y="3791"/>
              <a:ext cx="195" cy="18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hlink"/>
                  </a:solidFill>
                  <a:latin typeface="Times New Roman" panose="02020603050405020304" pitchFamily="18" charset="0"/>
                  <a:ea typeface="楷体_GB2312" pitchFamily="49" charset="-122"/>
                </a:rPr>
                <a:t>0</a:t>
              </a:r>
            </a:p>
          </p:txBody>
        </p:sp>
        <p:sp>
          <p:nvSpPr>
            <p:cNvPr id="92181" name="Oval 97">
              <a:extLst>
                <a:ext uri="{FF2B5EF4-FFF2-40B4-BE49-F238E27FC236}">
                  <a16:creationId xmlns:a16="http://schemas.microsoft.com/office/drawing/2014/main" id="{CBB68FEE-65BA-4929-A961-E63A717BFB01}"/>
                </a:ext>
              </a:extLst>
            </p:cNvPr>
            <p:cNvSpPr>
              <a:spLocks noChangeArrowheads="1"/>
            </p:cNvSpPr>
            <p:nvPr/>
          </p:nvSpPr>
          <p:spPr bwMode="auto">
            <a:xfrm>
              <a:off x="1046" y="3263"/>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hlink"/>
                  </a:solidFill>
                  <a:latin typeface="Times New Roman" panose="02020603050405020304" pitchFamily="18" charset="0"/>
                  <a:ea typeface="楷体_GB2312" pitchFamily="49" charset="-122"/>
                </a:rPr>
                <a:t>-1</a:t>
              </a:r>
            </a:p>
          </p:txBody>
        </p:sp>
        <p:sp>
          <p:nvSpPr>
            <p:cNvPr id="92182" name="Line 98">
              <a:extLst>
                <a:ext uri="{FF2B5EF4-FFF2-40B4-BE49-F238E27FC236}">
                  <a16:creationId xmlns:a16="http://schemas.microsoft.com/office/drawing/2014/main" id="{2F667B1C-A221-48B4-A83C-6271A9637A7F}"/>
                </a:ext>
              </a:extLst>
            </p:cNvPr>
            <p:cNvSpPr>
              <a:spLocks noChangeShapeType="1"/>
            </p:cNvSpPr>
            <p:nvPr/>
          </p:nvSpPr>
          <p:spPr bwMode="auto">
            <a:xfrm flipH="1">
              <a:off x="2352" y="3600"/>
              <a:ext cx="144"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3" name="Oval 99">
              <a:extLst>
                <a:ext uri="{FF2B5EF4-FFF2-40B4-BE49-F238E27FC236}">
                  <a16:creationId xmlns:a16="http://schemas.microsoft.com/office/drawing/2014/main" id="{2751F56A-0C31-471A-B1EB-3E7AEE16ACB2}"/>
                </a:ext>
              </a:extLst>
            </p:cNvPr>
            <p:cNvSpPr>
              <a:spLocks noChangeArrowheads="1"/>
            </p:cNvSpPr>
            <p:nvPr/>
          </p:nvSpPr>
          <p:spPr bwMode="auto">
            <a:xfrm>
              <a:off x="1968" y="3792"/>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hlink"/>
                  </a:solidFill>
                  <a:latin typeface="Times New Roman" panose="02020603050405020304" pitchFamily="18" charset="0"/>
                  <a:ea typeface="楷体_GB2312" pitchFamily="49" charset="-122"/>
                </a:rPr>
                <a:t>0</a:t>
              </a:r>
            </a:p>
          </p:txBody>
        </p:sp>
        <p:sp>
          <p:nvSpPr>
            <p:cNvPr id="92184" name="Oval 100">
              <a:extLst>
                <a:ext uri="{FF2B5EF4-FFF2-40B4-BE49-F238E27FC236}">
                  <a16:creationId xmlns:a16="http://schemas.microsoft.com/office/drawing/2014/main" id="{CE9206FD-0045-4F2F-91D1-CDE5C48D53EA}"/>
                </a:ext>
              </a:extLst>
            </p:cNvPr>
            <p:cNvSpPr>
              <a:spLocks noChangeArrowheads="1"/>
            </p:cNvSpPr>
            <p:nvPr/>
          </p:nvSpPr>
          <p:spPr bwMode="auto">
            <a:xfrm>
              <a:off x="1632" y="3792"/>
              <a:ext cx="194"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hlink"/>
                  </a:solidFill>
                  <a:latin typeface="Times New Roman" panose="02020603050405020304" pitchFamily="18" charset="0"/>
                  <a:ea typeface="楷体_GB2312" pitchFamily="49" charset="-122"/>
                </a:rPr>
                <a:t>0</a:t>
              </a:r>
            </a:p>
          </p:txBody>
        </p:sp>
        <p:sp>
          <p:nvSpPr>
            <p:cNvPr id="92185" name="Line 101">
              <a:extLst>
                <a:ext uri="{FF2B5EF4-FFF2-40B4-BE49-F238E27FC236}">
                  <a16:creationId xmlns:a16="http://schemas.microsoft.com/office/drawing/2014/main" id="{996F88A6-835B-4ECF-B5A9-B86591E7E8C1}"/>
                </a:ext>
              </a:extLst>
            </p:cNvPr>
            <p:cNvSpPr>
              <a:spLocks noChangeShapeType="1"/>
            </p:cNvSpPr>
            <p:nvPr/>
          </p:nvSpPr>
          <p:spPr bwMode="auto">
            <a:xfrm>
              <a:off x="1536" y="3648"/>
              <a:ext cx="144" cy="14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6" name="Oval 102">
              <a:extLst>
                <a:ext uri="{FF2B5EF4-FFF2-40B4-BE49-F238E27FC236}">
                  <a16:creationId xmlns:a16="http://schemas.microsoft.com/office/drawing/2014/main" id="{920CFC0A-B9EC-4C2C-8F52-7CD43EFC9563}"/>
                </a:ext>
              </a:extLst>
            </p:cNvPr>
            <p:cNvSpPr>
              <a:spLocks noChangeArrowheads="1"/>
            </p:cNvSpPr>
            <p:nvPr/>
          </p:nvSpPr>
          <p:spPr bwMode="auto">
            <a:xfrm>
              <a:off x="2064" y="3264"/>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hlink"/>
                  </a:solidFill>
                  <a:latin typeface="Times New Roman" panose="02020603050405020304" pitchFamily="18" charset="0"/>
                  <a:ea typeface="楷体_GB2312" pitchFamily="49" charset="-122"/>
                </a:rPr>
                <a:t>0</a:t>
              </a:r>
            </a:p>
          </p:txBody>
        </p:sp>
        <p:sp>
          <p:nvSpPr>
            <p:cNvPr id="92187" name="Oval 103">
              <a:extLst>
                <a:ext uri="{FF2B5EF4-FFF2-40B4-BE49-F238E27FC236}">
                  <a16:creationId xmlns:a16="http://schemas.microsoft.com/office/drawing/2014/main" id="{00A49920-3ECA-40C6-9819-BBAA64985CFD}"/>
                </a:ext>
              </a:extLst>
            </p:cNvPr>
            <p:cNvSpPr>
              <a:spLocks noChangeArrowheads="1"/>
            </p:cNvSpPr>
            <p:nvPr/>
          </p:nvSpPr>
          <p:spPr bwMode="auto">
            <a:xfrm>
              <a:off x="2400" y="3504"/>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hlink"/>
                  </a:solidFill>
                  <a:latin typeface="Times New Roman" panose="02020603050405020304" pitchFamily="18" charset="0"/>
                  <a:ea typeface="楷体_GB2312" pitchFamily="49" charset="-122"/>
                </a:rPr>
                <a:t>1</a:t>
              </a:r>
            </a:p>
          </p:txBody>
        </p:sp>
        <p:sp>
          <p:nvSpPr>
            <p:cNvPr id="92188" name="Oval 104">
              <a:extLst>
                <a:ext uri="{FF2B5EF4-FFF2-40B4-BE49-F238E27FC236}">
                  <a16:creationId xmlns:a16="http://schemas.microsoft.com/office/drawing/2014/main" id="{8B353003-5239-49A9-85B7-5158392F3E74}"/>
                </a:ext>
              </a:extLst>
            </p:cNvPr>
            <p:cNvSpPr>
              <a:spLocks noChangeArrowheads="1"/>
            </p:cNvSpPr>
            <p:nvPr/>
          </p:nvSpPr>
          <p:spPr bwMode="auto">
            <a:xfrm>
              <a:off x="2208" y="3792"/>
              <a:ext cx="195"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hlink"/>
                  </a:solidFill>
                  <a:latin typeface="Times New Roman" panose="02020603050405020304" pitchFamily="18" charset="0"/>
                  <a:ea typeface="楷体_GB2312" pitchFamily="49" charset="-122"/>
                </a:rPr>
                <a:t>0</a:t>
              </a:r>
            </a:p>
          </p:txBody>
        </p:sp>
        <p:sp>
          <p:nvSpPr>
            <p:cNvPr id="92189" name="Oval 105">
              <a:extLst>
                <a:ext uri="{FF2B5EF4-FFF2-40B4-BE49-F238E27FC236}">
                  <a16:creationId xmlns:a16="http://schemas.microsoft.com/office/drawing/2014/main" id="{3139F9A1-9AC9-4996-B571-41B868E36487}"/>
                </a:ext>
              </a:extLst>
            </p:cNvPr>
            <p:cNvSpPr>
              <a:spLocks noChangeArrowheads="1"/>
            </p:cNvSpPr>
            <p:nvPr/>
          </p:nvSpPr>
          <p:spPr bwMode="auto">
            <a:xfrm>
              <a:off x="1371" y="3508"/>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hlink"/>
                  </a:solidFill>
                  <a:latin typeface="Times New Roman" panose="02020603050405020304" pitchFamily="18" charset="0"/>
                  <a:ea typeface="楷体_GB2312" pitchFamily="49" charset="-122"/>
                </a:rPr>
                <a:t>0</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E7D5CDC1-B43F-449E-B0AE-8DE83DCF9189}"/>
              </a:ext>
            </a:extLst>
          </p:cNvPr>
          <p:cNvSpPr>
            <a:spLocks noGrp="1" noChangeArrowheads="1"/>
          </p:cNvSpPr>
          <p:nvPr>
            <p:ph type="title"/>
          </p:nvPr>
        </p:nvSpPr>
        <p:spPr>
          <a:xfrm>
            <a:off x="457200" y="1981200"/>
            <a:ext cx="63246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(平衡化旋转</a:t>
            </a:r>
            <a:r>
              <a:rPr lang="en-US" altLang="zh-CN" sz="3200">
                <a:latin typeface="黑体" panose="02010609060101010101" pitchFamily="49" charset="-122"/>
                <a:ea typeface="黑体" panose="02010609060101010101" pitchFamily="49" charset="-122"/>
              </a:rPr>
              <a:t>)</a:t>
            </a:r>
          </a:p>
        </p:txBody>
      </p:sp>
      <p:sp>
        <p:nvSpPr>
          <p:cNvPr id="93187" name="Text Box 3">
            <a:extLst>
              <a:ext uri="{FF2B5EF4-FFF2-40B4-BE49-F238E27FC236}">
                <a16:creationId xmlns:a16="http://schemas.microsoft.com/office/drawing/2014/main" id="{520DB0D3-F3BE-49E6-BFBE-0FC12B08FEA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A5ABF3E-8AAA-4ED8-9B71-BA0DCD9BAC77}" type="slidenum">
              <a:rPr lang="zh-CN" altLang="en-US" sz="2400"/>
              <a:pPr algn="r" eaLnBrk="1" hangingPunct="1">
                <a:spcBef>
                  <a:spcPct val="50000"/>
                </a:spcBef>
                <a:buClrTx/>
                <a:buSzTx/>
                <a:buFontTx/>
                <a:buNone/>
              </a:pPr>
              <a:t>31</a:t>
            </a:fld>
            <a:endParaRPr lang="en-US" altLang="zh-CN" sz="2400"/>
          </a:p>
        </p:txBody>
      </p:sp>
      <p:sp>
        <p:nvSpPr>
          <p:cNvPr id="93188" name="Text Box 4">
            <a:extLst>
              <a:ext uri="{FF2B5EF4-FFF2-40B4-BE49-F238E27FC236}">
                <a16:creationId xmlns:a16="http://schemas.microsoft.com/office/drawing/2014/main" id="{51D01781-A6E4-4155-9E6C-3A8894DEFD1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93189" name="Rectangle 5">
            <a:extLst>
              <a:ext uri="{FF2B5EF4-FFF2-40B4-BE49-F238E27FC236}">
                <a16:creationId xmlns:a16="http://schemas.microsoft.com/office/drawing/2014/main" id="{C9077A27-886C-49F5-8C81-23C7A244AABF}"/>
              </a:ext>
            </a:extLst>
          </p:cNvPr>
          <p:cNvSpPr>
            <a:spLocks noGrp="1" noChangeArrowheads="1"/>
          </p:cNvSpPr>
          <p:nvPr>
            <p:ph type="body" idx="1"/>
          </p:nvPr>
        </p:nvSpPr>
        <p:spPr>
          <a:xfrm>
            <a:off x="381000" y="2819400"/>
            <a:ext cx="8548688" cy="4038600"/>
          </a:xfrm>
        </p:spPr>
        <p:txBody>
          <a:bodyPr/>
          <a:lstStyle/>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如果在一棵平衡的二叉查找树中插入一个新结点，造成了不平衡。此时必须调整树的结构，使之平衡化。</a:t>
            </a:r>
          </a:p>
          <a:p>
            <a:pPr eaLnBrk="1" hangingPunct="1">
              <a:lnSpc>
                <a:spcPct val="90000"/>
              </a:lnSpc>
              <a:spcBef>
                <a:spcPct val="30000"/>
              </a:spcBef>
            </a:pPr>
            <a:endParaRPr lang="zh-CN" altLang="en-US" b="1">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平衡化旋转(处理)有两类：</a:t>
            </a:r>
          </a:p>
          <a:p>
            <a:pPr eaLnBrk="1" hangingPunct="1">
              <a:lnSpc>
                <a:spcPct val="90000"/>
              </a:lnSpc>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1.</a:t>
            </a:r>
            <a:r>
              <a:rPr lang="zh-CN" altLang="en-US" b="1">
                <a:solidFill>
                  <a:srgbClr val="FF0000"/>
                </a:solidFill>
                <a:latin typeface="黑体" panose="02010609060101010101" pitchFamily="49" charset="-122"/>
                <a:ea typeface="黑体" panose="02010609060101010101" pitchFamily="49" charset="-122"/>
              </a:rPr>
              <a:t>单向</a:t>
            </a:r>
            <a:r>
              <a:rPr lang="zh-CN" altLang="en-US" b="1">
                <a:latin typeface="黑体" panose="02010609060101010101" pitchFamily="49" charset="-122"/>
                <a:ea typeface="黑体" panose="02010609060101010101" pitchFamily="49" charset="-122"/>
              </a:rPr>
              <a:t>旋转 (单向右旋和单向左旋)</a:t>
            </a:r>
          </a:p>
          <a:p>
            <a:pPr eaLnBrk="1" hangingPunct="1">
              <a:lnSpc>
                <a:spcPct val="90000"/>
              </a:lnSpc>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2.</a:t>
            </a:r>
            <a:r>
              <a:rPr lang="zh-CN" altLang="en-US" b="1">
                <a:solidFill>
                  <a:srgbClr val="FF0000"/>
                </a:solidFill>
                <a:latin typeface="黑体" panose="02010609060101010101" pitchFamily="49" charset="-122"/>
                <a:ea typeface="黑体" panose="02010609060101010101" pitchFamily="49" charset="-122"/>
              </a:rPr>
              <a:t>双向</a:t>
            </a:r>
            <a:r>
              <a:rPr lang="zh-CN" altLang="en-US" b="1">
                <a:latin typeface="黑体" panose="02010609060101010101" pitchFamily="49" charset="-122"/>
                <a:ea typeface="黑体" panose="02010609060101010101" pitchFamily="49" charset="-122"/>
              </a:rPr>
              <a:t>旋转 (先左后右旋转和先右后左旋转)</a:t>
            </a:r>
          </a:p>
        </p:txBody>
      </p:sp>
      <p:sp>
        <p:nvSpPr>
          <p:cNvPr id="93190" name="Rectangle 6">
            <a:extLst>
              <a:ext uri="{FF2B5EF4-FFF2-40B4-BE49-F238E27FC236}">
                <a16:creationId xmlns:a16="http://schemas.microsoft.com/office/drawing/2014/main" id="{A573B57A-8A8E-4B1A-9D97-634FED2898F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B1F90A3F-28EE-456D-A4AB-D8C17221CB37}"/>
              </a:ext>
            </a:extLst>
          </p:cNvPr>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平衡化旋转</a:t>
            </a:r>
            <a:r>
              <a:rPr lang="en-US" altLang="zh-CN" sz="3200">
                <a:latin typeface="黑体" panose="02010609060101010101" pitchFamily="49" charset="-122"/>
                <a:ea typeface="黑体" panose="02010609060101010101" pitchFamily="49" charset="-122"/>
              </a:rPr>
              <a:t>)</a:t>
            </a:r>
          </a:p>
        </p:txBody>
      </p:sp>
      <p:sp>
        <p:nvSpPr>
          <p:cNvPr id="94211" name="Text Box 3">
            <a:extLst>
              <a:ext uri="{FF2B5EF4-FFF2-40B4-BE49-F238E27FC236}">
                <a16:creationId xmlns:a16="http://schemas.microsoft.com/office/drawing/2014/main" id="{009BE3A0-3397-4F6E-91B9-DDAA544A6DA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462E940-DC46-4439-A876-8D3B9845CAE2}" type="slidenum">
              <a:rPr lang="zh-CN" altLang="en-US" sz="2400"/>
              <a:pPr algn="r" eaLnBrk="1" hangingPunct="1">
                <a:spcBef>
                  <a:spcPct val="50000"/>
                </a:spcBef>
                <a:buClrTx/>
                <a:buSzTx/>
                <a:buFontTx/>
                <a:buNone/>
              </a:pPr>
              <a:t>32</a:t>
            </a:fld>
            <a:endParaRPr lang="en-US" altLang="zh-CN" sz="2400"/>
          </a:p>
        </p:txBody>
      </p:sp>
      <p:sp>
        <p:nvSpPr>
          <p:cNvPr id="94212" name="Text Box 4">
            <a:extLst>
              <a:ext uri="{FF2B5EF4-FFF2-40B4-BE49-F238E27FC236}">
                <a16:creationId xmlns:a16="http://schemas.microsoft.com/office/drawing/2014/main" id="{7A953498-01D6-49CF-BD15-B43BCEC3986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94213" name="Rectangle 5">
            <a:extLst>
              <a:ext uri="{FF2B5EF4-FFF2-40B4-BE49-F238E27FC236}">
                <a16:creationId xmlns:a16="http://schemas.microsoft.com/office/drawing/2014/main" id="{B71E8D65-1D0D-4B77-9548-A73A26878CBB}"/>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每插入一个新结点时, </a:t>
            </a:r>
            <a:r>
              <a:rPr lang="en-US" altLang="zh-CN" b="1">
                <a:latin typeface="黑体" panose="02010609060101010101" pitchFamily="49" charset="-122"/>
                <a:ea typeface="黑体" panose="02010609060101010101" pitchFamily="49" charset="-122"/>
              </a:rPr>
              <a:t>AVL</a:t>
            </a:r>
            <a:r>
              <a:rPr lang="zh-CN" altLang="en-US" b="1">
                <a:latin typeface="黑体" panose="02010609060101010101" pitchFamily="49" charset="-122"/>
                <a:ea typeface="黑体" panose="02010609060101010101" pitchFamily="49" charset="-122"/>
              </a:rPr>
              <a:t>树中相关结点的平衡状态可能会发生改变。</a:t>
            </a:r>
          </a:p>
          <a:p>
            <a:pPr eaLnBrk="1" hangingPunct="1">
              <a:spcBef>
                <a:spcPct val="30000"/>
              </a:spcBef>
            </a:pPr>
            <a:r>
              <a:rPr lang="zh-CN" altLang="en-US" b="1">
                <a:latin typeface="黑体" panose="02010609060101010101" pitchFamily="49" charset="-122"/>
                <a:ea typeface="黑体" panose="02010609060101010101" pitchFamily="49" charset="-122"/>
              </a:rPr>
              <a:t>在插入一个新结点后，需要从</a:t>
            </a:r>
            <a:r>
              <a:rPr lang="zh-CN" altLang="en-US" b="1">
                <a:solidFill>
                  <a:srgbClr val="FF0000"/>
                </a:solidFill>
                <a:latin typeface="黑体" panose="02010609060101010101" pitchFamily="49" charset="-122"/>
                <a:ea typeface="黑体" panose="02010609060101010101" pitchFamily="49" charset="-122"/>
              </a:rPr>
              <a:t>插入位置</a:t>
            </a:r>
            <a:r>
              <a:rPr lang="zh-CN" altLang="en-US" b="1">
                <a:latin typeface="黑体" panose="02010609060101010101" pitchFamily="49" charset="-122"/>
                <a:ea typeface="黑体" panose="02010609060101010101" pitchFamily="49" charset="-122"/>
              </a:rPr>
              <a:t>沿通向</a:t>
            </a:r>
            <a:r>
              <a:rPr lang="zh-CN" altLang="en-US" b="1">
                <a:solidFill>
                  <a:srgbClr val="FF0000"/>
                </a:solidFill>
                <a:latin typeface="黑体" panose="02010609060101010101" pitchFamily="49" charset="-122"/>
                <a:ea typeface="黑体" panose="02010609060101010101" pitchFamily="49" charset="-122"/>
              </a:rPr>
              <a:t>根</a:t>
            </a:r>
            <a:r>
              <a:rPr lang="zh-CN" altLang="en-US" b="1">
                <a:latin typeface="黑体" panose="02010609060101010101" pitchFamily="49" charset="-122"/>
                <a:ea typeface="黑体" panose="02010609060101010101" pitchFamily="49" charset="-122"/>
              </a:rPr>
              <a:t>的路径</a:t>
            </a:r>
            <a:r>
              <a:rPr lang="zh-CN" altLang="en-US" b="1">
                <a:solidFill>
                  <a:srgbClr val="FF0000"/>
                </a:solidFill>
                <a:latin typeface="黑体" panose="02010609060101010101" pitchFamily="49" charset="-122"/>
                <a:ea typeface="黑体" panose="02010609060101010101" pitchFamily="49" charset="-122"/>
              </a:rPr>
              <a:t>回溯</a:t>
            </a:r>
            <a:r>
              <a:rPr lang="zh-CN" altLang="en-US" b="1">
                <a:latin typeface="黑体" panose="02010609060101010101" pitchFamily="49" charset="-122"/>
                <a:ea typeface="黑体" panose="02010609060101010101" pitchFamily="49" charset="-122"/>
              </a:rPr>
              <a:t>，检查各结点的平衡因子。</a:t>
            </a:r>
          </a:p>
          <a:p>
            <a:pPr eaLnBrk="1" hangingPunct="1">
              <a:spcBef>
                <a:spcPct val="30000"/>
              </a:spcBef>
            </a:pPr>
            <a:r>
              <a:rPr lang="zh-CN" altLang="en-US" b="1">
                <a:latin typeface="黑体" panose="02010609060101010101" pitchFamily="49" charset="-122"/>
                <a:ea typeface="黑体" panose="02010609060101010101" pitchFamily="49" charset="-122"/>
              </a:rPr>
              <a:t>如果在某一结点发现高度不平衡，停止回溯。</a:t>
            </a:r>
          </a:p>
          <a:p>
            <a:pPr eaLnBrk="1" hangingPunct="1">
              <a:spcBef>
                <a:spcPct val="30000"/>
              </a:spcBef>
            </a:pPr>
            <a:r>
              <a:rPr lang="zh-CN" altLang="en-US" b="1">
                <a:latin typeface="黑体" panose="02010609060101010101" pitchFamily="49" charset="-122"/>
                <a:ea typeface="黑体" panose="02010609060101010101" pitchFamily="49" charset="-122"/>
              </a:rPr>
              <a:t>从</a:t>
            </a:r>
            <a:r>
              <a:rPr lang="zh-CN" altLang="en-US" b="1">
                <a:solidFill>
                  <a:srgbClr val="FF0000"/>
                </a:solidFill>
                <a:latin typeface="黑体" panose="02010609060101010101" pitchFamily="49" charset="-122"/>
                <a:ea typeface="黑体" panose="02010609060101010101" pitchFamily="49" charset="-122"/>
              </a:rPr>
              <a:t>发生不平衡的结点</a:t>
            </a:r>
            <a:r>
              <a:rPr lang="zh-CN" altLang="en-US" b="1">
                <a:latin typeface="黑体" panose="02010609060101010101" pitchFamily="49" charset="-122"/>
                <a:ea typeface="黑体" panose="02010609060101010101" pitchFamily="49" charset="-122"/>
              </a:rPr>
              <a:t>起，沿刚才</a:t>
            </a:r>
            <a:r>
              <a:rPr lang="zh-CN" altLang="en-US" b="1">
                <a:solidFill>
                  <a:srgbClr val="FF0000"/>
                </a:solidFill>
                <a:latin typeface="黑体" panose="02010609060101010101" pitchFamily="49" charset="-122"/>
                <a:ea typeface="黑体" panose="02010609060101010101" pitchFamily="49" charset="-122"/>
              </a:rPr>
              <a:t>回溯</a:t>
            </a:r>
            <a:r>
              <a:rPr lang="zh-CN" altLang="en-US" b="1">
                <a:latin typeface="黑体" panose="02010609060101010101" pitchFamily="49" charset="-122"/>
                <a:ea typeface="黑体" panose="02010609060101010101" pitchFamily="49" charset="-122"/>
              </a:rPr>
              <a:t>的路径取</a:t>
            </a:r>
            <a:r>
              <a:rPr lang="zh-CN" altLang="en-US" b="1">
                <a:solidFill>
                  <a:srgbClr val="FF0000"/>
                </a:solidFill>
                <a:latin typeface="黑体" panose="02010609060101010101" pitchFamily="49" charset="-122"/>
                <a:ea typeface="黑体" panose="02010609060101010101" pitchFamily="49" charset="-122"/>
              </a:rPr>
              <a:t>直接下两层的结点</a:t>
            </a:r>
            <a:r>
              <a:rPr lang="zh-CN" altLang="en-US" b="1">
                <a:latin typeface="黑体" panose="02010609060101010101" pitchFamily="49" charset="-122"/>
                <a:ea typeface="黑体" panose="02010609060101010101" pitchFamily="49" charset="-122"/>
              </a:rPr>
              <a:t>。</a:t>
            </a:r>
          </a:p>
        </p:txBody>
      </p:sp>
      <p:sp>
        <p:nvSpPr>
          <p:cNvPr id="94214" name="Rectangle 6">
            <a:extLst>
              <a:ext uri="{FF2B5EF4-FFF2-40B4-BE49-F238E27FC236}">
                <a16:creationId xmlns:a16="http://schemas.microsoft.com/office/drawing/2014/main" id="{1A1FC642-BDC3-416A-9550-9EE63161959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A3372E57-D46E-4BB3-93CF-3C4244170997}"/>
              </a:ext>
            </a:extLst>
          </p:cNvPr>
          <p:cNvSpPr>
            <a:spLocks noGrp="1" noChangeArrowheads="1"/>
          </p:cNvSpPr>
          <p:nvPr>
            <p:ph type="title"/>
          </p:nvPr>
        </p:nvSpPr>
        <p:spPr>
          <a:xfrm>
            <a:off x="357188" y="1714500"/>
            <a:ext cx="74676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(平衡化单向旋转</a:t>
            </a:r>
            <a:r>
              <a:rPr lang="en-US" altLang="zh-CN" sz="3200">
                <a:latin typeface="黑体" panose="02010609060101010101" pitchFamily="49" charset="-122"/>
                <a:ea typeface="黑体" panose="02010609060101010101" pitchFamily="49" charset="-122"/>
              </a:rPr>
              <a:t>)</a:t>
            </a:r>
          </a:p>
        </p:txBody>
      </p:sp>
      <p:sp>
        <p:nvSpPr>
          <p:cNvPr id="96259" name="Text Box 3">
            <a:extLst>
              <a:ext uri="{FF2B5EF4-FFF2-40B4-BE49-F238E27FC236}">
                <a16:creationId xmlns:a16="http://schemas.microsoft.com/office/drawing/2014/main" id="{3513EFEB-C25E-405D-859A-A6AF876BE14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FDF0E30-C4C3-43F8-97E0-235937642F6F}" type="slidenum">
              <a:rPr lang="zh-CN" altLang="en-US" sz="2400"/>
              <a:pPr algn="r" eaLnBrk="1" hangingPunct="1">
                <a:spcBef>
                  <a:spcPct val="50000"/>
                </a:spcBef>
                <a:buClrTx/>
                <a:buSzTx/>
                <a:buFontTx/>
                <a:buNone/>
              </a:pPr>
              <a:t>33</a:t>
            </a:fld>
            <a:endParaRPr lang="en-US" altLang="zh-CN" sz="2400"/>
          </a:p>
        </p:txBody>
      </p:sp>
      <p:sp>
        <p:nvSpPr>
          <p:cNvPr id="96260" name="Text Box 4">
            <a:extLst>
              <a:ext uri="{FF2B5EF4-FFF2-40B4-BE49-F238E27FC236}">
                <a16:creationId xmlns:a16="http://schemas.microsoft.com/office/drawing/2014/main" id="{DA491E79-E8C0-4E4D-8C31-FD288CBABC2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96261" name="Rectangle 5">
            <a:extLst>
              <a:ext uri="{FF2B5EF4-FFF2-40B4-BE49-F238E27FC236}">
                <a16:creationId xmlns:a16="http://schemas.microsoft.com/office/drawing/2014/main" id="{9351B806-8A48-4D45-9C65-A96BB63C1187}"/>
              </a:ext>
            </a:extLst>
          </p:cNvPr>
          <p:cNvSpPr>
            <a:spLocks noGrp="1" noChangeArrowheads="1"/>
          </p:cNvSpPr>
          <p:nvPr>
            <p:ph type="body" idx="1"/>
          </p:nvPr>
        </p:nvSpPr>
        <p:spPr>
          <a:xfrm>
            <a:off x="381000" y="2428875"/>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如果这三个结点处于一条</a:t>
            </a:r>
            <a:r>
              <a:rPr lang="zh-CN" altLang="en-US" b="1" dirty="0">
                <a:solidFill>
                  <a:srgbClr val="FF0000"/>
                </a:solidFill>
                <a:latin typeface="黑体" panose="02010609060101010101" pitchFamily="49" charset="-122"/>
                <a:ea typeface="黑体" panose="02010609060101010101" pitchFamily="49" charset="-122"/>
              </a:rPr>
              <a:t>直线</a:t>
            </a:r>
            <a:r>
              <a:rPr lang="zh-CN" altLang="en-US" b="1" dirty="0">
                <a:latin typeface="黑体" panose="02010609060101010101" pitchFamily="49" charset="-122"/>
                <a:ea typeface="黑体" panose="02010609060101010101" pitchFamily="49" charset="-122"/>
              </a:rPr>
              <a:t>上(</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型或</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型)，则采用单向旋转进行平衡化</a:t>
            </a:r>
            <a:r>
              <a:rPr lang="en-US" altLang="zh-CN" b="1" dirty="0">
                <a:latin typeface="黑体" panose="02010609060101010101" pitchFamily="49" charset="-122"/>
                <a:ea typeface="黑体" panose="02010609060101010101" pitchFamily="49" charset="-122"/>
              </a:rPr>
              <a:t>[A&gt;B&gt;C]</a:t>
            </a:r>
          </a:p>
          <a:p>
            <a:pPr eaLnBrk="1" hangingPunct="1">
              <a:spcBef>
                <a:spcPct val="30000"/>
              </a:spcBef>
            </a:pPr>
            <a:r>
              <a:rPr lang="zh-CN" altLang="en-US" sz="3000" b="1" dirty="0">
                <a:latin typeface="黑体" panose="02010609060101010101" pitchFamily="49" charset="-122"/>
                <a:ea typeface="黑体" panose="02010609060101010101" pitchFamily="49" charset="-122"/>
              </a:rPr>
              <a:t>单向旋转分为</a:t>
            </a:r>
            <a:r>
              <a:rPr lang="zh-CN" altLang="en-US" sz="3000" b="1" dirty="0">
                <a:solidFill>
                  <a:srgbClr val="FF0000"/>
                </a:solidFill>
                <a:latin typeface="黑体" panose="02010609060101010101" pitchFamily="49" charset="-122"/>
                <a:ea typeface="黑体" panose="02010609060101010101" pitchFamily="49" charset="-122"/>
              </a:rPr>
              <a:t>单向右旋</a:t>
            </a:r>
            <a:r>
              <a:rPr lang="zh-CN" altLang="en-US" sz="3000" b="1" dirty="0">
                <a:latin typeface="黑体" panose="02010609060101010101" pitchFamily="49" charset="-122"/>
                <a:ea typeface="黑体" panose="02010609060101010101" pitchFamily="49" charset="-122"/>
              </a:rPr>
              <a:t>(</a:t>
            </a:r>
            <a:r>
              <a:rPr lang="zh-CN" altLang="en-US" sz="3000" b="1" dirty="0">
                <a:latin typeface="Times New Roman" panose="02020603050405020304" pitchFamily="18" charset="0"/>
                <a:ea typeface="黑体" panose="02010609060101010101" pitchFamily="49" charset="-122"/>
              </a:rPr>
              <a:t>“</a:t>
            </a:r>
            <a:r>
              <a:rPr lang="zh-CN" altLang="en-US" sz="3000" b="1" dirty="0">
                <a:latin typeface="黑体" panose="02010609060101010101" pitchFamily="49" charset="-122"/>
                <a:ea typeface="黑体" panose="02010609060101010101" pitchFamily="49" charset="-122"/>
              </a:rPr>
              <a:t>/</a:t>
            </a:r>
            <a:r>
              <a:rPr lang="zh-CN" altLang="en-US" sz="3000" b="1" dirty="0">
                <a:latin typeface="Times New Roman" panose="02020603050405020304" pitchFamily="18" charset="0"/>
                <a:ea typeface="黑体" panose="02010609060101010101" pitchFamily="49" charset="-122"/>
              </a:rPr>
              <a:t>”</a:t>
            </a:r>
            <a:r>
              <a:rPr lang="zh-CN" altLang="en-US" sz="3000" b="1" dirty="0">
                <a:latin typeface="黑体" panose="02010609060101010101" pitchFamily="49" charset="-122"/>
                <a:ea typeface="黑体" panose="02010609060101010101" pitchFamily="49" charset="-122"/>
              </a:rPr>
              <a:t>型，顺时针转)和</a:t>
            </a:r>
            <a:r>
              <a:rPr lang="zh-CN" altLang="en-US" sz="3000" b="1" dirty="0">
                <a:solidFill>
                  <a:srgbClr val="FF0000"/>
                </a:solidFill>
                <a:latin typeface="黑体" panose="02010609060101010101" pitchFamily="49" charset="-122"/>
                <a:ea typeface="黑体" panose="02010609060101010101" pitchFamily="49" charset="-122"/>
              </a:rPr>
              <a:t>单向左旋</a:t>
            </a:r>
            <a:r>
              <a:rPr lang="zh-CN" altLang="en-US" sz="3000" b="1" dirty="0">
                <a:latin typeface="黑体" panose="02010609060101010101" pitchFamily="49" charset="-122"/>
                <a:ea typeface="黑体" panose="02010609060101010101" pitchFamily="49" charset="-122"/>
              </a:rPr>
              <a:t>(</a:t>
            </a:r>
            <a:r>
              <a:rPr lang="zh-CN" altLang="en-US" sz="3000" b="1" dirty="0">
                <a:latin typeface="Times New Roman" panose="02020603050405020304" pitchFamily="18" charset="0"/>
                <a:ea typeface="黑体" panose="02010609060101010101" pitchFamily="49" charset="-122"/>
              </a:rPr>
              <a:t>“</a:t>
            </a:r>
            <a:r>
              <a:rPr lang="zh-CN" altLang="en-US" sz="3000" b="1" dirty="0">
                <a:latin typeface="黑体" panose="02010609060101010101" pitchFamily="49" charset="-122"/>
                <a:ea typeface="黑体" panose="02010609060101010101" pitchFamily="49" charset="-122"/>
              </a:rPr>
              <a:t>\</a:t>
            </a:r>
            <a:r>
              <a:rPr lang="zh-CN" altLang="en-US" sz="3000" b="1" dirty="0">
                <a:latin typeface="Times New Roman" panose="02020603050405020304" pitchFamily="18" charset="0"/>
                <a:ea typeface="黑体" panose="02010609060101010101" pitchFamily="49" charset="-122"/>
              </a:rPr>
              <a:t>”</a:t>
            </a:r>
            <a:r>
              <a:rPr lang="zh-CN" altLang="en-US" sz="3000" b="1" dirty="0">
                <a:latin typeface="黑体" panose="02010609060101010101" pitchFamily="49" charset="-122"/>
                <a:ea typeface="黑体" panose="02010609060101010101" pitchFamily="49" charset="-122"/>
              </a:rPr>
              <a:t>型，逆时针转)</a:t>
            </a:r>
          </a:p>
        </p:txBody>
      </p:sp>
      <p:sp>
        <p:nvSpPr>
          <p:cNvPr id="96262" name="Rectangle 6">
            <a:extLst>
              <a:ext uri="{FF2B5EF4-FFF2-40B4-BE49-F238E27FC236}">
                <a16:creationId xmlns:a16="http://schemas.microsoft.com/office/drawing/2014/main" id="{BF2198CF-D13D-43E9-AE00-ABDB6FD5A5A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96263" name="Group 59">
            <a:extLst>
              <a:ext uri="{FF2B5EF4-FFF2-40B4-BE49-F238E27FC236}">
                <a16:creationId xmlns:a16="http://schemas.microsoft.com/office/drawing/2014/main" id="{EB4825D9-0791-44AF-B549-AE616BE99157}"/>
              </a:ext>
            </a:extLst>
          </p:cNvPr>
          <p:cNvGrpSpPr>
            <a:grpSpLocks/>
          </p:cNvGrpSpPr>
          <p:nvPr/>
        </p:nvGrpSpPr>
        <p:grpSpPr bwMode="auto">
          <a:xfrm>
            <a:off x="4859338" y="4724400"/>
            <a:ext cx="3957637" cy="1981200"/>
            <a:chOff x="3072" y="2880"/>
            <a:chExt cx="2493" cy="1248"/>
          </a:xfrm>
        </p:grpSpPr>
        <p:grpSp>
          <p:nvGrpSpPr>
            <p:cNvPr id="96278" name="Group 29">
              <a:extLst>
                <a:ext uri="{FF2B5EF4-FFF2-40B4-BE49-F238E27FC236}">
                  <a16:creationId xmlns:a16="http://schemas.microsoft.com/office/drawing/2014/main" id="{A897F856-D33A-441F-B0D0-7EE443DEA1EF}"/>
                </a:ext>
              </a:extLst>
            </p:cNvPr>
            <p:cNvGrpSpPr>
              <a:grpSpLocks/>
            </p:cNvGrpSpPr>
            <p:nvPr/>
          </p:nvGrpSpPr>
          <p:grpSpPr bwMode="auto">
            <a:xfrm>
              <a:off x="3072" y="2880"/>
              <a:ext cx="1010" cy="863"/>
              <a:chOff x="1046" y="3263"/>
              <a:chExt cx="828" cy="720"/>
            </a:xfrm>
          </p:grpSpPr>
          <p:sp>
            <p:nvSpPr>
              <p:cNvPr id="96287" name="Line 13">
                <a:extLst>
                  <a:ext uri="{FF2B5EF4-FFF2-40B4-BE49-F238E27FC236}">
                    <a16:creationId xmlns:a16="http://schemas.microsoft.com/office/drawing/2014/main" id="{F51F560C-6095-4FB5-8FE8-19467C205387}"/>
                  </a:ext>
                </a:extLst>
              </p:cNvPr>
              <p:cNvSpPr>
                <a:spLocks noChangeShapeType="1"/>
              </p:cNvSpPr>
              <p:nvPr/>
            </p:nvSpPr>
            <p:spPr bwMode="auto">
              <a:xfrm>
                <a:off x="1220" y="3399"/>
                <a:ext cx="508" cy="44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88" name="Oval 20">
                <a:extLst>
                  <a:ext uri="{FF2B5EF4-FFF2-40B4-BE49-F238E27FC236}">
                    <a16:creationId xmlns:a16="http://schemas.microsoft.com/office/drawing/2014/main" id="{F3AD65BD-C74E-4337-A91B-854CEE85A7D6}"/>
                  </a:ext>
                </a:extLst>
              </p:cNvPr>
              <p:cNvSpPr>
                <a:spLocks noChangeArrowheads="1"/>
              </p:cNvSpPr>
              <p:nvPr/>
            </p:nvSpPr>
            <p:spPr bwMode="auto">
              <a:xfrm>
                <a:off x="1046" y="3263"/>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C</a:t>
                </a:r>
              </a:p>
            </p:txBody>
          </p:sp>
          <p:sp>
            <p:nvSpPr>
              <p:cNvPr id="96289" name="Oval 23">
                <a:extLst>
                  <a:ext uri="{FF2B5EF4-FFF2-40B4-BE49-F238E27FC236}">
                    <a16:creationId xmlns:a16="http://schemas.microsoft.com/office/drawing/2014/main" id="{FB81A938-29AE-400F-9C15-F05AEE057423}"/>
                  </a:ext>
                </a:extLst>
              </p:cNvPr>
              <p:cNvSpPr>
                <a:spLocks noChangeArrowheads="1"/>
              </p:cNvSpPr>
              <p:nvPr/>
            </p:nvSpPr>
            <p:spPr bwMode="auto">
              <a:xfrm>
                <a:off x="1680" y="3792"/>
                <a:ext cx="194"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A</a:t>
                </a:r>
              </a:p>
            </p:txBody>
          </p:sp>
          <p:sp>
            <p:nvSpPr>
              <p:cNvPr id="96290" name="Oval 28">
                <a:extLst>
                  <a:ext uri="{FF2B5EF4-FFF2-40B4-BE49-F238E27FC236}">
                    <a16:creationId xmlns:a16="http://schemas.microsoft.com/office/drawing/2014/main" id="{2C98CB49-95D7-45B6-A841-C9019AE6354D}"/>
                  </a:ext>
                </a:extLst>
              </p:cNvPr>
              <p:cNvSpPr>
                <a:spLocks noChangeArrowheads="1"/>
              </p:cNvSpPr>
              <p:nvPr/>
            </p:nvSpPr>
            <p:spPr bwMode="auto">
              <a:xfrm>
                <a:off x="1371" y="3508"/>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B</a:t>
                </a:r>
              </a:p>
            </p:txBody>
          </p:sp>
        </p:grpSp>
        <p:grpSp>
          <p:nvGrpSpPr>
            <p:cNvPr id="96279" name="Group 38">
              <a:extLst>
                <a:ext uri="{FF2B5EF4-FFF2-40B4-BE49-F238E27FC236}">
                  <a16:creationId xmlns:a16="http://schemas.microsoft.com/office/drawing/2014/main" id="{C45461B5-EC60-4E05-9F2A-A38D9683B0FE}"/>
                </a:ext>
              </a:extLst>
            </p:cNvPr>
            <p:cNvGrpSpPr>
              <a:grpSpLocks/>
            </p:cNvGrpSpPr>
            <p:nvPr/>
          </p:nvGrpSpPr>
          <p:grpSpPr bwMode="auto">
            <a:xfrm>
              <a:off x="4560" y="3222"/>
              <a:ext cx="1005" cy="559"/>
              <a:chOff x="1632" y="3270"/>
              <a:chExt cx="1005" cy="559"/>
            </a:xfrm>
          </p:grpSpPr>
          <p:sp>
            <p:nvSpPr>
              <p:cNvPr id="96282" name="Line 31">
                <a:extLst>
                  <a:ext uri="{FF2B5EF4-FFF2-40B4-BE49-F238E27FC236}">
                    <a16:creationId xmlns:a16="http://schemas.microsoft.com/office/drawing/2014/main" id="{5CA4CF33-05E2-45EF-B345-D05991F3FD88}"/>
                  </a:ext>
                </a:extLst>
              </p:cNvPr>
              <p:cNvSpPr>
                <a:spLocks noChangeShapeType="1"/>
              </p:cNvSpPr>
              <p:nvPr/>
            </p:nvSpPr>
            <p:spPr bwMode="auto">
              <a:xfrm>
                <a:off x="2208" y="3456"/>
                <a:ext cx="256" cy="21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83" name="Oval 33">
                <a:extLst>
                  <a:ext uri="{FF2B5EF4-FFF2-40B4-BE49-F238E27FC236}">
                    <a16:creationId xmlns:a16="http://schemas.microsoft.com/office/drawing/2014/main" id="{944CD617-6E73-4820-8437-F716641BDE4C}"/>
                  </a:ext>
                </a:extLst>
              </p:cNvPr>
              <p:cNvSpPr>
                <a:spLocks noChangeArrowheads="1"/>
              </p:cNvSpPr>
              <p:nvPr/>
            </p:nvSpPr>
            <p:spPr bwMode="auto">
              <a:xfrm>
                <a:off x="2400" y="3600"/>
                <a:ext cx="237" cy="22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A</a:t>
                </a:r>
              </a:p>
            </p:txBody>
          </p:sp>
          <p:sp>
            <p:nvSpPr>
              <p:cNvPr id="96284" name="Oval 34">
                <a:extLst>
                  <a:ext uri="{FF2B5EF4-FFF2-40B4-BE49-F238E27FC236}">
                    <a16:creationId xmlns:a16="http://schemas.microsoft.com/office/drawing/2014/main" id="{0E4E730F-A86E-4E7C-BCB1-93DA9F8B07AB}"/>
                  </a:ext>
                </a:extLst>
              </p:cNvPr>
              <p:cNvSpPr>
                <a:spLocks noChangeArrowheads="1"/>
              </p:cNvSpPr>
              <p:nvPr/>
            </p:nvSpPr>
            <p:spPr bwMode="auto">
              <a:xfrm>
                <a:off x="2028" y="3270"/>
                <a:ext cx="240" cy="227"/>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B</a:t>
                </a:r>
              </a:p>
            </p:txBody>
          </p:sp>
          <p:sp>
            <p:nvSpPr>
              <p:cNvPr id="96285" name="Line 35">
                <a:extLst>
                  <a:ext uri="{FF2B5EF4-FFF2-40B4-BE49-F238E27FC236}">
                    <a16:creationId xmlns:a16="http://schemas.microsoft.com/office/drawing/2014/main" id="{B16D5464-7290-44D1-9DCA-F8A7D2ED7970}"/>
                  </a:ext>
                </a:extLst>
              </p:cNvPr>
              <p:cNvSpPr>
                <a:spLocks noChangeShapeType="1"/>
              </p:cNvSpPr>
              <p:nvPr/>
            </p:nvSpPr>
            <p:spPr bwMode="auto">
              <a:xfrm flipH="1">
                <a:off x="1776" y="3456"/>
                <a:ext cx="288"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86" name="Oval 37">
                <a:extLst>
                  <a:ext uri="{FF2B5EF4-FFF2-40B4-BE49-F238E27FC236}">
                    <a16:creationId xmlns:a16="http://schemas.microsoft.com/office/drawing/2014/main" id="{2B3338F7-69BF-4B01-9E54-20BB6FFBFB6C}"/>
                  </a:ext>
                </a:extLst>
              </p:cNvPr>
              <p:cNvSpPr>
                <a:spLocks noChangeArrowheads="1"/>
              </p:cNvSpPr>
              <p:nvPr/>
            </p:nvSpPr>
            <p:spPr bwMode="auto">
              <a:xfrm>
                <a:off x="1632" y="3600"/>
                <a:ext cx="238" cy="22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C</a:t>
                </a:r>
              </a:p>
            </p:txBody>
          </p:sp>
        </p:grpSp>
        <p:sp>
          <p:nvSpPr>
            <p:cNvPr id="96280" name="AutoShape 39">
              <a:extLst>
                <a:ext uri="{FF2B5EF4-FFF2-40B4-BE49-F238E27FC236}">
                  <a16:creationId xmlns:a16="http://schemas.microsoft.com/office/drawing/2014/main" id="{B4217C06-7FF2-4557-9395-AF3CA529B56B}"/>
                </a:ext>
              </a:extLst>
            </p:cNvPr>
            <p:cNvSpPr>
              <a:spLocks noChangeArrowheads="1"/>
            </p:cNvSpPr>
            <p:nvPr/>
          </p:nvSpPr>
          <p:spPr bwMode="auto">
            <a:xfrm>
              <a:off x="4128" y="3312"/>
              <a:ext cx="432" cy="192"/>
            </a:xfrm>
            <a:prstGeom prst="rightArrow">
              <a:avLst>
                <a:gd name="adj1" fmla="val 50000"/>
                <a:gd name="adj2" fmla="val 562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6281" name="Text Box 40">
              <a:extLst>
                <a:ext uri="{FF2B5EF4-FFF2-40B4-BE49-F238E27FC236}">
                  <a16:creationId xmlns:a16="http://schemas.microsoft.com/office/drawing/2014/main" id="{D98438D2-1D94-4972-B6FC-F66C34FE0D01}"/>
                </a:ext>
              </a:extLst>
            </p:cNvPr>
            <p:cNvSpPr txBox="1">
              <a:spLocks noChangeArrowheads="1"/>
            </p:cNvSpPr>
            <p:nvPr/>
          </p:nvSpPr>
          <p:spPr bwMode="auto">
            <a:xfrm>
              <a:off x="3840" y="384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单向左旋</a:t>
              </a:r>
            </a:p>
          </p:txBody>
        </p:sp>
      </p:grpSp>
      <p:grpSp>
        <p:nvGrpSpPr>
          <p:cNvPr id="96264" name="Group 56">
            <a:extLst>
              <a:ext uri="{FF2B5EF4-FFF2-40B4-BE49-F238E27FC236}">
                <a16:creationId xmlns:a16="http://schemas.microsoft.com/office/drawing/2014/main" id="{3C8E36D5-202B-45F0-B52C-4D803BB9230F}"/>
              </a:ext>
            </a:extLst>
          </p:cNvPr>
          <p:cNvGrpSpPr>
            <a:grpSpLocks/>
          </p:cNvGrpSpPr>
          <p:nvPr/>
        </p:nvGrpSpPr>
        <p:grpSpPr bwMode="auto">
          <a:xfrm>
            <a:off x="304800" y="4648200"/>
            <a:ext cx="3652838" cy="2057400"/>
            <a:chOff x="3312" y="2928"/>
            <a:chExt cx="2301" cy="1296"/>
          </a:xfrm>
        </p:grpSpPr>
        <p:grpSp>
          <p:nvGrpSpPr>
            <p:cNvPr id="96265" name="Group 41">
              <a:extLst>
                <a:ext uri="{FF2B5EF4-FFF2-40B4-BE49-F238E27FC236}">
                  <a16:creationId xmlns:a16="http://schemas.microsoft.com/office/drawing/2014/main" id="{15956F40-C6E6-46A9-9F08-6DF984F49F99}"/>
                </a:ext>
              </a:extLst>
            </p:cNvPr>
            <p:cNvGrpSpPr>
              <a:grpSpLocks/>
            </p:cNvGrpSpPr>
            <p:nvPr/>
          </p:nvGrpSpPr>
          <p:grpSpPr bwMode="auto">
            <a:xfrm flipH="1">
              <a:off x="3312" y="2928"/>
              <a:ext cx="1104" cy="959"/>
              <a:chOff x="1046" y="3263"/>
              <a:chExt cx="828" cy="720"/>
            </a:xfrm>
          </p:grpSpPr>
          <p:sp>
            <p:nvSpPr>
              <p:cNvPr id="96274" name="Line 42">
                <a:extLst>
                  <a:ext uri="{FF2B5EF4-FFF2-40B4-BE49-F238E27FC236}">
                    <a16:creationId xmlns:a16="http://schemas.microsoft.com/office/drawing/2014/main" id="{EDE9C7F4-C091-4540-B2B7-738C124D2A35}"/>
                  </a:ext>
                </a:extLst>
              </p:cNvPr>
              <p:cNvSpPr>
                <a:spLocks noChangeShapeType="1"/>
              </p:cNvSpPr>
              <p:nvPr/>
            </p:nvSpPr>
            <p:spPr bwMode="auto">
              <a:xfrm>
                <a:off x="1220" y="3399"/>
                <a:ext cx="508" cy="44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5" name="Oval 43">
                <a:extLst>
                  <a:ext uri="{FF2B5EF4-FFF2-40B4-BE49-F238E27FC236}">
                    <a16:creationId xmlns:a16="http://schemas.microsoft.com/office/drawing/2014/main" id="{5BF76562-DA9D-4AD3-A05E-D6185C208920}"/>
                  </a:ext>
                </a:extLst>
              </p:cNvPr>
              <p:cNvSpPr>
                <a:spLocks noChangeArrowheads="1"/>
              </p:cNvSpPr>
              <p:nvPr/>
            </p:nvSpPr>
            <p:spPr bwMode="auto">
              <a:xfrm>
                <a:off x="1046" y="3263"/>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A</a:t>
                </a:r>
              </a:p>
            </p:txBody>
          </p:sp>
          <p:sp>
            <p:nvSpPr>
              <p:cNvPr id="96276" name="Oval 44">
                <a:extLst>
                  <a:ext uri="{FF2B5EF4-FFF2-40B4-BE49-F238E27FC236}">
                    <a16:creationId xmlns:a16="http://schemas.microsoft.com/office/drawing/2014/main" id="{D6818662-C3F5-4200-916B-63D6227F45AE}"/>
                  </a:ext>
                </a:extLst>
              </p:cNvPr>
              <p:cNvSpPr>
                <a:spLocks noChangeArrowheads="1"/>
              </p:cNvSpPr>
              <p:nvPr/>
            </p:nvSpPr>
            <p:spPr bwMode="auto">
              <a:xfrm>
                <a:off x="1680" y="3792"/>
                <a:ext cx="194"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C</a:t>
                </a:r>
              </a:p>
            </p:txBody>
          </p:sp>
          <p:sp>
            <p:nvSpPr>
              <p:cNvPr id="96277" name="Oval 45">
                <a:extLst>
                  <a:ext uri="{FF2B5EF4-FFF2-40B4-BE49-F238E27FC236}">
                    <a16:creationId xmlns:a16="http://schemas.microsoft.com/office/drawing/2014/main" id="{DD99D98B-E2FF-45A5-9F89-CDEF613F5EFC}"/>
                  </a:ext>
                </a:extLst>
              </p:cNvPr>
              <p:cNvSpPr>
                <a:spLocks noChangeArrowheads="1"/>
              </p:cNvSpPr>
              <p:nvPr/>
            </p:nvSpPr>
            <p:spPr bwMode="auto">
              <a:xfrm>
                <a:off x="1371" y="3508"/>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B</a:t>
                </a:r>
              </a:p>
            </p:txBody>
          </p:sp>
        </p:grpSp>
        <p:grpSp>
          <p:nvGrpSpPr>
            <p:cNvPr id="96266" name="Group 46">
              <a:extLst>
                <a:ext uri="{FF2B5EF4-FFF2-40B4-BE49-F238E27FC236}">
                  <a16:creationId xmlns:a16="http://schemas.microsoft.com/office/drawing/2014/main" id="{B72C241D-DDB0-42DF-B626-2429EED79E2B}"/>
                </a:ext>
              </a:extLst>
            </p:cNvPr>
            <p:cNvGrpSpPr>
              <a:grpSpLocks/>
            </p:cNvGrpSpPr>
            <p:nvPr/>
          </p:nvGrpSpPr>
          <p:grpSpPr bwMode="auto">
            <a:xfrm>
              <a:off x="4608" y="3312"/>
              <a:ext cx="1005" cy="559"/>
              <a:chOff x="1632" y="3270"/>
              <a:chExt cx="1005" cy="559"/>
            </a:xfrm>
          </p:grpSpPr>
          <p:sp>
            <p:nvSpPr>
              <p:cNvPr id="96269" name="Line 47">
                <a:extLst>
                  <a:ext uri="{FF2B5EF4-FFF2-40B4-BE49-F238E27FC236}">
                    <a16:creationId xmlns:a16="http://schemas.microsoft.com/office/drawing/2014/main" id="{4DD8DA01-5BFC-468C-9518-10EA6EE87593}"/>
                  </a:ext>
                </a:extLst>
              </p:cNvPr>
              <p:cNvSpPr>
                <a:spLocks noChangeShapeType="1"/>
              </p:cNvSpPr>
              <p:nvPr/>
            </p:nvSpPr>
            <p:spPr bwMode="auto">
              <a:xfrm>
                <a:off x="2208" y="3456"/>
                <a:ext cx="256" cy="21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0" name="Oval 48">
                <a:extLst>
                  <a:ext uri="{FF2B5EF4-FFF2-40B4-BE49-F238E27FC236}">
                    <a16:creationId xmlns:a16="http://schemas.microsoft.com/office/drawing/2014/main" id="{D09CF33E-791C-41D4-87D4-F548FDCBE1F5}"/>
                  </a:ext>
                </a:extLst>
              </p:cNvPr>
              <p:cNvSpPr>
                <a:spLocks noChangeArrowheads="1"/>
              </p:cNvSpPr>
              <p:nvPr/>
            </p:nvSpPr>
            <p:spPr bwMode="auto">
              <a:xfrm>
                <a:off x="2400" y="3600"/>
                <a:ext cx="237" cy="22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A</a:t>
                </a:r>
              </a:p>
            </p:txBody>
          </p:sp>
          <p:sp>
            <p:nvSpPr>
              <p:cNvPr id="96271" name="Oval 49">
                <a:extLst>
                  <a:ext uri="{FF2B5EF4-FFF2-40B4-BE49-F238E27FC236}">
                    <a16:creationId xmlns:a16="http://schemas.microsoft.com/office/drawing/2014/main" id="{DD88F453-C820-40AA-8ED6-B92F6A1B6958}"/>
                  </a:ext>
                </a:extLst>
              </p:cNvPr>
              <p:cNvSpPr>
                <a:spLocks noChangeArrowheads="1"/>
              </p:cNvSpPr>
              <p:nvPr/>
            </p:nvSpPr>
            <p:spPr bwMode="auto">
              <a:xfrm>
                <a:off x="2028" y="3270"/>
                <a:ext cx="240" cy="227"/>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B</a:t>
                </a:r>
              </a:p>
            </p:txBody>
          </p:sp>
          <p:sp>
            <p:nvSpPr>
              <p:cNvPr id="96272" name="Line 50">
                <a:extLst>
                  <a:ext uri="{FF2B5EF4-FFF2-40B4-BE49-F238E27FC236}">
                    <a16:creationId xmlns:a16="http://schemas.microsoft.com/office/drawing/2014/main" id="{B593F4E2-7C2D-4B89-984A-61D06B56B422}"/>
                  </a:ext>
                </a:extLst>
              </p:cNvPr>
              <p:cNvSpPr>
                <a:spLocks noChangeShapeType="1"/>
              </p:cNvSpPr>
              <p:nvPr/>
            </p:nvSpPr>
            <p:spPr bwMode="auto">
              <a:xfrm flipH="1">
                <a:off x="1776" y="3456"/>
                <a:ext cx="288"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3" name="Oval 51">
                <a:extLst>
                  <a:ext uri="{FF2B5EF4-FFF2-40B4-BE49-F238E27FC236}">
                    <a16:creationId xmlns:a16="http://schemas.microsoft.com/office/drawing/2014/main" id="{F4A65573-52FD-4BCF-8F3F-DA68BE9A4F85}"/>
                  </a:ext>
                </a:extLst>
              </p:cNvPr>
              <p:cNvSpPr>
                <a:spLocks noChangeArrowheads="1"/>
              </p:cNvSpPr>
              <p:nvPr/>
            </p:nvSpPr>
            <p:spPr bwMode="auto">
              <a:xfrm>
                <a:off x="1632" y="3600"/>
                <a:ext cx="238" cy="22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C</a:t>
                </a:r>
              </a:p>
            </p:txBody>
          </p:sp>
        </p:grpSp>
        <p:sp>
          <p:nvSpPr>
            <p:cNvPr id="96267" name="AutoShape 52">
              <a:extLst>
                <a:ext uri="{FF2B5EF4-FFF2-40B4-BE49-F238E27FC236}">
                  <a16:creationId xmlns:a16="http://schemas.microsoft.com/office/drawing/2014/main" id="{70716FB2-2EF0-44B9-9DB4-92C184059A37}"/>
                </a:ext>
              </a:extLst>
            </p:cNvPr>
            <p:cNvSpPr>
              <a:spLocks noChangeArrowheads="1"/>
            </p:cNvSpPr>
            <p:nvPr/>
          </p:nvSpPr>
          <p:spPr bwMode="auto">
            <a:xfrm>
              <a:off x="4176" y="3408"/>
              <a:ext cx="432" cy="192"/>
            </a:xfrm>
            <a:prstGeom prst="rightArrow">
              <a:avLst>
                <a:gd name="adj1" fmla="val 50000"/>
                <a:gd name="adj2" fmla="val 562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6268" name="Text Box 53">
              <a:extLst>
                <a:ext uri="{FF2B5EF4-FFF2-40B4-BE49-F238E27FC236}">
                  <a16:creationId xmlns:a16="http://schemas.microsoft.com/office/drawing/2014/main" id="{7DE997F9-CD81-4169-BC03-8F7BDB97AFEE}"/>
                </a:ext>
              </a:extLst>
            </p:cNvPr>
            <p:cNvSpPr txBox="1">
              <a:spLocks noChangeArrowheads="1"/>
            </p:cNvSpPr>
            <p:nvPr/>
          </p:nvSpPr>
          <p:spPr bwMode="auto">
            <a:xfrm>
              <a:off x="3888" y="3936"/>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单向右旋</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ECF87E07-38ED-45A2-AE16-D3D2A3FDB738}"/>
              </a:ext>
            </a:extLst>
          </p:cNvPr>
          <p:cNvSpPr>
            <a:spLocks noGrp="1" noChangeArrowheads="1"/>
          </p:cNvSpPr>
          <p:nvPr>
            <p:ph type="title"/>
          </p:nvPr>
        </p:nvSpPr>
        <p:spPr>
          <a:xfrm>
            <a:off x="406963" y="1719560"/>
            <a:ext cx="7620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三、平衡二叉树[</a:t>
            </a:r>
            <a:r>
              <a:rPr lang="en-US" altLang="zh-CN" sz="3200" dirty="0">
                <a:latin typeface="黑体" panose="02010609060101010101" pitchFamily="49" charset="-122"/>
                <a:ea typeface="黑体" panose="02010609060101010101" pitchFamily="49" charset="-122"/>
              </a:rPr>
              <a:t>AVL]</a:t>
            </a:r>
            <a:r>
              <a:rPr lang="zh-CN" altLang="en-US" sz="3200" dirty="0">
                <a:latin typeface="黑体" panose="02010609060101010101" pitchFamily="49" charset="-122"/>
                <a:ea typeface="黑体" panose="02010609060101010101" pitchFamily="49" charset="-122"/>
              </a:rPr>
              <a:t>(平衡化双向旋转</a:t>
            </a:r>
            <a:r>
              <a:rPr lang="en-US" altLang="zh-CN" sz="3200" dirty="0">
                <a:latin typeface="黑体" panose="02010609060101010101" pitchFamily="49" charset="-122"/>
                <a:ea typeface="黑体" panose="02010609060101010101" pitchFamily="49" charset="-122"/>
              </a:rPr>
              <a:t>)</a:t>
            </a:r>
          </a:p>
        </p:txBody>
      </p:sp>
      <p:sp>
        <p:nvSpPr>
          <p:cNvPr id="98307" name="Text Box 3">
            <a:extLst>
              <a:ext uri="{FF2B5EF4-FFF2-40B4-BE49-F238E27FC236}">
                <a16:creationId xmlns:a16="http://schemas.microsoft.com/office/drawing/2014/main" id="{42C63164-0B8C-44EA-A64A-0F63295B044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EFD5655-8BC8-4F16-9557-9195AD40F100}" type="slidenum">
              <a:rPr lang="zh-CN" altLang="en-US" sz="2400"/>
              <a:pPr algn="r" eaLnBrk="1" hangingPunct="1">
                <a:spcBef>
                  <a:spcPct val="50000"/>
                </a:spcBef>
                <a:buClrTx/>
                <a:buSzTx/>
                <a:buFontTx/>
                <a:buNone/>
              </a:pPr>
              <a:t>34</a:t>
            </a:fld>
            <a:endParaRPr lang="en-US" altLang="zh-CN" sz="2400"/>
          </a:p>
        </p:txBody>
      </p:sp>
      <p:sp>
        <p:nvSpPr>
          <p:cNvPr id="98308" name="Text Box 4">
            <a:extLst>
              <a:ext uri="{FF2B5EF4-FFF2-40B4-BE49-F238E27FC236}">
                <a16:creationId xmlns:a16="http://schemas.microsoft.com/office/drawing/2014/main" id="{310A363A-E9EE-43A3-A960-D3D7C08D7A8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98309" name="Rectangle 5">
            <a:extLst>
              <a:ext uri="{FF2B5EF4-FFF2-40B4-BE49-F238E27FC236}">
                <a16:creationId xmlns:a16="http://schemas.microsoft.com/office/drawing/2014/main" id="{AAB3A513-EB36-4BA3-9AF3-C40B08EF06B2}"/>
              </a:ext>
            </a:extLst>
          </p:cNvPr>
          <p:cNvSpPr>
            <a:spLocks noGrp="1" noChangeArrowheads="1"/>
          </p:cNvSpPr>
          <p:nvPr>
            <p:ph type="body" idx="1"/>
          </p:nvPr>
        </p:nvSpPr>
        <p:spPr>
          <a:xfrm>
            <a:off x="520245" y="2422848"/>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如果这三个结点处于一条</a:t>
            </a:r>
            <a:r>
              <a:rPr lang="zh-CN" altLang="en-US" b="1" dirty="0">
                <a:solidFill>
                  <a:srgbClr val="FF0000"/>
                </a:solidFill>
                <a:latin typeface="黑体" panose="02010609060101010101" pitchFamily="49" charset="-122"/>
                <a:ea typeface="黑体" panose="02010609060101010101" pitchFamily="49" charset="-122"/>
              </a:rPr>
              <a:t>折线</a:t>
            </a:r>
            <a:r>
              <a:rPr lang="zh-CN" altLang="en-US" b="1" dirty="0">
                <a:latin typeface="黑体" panose="02010609060101010101" pitchFamily="49" charset="-122"/>
                <a:ea typeface="黑体" panose="02010609060101010101" pitchFamily="49" charset="-122"/>
              </a:rPr>
              <a:t>上(</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&lt;</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型或</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&gt;</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型)，则采用双向旋转进行平衡化</a:t>
            </a:r>
            <a:r>
              <a:rPr lang="en-US" altLang="zh-CN" b="1" dirty="0">
                <a:solidFill>
                  <a:schemeClr val="hlink"/>
                </a:solidFill>
                <a:latin typeface="黑体" panose="02010609060101010101" pitchFamily="49" charset="-122"/>
                <a:ea typeface="黑体" panose="02010609060101010101" pitchFamily="49" charset="-122"/>
              </a:rPr>
              <a:t>[A&gt;B&gt;C]</a:t>
            </a:r>
            <a:r>
              <a:rPr lang="zh-CN" altLang="en-US" b="1" dirty="0">
                <a:latin typeface="黑体" panose="02010609060101010101" pitchFamily="49" charset="-122"/>
                <a:ea typeface="黑体" panose="02010609060101010101" pitchFamily="49" charset="-122"/>
              </a:rPr>
              <a:t> 。</a:t>
            </a:r>
          </a:p>
          <a:p>
            <a:pPr eaLnBrk="1" hangingPunct="1">
              <a:spcBef>
                <a:spcPct val="30000"/>
              </a:spcBef>
            </a:pPr>
            <a:r>
              <a:rPr lang="zh-CN" altLang="en-US" sz="3000" b="1" dirty="0">
                <a:latin typeface="黑体" panose="02010609060101010101" pitchFamily="49" charset="-122"/>
                <a:ea typeface="黑体" panose="02010609060101010101" pitchFamily="49" charset="-122"/>
              </a:rPr>
              <a:t>双旋转分为先左后右(</a:t>
            </a:r>
            <a:r>
              <a:rPr lang="zh-CN" altLang="en-US" sz="3000" b="1" dirty="0">
                <a:latin typeface="Times New Roman" panose="02020603050405020304" pitchFamily="18" charset="0"/>
                <a:ea typeface="黑体" panose="02010609060101010101" pitchFamily="49" charset="-122"/>
              </a:rPr>
              <a:t>“</a:t>
            </a:r>
            <a:r>
              <a:rPr lang="zh-CN" altLang="en-US" sz="3000" b="1" dirty="0">
                <a:latin typeface="黑体" panose="02010609060101010101" pitchFamily="49" charset="-122"/>
                <a:ea typeface="黑体" panose="02010609060101010101" pitchFamily="49" charset="-122"/>
              </a:rPr>
              <a:t>&lt;</a:t>
            </a:r>
            <a:r>
              <a:rPr lang="zh-CN" altLang="en-US" sz="3000" b="1" dirty="0">
                <a:latin typeface="Times New Roman" panose="02020603050405020304" pitchFamily="18" charset="0"/>
                <a:ea typeface="黑体" panose="02010609060101010101" pitchFamily="49" charset="-122"/>
              </a:rPr>
              <a:t>”</a:t>
            </a:r>
            <a:r>
              <a:rPr lang="zh-CN" altLang="en-US" sz="3000" b="1" dirty="0">
                <a:latin typeface="黑体" panose="02010609060101010101" pitchFamily="49" charset="-122"/>
                <a:ea typeface="黑体" panose="02010609060101010101" pitchFamily="49" charset="-122"/>
              </a:rPr>
              <a:t>型)和先右后左(</a:t>
            </a:r>
            <a:r>
              <a:rPr lang="zh-CN" altLang="en-US" sz="3000" b="1" dirty="0">
                <a:latin typeface="Times New Roman" panose="02020603050405020304" pitchFamily="18" charset="0"/>
                <a:ea typeface="黑体" panose="02010609060101010101" pitchFamily="49" charset="-122"/>
              </a:rPr>
              <a:t>“</a:t>
            </a:r>
            <a:r>
              <a:rPr lang="zh-CN" altLang="en-US" sz="3000" b="1" dirty="0">
                <a:latin typeface="黑体" panose="02010609060101010101" pitchFamily="49" charset="-122"/>
                <a:ea typeface="黑体" panose="02010609060101010101" pitchFamily="49" charset="-122"/>
              </a:rPr>
              <a:t>&gt;</a:t>
            </a:r>
            <a:r>
              <a:rPr lang="zh-CN" altLang="en-US" sz="3000" b="1" dirty="0">
                <a:latin typeface="Times New Roman" panose="02020603050405020304" pitchFamily="18" charset="0"/>
                <a:ea typeface="黑体" panose="02010609060101010101" pitchFamily="49" charset="-122"/>
              </a:rPr>
              <a:t>”</a:t>
            </a:r>
            <a:r>
              <a:rPr lang="zh-CN" altLang="en-US" sz="3000" b="1" dirty="0">
                <a:latin typeface="黑体" panose="02010609060101010101" pitchFamily="49" charset="-122"/>
                <a:ea typeface="黑体" panose="02010609060101010101" pitchFamily="49" charset="-122"/>
              </a:rPr>
              <a:t>型)</a:t>
            </a:r>
          </a:p>
        </p:txBody>
      </p:sp>
      <p:sp>
        <p:nvSpPr>
          <p:cNvPr id="98310" name="Rectangle 6">
            <a:extLst>
              <a:ext uri="{FF2B5EF4-FFF2-40B4-BE49-F238E27FC236}">
                <a16:creationId xmlns:a16="http://schemas.microsoft.com/office/drawing/2014/main" id="{0CA3AD9B-1906-430D-8F89-03C74B7C3FA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98311" name="Group 12">
            <a:extLst>
              <a:ext uri="{FF2B5EF4-FFF2-40B4-BE49-F238E27FC236}">
                <a16:creationId xmlns:a16="http://schemas.microsoft.com/office/drawing/2014/main" id="{FF78C746-0B54-4F85-852C-386CF49861F7}"/>
              </a:ext>
            </a:extLst>
          </p:cNvPr>
          <p:cNvGrpSpPr>
            <a:grpSpLocks/>
          </p:cNvGrpSpPr>
          <p:nvPr/>
        </p:nvGrpSpPr>
        <p:grpSpPr bwMode="auto">
          <a:xfrm>
            <a:off x="2971800" y="5029200"/>
            <a:ext cx="1219200" cy="762000"/>
            <a:chOff x="1632" y="3270"/>
            <a:chExt cx="1005" cy="559"/>
          </a:xfrm>
        </p:grpSpPr>
        <p:sp>
          <p:nvSpPr>
            <p:cNvPr id="98346" name="Line 13">
              <a:extLst>
                <a:ext uri="{FF2B5EF4-FFF2-40B4-BE49-F238E27FC236}">
                  <a16:creationId xmlns:a16="http://schemas.microsoft.com/office/drawing/2014/main" id="{095A052E-100E-4A4E-A47E-B8BB9BE59EDA}"/>
                </a:ext>
              </a:extLst>
            </p:cNvPr>
            <p:cNvSpPr>
              <a:spLocks noChangeShapeType="1"/>
            </p:cNvSpPr>
            <p:nvPr/>
          </p:nvSpPr>
          <p:spPr bwMode="auto">
            <a:xfrm>
              <a:off x="2208" y="3456"/>
              <a:ext cx="256" cy="21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7" name="Oval 14">
              <a:extLst>
                <a:ext uri="{FF2B5EF4-FFF2-40B4-BE49-F238E27FC236}">
                  <a16:creationId xmlns:a16="http://schemas.microsoft.com/office/drawing/2014/main" id="{8B4826D1-E8BF-45CC-A420-AFC7B0C3A68E}"/>
                </a:ext>
              </a:extLst>
            </p:cNvPr>
            <p:cNvSpPr>
              <a:spLocks noChangeArrowheads="1"/>
            </p:cNvSpPr>
            <p:nvPr/>
          </p:nvSpPr>
          <p:spPr bwMode="auto">
            <a:xfrm>
              <a:off x="2400" y="3600"/>
              <a:ext cx="237" cy="22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A</a:t>
              </a:r>
            </a:p>
          </p:txBody>
        </p:sp>
        <p:sp>
          <p:nvSpPr>
            <p:cNvPr id="98348" name="Oval 15">
              <a:extLst>
                <a:ext uri="{FF2B5EF4-FFF2-40B4-BE49-F238E27FC236}">
                  <a16:creationId xmlns:a16="http://schemas.microsoft.com/office/drawing/2014/main" id="{A9F22D3D-C2A7-496F-9E71-AB1CE3B7AA71}"/>
                </a:ext>
              </a:extLst>
            </p:cNvPr>
            <p:cNvSpPr>
              <a:spLocks noChangeArrowheads="1"/>
            </p:cNvSpPr>
            <p:nvPr/>
          </p:nvSpPr>
          <p:spPr bwMode="auto">
            <a:xfrm>
              <a:off x="2028" y="3270"/>
              <a:ext cx="240" cy="227"/>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B</a:t>
              </a:r>
            </a:p>
          </p:txBody>
        </p:sp>
        <p:sp>
          <p:nvSpPr>
            <p:cNvPr id="98349" name="Line 16">
              <a:extLst>
                <a:ext uri="{FF2B5EF4-FFF2-40B4-BE49-F238E27FC236}">
                  <a16:creationId xmlns:a16="http://schemas.microsoft.com/office/drawing/2014/main" id="{74179A17-47C4-452B-B663-116685E3FCAA}"/>
                </a:ext>
              </a:extLst>
            </p:cNvPr>
            <p:cNvSpPr>
              <a:spLocks noChangeShapeType="1"/>
            </p:cNvSpPr>
            <p:nvPr/>
          </p:nvSpPr>
          <p:spPr bwMode="auto">
            <a:xfrm flipH="1">
              <a:off x="1776" y="3456"/>
              <a:ext cx="288"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50" name="Oval 17">
              <a:extLst>
                <a:ext uri="{FF2B5EF4-FFF2-40B4-BE49-F238E27FC236}">
                  <a16:creationId xmlns:a16="http://schemas.microsoft.com/office/drawing/2014/main" id="{AF98E05A-D05F-47B6-B71E-7EB05612D263}"/>
                </a:ext>
              </a:extLst>
            </p:cNvPr>
            <p:cNvSpPr>
              <a:spLocks noChangeArrowheads="1"/>
            </p:cNvSpPr>
            <p:nvPr/>
          </p:nvSpPr>
          <p:spPr bwMode="auto">
            <a:xfrm>
              <a:off x="1632" y="3600"/>
              <a:ext cx="238" cy="22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C</a:t>
              </a:r>
            </a:p>
          </p:txBody>
        </p:sp>
      </p:grpSp>
      <p:sp>
        <p:nvSpPr>
          <p:cNvPr id="98312" name="AutoShape 18">
            <a:extLst>
              <a:ext uri="{FF2B5EF4-FFF2-40B4-BE49-F238E27FC236}">
                <a16:creationId xmlns:a16="http://schemas.microsoft.com/office/drawing/2014/main" id="{1EF009FF-DAD5-41F0-B9DC-6B7D8FC6AA91}"/>
              </a:ext>
            </a:extLst>
          </p:cNvPr>
          <p:cNvSpPr>
            <a:spLocks noChangeArrowheads="1"/>
          </p:cNvSpPr>
          <p:nvPr/>
        </p:nvSpPr>
        <p:spPr bwMode="auto">
          <a:xfrm>
            <a:off x="914400" y="5410200"/>
            <a:ext cx="523875" cy="261938"/>
          </a:xfrm>
          <a:prstGeom prst="rightArrow">
            <a:avLst>
              <a:gd name="adj1" fmla="val 500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8313" name="Text Box 19">
            <a:extLst>
              <a:ext uri="{FF2B5EF4-FFF2-40B4-BE49-F238E27FC236}">
                <a16:creationId xmlns:a16="http://schemas.microsoft.com/office/drawing/2014/main" id="{50CD9E4B-DAE1-4C82-86C9-A4F4931A865C}"/>
              </a:ext>
            </a:extLst>
          </p:cNvPr>
          <p:cNvSpPr txBox="1">
            <a:spLocks noChangeArrowheads="1"/>
          </p:cNvSpPr>
          <p:nvPr/>
        </p:nvSpPr>
        <p:spPr bwMode="auto">
          <a:xfrm>
            <a:off x="1143000" y="62484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先左后右旋转</a:t>
            </a:r>
          </a:p>
        </p:txBody>
      </p:sp>
      <p:grpSp>
        <p:nvGrpSpPr>
          <p:cNvPr id="98314" name="Group 25">
            <a:extLst>
              <a:ext uri="{FF2B5EF4-FFF2-40B4-BE49-F238E27FC236}">
                <a16:creationId xmlns:a16="http://schemas.microsoft.com/office/drawing/2014/main" id="{74B1E13F-B52C-40D0-884E-A8D1F27CA4D7}"/>
              </a:ext>
            </a:extLst>
          </p:cNvPr>
          <p:cNvGrpSpPr>
            <a:grpSpLocks/>
          </p:cNvGrpSpPr>
          <p:nvPr/>
        </p:nvGrpSpPr>
        <p:grpSpPr bwMode="auto">
          <a:xfrm>
            <a:off x="7696200" y="4953000"/>
            <a:ext cx="1219200" cy="762000"/>
            <a:chOff x="1632" y="3270"/>
            <a:chExt cx="1005" cy="559"/>
          </a:xfrm>
        </p:grpSpPr>
        <p:sp>
          <p:nvSpPr>
            <p:cNvPr id="98341" name="Line 26">
              <a:extLst>
                <a:ext uri="{FF2B5EF4-FFF2-40B4-BE49-F238E27FC236}">
                  <a16:creationId xmlns:a16="http://schemas.microsoft.com/office/drawing/2014/main" id="{8B8FDBD7-D13A-44B7-9008-C268DC3148F1}"/>
                </a:ext>
              </a:extLst>
            </p:cNvPr>
            <p:cNvSpPr>
              <a:spLocks noChangeShapeType="1"/>
            </p:cNvSpPr>
            <p:nvPr/>
          </p:nvSpPr>
          <p:spPr bwMode="auto">
            <a:xfrm>
              <a:off x="2208" y="3456"/>
              <a:ext cx="256" cy="21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2" name="Oval 27">
              <a:extLst>
                <a:ext uri="{FF2B5EF4-FFF2-40B4-BE49-F238E27FC236}">
                  <a16:creationId xmlns:a16="http://schemas.microsoft.com/office/drawing/2014/main" id="{36D74BDC-7356-4225-8717-4FA866E8F0E5}"/>
                </a:ext>
              </a:extLst>
            </p:cNvPr>
            <p:cNvSpPr>
              <a:spLocks noChangeArrowheads="1"/>
            </p:cNvSpPr>
            <p:nvPr/>
          </p:nvSpPr>
          <p:spPr bwMode="auto">
            <a:xfrm>
              <a:off x="2400" y="3600"/>
              <a:ext cx="237" cy="22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A</a:t>
              </a:r>
            </a:p>
          </p:txBody>
        </p:sp>
        <p:sp>
          <p:nvSpPr>
            <p:cNvPr id="98343" name="Oval 28">
              <a:extLst>
                <a:ext uri="{FF2B5EF4-FFF2-40B4-BE49-F238E27FC236}">
                  <a16:creationId xmlns:a16="http://schemas.microsoft.com/office/drawing/2014/main" id="{FA4C4870-1067-4CD6-A591-5A6DF8AB441D}"/>
                </a:ext>
              </a:extLst>
            </p:cNvPr>
            <p:cNvSpPr>
              <a:spLocks noChangeArrowheads="1"/>
            </p:cNvSpPr>
            <p:nvPr/>
          </p:nvSpPr>
          <p:spPr bwMode="auto">
            <a:xfrm>
              <a:off x="2028" y="3270"/>
              <a:ext cx="240" cy="227"/>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B</a:t>
              </a:r>
            </a:p>
          </p:txBody>
        </p:sp>
        <p:sp>
          <p:nvSpPr>
            <p:cNvPr id="98344" name="Line 29">
              <a:extLst>
                <a:ext uri="{FF2B5EF4-FFF2-40B4-BE49-F238E27FC236}">
                  <a16:creationId xmlns:a16="http://schemas.microsoft.com/office/drawing/2014/main" id="{135DD60A-B253-4DAD-8F7B-8FEF807B0732}"/>
                </a:ext>
              </a:extLst>
            </p:cNvPr>
            <p:cNvSpPr>
              <a:spLocks noChangeShapeType="1"/>
            </p:cNvSpPr>
            <p:nvPr/>
          </p:nvSpPr>
          <p:spPr bwMode="auto">
            <a:xfrm flipH="1">
              <a:off x="1776" y="3456"/>
              <a:ext cx="288"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5" name="Oval 30">
              <a:extLst>
                <a:ext uri="{FF2B5EF4-FFF2-40B4-BE49-F238E27FC236}">
                  <a16:creationId xmlns:a16="http://schemas.microsoft.com/office/drawing/2014/main" id="{FABEC2E5-9063-46CC-BAF9-2D20ECA6FB81}"/>
                </a:ext>
              </a:extLst>
            </p:cNvPr>
            <p:cNvSpPr>
              <a:spLocks noChangeArrowheads="1"/>
            </p:cNvSpPr>
            <p:nvPr/>
          </p:nvSpPr>
          <p:spPr bwMode="auto">
            <a:xfrm>
              <a:off x="1632" y="3600"/>
              <a:ext cx="238" cy="22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C</a:t>
              </a:r>
            </a:p>
          </p:txBody>
        </p:sp>
      </p:grpSp>
      <p:sp>
        <p:nvSpPr>
          <p:cNvPr id="98315" name="AutoShape 31">
            <a:extLst>
              <a:ext uri="{FF2B5EF4-FFF2-40B4-BE49-F238E27FC236}">
                <a16:creationId xmlns:a16="http://schemas.microsoft.com/office/drawing/2014/main" id="{A05D5729-255B-4E4D-89F2-1BF613C0E846}"/>
              </a:ext>
            </a:extLst>
          </p:cNvPr>
          <p:cNvSpPr>
            <a:spLocks noChangeArrowheads="1"/>
          </p:cNvSpPr>
          <p:nvPr/>
        </p:nvSpPr>
        <p:spPr bwMode="auto">
          <a:xfrm>
            <a:off x="5943600" y="5410200"/>
            <a:ext cx="523875" cy="261938"/>
          </a:xfrm>
          <a:prstGeom prst="rightArrow">
            <a:avLst>
              <a:gd name="adj1" fmla="val 500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8316" name="Text Box 32">
            <a:extLst>
              <a:ext uri="{FF2B5EF4-FFF2-40B4-BE49-F238E27FC236}">
                <a16:creationId xmlns:a16="http://schemas.microsoft.com/office/drawing/2014/main" id="{9F5301B3-7648-4AE7-8525-2A080265FA81}"/>
              </a:ext>
            </a:extLst>
          </p:cNvPr>
          <p:cNvSpPr txBox="1">
            <a:spLocks noChangeArrowheads="1"/>
          </p:cNvSpPr>
          <p:nvPr/>
        </p:nvSpPr>
        <p:spPr bwMode="auto">
          <a:xfrm>
            <a:off x="59436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先右后左旋转</a:t>
            </a:r>
          </a:p>
        </p:txBody>
      </p:sp>
      <p:grpSp>
        <p:nvGrpSpPr>
          <p:cNvPr id="98317" name="Group 35">
            <a:extLst>
              <a:ext uri="{FF2B5EF4-FFF2-40B4-BE49-F238E27FC236}">
                <a16:creationId xmlns:a16="http://schemas.microsoft.com/office/drawing/2014/main" id="{FC17966F-59EB-4760-A80A-D215622D5341}"/>
              </a:ext>
            </a:extLst>
          </p:cNvPr>
          <p:cNvGrpSpPr>
            <a:grpSpLocks/>
          </p:cNvGrpSpPr>
          <p:nvPr/>
        </p:nvGrpSpPr>
        <p:grpSpPr bwMode="auto">
          <a:xfrm>
            <a:off x="228600" y="4876800"/>
            <a:ext cx="746125" cy="1241425"/>
            <a:chOff x="540" y="2880"/>
            <a:chExt cx="614" cy="911"/>
          </a:xfrm>
        </p:grpSpPr>
        <p:sp>
          <p:nvSpPr>
            <p:cNvPr id="98336" name="Line 8">
              <a:extLst>
                <a:ext uri="{FF2B5EF4-FFF2-40B4-BE49-F238E27FC236}">
                  <a16:creationId xmlns:a16="http://schemas.microsoft.com/office/drawing/2014/main" id="{A29473BB-8059-4508-B008-3E5BCA14F78B}"/>
                </a:ext>
              </a:extLst>
            </p:cNvPr>
            <p:cNvSpPr>
              <a:spLocks noChangeShapeType="1"/>
            </p:cNvSpPr>
            <p:nvPr/>
          </p:nvSpPr>
          <p:spPr bwMode="auto">
            <a:xfrm>
              <a:off x="720" y="3408"/>
              <a:ext cx="256" cy="21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37" name="Oval 9">
              <a:extLst>
                <a:ext uri="{FF2B5EF4-FFF2-40B4-BE49-F238E27FC236}">
                  <a16:creationId xmlns:a16="http://schemas.microsoft.com/office/drawing/2014/main" id="{A1B557A1-1F3D-4598-9F0A-0D8CF78291A9}"/>
                </a:ext>
              </a:extLst>
            </p:cNvPr>
            <p:cNvSpPr>
              <a:spLocks noChangeArrowheads="1"/>
            </p:cNvSpPr>
            <p:nvPr/>
          </p:nvSpPr>
          <p:spPr bwMode="auto">
            <a:xfrm>
              <a:off x="912" y="2880"/>
              <a:ext cx="238" cy="22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A</a:t>
              </a:r>
            </a:p>
          </p:txBody>
        </p:sp>
        <p:sp>
          <p:nvSpPr>
            <p:cNvPr id="98338" name="Oval 10">
              <a:extLst>
                <a:ext uri="{FF2B5EF4-FFF2-40B4-BE49-F238E27FC236}">
                  <a16:creationId xmlns:a16="http://schemas.microsoft.com/office/drawing/2014/main" id="{FD2E759C-C4FE-4272-8355-6B6B3BF0D832}"/>
                </a:ext>
              </a:extLst>
            </p:cNvPr>
            <p:cNvSpPr>
              <a:spLocks noChangeArrowheads="1"/>
            </p:cNvSpPr>
            <p:nvPr/>
          </p:nvSpPr>
          <p:spPr bwMode="auto">
            <a:xfrm>
              <a:off x="917" y="3562"/>
              <a:ext cx="237" cy="22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B</a:t>
              </a:r>
            </a:p>
          </p:txBody>
        </p:sp>
        <p:sp>
          <p:nvSpPr>
            <p:cNvPr id="98339" name="Line 33">
              <a:extLst>
                <a:ext uri="{FF2B5EF4-FFF2-40B4-BE49-F238E27FC236}">
                  <a16:creationId xmlns:a16="http://schemas.microsoft.com/office/drawing/2014/main" id="{C51803CE-918B-4DE3-BD9B-88F42D7BDB59}"/>
                </a:ext>
              </a:extLst>
            </p:cNvPr>
            <p:cNvSpPr>
              <a:spLocks noChangeShapeType="1"/>
            </p:cNvSpPr>
            <p:nvPr/>
          </p:nvSpPr>
          <p:spPr bwMode="auto">
            <a:xfrm flipV="1">
              <a:off x="720" y="3072"/>
              <a:ext cx="240"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0" name="Oval 34">
              <a:extLst>
                <a:ext uri="{FF2B5EF4-FFF2-40B4-BE49-F238E27FC236}">
                  <a16:creationId xmlns:a16="http://schemas.microsoft.com/office/drawing/2014/main" id="{43E87082-FBBB-4565-BEF1-4B38D96F5F14}"/>
                </a:ext>
              </a:extLst>
            </p:cNvPr>
            <p:cNvSpPr>
              <a:spLocks noChangeArrowheads="1"/>
            </p:cNvSpPr>
            <p:nvPr/>
          </p:nvSpPr>
          <p:spPr bwMode="auto">
            <a:xfrm>
              <a:off x="540" y="3222"/>
              <a:ext cx="240" cy="227"/>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C</a:t>
              </a:r>
            </a:p>
          </p:txBody>
        </p:sp>
      </p:grpSp>
      <p:grpSp>
        <p:nvGrpSpPr>
          <p:cNvPr id="98318" name="Group 36">
            <a:extLst>
              <a:ext uri="{FF2B5EF4-FFF2-40B4-BE49-F238E27FC236}">
                <a16:creationId xmlns:a16="http://schemas.microsoft.com/office/drawing/2014/main" id="{CF1F332C-B97A-488B-A577-3832A14445F6}"/>
              </a:ext>
            </a:extLst>
          </p:cNvPr>
          <p:cNvGrpSpPr>
            <a:grpSpLocks/>
          </p:cNvGrpSpPr>
          <p:nvPr/>
        </p:nvGrpSpPr>
        <p:grpSpPr bwMode="auto">
          <a:xfrm flipH="1">
            <a:off x="5029200" y="4876800"/>
            <a:ext cx="757238" cy="1241425"/>
            <a:chOff x="540" y="2880"/>
            <a:chExt cx="614" cy="911"/>
          </a:xfrm>
        </p:grpSpPr>
        <p:sp>
          <p:nvSpPr>
            <p:cNvPr id="98331" name="Line 37">
              <a:extLst>
                <a:ext uri="{FF2B5EF4-FFF2-40B4-BE49-F238E27FC236}">
                  <a16:creationId xmlns:a16="http://schemas.microsoft.com/office/drawing/2014/main" id="{B1C73DCC-8032-440C-B1D3-896052822E8E}"/>
                </a:ext>
              </a:extLst>
            </p:cNvPr>
            <p:cNvSpPr>
              <a:spLocks noChangeShapeType="1"/>
            </p:cNvSpPr>
            <p:nvPr/>
          </p:nvSpPr>
          <p:spPr bwMode="auto">
            <a:xfrm>
              <a:off x="720" y="3408"/>
              <a:ext cx="256" cy="21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32" name="Oval 38">
              <a:extLst>
                <a:ext uri="{FF2B5EF4-FFF2-40B4-BE49-F238E27FC236}">
                  <a16:creationId xmlns:a16="http://schemas.microsoft.com/office/drawing/2014/main" id="{6D219F68-DF45-4D4F-9509-C23D969E1473}"/>
                </a:ext>
              </a:extLst>
            </p:cNvPr>
            <p:cNvSpPr>
              <a:spLocks noChangeArrowheads="1"/>
            </p:cNvSpPr>
            <p:nvPr/>
          </p:nvSpPr>
          <p:spPr bwMode="auto">
            <a:xfrm>
              <a:off x="912" y="2880"/>
              <a:ext cx="238" cy="22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C</a:t>
              </a:r>
            </a:p>
          </p:txBody>
        </p:sp>
        <p:sp>
          <p:nvSpPr>
            <p:cNvPr id="98333" name="Oval 39">
              <a:extLst>
                <a:ext uri="{FF2B5EF4-FFF2-40B4-BE49-F238E27FC236}">
                  <a16:creationId xmlns:a16="http://schemas.microsoft.com/office/drawing/2014/main" id="{22231F9E-430C-4CE6-BE29-E6FAB7E6A226}"/>
                </a:ext>
              </a:extLst>
            </p:cNvPr>
            <p:cNvSpPr>
              <a:spLocks noChangeArrowheads="1"/>
            </p:cNvSpPr>
            <p:nvPr/>
          </p:nvSpPr>
          <p:spPr bwMode="auto">
            <a:xfrm>
              <a:off x="917" y="3562"/>
              <a:ext cx="237" cy="22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B</a:t>
              </a:r>
            </a:p>
          </p:txBody>
        </p:sp>
        <p:sp>
          <p:nvSpPr>
            <p:cNvPr id="98334" name="Line 40">
              <a:extLst>
                <a:ext uri="{FF2B5EF4-FFF2-40B4-BE49-F238E27FC236}">
                  <a16:creationId xmlns:a16="http://schemas.microsoft.com/office/drawing/2014/main" id="{0F51394E-904D-4E84-BDF5-0FC0B1910EDC}"/>
                </a:ext>
              </a:extLst>
            </p:cNvPr>
            <p:cNvSpPr>
              <a:spLocks noChangeShapeType="1"/>
            </p:cNvSpPr>
            <p:nvPr/>
          </p:nvSpPr>
          <p:spPr bwMode="auto">
            <a:xfrm flipV="1">
              <a:off x="720" y="3072"/>
              <a:ext cx="240"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35" name="Oval 41">
              <a:extLst>
                <a:ext uri="{FF2B5EF4-FFF2-40B4-BE49-F238E27FC236}">
                  <a16:creationId xmlns:a16="http://schemas.microsoft.com/office/drawing/2014/main" id="{FA8F8EDE-ED3D-4BCD-B7E7-AC6BC06FEB8B}"/>
                </a:ext>
              </a:extLst>
            </p:cNvPr>
            <p:cNvSpPr>
              <a:spLocks noChangeArrowheads="1"/>
            </p:cNvSpPr>
            <p:nvPr/>
          </p:nvSpPr>
          <p:spPr bwMode="auto">
            <a:xfrm>
              <a:off x="540" y="3222"/>
              <a:ext cx="240" cy="227"/>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A</a:t>
              </a:r>
            </a:p>
          </p:txBody>
        </p:sp>
      </p:grpSp>
      <p:grpSp>
        <p:nvGrpSpPr>
          <p:cNvPr id="98319" name="Group 42">
            <a:extLst>
              <a:ext uri="{FF2B5EF4-FFF2-40B4-BE49-F238E27FC236}">
                <a16:creationId xmlns:a16="http://schemas.microsoft.com/office/drawing/2014/main" id="{B734D3F6-38D1-4B57-B269-F8C9F570D283}"/>
              </a:ext>
            </a:extLst>
          </p:cNvPr>
          <p:cNvGrpSpPr>
            <a:grpSpLocks/>
          </p:cNvGrpSpPr>
          <p:nvPr/>
        </p:nvGrpSpPr>
        <p:grpSpPr bwMode="auto">
          <a:xfrm flipH="1">
            <a:off x="1219200" y="4953000"/>
            <a:ext cx="1338263" cy="1154113"/>
            <a:chOff x="1046" y="3263"/>
            <a:chExt cx="828" cy="720"/>
          </a:xfrm>
        </p:grpSpPr>
        <p:sp>
          <p:nvSpPr>
            <p:cNvPr id="98327" name="Line 43">
              <a:extLst>
                <a:ext uri="{FF2B5EF4-FFF2-40B4-BE49-F238E27FC236}">
                  <a16:creationId xmlns:a16="http://schemas.microsoft.com/office/drawing/2014/main" id="{D983EEA4-EA95-468F-975B-0AA76D5D0B5A}"/>
                </a:ext>
              </a:extLst>
            </p:cNvPr>
            <p:cNvSpPr>
              <a:spLocks noChangeShapeType="1"/>
            </p:cNvSpPr>
            <p:nvPr/>
          </p:nvSpPr>
          <p:spPr bwMode="auto">
            <a:xfrm>
              <a:off x="1220" y="3399"/>
              <a:ext cx="508" cy="44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8" name="Oval 44">
              <a:extLst>
                <a:ext uri="{FF2B5EF4-FFF2-40B4-BE49-F238E27FC236}">
                  <a16:creationId xmlns:a16="http://schemas.microsoft.com/office/drawing/2014/main" id="{90E81964-C7B6-4DA8-9747-08AB61562527}"/>
                </a:ext>
              </a:extLst>
            </p:cNvPr>
            <p:cNvSpPr>
              <a:spLocks noChangeArrowheads="1"/>
            </p:cNvSpPr>
            <p:nvPr/>
          </p:nvSpPr>
          <p:spPr bwMode="auto">
            <a:xfrm>
              <a:off x="1046" y="3263"/>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A</a:t>
              </a:r>
            </a:p>
          </p:txBody>
        </p:sp>
        <p:sp>
          <p:nvSpPr>
            <p:cNvPr id="98329" name="Oval 45">
              <a:extLst>
                <a:ext uri="{FF2B5EF4-FFF2-40B4-BE49-F238E27FC236}">
                  <a16:creationId xmlns:a16="http://schemas.microsoft.com/office/drawing/2014/main" id="{ADBA83D1-F2E5-4364-ACBA-FF8778814B7E}"/>
                </a:ext>
              </a:extLst>
            </p:cNvPr>
            <p:cNvSpPr>
              <a:spLocks noChangeArrowheads="1"/>
            </p:cNvSpPr>
            <p:nvPr/>
          </p:nvSpPr>
          <p:spPr bwMode="auto">
            <a:xfrm>
              <a:off x="1680" y="3792"/>
              <a:ext cx="194"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C</a:t>
              </a:r>
            </a:p>
          </p:txBody>
        </p:sp>
        <p:sp>
          <p:nvSpPr>
            <p:cNvPr id="98330" name="Oval 46">
              <a:extLst>
                <a:ext uri="{FF2B5EF4-FFF2-40B4-BE49-F238E27FC236}">
                  <a16:creationId xmlns:a16="http://schemas.microsoft.com/office/drawing/2014/main" id="{90021400-717B-49DD-AE45-9819BB215FF3}"/>
                </a:ext>
              </a:extLst>
            </p:cNvPr>
            <p:cNvSpPr>
              <a:spLocks noChangeArrowheads="1"/>
            </p:cNvSpPr>
            <p:nvPr/>
          </p:nvSpPr>
          <p:spPr bwMode="auto">
            <a:xfrm>
              <a:off x="1371" y="3508"/>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B</a:t>
              </a:r>
            </a:p>
          </p:txBody>
        </p:sp>
      </p:grpSp>
      <p:grpSp>
        <p:nvGrpSpPr>
          <p:cNvPr id="98320" name="Group 47">
            <a:extLst>
              <a:ext uri="{FF2B5EF4-FFF2-40B4-BE49-F238E27FC236}">
                <a16:creationId xmlns:a16="http://schemas.microsoft.com/office/drawing/2014/main" id="{96588F98-BABA-4586-B14D-55A200E04568}"/>
              </a:ext>
            </a:extLst>
          </p:cNvPr>
          <p:cNvGrpSpPr>
            <a:grpSpLocks/>
          </p:cNvGrpSpPr>
          <p:nvPr/>
        </p:nvGrpSpPr>
        <p:grpSpPr bwMode="auto">
          <a:xfrm>
            <a:off x="6096000" y="4953000"/>
            <a:ext cx="1223963" cy="1176338"/>
            <a:chOff x="1046" y="3263"/>
            <a:chExt cx="828" cy="720"/>
          </a:xfrm>
        </p:grpSpPr>
        <p:sp>
          <p:nvSpPr>
            <p:cNvPr id="98323" name="Line 48">
              <a:extLst>
                <a:ext uri="{FF2B5EF4-FFF2-40B4-BE49-F238E27FC236}">
                  <a16:creationId xmlns:a16="http://schemas.microsoft.com/office/drawing/2014/main" id="{A34647EE-C441-46DC-BCEB-3CB40B0D91F1}"/>
                </a:ext>
              </a:extLst>
            </p:cNvPr>
            <p:cNvSpPr>
              <a:spLocks noChangeShapeType="1"/>
            </p:cNvSpPr>
            <p:nvPr/>
          </p:nvSpPr>
          <p:spPr bwMode="auto">
            <a:xfrm>
              <a:off x="1220" y="3399"/>
              <a:ext cx="508" cy="44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4" name="Oval 49">
              <a:extLst>
                <a:ext uri="{FF2B5EF4-FFF2-40B4-BE49-F238E27FC236}">
                  <a16:creationId xmlns:a16="http://schemas.microsoft.com/office/drawing/2014/main" id="{52A254FD-711F-43A9-8843-6F458DEE0FDF}"/>
                </a:ext>
              </a:extLst>
            </p:cNvPr>
            <p:cNvSpPr>
              <a:spLocks noChangeArrowheads="1"/>
            </p:cNvSpPr>
            <p:nvPr/>
          </p:nvSpPr>
          <p:spPr bwMode="auto">
            <a:xfrm>
              <a:off x="1046" y="3263"/>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C</a:t>
              </a:r>
            </a:p>
          </p:txBody>
        </p:sp>
        <p:sp>
          <p:nvSpPr>
            <p:cNvPr id="98325" name="Oval 50">
              <a:extLst>
                <a:ext uri="{FF2B5EF4-FFF2-40B4-BE49-F238E27FC236}">
                  <a16:creationId xmlns:a16="http://schemas.microsoft.com/office/drawing/2014/main" id="{743DD96E-4760-499C-AEEA-955CDF1A36F5}"/>
                </a:ext>
              </a:extLst>
            </p:cNvPr>
            <p:cNvSpPr>
              <a:spLocks noChangeArrowheads="1"/>
            </p:cNvSpPr>
            <p:nvPr/>
          </p:nvSpPr>
          <p:spPr bwMode="auto">
            <a:xfrm>
              <a:off x="1680" y="3792"/>
              <a:ext cx="194"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A</a:t>
              </a:r>
            </a:p>
          </p:txBody>
        </p:sp>
        <p:sp>
          <p:nvSpPr>
            <p:cNvPr id="98326" name="Oval 51">
              <a:extLst>
                <a:ext uri="{FF2B5EF4-FFF2-40B4-BE49-F238E27FC236}">
                  <a16:creationId xmlns:a16="http://schemas.microsoft.com/office/drawing/2014/main" id="{D45F56E4-CBE5-4A27-81AD-3969B1432C8C}"/>
                </a:ext>
              </a:extLst>
            </p:cNvPr>
            <p:cNvSpPr>
              <a:spLocks noChangeArrowheads="1"/>
            </p:cNvSpPr>
            <p:nvPr/>
          </p:nvSpPr>
          <p:spPr bwMode="auto">
            <a:xfrm>
              <a:off x="1371" y="3508"/>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B</a:t>
              </a:r>
            </a:p>
          </p:txBody>
        </p:sp>
      </p:grpSp>
      <p:sp>
        <p:nvSpPr>
          <p:cNvPr id="98321" name="AutoShape 52">
            <a:extLst>
              <a:ext uri="{FF2B5EF4-FFF2-40B4-BE49-F238E27FC236}">
                <a16:creationId xmlns:a16="http://schemas.microsoft.com/office/drawing/2014/main" id="{E3CFDE39-ED8F-4034-B1FC-26F1F5A44400}"/>
              </a:ext>
            </a:extLst>
          </p:cNvPr>
          <p:cNvSpPr>
            <a:spLocks noChangeArrowheads="1"/>
          </p:cNvSpPr>
          <p:nvPr/>
        </p:nvSpPr>
        <p:spPr bwMode="auto">
          <a:xfrm>
            <a:off x="2286000" y="5410200"/>
            <a:ext cx="523875" cy="261938"/>
          </a:xfrm>
          <a:prstGeom prst="rightArrow">
            <a:avLst>
              <a:gd name="adj1" fmla="val 500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8322" name="AutoShape 53">
            <a:extLst>
              <a:ext uri="{FF2B5EF4-FFF2-40B4-BE49-F238E27FC236}">
                <a16:creationId xmlns:a16="http://schemas.microsoft.com/office/drawing/2014/main" id="{4C97A2BE-216B-453F-82F1-E84CF9A36DD9}"/>
              </a:ext>
            </a:extLst>
          </p:cNvPr>
          <p:cNvSpPr>
            <a:spLocks noChangeArrowheads="1"/>
          </p:cNvSpPr>
          <p:nvPr/>
        </p:nvSpPr>
        <p:spPr bwMode="auto">
          <a:xfrm>
            <a:off x="7086600" y="5410200"/>
            <a:ext cx="523875" cy="261938"/>
          </a:xfrm>
          <a:prstGeom prst="rightArrow">
            <a:avLst>
              <a:gd name="adj1" fmla="val 500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229B022F-9E55-4059-A78F-A60407F3A66A}"/>
              </a:ext>
            </a:extLst>
          </p:cNvPr>
          <p:cNvSpPr>
            <a:spLocks noGrp="1" noChangeArrowheads="1"/>
          </p:cNvSpPr>
          <p:nvPr>
            <p:ph type="title"/>
          </p:nvPr>
        </p:nvSpPr>
        <p:spPr>
          <a:xfrm>
            <a:off x="457200" y="1981200"/>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(单向右旋</a:t>
            </a:r>
            <a:r>
              <a:rPr lang="en-US" altLang="zh-CN" sz="3200">
                <a:latin typeface="黑体" panose="02010609060101010101" pitchFamily="49" charset="-122"/>
                <a:ea typeface="黑体" panose="02010609060101010101" pitchFamily="49" charset="-122"/>
              </a:rPr>
              <a:t>)</a:t>
            </a:r>
          </a:p>
        </p:txBody>
      </p:sp>
      <p:sp>
        <p:nvSpPr>
          <p:cNvPr id="100355" name="Text Box 3">
            <a:extLst>
              <a:ext uri="{FF2B5EF4-FFF2-40B4-BE49-F238E27FC236}">
                <a16:creationId xmlns:a16="http://schemas.microsoft.com/office/drawing/2014/main" id="{3C5AD4FF-F4A2-4965-A81E-DE8AF1562E5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88BA230-BEEF-4A8D-8079-633519814C24}" type="slidenum">
              <a:rPr lang="zh-CN" altLang="en-US" sz="2400"/>
              <a:pPr algn="r" eaLnBrk="1" hangingPunct="1">
                <a:spcBef>
                  <a:spcPct val="50000"/>
                </a:spcBef>
                <a:buClrTx/>
                <a:buSzTx/>
                <a:buFontTx/>
                <a:buNone/>
              </a:pPr>
              <a:t>35</a:t>
            </a:fld>
            <a:endParaRPr lang="en-US" altLang="zh-CN" sz="2400"/>
          </a:p>
        </p:txBody>
      </p:sp>
      <p:sp>
        <p:nvSpPr>
          <p:cNvPr id="100356" name="Text Box 4">
            <a:extLst>
              <a:ext uri="{FF2B5EF4-FFF2-40B4-BE49-F238E27FC236}">
                <a16:creationId xmlns:a16="http://schemas.microsoft.com/office/drawing/2014/main" id="{B8DBA824-BB21-468F-ADD7-43C1C12E33D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00357" name="Rectangle 5">
            <a:extLst>
              <a:ext uri="{FF2B5EF4-FFF2-40B4-BE49-F238E27FC236}">
                <a16:creationId xmlns:a16="http://schemas.microsoft.com/office/drawing/2014/main" id="{2C776286-EFFF-4087-85A6-245565133E2F}"/>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在</a:t>
            </a:r>
            <a:r>
              <a:rPr lang="en-US" altLang="zh-CN" b="1">
                <a:latin typeface="黑体" panose="02010609060101010101" pitchFamily="49" charset="-122"/>
                <a:ea typeface="黑体" panose="02010609060101010101" pitchFamily="49" charset="-122"/>
              </a:rPr>
              <a:t>B</a:t>
            </a:r>
            <a:r>
              <a:rPr lang="zh-CN" altLang="en-US" b="1">
                <a:solidFill>
                  <a:srgbClr val="FF0000"/>
                </a:solidFill>
                <a:latin typeface="黑体" panose="02010609060101010101" pitchFamily="49" charset="-122"/>
                <a:ea typeface="黑体" panose="02010609060101010101" pitchFamily="49" charset="-122"/>
              </a:rPr>
              <a:t>左</a:t>
            </a:r>
            <a:r>
              <a:rPr lang="zh-CN" altLang="en-US" b="1">
                <a:latin typeface="黑体" panose="02010609060101010101" pitchFamily="49" charset="-122"/>
                <a:ea typeface="黑体" panose="02010609060101010101" pitchFamily="49" charset="-122"/>
              </a:rPr>
              <a:t>子树</a:t>
            </a:r>
            <a:r>
              <a:rPr lang="en-US" altLang="zh-CN" b="1">
                <a:latin typeface="黑体" panose="02010609060101010101" pitchFamily="49" charset="-122"/>
                <a:ea typeface="黑体" panose="02010609060101010101" pitchFamily="49" charset="-122"/>
              </a:rPr>
              <a:t>B</a:t>
            </a:r>
            <a:r>
              <a:rPr lang="en-US" altLang="zh-CN" b="1" baseline="-25000">
                <a:latin typeface="黑体" panose="02010609060101010101" pitchFamily="49" charset="-122"/>
                <a:ea typeface="黑体" panose="02010609060101010101" pitchFamily="49" charset="-122"/>
              </a:rPr>
              <a:t>L</a:t>
            </a:r>
            <a:r>
              <a:rPr lang="zh-CN" altLang="en-US" b="1">
                <a:latin typeface="黑体" panose="02010609060101010101" pitchFamily="49" charset="-122"/>
                <a:ea typeface="黑体" panose="02010609060101010101" pitchFamily="49" charset="-122"/>
              </a:rPr>
              <a:t>上插入新结点使其高度增1，导致结点</a:t>
            </a:r>
            <a:r>
              <a:rPr lang="en-US" altLang="zh-CN" b="1">
                <a:latin typeface="黑体" panose="02010609060101010101" pitchFamily="49" charset="-122"/>
                <a:ea typeface="黑体" panose="02010609060101010101" pitchFamily="49" charset="-122"/>
              </a:rPr>
              <a:t>A</a:t>
            </a:r>
            <a:r>
              <a:rPr lang="zh-CN" altLang="en-US" b="1">
                <a:latin typeface="黑体" panose="02010609060101010101" pitchFamily="49" charset="-122"/>
                <a:ea typeface="黑体" panose="02010609060101010101" pitchFamily="49" charset="-122"/>
              </a:rPr>
              <a:t>的平衡因子增到 +2，造成不平衡。</a:t>
            </a:r>
          </a:p>
        </p:txBody>
      </p:sp>
      <p:sp>
        <p:nvSpPr>
          <p:cNvPr id="100358" name="Rectangle 6">
            <a:extLst>
              <a:ext uri="{FF2B5EF4-FFF2-40B4-BE49-F238E27FC236}">
                <a16:creationId xmlns:a16="http://schemas.microsoft.com/office/drawing/2014/main" id="{B22B38E2-46A0-4878-A8A3-922B4AD1C53C}"/>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00359" name="Group 101">
            <a:extLst>
              <a:ext uri="{FF2B5EF4-FFF2-40B4-BE49-F238E27FC236}">
                <a16:creationId xmlns:a16="http://schemas.microsoft.com/office/drawing/2014/main" id="{050C753E-B17B-446E-A31E-0951A2A5AE5F}"/>
              </a:ext>
            </a:extLst>
          </p:cNvPr>
          <p:cNvGrpSpPr>
            <a:grpSpLocks/>
          </p:cNvGrpSpPr>
          <p:nvPr/>
        </p:nvGrpSpPr>
        <p:grpSpPr bwMode="auto">
          <a:xfrm>
            <a:off x="755650" y="4149725"/>
            <a:ext cx="7602538" cy="2493963"/>
            <a:chOff x="388" y="2593"/>
            <a:chExt cx="4789" cy="1571"/>
          </a:xfrm>
        </p:grpSpPr>
        <p:sp>
          <p:nvSpPr>
            <p:cNvPr id="100360" name="Line 48">
              <a:extLst>
                <a:ext uri="{FF2B5EF4-FFF2-40B4-BE49-F238E27FC236}">
                  <a16:creationId xmlns:a16="http://schemas.microsoft.com/office/drawing/2014/main" id="{27CA0172-D400-404D-857D-584DED344557}"/>
                </a:ext>
              </a:extLst>
            </p:cNvPr>
            <p:cNvSpPr>
              <a:spLocks noChangeShapeType="1"/>
            </p:cNvSpPr>
            <p:nvPr/>
          </p:nvSpPr>
          <p:spPr bwMode="auto">
            <a:xfrm>
              <a:off x="4610" y="2995"/>
              <a:ext cx="280" cy="25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1" name="Line 49">
              <a:extLst>
                <a:ext uri="{FF2B5EF4-FFF2-40B4-BE49-F238E27FC236}">
                  <a16:creationId xmlns:a16="http://schemas.microsoft.com/office/drawing/2014/main" id="{65F7E11F-B7F8-47A3-BA96-782CB5D5FAB2}"/>
                </a:ext>
              </a:extLst>
            </p:cNvPr>
            <p:cNvSpPr>
              <a:spLocks noChangeShapeType="1"/>
            </p:cNvSpPr>
            <p:nvPr/>
          </p:nvSpPr>
          <p:spPr bwMode="auto">
            <a:xfrm flipH="1">
              <a:off x="3864" y="3287"/>
              <a:ext cx="233" cy="20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2" name="Line 50">
              <a:extLst>
                <a:ext uri="{FF2B5EF4-FFF2-40B4-BE49-F238E27FC236}">
                  <a16:creationId xmlns:a16="http://schemas.microsoft.com/office/drawing/2014/main" id="{9E0752AA-61BA-497D-8764-25580699B016}"/>
                </a:ext>
              </a:extLst>
            </p:cNvPr>
            <p:cNvSpPr>
              <a:spLocks noChangeShapeType="1"/>
            </p:cNvSpPr>
            <p:nvPr/>
          </p:nvSpPr>
          <p:spPr bwMode="auto">
            <a:xfrm>
              <a:off x="1062" y="3280"/>
              <a:ext cx="280" cy="25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3" name="Line 51">
              <a:extLst>
                <a:ext uri="{FF2B5EF4-FFF2-40B4-BE49-F238E27FC236}">
                  <a16:creationId xmlns:a16="http://schemas.microsoft.com/office/drawing/2014/main" id="{28AB4B1E-D4FB-4D5B-979C-665953827D54}"/>
                </a:ext>
              </a:extLst>
            </p:cNvPr>
            <p:cNvSpPr>
              <a:spLocks noChangeShapeType="1"/>
            </p:cNvSpPr>
            <p:nvPr/>
          </p:nvSpPr>
          <p:spPr bwMode="auto">
            <a:xfrm>
              <a:off x="1342" y="2946"/>
              <a:ext cx="279" cy="25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4" name="Line 52">
              <a:extLst>
                <a:ext uri="{FF2B5EF4-FFF2-40B4-BE49-F238E27FC236}">
                  <a16:creationId xmlns:a16="http://schemas.microsoft.com/office/drawing/2014/main" id="{F0EEF626-0ED9-492A-96C2-26B4B8F2DB92}"/>
                </a:ext>
              </a:extLst>
            </p:cNvPr>
            <p:cNvSpPr>
              <a:spLocks noChangeShapeType="1"/>
            </p:cNvSpPr>
            <p:nvPr/>
          </p:nvSpPr>
          <p:spPr bwMode="auto">
            <a:xfrm flipH="1">
              <a:off x="1062" y="2946"/>
              <a:ext cx="233" cy="209"/>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5" name="Rectangle 53">
              <a:extLst>
                <a:ext uri="{FF2B5EF4-FFF2-40B4-BE49-F238E27FC236}">
                  <a16:creationId xmlns:a16="http://schemas.microsoft.com/office/drawing/2014/main" id="{61658012-4B14-463E-9937-2B129527AD63}"/>
                </a:ext>
              </a:extLst>
            </p:cNvPr>
            <p:cNvSpPr>
              <a:spLocks noChangeArrowheads="1"/>
            </p:cNvSpPr>
            <p:nvPr/>
          </p:nvSpPr>
          <p:spPr bwMode="auto">
            <a:xfrm>
              <a:off x="1528" y="3155"/>
              <a:ext cx="233" cy="459"/>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0366" name="Oval 54">
              <a:extLst>
                <a:ext uri="{FF2B5EF4-FFF2-40B4-BE49-F238E27FC236}">
                  <a16:creationId xmlns:a16="http://schemas.microsoft.com/office/drawing/2014/main" id="{BA0E6E8E-3E23-4210-ADAF-61A951721CB7}"/>
                </a:ext>
              </a:extLst>
            </p:cNvPr>
            <p:cNvSpPr>
              <a:spLocks noChangeArrowheads="1"/>
            </p:cNvSpPr>
            <p:nvPr/>
          </p:nvSpPr>
          <p:spPr bwMode="auto">
            <a:xfrm>
              <a:off x="1202" y="2821"/>
              <a:ext cx="233"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0367" name="Line 55">
              <a:extLst>
                <a:ext uri="{FF2B5EF4-FFF2-40B4-BE49-F238E27FC236}">
                  <a16:creationId xmlns:a16="http://schemas.microsoft.com/office/drawing/2014/main" id="{6C84CDE0-436D-4559-AE60-EF95E5E5A028}"/>
                </a:ext>
              </a:extLst>
            </p:cNvPr>
            <p:cNvSpPr>
              <a:spLocks noChangeShapeType="1"/>
            </p:cNvSpPr>
            <p:nvPr/>
          </p:nvSpPr>
          <p:spPr bwMode="auto">
            <a:xfrm flipH="1">
              <a:off x="723" y="3280"/>
              <a:ext cx="233" cy="209"/>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8" name="Oval 56">
              <a:extLst>
                <a:ext uri="{FF2B5EF4-FFF2-40B4-BE49-F238E27FC236}">
                  <a16:creationId xmlns:a16="http://schemas.microsoft.com/office/drawing/2014/main" id="{8D73593C-8F5C-4F4B-839D-61A8CB46BE8E}"/>
                </a:ext>
              </a:extLst>
            </p:cNvPr>
            <p:cNvSpPr>
              <a:spLocks noChangeArrowheads="1"/>
            </p:cNvSpPr>
            <p:nvPr/>
          </p:nvSpPr>
          <p:spPr bwMode="auto">
            <a:xfrm>
              <a:off x="875" y="3113"/>
              <a:ext cx="233"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0369" name="Rectangle 57">
              <a:extLst>
                <a:ext uri="{FF2B5EF4-FFF2-40B4-BE49-F238E27FC236}">
                  <a16:creationId xmlns:a16="http://schemas.microsoft.com/office/drawing/2014/main" id="{C7EC7458-5502-43CF-81F5-CBF92D0E33E8}"/>
                </a:ext>
              </a:extLst>
            </p:cNvPr>
            <p:cNvSpPr>
              <a:spLocks noChangeArrowheads="1"/>
            </p:cNvSpPr>
            <p:nvPr/>
          </p:nvSpPr>
          <p:spPr bwMode="auto">
            <a:xfrm>
              <a:off x="549" y="3447"/>
              <a:ext cx="233" cy="46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0370" name="Rectangle 58">
              <a:extLst>
                <a:ext uri="{FF2B5EF4-FFF2-40B4-BE49-F238E27FC236}">
                  <a16:creationId xmlns:a16="http://schemas.microsoft.com/office/drawing/2014/main" id="{A1C3E448-E9F9-4C7C-82EA-04F233E9DA50}"/>
                </a:ext>
              </a:extLst>
            </p:cNvPr>
            <p:cNvSpPr>
              <a:spLocks noChangeArrowheads="1"/>
            </p:cNvSpPr>
            <p:nvPr/>
          </p:nvSpPr>
          <p:spPr bwMode="auto">
            <a:xfrm>
              <a:off x="1155" y="3447"/>
              <a:ext cx="233" cy="46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0371" name="Text Box 59">
              <a:extLst>
                <a:ext uri="{FF2B5EF4-FFF2-40B4-BE49-F238E27FC236}">
                  <a16:creationId xmlns:a16="http://schemas.microsoft.com/office/drawing/2014/main" id="{2A534130-25B7-4BA6-86D8-5A41EAE0F597}"/>
                </a:ext>
              </a:extLst>
            </p:cNvPr>
            <p:cNvSpPr txBox="1">
              <a:spLocks noChangeArrowheads="1"/>
            </p:cNvSpPr>
            <p:nvPr/>
          </p:nvSpPr>
          <p:spPr bwMode="auto">
            <a:xfrm>
              <a:off x="922" y="269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0372" name="Text Box 60">
              <a:extLst>
                <a:ext uri="{FF2B5EF4-FFF2-40B4-BE49-F238E27FC236}">
                  <a16:creationId xmlns:a16="http://schemas.microsoft.com/office/drawing/2014/main" id="{77CA8E67-9079-431F-9E6A-36D30069EE15}"/>
                </a:ext>
              </a:extLst>
            </p:cNvPr>
            <p:cNvSpPr txBox="1">
              <a:spLocks noChangeArrowheads="1"/>
            </p:cNvSpPr>
            <p:nvPr/>
          </p:nvSpPr>
          <p:spPr bwMode="auto">
            <a:xfrm>
              <a:off x="1797" y="2925"/>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R</a:t>
              </a:r>
            </a:p>
          </p:txBody>
        </p:sp>
        <p:sp>
          <p:nvSpPr>
            <p:cNvPr id="100373" name="Text Box 61">
              <a:extLst>
                <a:ext uri="{FF2B5EF4-FFF2-40B4-BE49-F238E27FC236}">
                  <a16:creationId xmlns:a16="http://schemas.microsoft.com/office/drawing/2014/main" id="{E7A445E8-2212-4B05-92E0-54E75EFF6D39}"/>
                </a:ext>
              </a:extLst>
            </p:cNvPr>
            <p:cNvSpPr txBox="1">
              <a:spLocks noChangeArrowheads="1"/>
            </p:cNvSpPr>
            <p:nvPr/>
          </p:nvSpPr>
          <p:spPr bwMode="auto">
            <a:xfrm>
              <a:off x="1248" y="321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00374" name="Text Box 62">
              <a:extLst>
                <a:ext uri="{FF2B5EF4-FFF2-40B4-BE49-F238E27FC236}">
                  <a16:creationId xmlns:a16="http://schemas.microsoft.com/office/drawing/2014/main" id="{E771AA16-C146-4E98-BB38-DEEDAC0A41F8}"/>
                </a:ext>
              </a:extLst>
            </p:cNvPr>
            <p:cNvSpPr txBox="1">
              <a:spLocks noChangeArrowheads="1"/>
            </p:cNvSpPr>
            <p:nvPr/>
          </p:nvSpPr>
          <p:spPr bwMode="auto">
            <a:xfrm>
              <a:off x="642" y="297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0375" name="Text Box 63">
              <a:extLst>
                <a:ext uri="{FF2B5EF4-FFF2-40B4-BE49-F238E27FC236}">
                  <a16:creationId xmlns:a16="http://schemas.microsoft.com/office/drawing/2014/main" id="{EECB664F-AC3D-4A03-89E3-04FF35E6A4CA}"/>
                </a:ext>
              </a:extLst>
            </p:cNvPr>
            <p:cNvSpPr txBox="1">
              <a:spLocks noChangeArrowheads="1"/>
            </p:cNvSpPr>
            <p:nvPr/>
          </p:nvSpPr>
          <p:spPr bwMode="auto">
            <a:xfrm>
              <a:off x="388" y="3183"/>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0376" name="Line 64">
              <a:extLst>
                <a:ext uri="{FF2B5EF4-FFF2-40B4-BE49-F238E27FC236}">
                  <a16:creationId xmlns:a16="http://schemas.microsoft.com/office/drawing/2014/main" id="{61ECA270-E255-4C10-B176-4545D2CCF303}"/>
                </a:ext>
              </a:extLst>
            </p:cNvPr>
            <p:cNvSpPr>
              <a:spLocks noChangeShapeType="1"/>
            </p:cNvSpPr>
            <p:nvPr/>
          </p:nvSpPr>
          <p:spPr bwMode="auto">
            <a:xfrm flipH="1">
              <a:off x="4237" y="2972"/>
              <a:ext cx="233" cy="20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7" name="Rectangle 65">
              <a:extLst>
                <a:ext uri="{FF2B5EF4-FFF2-40B4-BE49-F238E27FC236}">
                  <a16:creationId xmlns:a16="http://schemas.microsoft.com/office/drawing/2014/main" id="{19824E29-D065-4DBA-8914-73A5B2C4C25E}"/>
                </a:ext>
              </a:extLst>
            </p:cNvPr>
            <p:cNvSpPr>
              <a:spLocks noChangeArrowheads="1"/>
            </p:cNvSpPr>
            <p:nvPr/>
          </p:nvSpPr>
          <p:spPr bwMode="auto">
            <a:xfrm>
              <a:off x="4750" y="3162"/>
              <a:ext cx="233" cy="459"/>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0378" name="Line 66">
              <a:extLst>
                <a:ext uri="{FF2B5EF4-FFF2-40B4-BE49-F238E27FC236}">
                  <a16:creationId xmlns:a16="http://schemas.microsoft.com/office/drawing/2014/main" id="{31BBC9C7-2D53-4939-BAD3-0DCC2E4A17FB}"/>
                </a:ext>
              </a:extLst>
            </p:cNvPr>
            <p:cNvSpPr>
              <a:spLocks noChangeShapeType="1"/>
            </p:cNvSpPr>
            <p:nvPr/>
          </p:nvSpPr>
          <p:spPr bwMode="auto">
            <a:xfrm>
              <a:off x="4283" y="3287"/>
              <a:ext cx="280" cy="25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9" name="Oval 67">
              <a:extLst>
                <a:ext uri="{FF2B5EF4-FFF2-40B4-BE49-F238E27FC236}">
                  <a16:creationId xmlns:a16="http://schemas.microsoft.com/office/drawing/2014/main" id="{56623174-3D69-4DC4-806F-77E9839CAC65}"/>
                </a:ext>
              </a:extLst>
            </p:cNvPr>
            <p:cNvSpPr>
              <a:spLocks noChangeArrowheads="1"/>
            </p:cNvSpPr>
            <p:nvPr/>
          </p:nvSpPr>
          <p:spPr bwMode="auto">
            <a:xfrm>
              <a:off x="4097" y="3120"/>
              <a:ext cx="233"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0380" name="Oval 68">
              <a:extLst>
                <a:ext uri="{FF2B5EF4-FFF2-40B4-BE49-F238E27FC236}">
                  <a16:creationId xmlns:a16="http://schemas.microsoft.com/office/drawing/2014/main" id="{0B7A8DFB-C37B-4A2E-A497-FC9B7278E0F2}"/>
                </a:ext>
              </a:extLst>
            </p:cNvPr>
            <p:cNvSpPr>
              <a:spLocks noChangeArrowheads="1"/>
            </p:cNvSpPr>
            <p:nvPr/>
          </p:nvSpPr>
          <p:spPr bwMode="auto">
            <a:xfrm>
              <a:off x="4423" y="2828"/>
              <a:ext cx="233" cy="208"/>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0381" name="Rectangle 69">
              <a:extLst>
                <a:ext uri="{FF2B5EF4-FFF2-40B4-BE49-F238E27FC236}">
                  <a16:creationId xmlns:a16="http://schemas.microsoft.com/office/drawing/2014/main" id="{BAB06C8D-9331-42CE-9C94-3091C2741961}"/>
                </a:ext>
              </a:extLst>
            </p:cNvPr>
            <p:cNvSpPr>
              <a:spLocks noChangeArrowheads="1"/>
            </p:cNvSpPr>
            <p:nvPr/>
          </p:nvSpPr>
          <p:spPr bwMode="auto">
            <a:xfrm>
              <a:off x="3770" y="3454"/>
              <a:ext cx="234" cy="710"/>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h</a:t>
              </a:r>
            </a:p>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a:t>
              </a:r>
            </a:p>
            <a:p>
              <a:pPr algn="ctr" eaLnBrk="1" hangingPunct="1">
                <a:lnSpc>
                  <a:spcPct val="60000"/>
                </a:lnSpc>
                <a:spcBef>
                  <a:spcPct val="0"/>
                </a:spcBef>
                <a:buClrTx/>
                <a:buSzTx/>
                <a:buFontTx/>
                <a:buNone/>
              </a:pPr>
              <a:r>
                <a:rPr kumimoji="0" lang="en-US" altLang="zh-CN" sz="2400" b="1">
                  <a:solidFill>
                    <a:schemeClr val="bg2"/>
                  </a:solidFill>
                  <a:latin typeface="Times New Roman" panose="02020603050405020304" pitchFamily="18" charset="0"/>
                </a:rPr>
                <a:t>1</a:t>
              </a:r>
              <a:endParaRPr kumimoji="0" lang="en-US" altLang="zh-CN" sz="2400" b="1" i="1">
                <a:solidFill>
                  <a:schemeClr val="bg2"/>
                </a:solidFill>
                <a:latin typeface="Times New Roman" panose="02020603050405020304" pitchFamily="18" charset="0"/>
              </a:endParaRPr>
            </a:p>
          </p:txBody>
        </p:sp>
        <p:sp>
          <p:nvSpPr>
            <p:cNvPr id="100382" name="Text Box 70">
              <a:extLst>
                <a:ext uri="{FF2B5EF4-FFF2-40B4-BE49-F238E27FC236}">
                  <a16:creationId xmlns:a16="http://schemas.microsoft.com/office/drawing/2014/main" id="{D84A4048-3426-4D06-837F-62DC88F5D172}"/>
                </a:ext>
              </a:extLst>
            </p:cNvPr>
            <p:cNvSpPr txBox="1">
              <a:spLocks noChangeArrowheads="1"/>
            </p:cNvSpPr>
            <p:nvPr/>
          </p:nvSpPr>
          <p:spPr bwMode="auto">
            <a:xfrm>
              <a:off x="3864" y="2973"/>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0383" name="Text Box 71">
              <a:extLst>
                <a:ext uri="{FF2B5EF4-FFF2-40B4-BE49-F238E27FC236}">
                  <a16:creationId xmlns:a16="http://schemas.microsoft.com/office/drawing/2014/main" id="{2A0BA74E-9F7D-46CD-B30A-B595E9D0FAAA}"/>
                </a:ext>
              </a:extLst>
            </p:cNvPr>
            <p:cNvSpPr txBox="1">
              <a:spLocks noChangeArrowheads="1"/>
            </p:cNvSpPr>
            <p:nvPr/>
          </p:nvSpPr>
          <p:spPr bwMode="auto">
            <a:xfrm>
              <a:off x="4178" y="268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0384" name="Text Box 72">
              <a:extLst>
                <a:ext uri="{FF2B5EF4-FFF2-40B4-BE49-F238E27FC236}">
                  <a16:creationId xmlns:a16="http://schemas.microsoft.com/office/drawing/2014/main" id="{F56ED65E-0CF1-4B70-A401-17AA2B2C8A9D}"/>
                </a:ext>
              </a:extLst>
            </p:cNvPr>
            <p:cNvSpPr txBox="1">
              <a:spLocks noChangeArrowheads="1"/>
            </p:cNvSpPr>
            <p:nvPr/>
          </p:nvSpPr>
          <p:spPr bwMode="auto">
            <a:xfrm>
              <a:off x="4830" y="2931"/>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R</a:t>
              </a:r>
            </a:p>
          </p:txBody>
        </p:sp>
        <p:sp>
          <p:nvSpPr>
            <p:cNvPr id="100385" name="Text Box 73">
              <a:extLst>
                <a:ext uri="{FF2B5EF4-FFF2-40B4-BE49-F238E27FC236}">
                  <a16:creationId xmlns:a16="http://schemas.microsoft.com/office/drawing/2014/main" id="{9066B0A3-61B6-4249-8908-93739A9278B2}"/>
                </a:ext>
              </a:extLst>
            </p:cNvPr>
            <p:cNvSpPr txBox="1">
              <a:spLocks noChangeArrowheads="1"/>
            </p:cNvSpPr>
            <p:nvPr/>
          </p:nvSpPr>
          <p:spPr bwMode="auto">
            <a:xfrm>
              <a:off x="4423" y="322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00386" name="Text Box 74">
              <a:extLst>
                <a:ext uri="{FF2B5EF4-FFF2-40B4-BE49-F238E27FC236}">
                  <a16:creationId xmlns:a16="http://schemas.microsoft.com/office/drawing/2014/main" id="{1EE834B2-9C55-46B0-B24B-D28B598789B2}"/>
                </a:ext>
              </a:extLst>
            </p:cNvPr>
            <p:cNvSpPr txBox="1">
              <a:spLocks noChangeArrowheads="1"/>
            </p:cNvSpPr>
            <p:nvPr/>
          </p:nvSpPr>
          <p:spPr bwMode="auto">
            <a:xfrm>
              <a:off x="3574" y="3196"/>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0387" name="Rectangle 89">
              <a:extLst>
                <a:ext uri="{FF2B5EF4-FFF2-40B4-BE49-F238E27FC236}">
                  <a16:creationId xmlns:a16="http://schemas.microsoft.com/office/drawing/2014/main" id="{E2719E86-9F42-4662-9C6F-1D7661CACDE4}"/>
                </a:ext>
              </a:extLst>
            </p:cNvPr>
            <p:cNvSpPr>
              <a:spLocks noChangeArrowheads="1"/>
            </p:cNvSpPr>
            <p:nvPr/>
          </p:nvSpPr>
          <p:spPr bwMode="auto">
            <a:xfrm>
              <a:off x="4330" y="3454"/>
              <a:ext cx="233" cy="459"/>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277596" name="Text Box 92">
              <a:extLst>
                <a:ext uri="{FF2B5EF4-FFF2-40B4-BE49-F238E27FC236}">
                  <a16:creationId xmlns:a16="http://schemas.microsoft.com/office/drawing/2014/main" id="{F7124E60-DB36-4E6E-BAA0-77C89A8AD1D2}"/>
                </a:ext>
              </a:extLst>
            </p:cNvPr>
            <p:cNvSpPr txBox="1">
              <a:spLocks noChangeArrowheads="1"/>
            </p:cNvSpPr>
            <p:nvPr/>
          </p:nvSpPr>
          <p:spPr bwMode="auto">
            <a:xfrm>
              <a:off x="912" y="2885"/>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77597" name="Text Box 93">
              <a:extLst>
                <a:ext uri="{FF2B5EF4-FFF2-40B4-BE49-F238E27FC236}">
                  <a16:creationId xmlns:a16="http://schemas.microsoft.com/office/drawing/2014/main" id="{4A8E0818-5C59-4F11-BBF0-9C23F46F570F}"/>
                </a:ext>
              </a:extLst>
            </p:cNvPr>
            <p:cNvSpPr txBox="1">
              <a:spLocks noChangeArrowheads="1"/>
            </p:cNvSpPr>
            <p:nvPr/>
          </p:nvSpPr>
          <p:spPr bwMode="auto">
            <a:xfrm>
              <a:off x="1192" y="2593"/>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宋体" pitchFamily="2" charset="-122"/>
                </a:rPr>
                <a:t>+</a:t>
              </a:r>
              <a:r>
                <a:rPr kumimoji="0" lang="zh-CN" altLang="en-US" b="1">
                  <a:solidFill>
                    <a:srgbClr val="FF33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277598" name="Text Box 94">
              <a:extLst>
                <a:ext uri="{FF2B5EF4-FFF2-40B4-BE49-F238E27FC236}">
                  <a16:creationId xmlns:a16="http://schemas.microsoft.com/office/drawing/2014/main" id="{AA751C4D-A9D8-411B-B8B0-882AE69D7158}"/>
                </a:ext>
              </a:extLst>
            </p:cNvPr>
            <p:cNvSpPr txBox="1">
              <a:spLocks noChangeArrowheads="1"/>
            </p:cNvSpPr>
            <p:nvPr/>
          </p:nvSpPr>
          <p:spPr bwMode="auto">
            <a:xfrm>
              <a:off x="4050" y="2869"/>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隶书" pitchFamily="49" charset="-122"/>
                  <a:ea typeface="隶书" pitchFamily="49" charset="-122"/>
                </a:rPr>
                <a:t>+</a:t>
              </a:r>
              <a:r>
                <a:rPr kumimoji="0" lang="zh-CN" altLang="en-US" b="1">
                  <a:solidFill>
                    <a:srgbClr val="FF3300"/>
                  </a:solidFill>
                  <a:effectLst>
                    <a:outerShdw blurRad="38100" dist="38100" dir="2700000" algn="tl">
                      <a:srgbClr val="C0C0C0"/>
                    </a:outerShdw>
                  </a:effectLst>
                  <a:latin typeface="Times New Roman" pitchFamily="18" charset="0"/>
                </a:rPr>
                <a:t>1</a:t>
              </a:r>
            </a:p>
          </p:txBody>
        </p:sp>
        <p:sp>
          <p:nvSpPr>
            <p:cNvPr id="277599" name="Text Box 95">
              <a:extLst>
                <a:ext uri="{FF2B5EF4-FFF2-40B4-BE49-F238E27FC236}">
                  <a16:creationId xmlns:a16="http://schemas.microsoft.com/office/drawing/2014/main" id="{464857CD-BF6D-4A62-9CCB-EC8BDFCF3190}"/>
                </a:ext>
              </a:extLst>
            </p:cNvPr>
            <p:cNvSpPr txBox="1">
              <a:spLocks noChangeArrowheads="1"/>
            </p:cNvSpPr>
            <p:nvPr/>
          </p:nvSpPr>
          <p:spPr bwMode="auto">
            <a:xfrm>
              <a:off x="4460" y="2619"/>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隶书" pitchFamily="49" charset="-122"/>
                  <a:ea typeface="隶书" pitchFamily="49" charset="-122"/>
                </a:rPr>
                <a:t>+</a:t>
              </a:r>
              <a:r>
                <a:rPr kumimoji="0" lang="zh-CN" altLang="en-US" b="1">
                  <a:solidFill>
                    <a:srgbClr val="FF33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ABD0881D-3A26-4C87-9863-C14E0E87C9BA}"/>
              </a:ext>
            </a:extLst>
          </p:cNvPr>
          <p:cNvSpPr>
            <a:spLocks noGrp="1" noChangeArrowheads="1"/>
          </p:cNvSpPr>
          <p:nvPr>
            <p:ph type="title"/>
          </p:nvPr>
        </p:nvSpPr>
        <p:spPr>
          <a:xfrm>
            <a:off x="457200" y="1981200"/>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(单向右旋</a:t>
            </a:r>
            <a:r>
              <a:rPr lang="en-US" altLang="zh-CN" sz="3200">
                <a:latin typeface="黑体" panose="02010609060101010101" pitchFamily="49" charset="-122"/>
                <a:ea typeface="黑体" panose="02010609060101010101" pitchFamily="49" charset="-122"/>
              </a:rPr>
              <a:t>)</a:t>
            </a:r>
          </a:p>
        </p:txBody>
      </p:sp>
      <p:sp>
        <p:nvSpPr>
          <p:cNvPr id="101379" name="Text Box 3">
            <a:extLst>
              <a:ext uri="{FF2B5EF4-FFF2-40B4-BE49-F238E27FC236}">
                <a16:creationId xmlns:a16="http://schemas.microsoft.com/office/drawing/2014/main" id="{77715A8D-21C1-4A1A-A522-1636A90A05D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8EEA75B-333B-4E7E-AE5C-E842FA704C36}" type="slidenum">
              <a:rPr lang="zh-CN" altLang="en-US" sz="2400"/>
              <a:pPr algn="r" eaLnBrk="1" hangingPunct="1">
                <a:spcBef>
                  <a:spcPct val="50000"/>
                </a:spcBef>
                <a:buClrTx/>
                <a:buSzTx/>
                <a:buFontTx/>
                <a:buNone/>
              </a:pPr>
              <a:t>36</a:t>
            </a:fld>
            <a:endParaRPr lang="en-US" altLang="zh-CN" sz="2400"/>
          </a:p>
        </p:txBody>
      </p:sp>
      <p:sp>
        <p:nvSpPr>
          <p:cNvPr id="101380" name="Text Box 4">
            <a:extLst>
              <a:ext uri="{FF2B5EF4-FFF2-40B4-BE49-F238E27FC236}">
                <a16:creationId xmlns:a16="http://schemas.microsoft.com/office/drawing/2014/main" id="{957FE691-4E3B-4918-AAF6-7108A40D08D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01381" name="Rectangle 5">
            <a:extLst>
              <a:ext uri="{FF2B5EF4-FFF2-40B4-BE49-F238E27FC236}">
                <a16:creationId xmlns:a16="http://schemas.microsoft.com/office/drawing/2014/main" id="{B28F662B-D8A6-4D9B-A124-599030CCC706}"/>
              </a:ext>
            </a:extLst>
          </p:cNvPr>
          <p:cNvSpPr>
            <a:spLocks noGrp="1" noChangeArrowheads="1"/>
          </p:cNvSpPr>
          <p:nvPr>
            <p:ph type="body" idx="1"/>
          </p:nvPr>
        </p:nvSpPr>
        <p:spPr>
          <a:xfrm>
            <a:off x="381000" y="2743200"/>
            <a:ext cx="8763000" cy="4114800"/>
          </a:xfrm>
        </p:spPr>
        <p:txBody>
          <a:bodyPr/>
          <a:lstStyle/>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为使树恢复平衡，从</a:t>
            </a:r>
            <a:r>
              <a:rPr lang="en-US" altLang="zh-CN" b="1">
                <a:latin typeface="黑体" panose="02010609060101010101" pitchFamily="49" charset="-122"/>
                <a:ea typeface="黑体" panose="02010609060101010101" pitchFamily="49" charset="-122"/>
              </a:rPr>
              <a:t>A</a:t>
            </a:r>
            <a:r>
              <a:rPr lang="zh-CN" altLang="en-US" b="1">
                <a:latin typeface="黑体" panose="02010609060101010101" pitchFamily="49" charset="-122"/>
                <a:ea typeface="黑体" panose="02010609060101010101" pitchFamily="49" charset="-122"/>
              </a:rPr>
              <a:t>沿插入路径连续取3个结点</a:t>
            </a:r>
            <a:r>
              <a:rPr lang="en-US" altLang="zh-CN" b="1">
                <a:latin typeface="黑体" panose="02010609060101010101" pitchFamily="49" charset="-122"/>
                <a:ea typeface="黑体" panose="02010609060101010101" pitchFamily="49" charset="-122"/>
              </a:rPr>
              <a:t>A、B</a:t>
            </a:r>
            <a:r>
              <a:rPr lang="zh-CN" altLang="en-US" b="1">
                <a:latin typeface="黑体" panose="02010609060101010101" pitchFamily="49" charset="-122"/>
                <a:ea typeface="黑体" panose="02010609060101010101" pitchFamily="49" charset="-122"/>
              </a:rPr>
              <a:t>和</a:t>
            </a:r>
            <a:r>
              <a:rPr lang="en-US" altLang="zh-CN" b="1">
                <a:latin typeface="黑体" panose="02010609060101010101" pitchFamily="49" charset="-122"/>
                <a:ea typeface="黑体" panose="02010609060101010101" pitchFamily="49" charset="-122"/>
              </a:rPr>
              <a:t>B</a:t>
            </a:r>
            <a:r>
              <a:rPr lang="en-US" altLang="zh-CN" b="1" baseline="-25000">
                <a:latin typeface="黑体" panose="02010609060101010101" pitchFamily="49" charset="-122"/>
                <a:ea typeface="黑体" panose="02010609060101010101" pitchFamily="49" charset="-122"/>
              </a:rPr>
              <a:t>L</a:t>
            </a:r>
            <a:r>
              <a:rPr lang="zh-CN" altLang="en-US" b="1">
                <a:solidFill>
                  <a:schemeClr val="hlink"/>
                </a:solidFill>
                <a:latin typeface="黑体" panose="02010609060101010101" pitchFamily="49" charset="-122"/>
                <a:ea typeface="黑体" panose="02010609060101010101" pitchFamily="49" charset="-122"/>
              </a:rPr>
              <a:t>(</a:t>
            </a:r>
            <a:r>
              <a:rPr lang="zh-CN" altLang="en-US" b="1">
                <a:solidFill>
                  <a:schemeClr val="hlink"/>
                </a:solidFill>
                <a:latin typeface="Times New Roman" panose="02020603050405020304" pitchFamily="18" charset="0"/>
                <a:ea typeface="黑体" panose="02010609060101010101" pitchFamily="49" charset="-122"/>
              </a:rPr>
              <a:t>“</a:t>
            </a:r>
            <a:r>
              <a:rPr lang="zh-CN" altLang="en-US" b="1">
                <a:solidFill>
                  <a:schemeClr val="hlink"/>
                </a:solidFill>
                <a:latin typeface="黑体" panose="02010609060101010101" pitchFamily="49" charset="-122"/>
                <a:ea typeface="黑体" panose="02010609060101010101" pitchFamily="49" charset="-122"/>
              </a:rPr>
              <a:t>/</a:t>
            </a:r>
            <a:r>
              <a:rPr lang="zh-CN" altLang="en-US" b="1">
                <a:solidFill>
                  <a:schemeClr val="hlink"/>
                </a:solidFill>
                <a:latin typeface="Times New Roman" panose="02020603050405020304" pitchFamily="18" charset="0"/>
                <a:ea typeface="黑体" panose="02010609060101010101" pitchFamily="49" charset="-122"/>
              </a:rPr>
              <a:t>”</a:t>
            </a:r>
            <a:r>
              <a:rPr lang="zh-CN" altLang="en-US" b="1">
                <a:solidFill>
                  <a:schemeClr val="hlink"/>
                </a:solidFill>
                <a:latin typeface="黑体" panose="02010609060101010101" pitchFamily="49" charset="-122"/>
                <a:ea typeface="黑体" panose="02010609060101010101" pitchFamily="49" charset="-122"/>
              </a:rPr>
              <a:t>型)</a:t>
            </a: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以结点</a:t>
            </a:r>
            <a:r>
              <a:rPr lang="en-US" altLang="zh-CN" b="1">
                <a:latin typeface="黑体" panose="02010609060101010101" pitchFamily="49" charset="-122"/>
                <a:ea typeface="黑体" panose="02010609060101010101" pitchFamily="49" charset="-122"/>
              </a:rPr>
              <a:t>B</a:t>
            </a:r>
            <a:r>
              <a:rPr lang="zh-CN" altLang="en-US" b="1">
                <a:latin typeface="黑体" panose="02010609060101010101" pitchFamily="49" charset="-122"/>
                <a:ea typeface="黑体" panose="02010609060101010101" pitchFamily="49" charset="-122"/>
              </a:rPr>
              <a:t>为旋转轴，将结点</a:t>
            </a:r>
            <a:r>
              <a:rPr lang="en-US" altLang="zh-CN" b="1">
                <a:latin typeface="黑体" panose="02010609060101010101" pitchFamily="49" charset="-122"/>
                <a:ea typeface="黑体" panose="02010609060101010101" pitchFamily="49" charset="-122"/>
              </a:rPr>
              <a:t>A</a:t>
            </a:r>
            <a:r>
              <a:rPr lang="zh-CN" altLang="en-US" b="1">
                <a:latin typeface="黑体" panose="02010609060101010101" pitchFamily="49" charset="-122"/>
                <a:ea typeface="黑体" panose="02010609060101010101" pitchFamily="49" charset="-122"/>
              </a:rPr>
              <a:t>顺时针(右)旋转。</a:t>
            </a:r>
          </a:p>
        </p:txBody>
      </p:sp>
      <p:sp>
        <p:nvSpPr>
          <p:cNvPr id="101382" name="Rectangle 6">
            <a:extLst>
              <a:ext uri="{FF2B5EF4-FFF2-40B4-BE49-F238E27FC236}">
                <a16:creationId xmlns:a16="http://schemas.microsoft.com/office/drawing/2014/main" id="{8DD28D22-685F-4AED-90E3-7E6601A8D7D2}"/>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01383" name="Group 105">
            <a:extLst>
              <a:ext uri="{FF2B5EF4-FFF2-40B4-BE49-F238E27FC236}">
                <a16:creationId xmlns:a16="http://schemas.microsoft.com/office/drawing/2014/main" id="{3A35EF1A-0D60-4CA4-95BD-EEF24DC160F2}"/>
              </a:ext>
            </a:extLst>
          </p:cNvPr>
          <p:cNvGrpSpPr>
            <a:grpSpLocks/>
          </p:cNvGrpSpPr>
          <p:nvPr/>
        </p:nvGrpSpPr>
        <p:grpSpPr bwMode="auto">
          <a:xfrm>
            <a:off x="615950" y="4116388"/>
            <a:ext cx="8240713" cy="2547937"/>
            <a:chOff x="388" y="2593"/>
            <a:chExt cx="5191" cy="1605"/>
          </a:xfrm>
        </p:grpSpPr>
        <p:sp>
          <p:nvSpPr>
            <p:cNvPr id="101384" name="Line 106">
              <a:extLst>
                <a:ext uri="{FF2B5EF4-FFF2-40B4-BE49-F238E27FC236}">
                  <a16:creationId xmlns:a16="http://schemas.microsoft.com/office/drawing/2014/main" id="{FD0D2932-5827-4058-8616-FA2E7D778E1F}"/>
                </a:ext>
              </a:extLst>
            </p:cNvPr>
            <p:cNvSpPr>
              <a:spLocks noChangeShapeType="1"/>
            </p:cNvSpPr>
            <p:nvPr/>
          </p:nvSpPr>
          <p:spPr bwMode="auto">
            <a:xfrm>
              <a:off x="3196" y="3029"/>
              <a:ext cx="280" cy="25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5" name="Line 107">
              <a:extLst>
                <a:ext uri="{FF2B5EF4-FFF2-40B4-BE49-F238E27FC236}">
                  <a16:creationId xmlns:a16="http://schemas.microsoft.com/office/drawing/2014/main" id="{88F12623-9F57-4F3F-A643-02D99CC1AAD5}"/>
                </a:ext>
              </a:extLst>
            </p:cNvPr>
            <p:cNvSpPr>
              <a:spLocks noChangeShapeType="1"/>
            </p:cNvSpPr>
            <p:nvPr/>
          </p:nvSpPr>
          <p:spPr bwMode="auto">
            <a:xfrm flipH="1">
              <a:off x="2450" y="3321"/>
              <a:ext cx="233" cy="20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6" name="Line 108">
              <a:extLst>
                <a:ext uri="{FF2B5EF4-FFF2-40B4-BE49-F238E27FC236}">
                  <a16:creationId xmlns:a16="http://schemas.microsoft.com/office/drawing/2014/main" id="{1A74DFD8-6FCF-458D-A4BF-0F87F71DAFF8}"/>
                </a:ext>
              </a:extLst>
            </p:cNvPr>
            <p:cNvSpPr>
              <a:spLocks noChangeShapeType="1"/>
            </p:cNvSpPr>
            <p:nvPr/>
          </p:nvSpPr>
          <p:spPr bwMode="auto">
            <a:xfrm>
              <a:off x="1062" y="3280"/>
              <a:ext cx="280" cy="25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7" name="Line 109">
              <a:extLst>
                <a:ext uri="{FF2B5EF4-FFF2-40B4-BE49-F238E27FC236}">
                  <a16:creationId xmlns:a16="http://schemas.microsoft.com/office/drawing/2014/main" id="{8D7B55D9-1B72-4A2E-B7CF-481152BC28E0}"/>
                </a:ext>
              </a:extLst>
            </p:cNvPr>
            <p:cNvSpPr>
              <a:spLocks noChangeShapeType="1"/>
            </p:cNvSpPr>
            <p:nvPr/>
          </p:nvSpPr>
          <p:spPr bwMode="auto">
            <a:xfrm>
              <a:off x="1342" y="2946"/>
              <a:ext cx="279" cy="25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8" name="Line 110">
              <a:extLst>
                <a:ext uri="{FF2B5EF4-FFF2-40B4-BE49-F238E27FC236}">
                  <a16:creationId xmlns:a16="http://schemas.microsoft.com/office/drawing/2014/main" id="{EDDA52EF-CCFC-4595-A039-E57D0E4FE624}"/>
                </a:ext>
              </a:extLst>
            </p:cNvPr>
            <p:cNvSpPr>
              <a:spLocks noChangeShapeType="1"/>
            </p:cNvSpPr>
            <p:nvPr/>
          </p:nvSpPr>
          <p:spPr bwMode="auto">
            <a:xfrm flipH="1">
              <a:off x="1062" y="2946"/>
              <a:ext cx="233" cy="209"/>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9" name="Rectangle 111">
              <a:extLst>
                <a:ext uri="{FF2B5EF4-FFF2-40B4-BE49-F238E27FC236}">
                  <a16:creationId xmlns:a16="http://schemas.microsoft.com/office/drawing/2014/main" id="{287B8DA8-33C0-4F1D-AFD6-8D76EA6D723A}"/>
                </a:ext>
              </a:extLst>
            </p:cNvPr>
            <p:cNvSpPr>
              <a:spLocks noChangeArrowheads="1"/>
            </p:cNvSpPr>
            <p:nvPr/>
          </p:nvSpPr>
          <p:spPr bwMode="auto">
            <a:xfrm>
              <a:off x="1528" y="3155"/>
              <a:ext cx="233" cy="459"/>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1390" name="Oval 112">
              <a:extLst>
                <a:ext uri="{FF2B5EF4-FFF2-40B4-BE49-F238E27FC236}">
                  <a16:creationId xmlns:a16="http://schemas.microsoft.com/office/drawing/2014/main" id="{70496477-3AF5-45A4-B433-7B85C988808E}"/>
                </a:ext>
              </a:extLst>
            </p:cNvPr>
            <p:cNvSpPr>
              <a:spLocks noChangeArrowheads="1"/>
            </p:cNvSpPr>
            <p:nvPr/>
          </p:nvSpPr>
          <p:spPr bwMode="auto">
            <a:xfrm>
              <a:off x="1202" y="2821"/>
              <a:ext cx="233"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1391" name="Line 113">
              <a:extLst>
                <a:ext uri="{FF2B5EF4-FFF2-40B4-BE49-F238E27FC236}">
                  <a16:creationId xmlns:a16="http://schemas.microsoft.com/office/drawing/2014/main" id="{B84E3F32-C8ED-428C-BC16-9F7C66F9B0A5}"/>
                </a:ext>
              </a:extLst>
            </p:cNvPr>
            <p:cNvSpPr>
              <a:spLocks noChangeShapeType="1"/>
            </p:cNvSpPr>
            <p:nvPr/>
          </p:nvSpPr>
          <p:spPr bwMode="auto">
            <a:xfrm flipH="1">
              <a:off x="723" y="3280"/>
              <a:ext cx="233" cy="209"/>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2" name="Oval 114">
              <a:extLst>
                <a:ext uri="{FF2B5EF4-FFF2-40B4-BE49-F238E27FC236}">
                  <a16:creationId xmlns:a16="http://schemas.microsoft.com/office/drawing/2014/main" id="{95945813-60E1-4AD3-A070-4979EE61B994}"/>
                </a:ext>
              </a:extLst>
            </p:cNvPr>
            <p:cNvSpPr>
              <a:spLocks noChangeArrowheads="1"/>
            </p:cNvSpPr>
            <p:nvPr/>
          </p:nvSpPr>
          <p:spPr bwMode="auto">
            <a:xfrm>
              <a:off x="875" y="3113"/>
              <a:ext cx="233"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1393" name="Rectangle 115">
              <a:extLst>
                <a:ext uri="{FF2B5EF4-FFF2-40B4-BE49-F238E27FC236}">
                  <a16:creationId xmlns:a16="http://schemas.microsoft.com/office/drawing/2014/main" id="{364A8A82-5FF6-412A-BFF5-FAF256CAF027}"/>
                </a:ext>
              </a:extLst>
            </p:cNvPr>
            <p:cNvSpPr>
              <a:spLocks noChangeArrowheads="1"/>
            </p:cNvSpPr>
            <p:nvPr/>
          </p:nvSpPr>
          <p:spPr bwMode="auto">
            <a:xfrm>
              <a:off x="549" y="3447"/>
              <a:ext cx="233" cy="46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1394" name="Rectangle 116">
              <a:extLst>
                <a:ext uri="{FF2B5EF4-FFF2-40B4-BE49-F238E27FC236}">
                  <a16:creationId xmlns:a16="http://schemas.microsoft.com/office/drawing/2014/main" id="{688100C2-B293-4F43-898C-EC2AE431233E}"/>
                </a:ext>
              </a:extLst>
            </p:cNvPr>
            <p:cNvSpPr>
              <a:spLocks noChangeArrowheads="1"/>
            </p:cNvSpPr>
            <p:nvPr/>
          </p:nvSpPr>
          <p:spPr bwMode="auto">
            <a:xfrm>
              <a:off x="1155" y="3447"/>
              <a:ext cx="233" cy="46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1395" name="Text Box 117">
              <a:extLst>
                <a:ext uri="{FF2B5EF4-FFF2-40B4-BE49-F238E27FC236}">
                  <a16:creationId xmlns:a16="http://schemas.microsoft.com/office/drawing/2014/main" id="{2CD6C06B-7583-488F-851A-23B82BBDBF13}"/>
                </a:ext>
              </a:extLst>
            </p:cNvPr>
            <p:cNvSpPr txBox="1">
              <a:spLocks noChangeArrowheads="1"/>
            </p:cNvSpPr>
            <p:nvPr/>
          </p:nvSpPr>
          <p:spPr bwMode="auto">
            <a:xfrm>
              <a:off x="922" y="269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1396" name="Text Box 118">
              <a:extLst>
                <a:ext uri="{FF2B5EF4-FFF2-40B4-BE49-F238E27FC236}">
                  <a16:creationId xmlns:a16="http://schemas.microsoft.com/office/drawing/2014/main" id="{21B4551A-38C7-4380-B60C-161876AEBA15}"/>
                </a:ext>
              </a:extLst>
            </p:cNvPr>
            <p:cNvSpPr txBox="1">
              <a:spLocks noChangeArrowheads="1"/>
            </p:cNvSpPr>
            <p:nvPr/>
          </p:nvSpPr>
          <p:spPr bwMode="auto">
            <a:xfrm>
              <a:off x="1797" y="2925"/>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R</a:t>
              </a:r>
            </a:p>
          </p:txBody>
        </p:sp>
        <p:sp>
          <p:nvSpPr>
            <p:cNvPr id="101397" name="Text Box 119">
              <a:extLst>
                <a:ext uri="{FF2B5EF4-FFF2-40B4-BE49-F238E27FC236}">
                  <a16:creationId xmlns:a16="http://schemas.microsoft.com/office/drawing/2014/main" id="{C2659C81-57DD-47B5-96CB-411E1B20C407}"/>
                </a:ext>
              </a:extLst>
            </p:cNvPr>
            <p:cNvSpPr txBox="1">
              <a:spLocks noChangeArrowheads="1"/>
            </p:cNvSpPr>
            <p:nvPr/>
          </p:nvSpPr>
          <p:spPr bwMode="auto">
            <a:xfrm>
              <a:off x="1248" y="321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01398" name="Text Box 120">
              <a:extLst>
                <a:ext uri="{FF2B5EF4-FFF2-40B4-BE49-F238E27FC236}">
                  <a16:creationId xmlns:a16="http://schemas.microsoft.com/office/drawing/2014/main" id="{9AE81D72-43C8-4886-B57C-8E6378F78717}"/>
                </a:ext>
              </a:extLst>
            </p:cNvPr>
            <p:cNvSpPr txBox="1">
              <a:spLocks noChangeArrowheads="1"/>
            </p:cNvSpPr>
            <p:nvPr/>
          </p:nvSpPr>
          <p:spPr bwMode="auto">
            <a:xfrm>
              <a:off x="642" y="297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1399" name="Text Box 121">
              <a:extLst>
                <a:ext uri="{FF2B5EF4-FFF2-40B4-BE49-F238E27FC236}">
                  <a16:creationId xmlns:a16="http://schemas.microsoft.com/office/drawing/2014/main" id="{4C1F7B11-93C3-4E3E-8A8F-1CBEE8F51C3E}"/>
                </a:ext>
              </a:extLst>
            </p:cNvPr>
            <p:cNvSpPr txBox="1">
              <a:spLocks noChangeArrowheads="1"/>
            </p:cNvSpPr>
            <p:nvPr/>
          </p:nvSpPr>
          <p:spPr bwMode="auto">
            <a:xfrm>
              <a:off x="388" y="3183"/>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1400" name="Line 122">
              <a:extLst>
                <a:ext uri="{FF2B5EF4-FFF2-40B4-BE49-F238E27FC236}">
                  <a16:creationId xmlns:a16="http://schemas.microsoft.com/office/drawing/2014/main" id="{EAD8C886-E3F9-4117-A600-1BF530117D3F}"/>
                </a:ext>
              </a:extLst>
            </p:cNvPr>
            <p:cNvSpPr>
              <a:spLocks noChangeShapeType="1"/>
            </p:cNvSpPr>
            <p:nvPr/>
          </p:nvSpPr>
          <p:spPr bwMode="auto">
            <a:xfrm flipH="1">
              <a:off x="2823" y="3006"/>
              <a:ext cx="233" cy="20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401" name="Rectangle 123">
              <a:extLst>
                <a:ext uri="{FF2B5EF4-FFF2-40B4-BE49-F238E27FC236}">
                  <a16:creationId xmlns:a16="http://schemas.microsoft.com/office/drawing/2014/main" id="{1EC49B2A-38A3-43B6-948F-FCFFEE2FE423}"/>
                </a:ext>
              </a:extLst>
            </p:cNvPr>
            <p:cNvSpPr>
              <a:spLocks noChangeArrowheads="1"/>
            </p:cNvSpPr>
            <p:nvPr/>
          </p:nvSpPr>
          <p:spPr bwMode="auto">
            <a:xfrm>
              <a:off x="3336" y="3196"/>
              <a:ext cx="233" cy="459"/>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1402" name="Line 124">
              <a:extLst>
                <a:ext uri="{FF2B5EF4-FFF2-40B4-BE49-F238E27FC236}">
                  <a16:creationId xmlns:a16="http://schemas.microsoft.com/office/drawing/2014/main" id="{58287F8F-781E-47AC-8D42-21207EC77BEB}"/>
                </a:ext>
              </a:extLst>
            </p:cNvPr>
            <p:cNvSpPr>
              <a:spLocks noChangeShapeType="1"/>
            </p:cNvSpPr>
            <p:nvPr/>
          </p:nvSpPr>
          <p:spPr bwMode="auto">
            <a:xfrm>
              <a:off x="2869" y="3321"/>
              <a:ext cx="280" cy="25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403" name="Oval 125">
              <a:extLst>
                <a:ext uri="{FF2B5EF4-FFF2-40B4-BE49-F238E27FC236}">
                  <a16:creationId xmlns:a16="http://schemas.microsoft.com/office/drawing/2014/main" id="{9A7E7685-9F3F-407E-8090-821D68B28A52}"/>
                </a:ext>
              </a:extLst>
            </p:cNvPr>
            <p:cNvSpPr>
              <a:spLocks noChangeArrowheads="1"/>
            </p:cNvSpPr>
            <p:nvPr/>
          </p:nvSpPr>
          <p:spPr bwMode="auto">
            <a:xfrm>
              <a:off x="2683" y="3154"/>
              <a:ext cx="233"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1404" name="Oval 126">
              <a:extLst>
                <a:ext uri="{FF2B5EF4-FFF2-40B4-BE49-F238E27FC236}">
                  <a16:creationId xmlns:a16="http://schemas.microsoft.com/office/drawing/2014/main" id="{419EA657-10BC-422E-A13B-51F2FB24FCBA}"/>
                </a:ext>
              </a:extLst>
            </p:cNvPr>
            <p:cNvSpPr>
              <a:spLocks noChangeArrowheads="1"/>
            </p:cNvSpPr>
            <p:nvPr/>
          </p:nvSpPr>
          <p:spPr bwMode="auto">
            <a:xfrm>
              <a:off x="3009" y="2862"/>
              <a:ext cx="233" cy="208"/>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1405" name="Rectangle 127">
              <a:extLst>
                <a:ext uri="{FF2B5EF4-FFF2-40B4-BE49-F238E27FC236}">
                  <a16:creationId xmlns:a16="http://schemas.microsoft.com/office/drawing/2014/main" id="{C3A70F17-A562-48C4-AC61-03DE67661B38}"/>
                </a:ext>
              </a:extLst>
            </p:cNvPr>
            <p:cNvSpPr>
              <a:spLocks noChangeArrowheads="1"/>
            </p:cNvSpPr>
            <p:nvPr/>
          </p:nvSpPr>
          <p:spPr bwMode="auto">
            <a:xfrm>
              <a:off x="2356" y="3488"/>
              <a:ext cx="234" cy="710"/>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h</a:t>
              </a:r>
            </a:p>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a:t>
              </a:r>
            </a:p>
            <a:p>
              <a:pPr algn="ctr" eaLnBrk="1" hangingPunct="1">
                <a:lnSpc>
                  <a:spcPct val="60000"/>
                </a:lnSpc>
                <a:spcBef>
                  <a:spcPct val="0"/>
                </a:spcBef>
                <a:buClrTx/>
                <a:buSzTx/>
                <a:buFontTx/>
                <a:buNone/>
              </a:pPr>
              <a:r>
                <a:rPr kumimoji="0" lang="en-US" altLang="zh-CN" sz="2400" b="1">
                  <a:solidFill>
                    <a:schemeClr val="bg2"/>
                  </a:solidFill>
                  <a:latin typeface="Times New Roman" panose="02020603050405020304" pitchFamily="18" charset="0"/>
                </a:rPr>
                <a:t>1</a:t>
              </a:r>
              <a:endParaRPr kumimoji="0" lang="en-US" altLang="zh-CN" sz="2400" b="1" i="1">
                <a:solidFill>
                  <a:schemeClr val="bg2"/>
                </a:solidFill>
                <a:latin typeface="Times New Roman" panose="02020603050405020304" pitchFamily="18" charset="0"/>
              </a:endParaRPr>
            </a:p>
          </p:txBody>
        </p:sp>
        <p:sp>
          <p:nvSpPr>
            <p:cNvPr id="101406" name="Text Box 128">
              <a:extLst>
                <a:ext uri="{FF2B5EF4-FFF2-40B4-BE49-F238E27FC236}">
                  <a16:creationId xmlns:a16="http://schemas.microsoft.com/office/drawing/2014/main" id="{E18B9011-4BC8-4BAD-BA0B-E0038186E38D}"/>
                </a:ext>
              </a:extLst>
            </p:cNvPr>
            <p:cNvSpPr txBox="1">
              <a:spLocks noChangeArrowheads="1"/>
            </p:cNvSpPr>
            <p:nvPr/>
          </p:nvSpPr>
          <p:spPr bwMode="auto">
            <a:xfrm>
              <a:off x="2450" y="300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1407" name="Text Box 129">
              <a:extLst>
                <a:ext uri="{FF2B5EF4-FFF2-40B4-BE49-F238E27FC236}">
                  <a16:creationId xmlns:a16="http://schemas.microsoft.com/office/drawing/2014/main" id="{486334B7-FB26-4B19-A8DA-517222062CE7}"/>
                </a:ext>
              </a:extLst>
            </p:cNvPr>
            <p:cNvSpPr txBox="1">
              <a:spLocks noChangeArrowheads="1"/>
            </p:cNvSpPr>
            <p:nvPr/>
          </p:nvSpPr>
          <p:spPr bwMode="auto">
            <a:xfrm>
              <a:off x="2764" y="271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1408" name="Text Box 130">
              <a:extLst>
                <a:ext uri="{FF2B5EF4-FFF2-40B4-BE49-F238E27FC236}">
                  <a16:creationId xmlns:a16="http://schemas.microsoft.com/office/drawing/2014/main" id="{6C3090D3-3D67-4CBB-9E91-1A1F7F4F7677}"/>
                </a:ext>
              </a:extLst>
            </p:cNvPr>
            <p:cNvSpPr txBox="1">
              <a:spLocks noChangeArrowheads="1"/>
            </p:cNvSpPr>
            <p:nvPr/>
          </p:nvSpPr>
          <p:spPr bwMode="auto">
            <a:xfrm>
              <a:off x="3416" y="2965"/>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R</a:t>
              </a:r>
            </a:p>
          </p:txBody>
        </p:sp>
        <p:sp>
          <p:nvSpPr>
            <p:cNvPr id="101409" name="Text Box 131">
              <a:extLst>
                <a:ext uri="{FF2B5EF4-FFF2-40B4-BE49-F238E27FC236}">
                  <a16:creationId xmlns:a16="http://schemas.microsoft.com/office/drawing/2014/main" id="{64D037E3-880B-4883-AAFF-F2889438D5F8}"/>
                </a:ext>
              </a:extLst>
            </p:cNvPr>
            <p:cNvSpPr txBox="1">
              <a:spLocks noChangeArrowheads="1"/>
            </p:cNvSpPr>
            <p:nvPr/>
          </p:nvSpPr>
          <p:spPr bwMode="auto">
            <a:xfrm>
              <a:off x="3009" y="325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01410" name="Text Box 132">
              <a:extLst>
                <a:ext uri="{FF2B5EF4-FFF2-40B4-BE49-F238E27FC236}">
                  <a16:creationId xmlns:a16="http://schemas.microsoft.com/office/drawing/2014/main" id="{42FCC972-C473-4308-A450-ABEE626C2D4C}"/>
                </a:ext>
              </a:extLst>
            </p:cNvPr>
            <p:cNvSpPr txBox="1">
              <a:spLocks noChangeArrowheads="1"/>
            </p:cNvSpPr>
            <p:nvPr/>
          </p:nvSpPr>
          <p:spPr bwMode="auto">
            <a:xfrm>
              <a:off x="2160" y="3230"/>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1411" name="Line 133">
              <a:extLst>
                <a:ext uri="{FF2B5EF4-FFF2-40B4-BE49-F238E27FC236}">
                  <a16:creationId xmlns:a16="http://schemas.microsoft.com/office/drawing/2014/main" id="{5B1677C6-7CED-4308-AB70-0CB1C9601C55}"/>
                </a:ext>
              </a:extLst>
            </p:cNvPr>
            <p:cNvSpPr>
              <a:spLocks noChangeShapeType="1"/>
            </p:cNvSpPr>
            <p:nvPr/>
          </p:nvSpPr>
          <p:spPr bwMode="auto">
            <a:xfrm>
              <a:off x="4646" y="2964"/>
              <a:ext cx="279" cy="25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412" name="Line 134">
              <a:extLst>
                <a:ext uri="{FF2B5EF4-FFF2-40B4-BE49-F238E27FC236}">
                  <a16:creationId xmlns:a16="http://schemas.microsoft.com/office/drawing/2014/main" id="{D09F65DE-DA87-427A-AE98-CD8CE9D1EBDD}"/>
                </a:ext>
              </a:extLst>
            </p:cNvPr>
            <p:cNvSpPr>
              <a:spLocks noChangeShapeType="1"/>
            </p:cNvSpPr>
            <p:nvPr/>
          </p:nvSpPr>
          <p:spPr bwMode="auto">
            <a:xfrm flipH="1">
              <a:off x="4319" y="2964"/>
              <a:ext cx="280" cy="25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413" name="Oval 135">
              <a:extLst>
                <a:ext uri="{FF2B5EF4-FFF2-40B4-BE49-F238E27FC236}">
                  <a16:creationId xmlns:a16="http://schemas.microsoft.com/office/drawing/2014/main" id="{7CB96245-B51A-4730-AC6F-5FD87113EAD1}"/>
                </a:ext>
              </a:extLst>
            </p:cNvPr>
            <p:cNvSpPr>
              <a:spLocks noChangeArrowheads="1"/>
            </p:cNvSpPr>
            <p:nvPr/>
          </p:nvSpPr>
          <p:spPr bwMode="auto">
            <a:xfrm>
              <a:off x="4832" y="3131"/>
              <a:ext cx="233"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1414" name="Oval 136">
              <a:extLst>
                <a:ext uri="{FF2B5EF4-FFF2-40B4-BE49-F238E27FC236}">
                  <a16:creationId xmlns:a16="http://schemas.microsoft.com/office/drawing/2014/main" id="{D8BA40B9-DAE6-44B8-A662-2CFDB879E171}"/>
                </a:ext>
              </a:extLst>
            </p:cNvPr>
            <p:cNvSpPr>
              <a:spLocks noChangeArrowheads="1"/>
            </p:cNvSpPr>
            <p:nvPr/>
          </p:nvSpPr>
          <p:spPr bwMode="auto">
            <a:xfrm>
              <a:off x="4506" y="2839"/>
              <a:ext cx="233"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1415" name="Line 137">
              <a:extLst>
                <a:ext uri="{FF2B5EF4-FFF2-40B4-BE49-F238E27FC236}">
                  <a16:creationId xmlns:a16="http://schemas.microsoft.com/office/drawing/2014/main" id="{8A18F774-77BA-4FFC-87E8-E275BE52A29C}"/>
                </a:ext>
              </a:extLst>
            </p:cNvPr>
            <p:cNvSpPr>
              <a:spLocks noChangeShapeType="1"/>
            </p:cNvSpPr>
            <p:nvPr/>
          </p:nvSpPr>
          <p:spPr bwMode="auto">
            <a:xfrm flipH="1">
              <a:off x="4646" y="3298"/>
              <a:ext cx="233" cy="209"/>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416" name="Rectangle 138">
              <a:extLst>
                <a:ext uri="{FF2B5EF4-FFF2-40B4-BE49-F238E27FC236}">
                  <a16:creationId xmlns:a16="http://schemas.microsoft.com/office/drawing/2014/main" id="{4DDE4BA7-3569-4C92-8827-35B3DA651119}"/>
                </a:ext>
              </a:extLst>
            </p:cNvPr>
            <p:cNvSpPr>
              <a:spLocks noChangeArrowheads="1"/>
            </p:cNvSpPr>
            <p:nvPr/>
          </p:nvSpPr>
          <p:spPr bwMode="auto">
            <a:xfrm>
              <a:off x="4560" y="3456"/>
              <a:ext cx="233" cy="46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1417" name="Line 139">
              <a:extLst>
                <a:ext uri="{FF2B5EF4-FFF2-40B4-BE49-F238E27FC236}">
                  <a16:creationId xmlns:a16="http://schemas.microsoft.com/office/drawing/2014/main" id="{8388166D-4E3A-40C4-B713-49B0F47345D1}"/>
                </a:ext>
              </a:extLst>
            </p:cNvPr>
            <p:cNvSpPr>
              <a:spLocks noChangeShapeType="1"/>
            </p:cNvSpPr>
            <p:nvPr/>
          </p:nvSpPr>
          <p:spPr bwMode="auto">
            <a:xfrm>
              <a:off x="5019" y="3298"/>
              <a:ext cx="279" cy="25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418" name="Rectangle 140">
              <a:extLst>
                <a:ext uri="{FF2B5EF4-FFF2-40B4-BE49-F238E27FC236}">
                  <a16:creationId xmlns:a16="http://schemas.microsoft.com/office/drawing/2014/main" id="{2C5AD634-A8AE-4B3D-BEC4-8C1F602464E1}"/>
                </a:ext>
              </a:extLst>
            </p:cNvPr>
            <p:cNvSpPr>
              <a:spLocks noChangeArrowheads="1"/>
            </p:cNvSpPr>
            <p:nvPr/>
          </p:nvSpPr>
          <p:spPr bwMode="auto">
            <a:xfrm>
              <a:off x="5159" y="3465"/>
              <a:ext cx="233" cy="46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1419" name="Rectangle 141">
              <a:extLst>
                <a:ext uri="{FF2B5EF4-FFF2-40B4-BE49-F238E27FC236}">
                  <a16:creationId xmlns:a16="http://schemas.microsoft.com/office/drawing/2014/main" id="{C8DF3266-19A3-44EB-A72C-EF4EF1EE3F87}"/>
                </a:ext>
              </a:extLst>
            </p:cNvPr>
            <p:cNvSpPr>
              <a:spLocks noChangeArrowheads="1"/>
            </p:cNvSpPr>
            <p:nvPr/>
          </p:nvSpPr>
          <p:spPr bwMode="auto">
            <a:xfrm>
              <a:off x="4179" y="3215"/>
              <a:ext cx="233" cy="710"/>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h</a:t>
              </a:r>
            </a:p>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a:t>
              </a:r>
            </a:p>
            <a:p>
              <a:pPr algn="ctr" eaLnBrk="1" hangingPunct="1">
                <a:lnSpc>
                  <a:spcPct val="60000"/>
                </a:lnSpc>
                <a:spcBef>
                  <a:spcPct val="0"/>
                </a:spcBef>
                <a:buClrTx/>
                <a:buSzTx/>
                <a:buFontTx/>
                <a:buNone/>
              </a:pPr>
              <a:r>
                <a:rPr kumimoji="0" lang="en-US" altLang="zh-CN" sz="2400" b="1">
                  <a:solidFill>
                    <a:schemeClr val="bg2"/>
                  </a:solidFill>
                  <a:latin typeface="Times New Roman" panose="02020603050405020304" pitchFamily="18" charset="0"/>
                </a:rPr>
                <a:t>1</a:t>
              </a:r>
              <a:endParaRPr kumimoji="0" lang="en-US" altLang="zh-CN" sz="2400" b="1" i="1">
                <a:solidFill>
                  <a:schemeClr val="bg2"/>
                </a:solidFill>
                <a:latin typeface="Times New Roman" panose="02020603050405020304" pitchFamily="18" charset="0"/>
              </a:endParaRPr>
            </a:p>
          </p:txBody>
        </p:sp>
        <p:sp>
          <p:nvSpPr>
            <p:cNvPr id="101420" name="Text Box 142">
              <a:extLst>
                <a:ext uri="{FF2B5EF4-FFF2-40B4-BE49-F238E27FC236}">
                  <a16:creationId xmlns:a16="http://schemas.microsoft.com/office/drawing/2014/main" id="{7640CF7F-91BD-431D-AC7E-F56E75F9E5C6}"/>
                </a:ext>
              </a:extLst>
            </p:cNvPr>
            <p:cNvSpPr txBox="1">
              <a:spLocks noChangeArrowheads="1"/>
            </p:cNvSpPr>
            <p:nvPr/>
          </p:nvSpPr>
          <p:spPr bwMode="auto">
            <a:xfrm>
              <a:off x="5232" y="3216"/>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R</a:t>
              </a:r>
            </a:p>
          </p:txBody>
        </p:sp>
        <p:sp>
          <p:nvSpPr>
            <p:cNvPr id="101421" name="Text Box 143">
              <a:extLst>
                <a:ext uri="{FF2B5EF4-FFF2-40B4-BE49-F238E27FC236}">
                  <a16:creationId xmlns:a16="http://schemas.microsoft.com/office/drawing/2014/main" id="{8281A7C3-B047-464F-8685-898FE9F3F89C}"/>
                </a:ext>
              </a:extLst>
            </p:cNvPr>
            <p:cNvSpPr txBox="1">
              <a:spLocks noChangeArrowheads="1"/>
            </p:cNvSpPr>
            <p:nvPr/>
          </p:nvSpPr>
          <p:spPr bwMode="auto">
            <a:xfrm>
              <a:off x="4464" y="321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01422" name="Text Box 144">
              <a:extLst>
                <a:ext uri="{FF2B5EF4-FFF2-40B4-BE49-F238E27FC236}">
                  <a16:creationId xmlns:a16="http://schemas.microsoft.com/office/drawing/2014/main" id="{92D5C16A-75A2-4ADB-9A15-BA1278EE1390}"/>
                </a:ext>
              </a:extLst>
            </p:cNvPr>
            <p:cNvSpPr txBox="1">
              <a:spLocks noChangeArrowheads="1"/>
            </p:cNvSpPr>
            <p:nvPr/>
          </p:nvSpPr>
          <p:spPr bwMode="auto">
            <a:xfrm>
              <a:off x="5053" y="300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1423" name="Text Box 145">
              <a:extLst>
                <a:ext uri="{FF2B5EF4-FFF2-40B4-BE49-F238E27FC236}">
                  <a16:creationId xmlns:a16="http://schemas.microsoft.com/office/drawing/2014/main" id="{D2A36A09-10AE-415E-A811-77E4D1BCF275}"/>
                </a:ext>
              </a:extLst>
            </p:cNvPr>
            <p:cNvSpPr txBox="1">
              <a:spLocks noChangeArrowheads="1"/>
            </p:cNvSpPr>
            <p:nvPr/>
          </p:nvSpPr>
          <p:spPr bwMode="auto">
            <a:xfrm>
              <a:off x="4740" y="273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1424" name="Text Box 146">
              <a:extLst>
                <a:ext uri="{FF2B5EF4-FFF2-40B4-BE49-F238E27FC236}">
                  <a16:creationId xmlns:a16="http://schemas.microsoft.com/office/drawing/2014/main" id="{7B3498BB-EAE4-4C41-B466-5FE7540EBF57}"/>
                </a:ext>
              </a:extLst>
            </p:cNvPr>
            <p:cNvSpPr txBox="1">
              <a:spLocks noChangeArrowheads="1"/>
            </p:cNvSpPr>
            <p:nvPr/>
          </p:nvSpPr>
          <p:spPr bwMode="auto">
            <a:xfrm>
              <a:off x="4032" y="2942"/>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1425" name="Rectangle 147">
              <a:extLst>
                <a:ext uri="{FF2B5EF4-FFF2-40B4-BE49-F238E27FC236}">
                  <a16:creationId xmlns:a16="http://schemas.microsoft.com/office/drawing/2014/main" id="{2FE6B118-8FA6-41AD-B548-A1F74C00314A}"/>
                </a:ext>
              </a:extLst>
            </p:cNvPr>
            <p:cNvSpPr>
              <a:spLocks noChangeArrowheads="1"/>
            </p:cNvSpPr>
            <p:nvPr/>
          </p:nvSpPr>
          <p:spPr bwMode="auto">
            <a:xfrm>
              <a:off x="2916" y="3488"/>
              <a:ext cx="233" cy="459"/>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278676" name="Text Box 148">
              <a:extLst>
                <a:ext uri="{FF2B5EF4-FFF2-40B4-BE49-F238E27FC236}">
                  <a16:creationId xmlns:a16="http://schemas.microsoft.com/office/drawing/2014/main" id="{C5169479-C336-4691-98B8-27F5A18EB248}"/>
                </a:ext>
              </a:extLst>
            </p:cNvPr>
            <p:cNvSpPr txBox="1">
              <a:spLocks noChangeArrowheads="1"/>
            </p:cNvSpPr>
            <p:nvPr/>
          </p:nvSpPr>
          <p:spPr bwMode="auto">
            <a:xfrm>
              <a:off x="4869" y="2903"/>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78677" name="Text Box 149">
              <a:extLst>
                <a:ext uri="{FF2B5EF4-FFF2-40B4-BE49-F238E27FC236}">
                  <a16:creationId xmlns:a16="http://schemas.microsoft.com/office/drawing/2014/main" id="{1EAC8526-34AC-483F-B0ED-FD8B59317887}"/>
                </a:ext>
              </a:extLst>
            </p:cNvPr>
            <p:cNvSpPr txBox="1">
              <a:spLocks noChangeArrowheads="1"/>
            </p:cNvSpPr>
            <p:nvPr/>
          </p:nvSpPr>
          <p:spPr bwMode="auto">
            <a:xfrm>
              <a:off x="4346" y="2653"/>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78678" name="Text Box 150">
              <a:extLst>
                <a:ext uri="{FF2B5EF4-FFF2-40B4-BE49-F238E27FC236}">
                  <a16:creationId xmlns:a16="http://schemas.microsoft.com/office/drawing/2014/main" id="{370C1FED-7A1E-4694-812C-379CE832A27C}"/>
                </a:ext>
              </a:extLst>
            </p:cNvPr>
            <p:cNvSpPr txBox="1">
              <a:spLocks noChangeArrowheads="1"/>
            </p:cNvSpPr>
            <p:nvPr/>
          </p:nvSpPr>
          <p:spPr bwMode="auto">
            <a:xfrm>
              <a:off x="912" y="2885"/>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78679" name="Text Box 151">
              <a:extLst>
                <a:ext uri="{FF2B5EF4-FFF2-40B4-BE49-F238E27FC236}">
                  <a16:creationId xmlns:a16="http://schemas.microsoft.com/office/drawing/2014/main" id="{E278E738-55CA-4DD2-BC79-EB7522ADB70B}"/>
                </a:ext>
              </a:extLst>
            </p:cNvPr>
            <p:cNvSpPr txBox="1">
              <a:spLocks noChangeArrowheads="1"/>
            </p:cNvSpPr>
            <p:nvPr/>
          </p:nvSpPr>
          <p:spPr bwMode="auto">
            <a:xfrm>
              <a:off x="1192" y="2593"/>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宋体" pitchFamily="2" charset="-122"/>
                </a:rPr>
                <a:t>+</a:t>
              </a:r>
              <a:r>
                <a:rPr kumimoji="0" lang="zh-CN" altLang="en-US" b="1">
                  <a:solidFill>
                    <a:srgbClr val="FF33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278680" name="Text Box 152">
              <a:extLst>
                <a:ext uri="{FF2B5EF4-FFF2-40B4-BE49-F238E27FC236}">
                  <a16:creationId xmlns:a16="http://schemas.microsoft.com/office/drawing/2014/main" id="{24B87F31-73E3-4BD2-A70D-5C27B0DC151E}"/>
                </a:ext>
              </a:extLst>
            </p:cNvPr>
            <p:cNvSpPr txBox="1">
              <a:spLocks noChangeArrowheads="1"/>
            </p:cNvSpPr>
            <p:nvPr/>
          </p:nvSpPr>
          <p:spPr bwMode="auto">
            <a:xfrm>
              <a:off x="2636" y="2903"/>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隶书" pitchFamily="49" charset="-122"/>
                  <a:ea typeface="隶书" pitchFamily="49" charset="-122"/>
                </a:rPr>
                <a:t>+</a:t>
              </a:r>
              <a:r>
                <a:rPr kumimoji="0" lang="zh-CN" altLang="en-US" b="1">
                  <a:solidFill>
                    <a:srgbClr val="FF3300"/>
                  </a:solidFill>
                  <a:effectLst>
                    <a:outerShdw blurRad="38100" dist="38100" dir="2700000" algn="tl">
                      <a:srgbClr val="C0C0C0"/>
                    </a:outerShdw>
                  </a:effectLst>
                  <a:latin typeface="Times New Roman" pitchFamily="18" charset="0"/>
                </a:rPr>
                <a:t>1</a:t>
              </a:r>
            </a:p>
          </p:txBody>
        </p:sp>
        <p:sp>
          <p:nvSpPr>
            <p:cNvPr id="278681" name="Text Box 153">
              <a:extLst>
                <a:ext uri="{FF2B5EF4-FFF2-40B4-BE49-F238E27FC236}">
                  <a16:creationId xmlns:a16="http://schemas.microsoft.com/office/drawing/2014/main" id="{FE8F1D79-9866-4D96-BD14-AE259C4F8915}"/>
                </a:ext>
              </a:extLst>
            </p:cNvPr>
            <p:cNvSpPr txBox="1">
              <a:spLocks noChangeArrowheads="1"/>
            </p:cNvSpPr>
            <p:nvPr/>
          </p:nvSpPr>
          <p:spPr bwMode="auto">
            <a:xfrm>
              <a:off x="3046" y="2653"/>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隶书" pitchFamily="49" charset="-122"/>
                  <a:ea typeface="隶书" pitchFamily="49" charset="-122"/>
                </a:rPr>
                <a:t>+</a:t>
              </a:r>
              <a:r>
                <a:rPr kumimoji="0" lang="zh-CN" altLang="en-US" b="1">
                  <a:solidFill>
                    <a:srgbClr val="FF33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0D2FBBFA-AC83-4715-9D8C-2893F4994A1D}"/>
              </a:ext>
            </a:extLst>
          </p:cNvPr>
          <p:cNvSpPr>
            <a:spLocks noGrp="1" noChangeArrowheads="1"/>
          </p:cNvSpPr>
          <p:nvPr>
            <p:ph type="title"/>
          </p:nvPr>
        </p:nvSpPr>
        <p:spPr>
          <a:xfrm>
            <a:off x="457200" y="1981200"/>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(单向左旋</a:t>
            </a:r>
            <a:r>
              <a:rPr lang="en-US" altLang="zh-CN" sz="3200">
                <a:latin typeface="黑体" panose="02010609060101010101" pitchFamily="49" charset="-122"/>
                <a:ea typeface="黑体" panose="02010609060101010101" pitchFamily="49" charset="-122"/>
              </a:rPr>
              <a:t>)</a:t>
            </a:r>
          </a:p>
        </p:txBody>
      </p:sp>
      <p:sp>
        <p:nvSpPr>
          <p:cNvPr id="103427" name="Text Box 3">
            <a:extLst>
              <a:ext uri="{FF2B5EF4-FFF2-40B4-BE49-F238E27FC236}">
                <a16:creationId xmlns:a16="http://schemas.microsoft.com/office/drawing/2014/main" id="{8B2FF081-24D2-451C-8736-50384448D18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301E9BF-6308-4CA9-A07C-BFFA73024FDA}" type="slidenum">
              <a:rPr lang="zh-CN" altLang="en-US" sz="2400"/>
              <a:pPr algn="r" eaLnBrk="1" hangingPunct="1">
                <a:spcBef>
                  <a:spcPct val="50000"/>
                </a:spcBef>
                <a:buClrTx/>
                <a:buSzTx/>
                <a:buFontTx/>
                <a:buNone/>
              </a:pPr>
              <a:t>37</a:t>
            </a:fld>
            <a:endParaRPr lang="en-US" altLang="zh-CN" sz="2400"/>
          </a:p>
        </p:txBody>
      </p:sp>
      <p:sp>
        <p:nvSpPr>
          <p:cNvPr id="103428" name="Text Box 4">
            <a:extLst>
              <a:ext uri="{FF2B5EF4-FFF2-40B4-BE49-F238E27FC236}">
                <a16:creationId xmlns:a16="http://schemas.microsoft.com/office/drawing/2014/main" id="{43664BAF-BE98-4F36-AAA4-00EBF12CA7F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03429" name="Rectangle 5">
            <a:extLst>
              <a:ext uri="{FF2B5EF4-FFF2-40B4-BE49-F238E27FC236}">
                <a16:creationId xmlns:a16="http://schemas.microsoft.com/office/drawing/2014/main" id="{208A7BB6-0151-4B93-A64C-5106CD82C47F}"/>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在</a:t>
            </a:r>
            <a:r>
              <a:rPr lang="en-US" altLang="zh-CN" b="1">
                <a:latin typeface="黑体" panose="02010609060101010101" pitchFamily="49" charset="-122"/>
                <a:ea typeface="黑体" panose="02010609060101010101" pitchFamily="49" charset="-122"/>
              </a:rPr>
              <a:t>B</a:t>
            </a:r>
            <a:r>
              <a:rPr lang="zh-CN" altLang="en-US" b="1">
                <a:solidFill>
                  <a:srgbClr val="FF0000"/>
                </a:solidFill>
                <a:latin typeface="黑体" panose="02010609060101010101" pitchFamily="49" charset="-122"/>
                <a:ea typeface="黑体" panose="02010609060101010101" pitchFamily="49" charset="-122"/>
              </a:rPr>
              <a:t>右</a:t>
            </a:r>
            <a:r>
              <a:rPr lang="zh-CN" altLang="en-US" b="1">
                <a:latin typeface="黑体" panose="02010609060101010101" pitchFamily="49" charset="-122"/>
                <a:ea typeface="黑体" panose="02010609060101010101" pitchFamily="49" charset="-122"/>
              </a:rPr>
              <a:t>子树</a:t>
            </a:r>
            <a:r>
              <a:rPr lang="en-US" altLang="zh-CN" b="1">
                <a:latin typeface="黑体" panose="02010609060101010101" pitchFamily="49" charset="-122"/>
                <a:ea typeface="黑体" panose="02010609060101010101" pitchFamily="49" charset="-122"/>
              </a:rPr>
              <a:t>B</a:t>
            </a:r>
            <a:r>
              <a:rPr lang="en-US" altLang="zh-CN" b="1" baseline="-25000">
                <a:latin typeface="黑体" panose="02010609060101010101" pitchFamily="49" charset="-122"/>
                <a:ea typeface="黑体" panose="02010609060101010101" pitchFamily="49" charset="-122"/>
              </a:rPr>
              <a:t>R</a:t>
            </a:r>
            <a:r>
              <a:rPr lang="zh-CN" altLang="en-US" b="1">
                <a:latin typeface="黑体" panose="02010609060101010101" pitchFamily="49" charset="-122"/>
                <a:ea typeface="黑体" panose="02010609060101010101" pitchFamily="49" charset="-122"/>
              </a:rPr>
              <a:t>中插入新结点，该子树高度增1导致结点</a:t>
            </a:r>
            <a:r>
              <a:rPr lang="en-US" altLang="zh-CN" b="1">
                <a:latin typeface="黑体" panose="02010609060101010101" pitchFamily="49" charset="-122"/>
                <a:ea typeface="黑体" panose="02010609060101010101" pitchFamily="49" charset="-122"/>
              </a:rPr>
              <a:t>A</a:t>
            </a:r>
            <a:r>
              <a:rPr lang="zh-CN" altLang="en-US" b="1">
                <a:latin typeface="黑体" panose="02010609060101010101" pitchFamily="49" charset="-122"/>
                <a:ea typeface="黑体" panose="02010609060101010101" pitchFamily="49" charset="-122"/>
              </a:rPr>
              <a:t>的平衡因子变成-2，出现不平衡。</a:t>
            </a:r>
          </a:p>
        </p:txBody>
      </p:sp>
      <p:sp>
        <p:nvSpPr>
          <p:cNvPr id="103430" name="Rectangle 6">
            <a:extLst>
              <a:ext uri="{FF2B5EF4-FFF2-40B4-BE49-F238E27FC236}">
                <a16:creationId xmlns:a16="http://schemas.microsoft.com/office/drawing/2014/main" id="{FB351044-4825-4A08-B9F7-A12C928565C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03431" name="Group 108">
            <a:extLst>
              <a:ext uri="{FF2B5EF4-FFF2-40B4-BE49-F238E27FC236}">
                <a16:creationId xmlns:a16="http://schemas.microsoft.com/office/drawing/2014/main" id="{65922089-2F7F-4C7F-B9DC-B1B0BFB7CB19}"/>
              </a:ext>
            </a:extLst>
          </p:cNvPr>
          <p:cNvGrpSpPr>
            <a:grpSpLocks/>
          </p:cNvGrpSpPr>
          <p:nvPr/>
        </p:nvGrpSpPr>
        <p:grpSpPr bwMode="auto">
          <a:xfrm>
            <a:off x="971550" y="3933825"/>
            <a:ext cx="7040563" cy="2743200"/>
            <a:chOff x="278" y="2498"/>
            <a:chExt cx="4435" cy="1728"/>
          </a:xfrm>
        </p:grpSpPr>
        <p:sp>
          <p:nvSpPr>
            <p:cNvPr id="103432" name="Line 57">
              <a:extLst>
                <a:ext uri="{FF2B5EF4-FFF2-40B4-BE49-F238E27FC236}">
                  <a16:creationId xmlns:a16="http://schemas.microsoft.com/office/drawing/2014/main" id="{45805207-59E0-4334-9685-0486D2505CB2}"/>
                </a:ext>
              </a:extLst>
            </p:cNvPr>
            <p:cNvSpPr>
              <a:spLocks noChangeShapeType="1"/>
            </p:cNvSpPr>
            <p:nvPr/>
          </p:nvSpPr>
          <p:spPr bwMode="auto">
            <a:xfrm>
              <a:off x="3992" y="3170"/>
              <a:ext cx="288" cy="2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3" name="Line 58">
              <a:extLst>
                <a:ext uri="{FF2B5EF4-FFF2-40B4-BE49-F238E27FC236}">
                  <a16:creationId xmlns:a16="http://schemas.microsoft.com/office/drawing/2014/main" id="{9508F9A8-351D-4752-9B92-8875D71DA03E}"/>
                </a:ext>
              </a:extLst>
            </p:cNvPr>
            <p:cNvSpPr>
              <a:spLocks noChangeShapeType="1"/>
            </p:cNvSpPr>
            <p:nvPr/>
          </p:nvSpPr>
          <p:spPr bwMode="auto">
            <a:xfrm flipH="1">
              <a:off x="3752" y="3170"/>
              <a:ext cx="240" cy="2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4" name="Line 59">
              <a:extLst>
                <a:ext uri="{FF2B5EF4-FFF2-40B4-BE49-F238E27FC236}">
                  <a16:creationId xmlns:a16="http://schemas.microsoft.com/office/drawing/2014/main" id="{DB75AA01-07A8-4FB1-88F9-E8A67848B7C7}"/>
                </a:ext>
              </a:extLst>
            </p:cNvPr>
            <p:cNvSpPr>
              <a:spLocks noChangeShapeType="1"/>
            </p:cNvSpPr>
            <p:nvPr/>
          </p:nvSpPr>
          <p:spPr bwMode="auto">
            <a:xfrm>
              <a:off x="1008" y="2931"/>
              <a:ext cx="288" cy="288"/>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5" name="Line 60">
              <a:extLst>
                <a:ext uri="{FF2B5EF4-FFF2-40B4-BE49-F238E27FC236}">
                  <a16:creationId xmlns:a16="http://schemas.microsoft.com/office/drawing/2014/main" id="{9FDEDA06-6CB4-4637-8F49-8EC9AE51A154}"/>
                </a:ext>
              </a:extLst>
            </p:cNvPr>
            <p:cNvSpPr>
              <a:spLocks noChangeShapeType="1"/>
            </p:cNvSpPr>
            <p:nvPr/>
          </p:nvSpPr>
          <p:spPr bwMode="auto">
            <a:xfrm>
              <a:off x="1344" y="3267"/>
              <a:ext cx="288" cy="288"/>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6" name="Line 61">
              <a:extLst>
                <a:ext uri="{FF2B5EF4-FFF2-40B4-BE49-F238E27FC236}">
                  <a16:creationId xmlns:a16="http://schemas.microsoft.com/office/drawing/2014/main" id="{EE7B4BC1-4FA2-409E-AC72-EC71611B295C}"/>
                </a:ext>
              </a:extLst>
            </p:cNvPr>
            <p:cNvSpPr>
              <a:spLocks noChangeShapeType="1"/>
            </p:cNvSpPr>
            <p:nvPr/>
          </p:nvSpPr>
          <p:spPr bwMode="auto">
            <a:xfrm flipH="1">
              <a:off x="624" y="2931"/>
              <a:ext cx="240" cy="2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7" name="Rectangle 62">
              <a:extLst>
                <a:ext uri="{FF2B5EF4-FFF2-40B4-BE49-F238E27FC236}">
                  <a16:creationId xmlns:a16="http://schemas.microsoft.com/office/drawing/2014/main" id="{1AC6ACD5-7904-446A-A101-67FFBB6F735D}"/>
                </a:ext>
              </a:extLst>
            </p:cNvPr>
            <p:cNvSpPr>
              <a:spLocks noChangeArrowheads="1"/>
            </p:cNvSpPr>
            <p:nvPr/>
          </p:nvSpPr>
          <p:spPr bwMode="auto">
            <a:xfrm>
              <a:off x="528" y="3123"/>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3438" name="Oval 63">
              <a:extLst>
                <a:ext uri="{FF2B5EF4-FFF2-40B4-BE49-F238E27FC236}">
                  <a16:creationId xmlns:a16="http://schemas.microsoft.com/office/drawing/2014/main" id="{F0F0B4ED-58B1-4F22-8909-39B1BB04FF7D}"/>
                </a:ext>
              </a:extLst>
            </p:cNvPr>
            <p:cNvSpPr>
              <a:spLocks noChangeArrowheads="1"/>
            </p:cNvSpPr>
            <p:nvPr/>
          </p:nvSpPr>
          <p:spPr bwMode="auto">
            <a:xfrm>
              <a:off x="816" y="2739"/>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3439" name="Line 64">
              <a:extLst>
                <a:ext uri="{FF2B5EF4-FFF2-40B4-BE49-F238E27FC236}">
                  <a16:creationId xmlns:a16="http://schemas.microsoft.com/office/drawing/2014/main" id="{06204D05-E999-42A6-ACBE-19C6ED01407E}"/>
                </a:ext>
              </a:extLst>
            </p:cNvPr>
            <p:cNvSpPr>
              <a:spLocks noChangeShapeType="1"/>
            </p:cNvSpPr>
            <p:nvPr/>
          </p:nvSpPr>
          <p:spPr bwMode="auto">
            <a:xfrm flipH="1">
              <a:off x="960" y="3267"/>
              <a:ext cx="240" cy="2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0" name="Oval 65">
              <a:extLst>
                <a:ext uri="{FF2B5EF4-FFF2-40B4-BE49-F238E27FC236}">
                  <a16:creationId xmlns:a16="http://schemas.microsoft.com/office/drawing/2014/main" id="{F9A5F314-6821-4B9C-9AC6-03E426670DA0}"/>
                </a:ext>
              </a:extLst>
            </p:cNvPr>
            <p:cNvSpPr>
              <a:spLocks noChangeArrowheads="1"/>
            </p:cNvSpPr>
            <p:nvPr/>
          </p:nvSpPr>
          <p:spPr bwMode="auto">
            <a:xfrm>
              <a:off x="1152" y="3075"/>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3441" name="Rectangle 66">
              <a:extLst>
                <a:ext uri="{FF2B5EF4-FFF2-40B4-BE49-F238E27FC236}">
                  <a16:creationId xmlns:a16="http://schemas.microsoft.com/office/drawing/2014/main" id="{44770564-2EDE-4905-A7EA-E126DD8E8FEA}"/>
                </a:ext>
              </a:extLst>
            </p:cNvPr>
            <p:cNvSpPr>
              <a:spLocks noChangeArrowheads="1"/>
            </p:cNvSpPr>
            <p:nvPr/>
          </p:nvSpPr>
          <p:spPr bwMode="auto">
            <a:xfrm>
              <a:off x="912" y="3459"/>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3442" name="Rectangle 67">
              <a:extLst>
                <a:ext uri="{FF2B5EF4-FFF2-40B4-BE49-F238E27FC236}">
                  <a16:creationId xmlns:a16="http://schemas.microsoft.com/office/drawing/2014/main" id="{A219F322-6B19-40EA-BC39-6FB06859B78D}"/>
                </a:ext>
              </a:extLst>
            </p:cNvPr>
            <p:cNvSpPr>
              <a:spLocks noChangeArrowheads="1"/>
            </p:cNvSpPr>
            <p:nvPr/>
          </p:nvSpPr>
          <p:spPr bwMode="auto">
            <a:xfrm>
              <a:off x="1440" y="3459"/>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3443" name="Text Box 68">
              <a:extLst>
                <a:ext uri="{FF2B5EF4-FFF2-40B4-BE49-F238E27FC236}">
                  <a16:creationId xmlns:a16="http://schemas.microsoft.com/office/drawing/2014/main" id="{73205223-3815-41E5-8C7F-68DAE500AF4A}"/>
                </a:ext>
              </a:extLst>
            </p:cNvPr>
            <p:cNvSpPr txBox="1">
              <a:spLocks noChangeArrowheads="1"/>
            </p:cNvSpPr>
            <p:nvPr/>
          </p:nvSpPr>
          <p:spPr bwMode="auto">
            <a:xfrm>
              <a:off x="1046" y="258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3444" name="Text Box 69">
              <a:extLst>
                <a:ext uri="{FF2B5EF4-FFF2-40B4-BE49-F238E27FC236}">
                  <a16:creationId xmlns:a16="http://schemas.microsoft.com/office/drawing/2014/main" id="{71E9E382-3C66-41D4-94C0-381C35DA04E5}"/>
                </a:ext>
              </a:extLst>
            </p:cNvPr>
            <p:cNvSpPr txBox="1">
              <a:spLocks noChangeArrowheads="1"/>
            </p:cNvSpPr>
            <p:nvPr/>
          </p:nvSpPr>
          <p:spPr bwMode="auto">
            <a:xfrm>
              <a:off x="1382" y="290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3445" name="Text Box 70">
              <a:extLst>
                <a:ext uri="{FF2B5EF4-FFF2-40B4-BE49-F238E27FC236}">
                  <a16:creationId xmlns:a16="http://schemas.microsoft.com/office/drawing/2014/main" id="{70234920-9811-446B-870E-E47752DF85A3}"/>
                </a:ext>
              </a:extLst>
            </p:cNvPr>
            <p:cNvSpPr txBox="1">
              <a:spLocks noChangeArrowheads="1"/>
            </p:cNvSpPr>
            <p:nvPr/>
          </p:nvSpPr>
          <p:spPr bwMode="auto">
            <a:xfrm>
              <a:off x="1681" y="32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03446" name="Text Box 71">
              <a:extLst>
                <a:ext uri="{FF2B5EF4-FFF2-40B4-BE49-F238E27FC236}">
                  <a16:creationId xmlns:a16="http://schemas.microsoft.com/office/drawing/2014/main" id="{DC5CE75A-0341-4692-8C70-45CDBCA61C42}"/>
                </a:ext>
              </a:extLst>
            </p:cNvPr>
            <p:cNvSpPr txBox="1">
              <a:spLocks noChangeArrowheads="1"/>
            </p:cNvSpPr>
            <p:nvPr/>
          </p:nvSpPr>
          <p:spPr bwMode="auto">
            <a:xfrm>
              <a:off x="278" y="2890"/>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L</a:t>
              </a:r>
            </a:p>
          </p:txBody>
        </p:sp>
        <p:sp>
          <p:nvSpPr>
            <p:cNvPr id="103447" name="Text Box 72">
              <a:extLst>
                <a:ext uri="{FF2B5EF4-FFF2-40B4-BE49-F238E27FC236}">
                  <a16:creationId xmlns:a16="http://schemas.microsoft.com/office/drawing/2014/main" id="{BF1CF0A5-2EE0-4979-BFDF-23378A94B384}"/>
                </a:ext>
              </a:extLst>
            </p:cNvPr>
            <p:cNvSpPr txBox="1">
              <a:spLocks noChangeArrowheads="1"/>
            </p:cNvSpPr>
            <p:nvPr/>
          </p:nvSpPr>
          <p:spPr bwMode="auto">
            <a:xfrm>
              <a:off x="768" y="3204"/>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3448" name="Line 73">
              <a:extLst>
                <a:ext uri="{FF2B5EF4-FFF2-40B4-BE49-F238E27FC236}">
                  <a16:creationId xmlns:a16="http://schemas.microsoft.com/office/drawing/2014/main" id="{0B1F2CAA-DDB9-4018-A8FC-57B26DD99B33}"/>
                </a:ext>
              </a:extLst>
            </p:cNvPr>
            <p:cNvSpPr>
              <a:spLocks noChangeShapeType="1"/>
            </p:cNvSpPr>
            <p:nvPr/>
          </p:nvSpPr>
          <p:spPr bwMode="auto">
            <a:xfrm flipH="1">
              <a:off x="3320" y="2882"/>
              <a:ext cx="240" cy="2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9" name="Rectangle 74">
              <a:extLst>
                <a:ext uri="{FF2B5EF4-FFF2-40B4-BE49-F238E27FC236}">
                  <a16:creationId xmlns:a16="http://schemas.microsoft.com/office/drawing/2014/main" id="{49D34719-1BBE-4556-83EF-526EDB682705}"/>
                </a:ext>
              </a:extLst>
            </p:cNvPr>
            <p:cNvSpPr>
              <a:spLocks noChangeArrowheads="1"/>
            </p:cNvSpPr>
            <p:nvPr/>
          </p:nvSpPr>
          <p:spPr bwMode="auto">
            <a:xfrm>
              <a:off x="3656" y="3410"/>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3450" name="Rectangle 75">
              <a:extLst>
                <a:ext uri="{FF2B5EF4-FFF2-40B4-BE49-F238E27FC236}">
                  <a16:creationId xmlns:a16="http://schemas.microsoft.com/office/drawing/2014/main" id="{481C9F21-6004-4B8A-83B7-1BF458C871B2}"/>
                </a:ext>
              </a:extLst>
            </p:cNvPr>
            <p:cNvSpPr>
              <a:spLocks noChangeArrowheads="1"/>
            </p:cNvSpPr>
            <p:nvPr/>
          </p:nvSpPr>
          <p:spPr bwMode="auto">
            <a:xfrm>
              <a:off x="3224" y="3074"/>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3451" name="Line 76">
              <a:extLst>
                <a:ext uri="{FF2B5EF4-FFF2-40B4-BE49-F238E27FC236}">
                  <a16:creationId xmlns:a16="http://schemas.microsoft.com/office/drawing/2014/main" id="{65181EE6-5DB3-411D-AA55-E91F507E62E6}"/>
                </a:ext>
              </a:extLst>
            </p:cNvPr>
            <p:cNvSpPr>
              <a:spLocks noChangeShapeType="1"/>
            </p:cNvSpPr>
            <p:nvPr/>
          </p:nvSpPr>
          <p:spPr bwMode="auto">
            <a:xfrm>
              <a:off x="3656" y="2827"/>
              <a:ext cx="288" cy="2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52" name="Oval 77">
              <a:extLst>
                <a:ext uri="{FF2B5EF4-FFF2-40B4-BE49-F238E27FC236}">
                  <a16:creationId xmlns:a16="http://schemas.microsoft.com/office/drawing/2014/main" id="{1BB86402-9AF2-4610-92BD-D3948B2581D3}"/>
                </a:ext>
              </a:extLst>
            </p:cNvPr>
            <p:cNvSpPr>
              <a:spLocks noChangeArrowheads="1"/>
            </p:cNvSpPr>
            <p:nvPr/>
          </p:nvSpPr>
          <p:spPr bwMode="auto">
            <a:xfrm>
              <a:off x="3848" y="3026"/>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3453" name="Oval 78">
              <a:extLst>
                <a:ext uri="{FF2B5EF4-FFF2-40B4-BE49-F238E27FC236}">
                  <a16:creationId xmlns:a16="http://schemas.microsoft.com/office/drawing/2014/main" id="{3529F750-9EB7-41F9-8A19-207809C506EA}"/>
                </a:ext>
              </a:extLst>
            </p:cNvPr>
            <p:cNvSpPr>
              <a:spLocks noChangeArrowheads="1"/>
            </p:cNvSpPr>
            <p:nvPr/>
          </p:nvSpPr>
          <p:spPr bwMode="auto">
            <a:xfrm>
              <a:off x="3512" y="2690"/>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3454" name="Rectangle 79">
              <a:extLst>
                <a:ext uri="{FF2B5EF4-FFF2-40B4-BE49-F238E27FC236}">
                  <a16:creationId xmlns:a16="http://schemas.microsoft.com/office/drawing/2014/main" id="{0B692EE8-15DB-43CF-9952-B549C57DAAFF}"/>
                </a:ext>
              </a:extLst>
            </p:cNvPr>
            <p:cNvSpPr>
              <a:spLocks noChangeArrowheads="1"/>
            </p:cNvSpPr>
            <p:nvPr/>
          </p:nvSpPr>
          <p:spPr bwMode="auto">
            <a:xfrm>
              <a:off x="4136" y="3410"/>
              <a:ext cx="240" cy="816"/>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h</a:t>
              </a:r>
            </a:p>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a:t>
              </a:r>
            </a:p>
            <a:p>
              <a:pPr algn="ctr" eaLnBrk="1" hangingPunct="1">
                <a:lnSpc>
                  <a:spcPct val="60000"/>
                </a:lnSpc>
                <a:spcBef>
                  <a:spcPct val="0"/>
                </a:spcBef>
                <a:buClrTx/>
                <a:buSzTx/>
                <a:buFontTx/>
                <a:buNone/>
              </a:pPr>
              <a:r>
                <a:rPr kumimoji="0" lang="en-US" altLang="zh-CN" sz="2400" b="1">
                  <a:solidFill>
                    <a:schemeClr val="bg2"/>
                  </a:solidFill>
                  <a:latin typeface="Times New Roman" panose="02020603050405020304" pitchFamily="18" charset="0"/>
                </a:rPr>
                <a:t>1</a:t>
              </a:r>
              <a:endParaRPr kumimoji="0" lang="en-US" altLang="zh-CN" sz="2400" b="1" i="1">
                <a:solidFill>
                  <a:schemeClr val="bg2"/>
                </a:solidFill>
                <a:latin typeface="Times New Roman" panose="02020603050405020304" pitchFamily="18" charset="0"/>
              </a:endParaRPr>
            </a:p>
          </p:txBody>
        </p:sp>
        <p:sp>
          <p:nvSpPr>
            <p:cNvPr id="103455" name="Text Box 80">
              <a:extLst>
                <a:ext uri="{FF2B5EF4-FFF2-40B4-BE49-F238E27FC236}">
                  <a16:creationId xmlns:a16="http://schemas.microsoft.com/office/drawing/2014/main" id="{6C2F74E1-7CF5-47D8-83D6-B747128A4630}"/>
                </a:ext>
              </a:extLst>
            </p:cNvPr>
            <p:cNvSpPr txBox="1">
              <a:spLocks noChangeArrowheads="1"/>
            </p:cNvSpPr>
            <p:nvPr/>
          </p:nvSpPr>
          <p:spPr bwMode="auto">
            <a:xfrm>
              <a:off x="2974" y="2834"/>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L</a:t>
              </a:r>
            </a:p>
          </p:txBody>
        </p:sp>
        <p:sp>
          <p:nvSpPr>
            <p:cNvPr id="103456" name="Text Box 81">
              <a:extLst>
                <a:ext uri="{FF2B5EF4-FFF2-40B4-BE49-F238E27FC236}">
                  <a16:creationId xmlns:a16="http://schemas.microsoft.com/office/drawing/2014/main" id="{C3EC3DAF-F150-48B5-AAEA-E19EACF88C23}"/>
                </a:ext>
              </a:extLst>
            </p:cNvPr>
            <p:cNvSpPr txBox="1">
              <a:spLocks noChangeArrowheads="1"/>
            </p:cNvSpPr>
            <p:nvPr/>
          </p:nvSpPr>
          <p:spPr bwMode="auto">
            <a:xfrm>
              <a:off x="3739" y="251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3457" name="Text Box 82">
              <a:extLst>
                <a:ext uri="{FF2B5EF4-FFF2-40B4-BE49-F238E27FC236}">
                  <a16:creationId xmlns:a16="http://schemas.microsoft.com/office/drawing/2014/main" id="{E9C53861-190E-4410-8B6C-F9A4AC51C654}"/>
                </a:ext>
              </a:extLst>
            </p:cNvPr>
            <p:cNvSpPr txBox="1">
              <a:spLocks noChangeArrowheads="1"/>
            </p:cNvSpPr>
            <p:nvPr/>
          </p:nvSpPr>
          <p:spPr bwMode="auto">
            <a:xfrm>
              <a:off x="4027" y="286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3458" name="Text Box 83">
              <a:extLst>
                <a:ext uri="{FF2B5EF4-FFF2-40B4-BE49-F238E27FC236}">
                  <a16:creationId xmlns:a16="http://schemas.microsoft.com/office/drawing/2014/main" id="{9EE1B181-B811-4116-ABD3-0663DAC84D31}"/>
                </a:ext>
              </a:extLst>
            </p:cNvPr>
            <p:cNvSpPr txBox="1">
              <a:spLocks noChangeArrowheads="1"/>
            </p:cNvSpPr>
            <p:nvPr/>
          </p:nvSpPr>
          <p:spPr bwMode="auto">
            <a:xfrm>
              <a:off x="4377" y="3203"/>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endParaRPr kumimoji="0" lang="en-US" altLang="zh-CN" sz="2400">
                <a:latin typeface="Times New Roman" panose="02020603050405020304" pitchFamily="18" charset="0"/>
              </a:endParaRPr>
            </a:p>
          </p:txBody>
        </p:sp>
        <p:sp>
          <p:nvSpPr>
            <p:cNvPr id="103459" name="Text Box 84">
              <a:extLst>
                <a:ext uri="{FF2B5EF4-FFF2-40B4-BE49-F238E27FC236}">
                  <a16:creationId xmlns:a16="http://schemas.microsoft.com/office/drawing/2014/main" id="{6F7605B6-4FDA-4448-8153-C8140ABAB26B}"/>
                </a:ext>
              </a:extLst>
            </p:cNvPr>
            <p:cNvSpPr txBox="1">
              <a:spLocks noChangeArrowheads="1"/>
            </p:cNvSpPr>
            <p:nvPr/>
          </p:nvSpPr>
          <p:spPr bwMode="auto">
            <a:xfrm>
              <a:off x="3499" y="3155"/>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279651" name="Text Box 99">
              <a:extLst>
                <a:ext uri="{FF2B5EF4-FFF2-40B4-BE49-F238E27FC236}">
                  <a16:creationId xmlns:a16="http://schemas.microsoft.com/office/drawing/2014/main" id="{0B567A74-806A-4EF8-9282-D8EF49CBCC74}"/>
                </a:ext>
              </a:extLst>
            </p:cNvPr>
            <p:cNvSpPr txBox="1">
              <a:spLocks noChangeArrowheads="1"/>
            </p:cNvSpPr>
            <p:nvPr/>
          </p:nvSpPr>
          <p:spPr bwMode="auto">
            <a:xfrm>
              <a:off x="576" y="2525"/>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279652" name="Text Box 100">
              <a:extLst>
                <a:ext uri="{FF2B5EF4-FFF2-40B4-BE49-F238E27FC236}">
                  <a16:creationId xmlns:a16="http://schemas.microsoft.com/office/drawing/2014/main" id="{160CE093-7283-4B62-907B-A2DE4C05FF46}"/>
                </a:ext>
              </a:extLst>
            </p:cNvPr>
            <p:cNvSpPr txBox="1">
              <a:spLocks noChangeArrowheads="1"/>
            </p:cNvSpPr>
            <p:nvPr/>
          </p:nvSpPr>
          <p:spPr bwMode="auto">
            <a:xfrm>
              <a:off x="3224" y="2498"/>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sp>
          <p:nvSpPr>
            <p:cNvPr id="279653" name="Text Box 101">
              <a:extLst>
                <a:ext uri="{FF2B5EF4-FFF2-40B4-BE49-F238E27FC236}">
                  <a16:creationId xmlns:a16="http://schemas.microsoft.com/office/drawing/2014/main" id="{640EF865-F5B8-47B3-BDFC-5D4A796AFB51}"/>
                </a:ext>
              </a:extLst>
            </p:cNvPr>
            <p:cNvSpPr txBox="1">
              <a:spLocks noChangeArrowheads="1"/>
            </p:cNvSpPr>
            <p:nvPr/>
          </p:nvSpPr>
          <p:spPr bwMode="auto">
            <a:xfrm>
              <a:off x="1190" y="2813"/>
              <a:ext cx="212"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0</a:t>
              </a:r>
              <a:endParaRPr kumimoji="0" lang="zh-CN" altLang="en-US">
                <a:latin typeface="Times New Roman" pitchFamily="18" charset="0"/>
              </a:endParaRPr>
            </a:p>
          </p:txBody>
        </p:sp>
        <p:sp>
          <p:nvSpPr>
            <p:cNvPr id="279654" name="Text Box 102">
              <a:extLst>
                <a:ext uri="{FF2B5EF4-FFF2-40B4-BE49-F238E27FC236}">
                  <a16:creationId xmlns:a16="http://schemas.microsoft.com/office/drawing/2014/main" id="{1440F73D-365F-4F41-ADDD-F2292ED2C4E2}"/>
                </a:ext>
              </a:extLst>
            </p:cNvPr>
            <p:cNvSpPr txBox="1">
              <a:spLocks noChangeArrowheads="1"/>
            </p:cNvSpPr>
            <p:nvPr/>
          </p:nvSpPr>
          <p:spPr bwMode="auto">
            <a:xfrm>
              <a:off x="3800" y="2779"/>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08ED4644-B787-4BF3-88A2-C684C829EC29}"/>
              </a:ext>
            </a:extLst>
          </p:cNvPr>
          <p:cNvSpPr>
            <a:spLocks noGrp="1" noChangeArrowheads="1"/>
          </p:cNvSpPr>
          <p:nvPr>
            <p:ph type="title"/>
          </p:nvPr>
        </p:nvSpPr>
        <p:spPr>
          <a:xfrm>
            <a:off x="457200" y="1981200"/>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(单向左旋</a:t>
            </a:r>
            <a:r>
              <a:rPr lang="en-US" altLang="zh-CN" sz="3200">
                <a:latin typeface="黑体" panose="02010609060101010101" pitchFamily="49" charset="-122"/>
                <a:ea typeface="黑体" panose="02010609060101010101" pitchFamily="49" charset="-122"/>
              </a:rPr>
              <a:t>)</a:t>
            </a:r>
          </a:p>
        </p:txBody>
      </p:sp>
      <p:sp>
        <p:nvSpPr>
          <p:cNvPr id="104451" name="Text Box 3">
            <a:extLst>
              <a:ext uri="{FF2B5EF4-FFF2-40B4-BE49-F238E27FC236}">
                <a16:creationId xmlns:a16="http://schemas.microsoft.com/office/drawing/2014/main" id="{E26E64F8-D96E-45A0-B805-62DBFC2B78D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8CB048D-8FBC-4831-B37B-74AE92DD09DB}" type="slidenum">
              <a:rPr lang="zh-CN" altLang="en-US" sz="2400"/>
              <a:pPr algn="r" eaLnBrk="1" hangingPunct="1">
                <a:spcBef>
                  <a:spcPct val="50000"/>
                </a:spcBef>
                <a:buClrTx/>
                <a:buSzTx/>
                <a:buFontTx/>
                <a:buNone/>
              </a:pPr>
              <a:t>38</a:t>
            </a:fld>
            <a:endParaRPr lang="en-US" altLang="zh-CN" sz="2400"/>
          </a:p>
        </p:txBody>
      </p:sp>
      <p:sp>
        <p:nvSpPr>
          <p:cNvPr id="104452" name="Text Box 4">
            <a:extLst>
              <a:ext uri="{FF2B5EF4-FFF2-40B4-BE49-F238E27FC236}">
                <a16:creationId xmlns:a16="http://schemas.microsoft.com/office/drawing/2014/main" id="{AC311FED-CE69-4AEF-A464-5243872CB55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04453" name="Rectangle 5">
            <a:extLst>
              <a:ext uri="{FF2B5EF4-FFF2-40B4-BE49-F238E27FC236}">
                <a16:creationId xmlns:a16="http://schemas.microsoft.com/office/drawing/2014/main" id="{FD3D3262-6847-48B5-BD0A-19256AB59288}"/>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沿插入路径检查三个结点</a:t>
            </a:r>
            <a:r>
              <a:rPr lang="en-US" altLang="zh-CN" b="1">
                <a:latin typeface="黑体" panose="02010609060101010101" pitchFamily="49" charset="-122"/>
                <a:ea typeface="黑体" panose="02010609060101010101" pitchFamily="49" charset="-122"/>
              </a:rPr>
              <a:t>A、B</a:t>
            </a:r>
            <a:r>
              <a:rPr lang="zh-CN" altLang="en-US" b="1">
                <a:latin typeface="黑体" panose="02010609060101010101" pitchFamily="49" charset="-122"/>
                <a:ea typeface="黑体" panose="02010609060101010101" pitchFamily="49" charset="-122"/>
              </a:rPr>
              <a:t>和</a:t>
            </a:r>
            <a:r>
              <a:rPr lang="en-US" altLang="zh-CN" b="1">
                <a:latin typeface="黑体" panose="02010609060101010101" pitchFamily="49" charset="-122"/>
                <a:ea typeface="黑体" panose="02010609060101010101" pitchFamily="49" charset="-122"/>
              </a:rPr>
              <a:t>B</a:t>
            </a:r>
            <a:r>
              <a:rPr lang="en-US" altLang="zh-CN" b="1" baseline="-25000">
                <a:latin typeface="黑体" panose="02010609060101010101" pitchFamily="49" charset="-122"/>
                <a:ea typeface="黑体" panose="02010609060101010101" pitchFamily="49" charset="-122"/>
              </a:rPr>
              <a:t>R</a:t>
            </a:r>
            <a:r>
              <a:rPr lang="zh-CN" altLang="en-US" b="1">
                <a:solidFill>
                  <a:schemeClr val="hlink"/>
                </a:solidFill>
                <a:latin typeface="黑体" panose="02010609060101010101" pitchFamily="49" charset="-122"/>
                <a:ea typeface="黑体" panose="02010609060101010101" pitchFamily="49" charset="-122"/>
              </a:rPr>
              <a:t>(</a:t>
            </a:r>
            <a:r>
              <a:rPr lang="zh-CN" altLang="en-US" b="1">
                <a:solidFill>
                  <a:schemeClr val="hlink"/>
                </a:solidFill>
                <a:latin typeface="Times New Roman" panose="02020603050405020304" pitchFamily="18" charset="0"/>
                <a:ea typeface="黑体" panose="02010609060101010101" pitchFamily="49" charset="-122"/>
              </a:rPr>
              <a:t>“</a:t>
            </a:r>
            <a:r>
              <a:rPr lang="zh-CN" altLang="en-US" b="1">
                <a:solidFill>
                  <a:schemeClr val="hlink"/>
                </a:solidFill>
                <a:latin typeface="黑体" panose="02010609060101010101" pitchFamily="49" charset="-122"/>
                <a:ea typeface="黑体" panose="02010609060101010101" pitchFamily="49" charset="-122"/>
              </a:rPr>
              <a:t>\</a:t>
            </a:r>
            <a:r>
              <a:rPr lang="zh-CN" altLang="en-US" b="1">
                <a:solidFill>
                  <a:schemeClr val="hlink"/>
                </a:solidFill>
                <a:latin typeface="Times New Roman" panose="02020603050405020304" pitchFamily="18" charset="0"/>
                <a:ea typeface="黑体" panose="02010609060101010101" pitchFamily="49" charset="-122"/>
              </a:rPr>
              <a:t>”</a:t>
            </a:r>
            <a:r>
              <a:rPr lang="zh-CN" altLang="en-US" b="1">
                <a:solidFill>
                  <a:schemeClr val="hlink"/>
                </a:solidFill>
                <a:latin typeface="黑体" panose="02010609060101010101" pitchFamily="49" charset="-122"/>
                <a:ea typeface="黑体" panose="02010609060101010101" pitchFamily="49" charset="-122"/>
              </a:rPr>
              <a:t>型)</a:t>
            </a:r>
          </a:p>
          <a:p>
            <a:pPr eaLnBrk="1" hangingPunct="1">
              <a:spcBef>
                <a:spcPct val="30000"/>
              </a:spcBef>
            </a:pPr>
            <a:r>
              <a:rPr lang="zh-CN" altLang="en-US" b="1">
                <a:latin typeface="黑体" panose="02010609060101010101" pitchFamily="49" charset="-122"/>
                <a:ea typeface="黑体" panose="02010609060101010101" pitchFamily="49" charset="-122"/>
              </a:rPr>
              <a:t>以结点</a:t>
            </a:r>
            <a:r>
              <a:rPr lang="en-US" altLang="zh-CN" b="1">
                <a:latin typeface="黑体" panose="02010609060101010101" pitchFamily="49" charset="-122"/>
                <a:ea typeface="黑体" panose="02010609060101010101" pitchFamily="49" charset="-122"/>
              </a:rPr>
              <a:t>B</a:t>
            </a:r>
            <a:r>
              <a:rPr lang="zh-CN" altLang="en-US" b="1">
                <a:latin typeface="黑体" panose="02010609060101010101" pitchFamily="49" charset="-122"/>
                <a:ea typeface="黑体" panose="02010609060101010101" pitchFamily="49" charset="-122"/>
              </a:rPr>
              <a:t>为旋转轴，让结点</a:t>
            </a:r>
            <a:r>
              <a:rPr lang="en-US" altLang="zh-CN" b="1">
                <a:latin typeface="黑体" panose="02010609060101010101" pitchFamily="49" charset="-122"/>
                <a:ea typeface="黑体" panose="02010609060101010101" pitchFamily="49" charset="-122"/>
              </a:rPr>
              <a:t>A</a:t>
            </a:r>
            <a:r>
              <a:rPr lang="zh-CN" altLang="en-US" b="1">
                <a:latin typeface="黑体" panose="02010609060101010101" pitchFamily="49" charset="-122"/>
                <a:ea typeface="黑体" panose="02010609060101010101" pitchFamily="49" charset="-122"/>
              </a:rPr>
              <a:t>反时针(左)旋转</a:t>
            </a:r>
          </a:p>
        </p:txBody>
      </p:sp>
      <p:sp>
        <p:nvSpPr>
          <p:cNvPr id="104454" name="Rectangle 6">
            <a:extLst>
              <a:ext uri="{FF2B5EF4-FFF2-40B4-BE49-F238E27FC236}">
                <a16:creationId xmlns:a16="http://schemas.microsoft.com/office/drawing/2014/main" id="{4BDEB24E-51E4-4C1D-B17A-55C5CDD3875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04455" name="Group 56">
            <a:extLst>
              <a:ext uri="{FF2B5EF4-FFF2-40B4-BE49-F238E27FC236}">
                <a16:creationId xmlns:a16="http://schemas.microsoft.com/office/drawing/2014/main" id="{445EAA34-7BB4-40C6-A0BF-79778A4D3613}"/>
              </a:ext>
            </a:extLst>
          </p:cNvPr>
          <p:cNvGrpSpPr>
            <a:grpSpLocks/>
          </p:cNvGrpSpPr>
          <p:nvPr/>
        </p:nvGrpSpPr>
        <p:grpSpPr bwMode="auto">
          <a:xfrm>
            <a:off x="441325" y="4008438"/>
            <a:ext cx="8626475" cy="2778125"/>
            <a:chOff x="278" y="2525"/>
            <a:chExt cx="5434" cy="1750"/>
          </a:xfrm>
        </p:grpSpPr>
        <p:sp>
          <p:nvSpPr>
            <p:cNvPr id="104456" name="Line 8">
              <a:extLst>
                <a:ext uri="{FF2B5EF4-FFF2-40B4-BE49-F238E27FC236}">
                  <a16:creationId xmlns:a16="http://schemas.microsoft.com/office/drawing/2014/main" id="{9FEB3796-3E11-4CF9-91A8-6F44E336D024}"/>
                </a:ext>
              </a:extLst>
            </p:cNvPr>
            <p:cNvSpPr>
              <a:spLocks noChangeShapeType="1"/>
            </p:cNvSpPr>
            <p:nvPr/>
          </p:nvSpPr>
          <p:spPr bwMode="auto">
            <a:xfrm>
              <a:off x="3130" y="3219"/>
              <a:ext cx="288" cy="2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57" name="Line 9">
              <a:extLst>
                <a:ext uri="{FF2B5EF4-FFF2-40B4-BE49-F238E27FC236}">
                  <a16:creationId xmlns:a16="http://schemas.microsoft.com/office/drawing/2014/main" id="{96AC6FE7-7D5D-4DCB-95FA-13B54F1C45E1}"/>
                </a:ext>
              </a:extLst>
            </p:cNvPr>
            <p:cNvSpPr>
              <a:spLocks noChangeShapeType="1"/>
            </p:cNvSpPr>
            <p:nvPr/>
          </p:nvSpPr>
          <p:spPr bwMode="auto">
            <a:xfrm flipH="1">
              <a:off x="2890" y="3219"/>
              <a:ext cx="240" cy="2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58" name="Line 10">
              <a:extLst>
                <a:ext uri="{FF2B5EF4-FFF2-40B4-BE49-F238E27FC236}">
                  <a16:creationId xmlns:a16="http://schemas.microsoft.com/office/drawing/2014/main" id="{749E8626-F67C-406D-8F15-67AD57114F09}"/>
                </a:ext>
              </a:extLst>
            </p:cNvPr>
            <p:cNvSpPr>
              <a:spLocks noChangeShapeType="1"/>
            </p:cNvSpPr>
            <p:nvPr/>
          </p:nvSpPr>
          <p:spPr bwMode="auto">
            <a:xfrm>
              <a:off x="1008" y="2931"/>
              <a:ext cx="288" cy="288"/>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59" name="Line 11">
              <a:extLst>
                <a:ext uri="{FF2B5EF4-FFF2-40B4-BE49-F238E27FC236}">
                  <a16:creationId xmlns:a16="http://schemas.microsoft.com/office/drawing/2014/main" id="{CE6DAA82-F74A-4AAD-B28F-B6C67FA2882E}"/>
                </a:ext>
              </a:extLst>
            </p:cNvPr>
            <p:cNvSpPr>
              <a:spLocks noChangeShapeType="1"/>
            </p:cNvSpPr>
            <p:nvPr/>
          </p:nvSpPr>
          <p:spPr bwMode="auto">
            <a:xfrm>
              <a:off x="1344" y="3267"/>
              <a:ext cx="288" cy="288"/>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60" name="Line 12">
              <a:extLst>
                <a:ext uri="{FF2B5EF4-FFF2-40B4-BE49-F238E27FC236}">
                  <a16:creationId xmlns:a16="http://schemas.microsoft.com/office/drawing/2014/main" id="{A935FF47-01D9-449F-9452-177119FFBA74}"/>
                </a:ext>
              </a:extLst>
            </p:cNvPr>
            <p:cNvSpPr>
              <a:spLocks noChangeShapeType="1"/>
            </p:cNvSpPr>
            <p:nvPr/>
          </p:nvSpPr>
          <p:spPr bwMode="auto">
            <a:xfrm flipH="1">
              <a:off x="624" y="2931"/>
              <a:ext cx="240" cy="2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61" name="Rectangle 13">
              <a:extLst>
                <a:ext uri="{FF2B5EF4-FFF2-40B4-BE49-F238E27FC236}">
                  <a16:creationId xmlns:a16="http://schemas.microsoft.com/office/drawing/2014/main" id="{F487CC8D-C987-4EA7-A28D-D3453C982E17}"/>
                </a:ext>
              </a:extLst>
            </p:cNvPr>
            <p:cNvSpPr>
              <a:spLocks noChangeArrowheads="1"/>
            </p:cNvSpPr>
            <p:nvPr/>
          </p:nvSpPr>
          <p:spPr bwMode="auto">
            <a:xfrm>
              <a:off x="528" y="3123"/>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4462" name="Oval 14">
              <a:extLst>
                <a:ext uri="{FF2B5EF4-FFF2-40B4-BE49-F238E27FC236}">
                  <a16:creationId xmlns:a16="http://schemas.microsoft.com/office/drawing/2014/main" id="{A0BF548F-5692-4B3F-B0D7-BCF8DCB277AD}"/>
                </a:ext>
              </a:extLst>
            </p:cNvPr>
            <p:cNvSpPr>
              <a:spLocks noChangeArrowheads="1"/>
            </p:cNvSpPr>
            <p:nvPr/>
          </p:nvSpPr>
          <p:spPr bwMode="auto">
            <a:xfrm>
              <a:off x="816" y="2739"/>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4463" name="Line 15">
              <a:extLst>
                <a:ext uri="{FF2B5EF4-FFF2-40B4-BE49-F238E27FC236}">
                  <a16:creationId xmlns:a16="http://schemas.microsoft.com/office/drawing/2014/main" id="{7870D27E-486C-4DEE-970A-B178D27DCE93}"/>
                </a:ext>
              </a:extLst>
            </p:cNvPr>
            <p:cNvSpPr>
              <a:spLocks noChangeShapeType="1"/>
            </p:cNvSpPr>
            <p:nvPr/>
          </p:nvSpPr>
          <p:spPr bwMode="auto">
            <a:xfrm flipH="1">
              <a:off x="960" y="3267"/>
              <a:ext cx="240" cy="2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64" name="Oval 16">
              <a:extLst>
                <a:ext uri="{FF2B5EF4-FFF2-40B4-BE49-F238E27FC236}">
                  <a16:creationId xmlns:a16="http://schemas.microsoft.com/office/drawing/2014/main" id="{4B99E09F-C871-4318-BDAD-E027300DE221}"/>
                </a:ext>
              </a:extLst>
            </p:cNvPr>
            <p:cNvSpPr>
              <a:spLocks noChangeArrowheads="1"/>
            </p:cNvSpPr>
            <p:nvPr/>
          </p:nvSpPr>
          <p:spPr bwMode="auto">
            <a:xfrm>
              <a:off x="1152" y="3075"/>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4465" name="Rectangle 17">
              <a:extLst>
                <a:ext uri="{FF2B5EF4-FFF2-40B4-BE49-F238E27FC236}">
                  <a16:creationId xmlns:a16="http://schemas.microsoft.com/office/drawing/2014/main" id="{F5D5900E-7D88-4752-9159-2ABE834F9180}"/>
                </a:ext>
              </a:extLst>
            </p:cNvPr>
            <p:cNvSpPr>
              <a:spLocks noChangeArrowheads="1"/>
            </p:cNvSpPr>
            <p:nvPr/>
          </p:nvSpPr>
          <p:spPr bwMode="auto">
            <a:xfrm>
              <a:off x="912" y="3459"/>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4466" name="Rectangle 18">
              <a:extLst>
                <a:ext uri="{FF2B5EF4-FFF2-40B4-BE49-F238E27FC236}">
                  <a16:creationId xmlns:a16="http://schemas.microsoft.com/office/drawing/2014/main" id="{A5C0C208-724E-4443-B3F5-B25712FEE682}"/>
                </a:ext>
              </a:extLst>
            </p:cNvPr>
            <p:cNvSpPr>
              <a:spLocks noChangeArrowheads="1"/>
            </p:cNvSpPr>
            <p:nvPr/>
          </p:nvSpPr>
          <p:spPr bwMode="auto">
            <a:xfrm>
              <a:off x="1440" y="3459"/>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4467" name="Text Box 19">
              <a:extLst>
                <a:ext uri="{FF2B5EF4-FFF2-40B4-BE49-F238E27FC236}">
                  <a16:creationId xmlns:a16="http://schemas.microsoft.com/office/drawing/2014/main" id="{224A7959-AAA8-4AAD-9947-136AA9FA8216}"/>
                </a:ext>
              </a:extLst>
            </p:cNvPr>
            <p:cNvSpPr txBox="1">
              <a:spLocks noChangeArrowheads="1"/>
            </p:cNvSpPr>
            <p:nvPr/>
          </p:nvSpPr>
          <p:spPr bwMode="auto">
            <a:xfrm>
              <a:off x="1046" y="258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4468" name="Text Box 20">
              <a:extLst>
                <a:ext uri="{FF2B5EF4-FFF2-40B4-BE49-F238E27FC236}">
                  <a16:creationId xmlns:a16="http://schemas.microsoft.com/office/drawing/2014/main" id="{5CA81F63-0F0B-4D3B-B236-0C7A50383619}"/>
                </a:ext>
              </a:extLst>
            </p:cNvPr>
            <p:cNvSpPr txBox="1">
              <a:spLocks noChangeArrowheads="1"/>
            </p:cNvSpPr>
            <p:nvPr/>
          </p:nvSpPr>
          <p:spPr bwMode="auto">
            <a:xfrm>
              <a:off x="1382" y="290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4469" name="Text Box 21">
              <a:extLst>
                <a:ext uri="{FF2B5EF4-FFF2-40B4-BE49-F238E27FC236}">
                  <a16:creationId xmlns:a16="http://schemas.microsoft.com/office/drawing/2014/main" id="{E4E33510-BAE6-44EC-B00A-E7ECD2B83E4F}"/>
                </a:ext>
              </a:extLst>
            </p:cNvPr>
            <p:cNvSpPr txBox="1">
              <a:spLocks noChangeArrowheads="1"/>
            </p:cNvSpPr>
            <p:nvPr/>
          </p:nvSpPr>
          <p:spPr bwMode="auto">
            <a:xfrm>
              <a:off x="1681" y="32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04470" name="Text Box 22">
              <a:extLst>
                <a:ext uri="{FF2B5EF4-FFF2-40B4-BE49-F238E27FC236}">
                  <a16:creationId xmlns:a16="http://schemas.microsoft.com/office/drawing/2014/main" id="{E4C4D845-0ACF-41A8-9CEE-C4559D456549}"/>
                </a:ext>
              </a:extLst>
            </p:cNvPr>
            <p:cNvSpPr txBox="1">
              <a:spLocks noChangeArrowheads="1"/>
            </p:cNvSpPr>
            <p:nvPr/>
          </p:nvSpPr>
          <p:spPr bwMode="auto">
            <a:xfrm>
              <a:off x="278" y="2890"/>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L</a:t>
              </a:r>
            </a:p>
          </p:txBody>
        </p:sp>
        <p:sp>
          <p:nvSpPr>
            <p:cNvPr id="104471" name="Text Box 23">
              <a:extLst>
                <a:ext uri="{FF2B5EF4-FFF2-40B4-BE49-F238E27FC236}">
                  <a16:creationId xmlns:a16="http://schemas.microsoft.com/office/drawing/2014/main" id="{D2A3A25E-4420-4511-980B-25AEBB563D8E}"/>
                </a:ext>
              </a:extLst>
            </p:cNvPr>
            <p:cNvSpPr txBox="1">
              <a:spLocks noChangeArrowheads="1"/>
            </p:cNvSpPr>
            <p:nvPr/>
          </p:nvSpPr>
          <p:spPr bwMode="auto">
            <a:xfrm>
              <a:off x="768" y="3204"/>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4472" name="Line 24">
              <a:extLst>
                <a:ext uri="{FF2B5EF4-FFF2-40B4-BE49-F238E27FC236}">
                  <a16:creationId xmlns:a16="http://schemas.microsoft.com/office/drawing/2014/main" id="{508EBE9B-14AF-45B6-B30D-7C16A1AFE90B}"/>
                </a:ext>
              </a:extLst>
            </p:cNvPr>
            <p:cNvSpPr>
              <a:spLocks noChangeShapeType="1"/>
            </p:cNvSpPr>
            <p:nvPr/>
          </p:nvSpPr>
          <p:spPr bwMode="auto">
            <a:xfrm flipH="1">
              <a:off x="2458" y="2931"/>
              <a:ext cx="240" cy="2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73" name="Rectangle 25">
              <a:extLst>
                <a:ext uri="{FF2B5EF4-FFF2-40B4-BE49-F238E27FC236}">
                  <a16:creationId xmlns:a16="http://schemas.microsoft.com/office/drawing/2014/main" id="{25658FDD-957B-4A12-9562-E204BE78A3C4}"/>
                </a:ext>
              </a:extLst>
            </p:cNvPr>
            <p:cNvSpPr>
              <a:spLocks noChangeArrowheads="1"/>
            </p:cNvSpPr>
            <p:nvPr/>
          </p:nvSpPr>
          <p:spPr bwMode="auto">
            <a:xfrm>
              <a:off x="2794" y="3459"/>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4474" name="Rectangle 26">
              <a:extLst>
                <a:ext uri="{FF2B5EF4-FFF2-40B4-BE49-F238E27FC236}">
                  <a16:creationId xmlns:a16="http://schemas.microsoft.com/office/drawing/2014/main" id="{C972FC25-63AE-4788-9A4A-A7C779B9FCC0}"/>
                </a:ext>
              </a:extLst>
            </p:cNvPr>
            <p:cNvSpPr>
              <a:spLocks noChangeArrowheads="1"/>
            </p:cNvSpPr>
            <p:nvPr/>
          </p:nvSpPr>
          <p:spPr bwMode="auto">
            <a:xfrm>
              <a:off x="2362" y="3123"/>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4475" name="Line 27">
              <a:extLst>
                <a:ext uri="{FF2B5EF4-FFF2-40B4-BE49-F238E27FC236}">
                  <a16:creationId xmlns:a16="http://schemas.microsoft.com/office/drawing/2014/main" id="{7D076C25-D8F8-4927-98B9-845E9197BF53}"/>
                </a:ext>
              </a:extLst>
            </p:cNvPr>
            <p:cNvSpPr>
              <a:spLocks noChangeShapeType="1"/>
            </p:cNvSpPr>
            <p:nvPr/>
          </p:nvSpPr>
          <p:spPr bwMode="auto">
            <a:xfrm>
              <a:off x="2794" y="2876"/>
              <a:ext cx="288" cy="2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76" name="Oval 28">
              <a:extLst>
                <a:ext uri="{FF2B5EF4-FFF2-40B4-BE49-F238E27FC236}">
                  <a16:creationId xmlns:a16="http://schemas.microsoft.com/office/drawing/2014/main" id="{7A42A0A0-796E-41D5-961A-07A6C1963A8D}"/>
                </a:ext>
              </a:extLst>
            </p:cNvPr>
            <p:cNvSpPr>
              <a:spLocks noChangeArrowheads="1"/>
            </p:cNvSpPr>
            <p:nvPr/>
          </p:nvSpPr>
          <p:spPr bwMode="auto">
            <a:xfrm>
              <a:off x="2986" y="3075"/>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4477" name="Oval 29">
              <a:extLst>
                <a:ext uri="{FF2B5EF4-FFF2-40B4-BE49-F238E27FC236}">
                  <a16:creationId xmlns:a16="http://schemas.microsoft.com/office/drawing/2014/main" id="{9374BE1D-9826-4327-A67B-D01AB42783C6}"/>
                </a:ext>
              </a:extLst>
            </p:cNvPr>
            <p:cNvSpPr>
              <a:spLocks noChangeArrowheads="1"/>
            </p:cNvSpPr>
            <p:nvPr/>
          </p:nvSpPr>
          <p:spPr bwMode="auto">
            <a:xfrm>
              <a:off x="2650" y="2739"/>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4478" name="Rectangle 30">
              <a:extLst>
                <a:ext uri="{FF2B5EF4-FFF2-40B4-BE49-F238E27FC236}">
                  <a16:creationId xmlns:a16="http://schemas.microsoft.com/office/drawing/2014/main" id="{32C699D3-D98F-4F5E-AD9A-8D5882A36FB9}"/>
                </a:ext>
              </a:extLst>
            </p:cNvPr>
            <p:cNvSpPr>
              <a:spLocks noChangeArrowheads="1"/>
            </p:cNvSpPr>
            <p:nvPr/>
          </p:nvSpPr>
          <p:spPr bwMode="auto">
            <a:xfrm>
              <a:off x="3274" y="3459"/>
              <a:ext cx="240" cy="816"/>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h</a:t>
              </a:r>
            </a:p>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a:t>
              </a:r>
            </a:p>
            <a:p>
              <a:pPr algn="ctr" eaLnBrk="1" hangingPunct="1">
                <a:lnSpc>
                  <a:spcPct val="60000"/>
                </a:lnSpc>
                <a:spcBef>
                  <a:spcPct val="0"/>
                </a:spcBef>
                <a:buClrTx/>
                <a:buSzTx/>
                <a:buFontTx/>
                <a:buNone/>
              </a:pPr>
              <a:r>
                <a:rPr kumimoji="0" lang="en-US" altLang="zh-CN" sz="2400" b="1">
                  <a:solidFill>
                    <a:schemeClr val="bg2"/>
                  </a:solidFill>
                  <a:latin typeface="Times New Roman" panose="02020603050405020304" pitchFamily="18" charset="0"/>
                </a:rPr>
                <a:t>1</a:t>
              </a:r>
              <a:endParaRPr kumimoji="0" lang="en-US" altLang="zh-CN" sz="2400" b="1" i="1">
                <a:solidFill>
                  <a:schemeClr val="bg2"/>
                </a:solidFill>
                <a:latin typeface="Times New Roman" panose="02020603050405020304" pitchFamily="18" charset="0"/>
              </a:endParaRPr>
            </a:p>
          </p:txBody>
        </p:sp>
        <p:sp>
          <p:nvSpPr>
            <p:cNvPr id="104479" name="Text Box 31">
              <a:extLst>
                <a:ext uri="{FF2B5EF4-FFF2-40B4-BE49-F238E27FC236}">
                  <a16:creationId xmlns:a16="http://schemas.microsoft.com/office/drawing/2014/main" id="{F24ED908-A2C5-4E6F-B86D-C488EE9A4BFE}"/>
                </a:ext>
              </a:extLst>
            </p:cNvPr>
            <p:cNvSpPr txBox="1">
              <a:spLocks noChangeArrowheads="1"/>
            </p:cNvSpPr>
            <p:nvPr/>
          </p:nvSpPr>
          <p:spPr bwMode="auto">
            <a:xfrm>
              <a:off x="2112" y="2883"/>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L</a:t>
              </a:r>
            </a:p>
          </p:txBody>
        </p:sp>
        <p:sp>
          <p:nvSpPr>
            <p:cNvPr id="104480" name="Text Box 32">
              <a:extLst>
                <a:ext uri="{FF2B5EF4-FFF2-40B4-BE49-F238E27FC236}">
                  <a16:creationId xmlns:a16="http://schemas.microsoft.com/office/drawing/2014/main" id="{7F7243AC-ADD0-4FE7-BBD3-55D49657A3DE}"/>
                </a:ext>
              </a:extLst>
            </p:cNvPr>
            <p:cNvSpPr txBox="1">
              <a:spLocks noChangeArrowheads="1"/>
            </p:cNvSpPr>
            <p:nvPr/>
          </p:nvSpPr>
          <p:spPr bwMode="auto">
            <a:xfrm>
              <a:off x="2877" y="256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4481" name="Text Box 33">
              <a:extLst>
                <a:ext uri="{FF2B5EF4-FFF2-40B4-BE49-F238E27FC236}">
                  <a16:creationId xmlns:a16="http://schemas.microsoft.com/office/drawing/2014/main" id="{B132DBFB-9CA7-4DC1-9FE0-17F756BA0396}"/>
                </a:ext>
              </a:extLst>
            </p:cNvPr>
            <p:cNvSpPr txBox="1">
              <a:spLocks noChangeArrowheads="1"/>
            </p:cNvSpPr>
            <p:nvPr/>
          </p:nvSpPr>
          <p:spPr bwMode="auto">
            <a:xfrm>
              <a:off x="3165" y="2916"/>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4482" name="Text Box 34">
              <a:extLst>
                <a:ext uri="{FF2B5EF4-FFF2-40B4-BE49-F238E27FC236}">
                  <a16:creationId xmlns:a16="http://schemas.microsoft.com/office/drawing/2014/main" id="{780E13F7-3986-47D3-AF62-9726ACFA11E8}"/>
                </a:ext>
              </a:extLst>
            </p:cNvPr>
            <p:cNvSpPr txBox="1">
              <a:spLocks noChangeArrowheads="1"/>
            </p:cNvSpPr>
            <p:nvPr/>
          </p:nvSpPr>
          <p:spPr bwMode="auto">
            <a:xfrm>
              <a:off x="3515" y="32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endParaRPr kumimoji="0" lang="en-US" altLang="zh-CN" sz="2400">
                <a:latin typeface="Times New Roman" panose="02020603050405020304" pitchFamily="18" charset="0"/>
              </a:endParaRPr>
            </a:p>
          </p:txBody>
        </p:sp>
        <p:sp>
          <p:nvSpPr>
            <p:cNvPr id="104483" name="Text Box 35">
              <a:extLst>
                <a:ext uri="{FF2B5EF4-FFF2-40B4-BE49-F238E27FC236}">
                  <a16:creationId xmlns:a16="http://schemas.microsoft.com/office/drawing/2014/main" id="{073C5119-E5CF-4076-95D3-77EF0DDFFCF9}"/>
                </a:ext>
              </a:extLst>
            </p:cNvPr>
            <p:cNvSpPr txBox="1">
              <a:spLocks noChangeArrowheads="1"/>
            </p:cNvSpPr>
            <p:nvPr/>
          </p:nvSpPr>
          <p:spPr bwMode="auto">
            <a:xfrm>
              <a:off x="2637" y="3204"/>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4484" name="Line 36">
              <a:extLst>
                <a:ext uri="{FF2B5EF4-FFF2-40B4-BE49-F238E27FC236}">
                  <a16:creationId xmlns:a16="http://schemas.microsoft.com/office/drawing/2014/main" id="{69734CF6-CC1F-487B-AE76-E51E41E51C73}"/>
                </a:ext>
              </a:extLst>
            </p:cNvPr>
            <p:cNvSpPr>
              <a:spLocks noChangeShapeType="1"/>
            </p:cNvSpPr>
            <p:nvPr/>
          </p:nvSpPr>
          <p:spPr bwMode="auto">
            <a:xfrm>
              <a:off x="4992" y="2883"/>
              <a:ext cx="288" cy="288"/>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85" name="Line 37">
              <a:extLst>
                <a:ext uri="{FF2B5EF4-FFF2-40B4-BE49-F238E27FC236}">
                  <a16:creationId xmlns:a16="http://schemas.microsoft.com/office/drawing/2014/main" id="{A615D319-14F3-47CE-AC79-E312DB1F3D93}"/>
                </a:ext>
              </a:extLst>
            </p:cNvPr>
            <p:cNvSpPr>
              <a:spLocks noChangeShapeType="1"/>
            </p:cNvSpPr>
            <p:nvPr/>
          </p:nvSpPr>
          <p:spPr bwMode="auto">
            <a:xfrm flipH="1">
              <a:off x="4656" y="2931"/>
              <a:ext cx="240" cy="2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86" name="Oval 38">
              <a:extLst>
                <a:ext uri="{FF2B5EF4-FFF2-40B4-BE49-F238E27FC236}">
                  <a16:creationId xmlns:a16="http://schemas.microsoft.com/office/drawing/2014/main" id="{BF7496A8-E0D0-4618-999F-0F909F85E377}"/>
                </a:ext>
              </a:extLst>
            </p:cNvPr>
            <p:cNvSpPr>
              <a:spLocks noChangeArrowheads="1"/>
            </p:cNvSpPr>
            <p:nvPr/>
          </p:nvSpPr>
          <p:spPr bwMode="auto">
            <a:xfrm>
              <a:off x="4512" y="3075"/>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4487" name="Oval 39">
              <a:extLst>
                <a:ext uri="{FF2B5EF4-FFF2-40B4-BE49-F238E27FC236}">
                  <a16:creationId xmlns:a16="http://schemas.microsoft.com/office/drawing/2014/main" id="{6433AE08-CF1C-4E80-9F34-94F3BD604C97}"/>
                </a:ext>
              </a:extLst>
            </p:cNvPr>
            <p:cNvSpPr>
              <a:spLocks noChangeArrowheads="1"/>
            </p:cNvSpPr>
            <p:nvPr/>
          </p:nvSpPr>
          <p:spPr bwMode="auto">
            <a:xfrm>
              <a:off x="4848" y="2739"/>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4488" name="Line 40">
              <a:extLst>
                <a:ext uri="{FF2B5EF4-FFF2-40B4-BE49-F238E27FC236}">
                  <a16:creationId xmlns:a16="http://schemas.microsoft.com/office/drawing/2014/main" id="{A99C704D-90FB-4059-8F66-C583AF0DAFF4}"/>
                </a:ext>
              </a:extLst>
            </p:cNvPr>
            <p:cNvSpPr>
              <a:spLocks noChangeShapeType="1"/>
            </p:cNvSpPr>
            <p:nvPr/>
          </p:nvSpPr>
          <p:spPr bwMode="auto">
            <a:xfrm flipH="1">
              <a:off x="4320" y="3267"/>
              <a:ext cx="240" cy="2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89" name="Rectangle 41">
              <a:extLst>
                <a:ext uri="{FF2B5EF4-FFF2-40B4-BE49-F238E27FC236}">
                  <a16:creationId xmlns:a16="http://schemas.microsoft.com/office/drawing/2014/main" id="{60873099-CCB5-4873-B288-27EE25741EE0}"/>
                </a:ext>
              </a:extLst>
            </p:cNvPr>
            <p:cNvSpPr>
              <a:spLocks noChangeArrowheads="1"/>
            </p:cNvSpPr>
            <p:nvPr/>
          </p:nvSpPr>
          <p:spPr bwMode="auto">
            <a:xfrm>
              <a:off x="4224" y="3459"/>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4490" name="Line 42">
              <a:extLst>
                <a:ext uri="{FF2B5EF4-FFF2-40B4-BE49-F238E27FC236}">
                  <a16:creationId xmlns:a16="http://schemas.microsoft.com/office/drawing/2014/main" id="{053AE52C-B44C-4BBD-BA47-417FB0F22600}"/>
                </a:ext>
              </a:extLst>
            </p:cNvPr>
            <p:cNvSpPr>
              <a:spLocks noChangeShapeType="1"/>
            </p:cNvSpPr>
            <p:nvPr/>
          </p:nvSpPr>
          <p:spPr bwMode="auto">
            <a:xfrm>
              <a:off x="4704" y="3267"/>
              <a:ext cx="288" cy="288"/>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91" name="Rectangle 43">
              <a:extLst>
                <a:ext uri="{FF2B5EF4-FFF2-40B4-BE49-F238E27FC236}">
                  <a16:creationId xmlns:a16="http://schemas.microsoft.com/office/drawing/2014/main" id="{39CA59EE-1C13-4306-8CF8-025DAEC3F589}"/>
                </a:ext>
              </a:extLst>
            </p:cNvPr>
            <p:cNvSpPr>
              <a:spLocks noChangeArrowheads="1"/>
            </p:cNvSpPr>
            <p:nvPr/>
          </p:nvSpPr>
          <p:spPr bwMode="auto">
            <a:xfrm>
              <a:off x="4752" y="3459"/>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4492" name="Rectangle 44">
              <a:extLst>
                <a:ext uri="{FF2B5EF4-FFF2-40B4-BE49-F238E27FC236}">
                  <a16:creationId xmlns:a16="http://schemas.microsoft.com/office/drawing/2014/main" id="{FB17561B-206F-4F40-86DB-2959E488890F}"/>
                </a:ext>
              </a:extLst>
            </p:cNvPr>
            <p:cNvSpPr>
              <a:spLocks noChangeArrowheads="1"/>
            </p:cNvSpPr>
            <p:nvPr/>
          </p:nvSpPr>
          <p:spPr bwMode="auto">
            <a:xfrm>
              <a:off x="5232" y="3171"/>
              <a:ext cx="240" cy="816"/>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h</a:t>
              </a:r>
            </a:p>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a:t>
              </a:r>
            </a:p>
            <a:p>
              <a:pPr algn="ctr" eaLnBrk="1" hangingPunct="1">
                <a:lnSpc>
                  <a:spcPct val="60000"/>
                </a:lnSpc>
                <a:spcBef>
                  <a:spcPct val="0"/>
                </a:spcBef>
                <a:buClrTx/>
                <a:buSzTx/>
                <a:buFontTx/>
                <a:buNone/>
              </a:pPr>
              <a:r>
                <a:rPr kumimoji="0" lang="en-US" altLang="zh-CN" sz="2400" b="1">
                  <a:solidFill>
                    <a:schemeClr val="bg2"/>
                  </a:solidFill>
                  <a:latin typeface="Times New Roman" panose="02020603050405020304" pitchFamily="18" charset="0"/>
                </a:rPr>
                <a:t>1</a:t>
              </a:r>
              <a:endParaRPr kumimoji="0" lang="en-US" altLang="zh-CN" sz="2400" b="1" i="1">
                <a:solidFill>
                  <a:schemeClr val="bg2"/>
                </a:solidFill>
                <a:latin typeface="Times New Roman" panose="02020603050405020304" pitchFamily="18" charset="0"/>
              </a:endParaRPr>
            </a:p>
          </p:txBody>
        </p:sp>
        <p:sp>
          <p:nvSpPr>
            <p:cNvPr id="104493" name="Text Box 45">
              <a:extLst>
                <a:ext uri="{FF2B5EF4-FFF2-40B4-BE49-F238E27FC236}">
                  <a16:creationId xmlns:a16="http://schemas.microsoft.com/office/drawing/2014/main" id="{F69E59EF-EB6B-411B-90CA-C88E5D1E2B53}"/>
                </a:ext>
              </a:extLst>
            </p:cNvPr>
            <p:cNvSpPr txBox="1">
              <a:spLocks noChangeArrowheads="1"/>
            </p:cNvSpPr>
            <p:nvPr/>
          </p:nvSpPr>
          <p:spPr bwMode="auto">
            <a:xfrm>
              <a:off x="4608" y="2561"/>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4494" name="Text Box 46">
              <a:extLst>
                <a:ext uri="{FF2B5EF4-FFF2-40B4-BE49-F238E27FC236}">
                  <a16:creationId xmlns:a16="http://schemas.microsoft.com/office/drawing/2014/main" id="{A0B943A3-E75F-4217-9C25-6B0C4962AF72}"/>
                </a:ext>
              </a:extLst>
            </p:cNvPr>
            <p:cNvSpPr txBox="1">
              <a:spLocks noChangeArrowheads="1"/>
            </p:cNvSpPr>
            <p:nvPr/>
          </p:nvSpPr>
          <p:spPr bwMode="auto">
            <a:xfrm>
              <a:off x="5376" y="2897"/>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04495" name="Text Box 47">
              <a:extLst>
                <a:ext uri="{FF2B5EF4-FFF2-40B4-BE49-F238E27FC236}">
                  <a16:creationId xmlns:a16="http://schemas.microsoft.com/office/drawing/2014/main" id="{BF477F8F-B34B-4287-B950-9E0B899B1B6A}"/>
                </a:ext>
              </a:extLst>
            </p:cNvPr>
            <p:cNvSpPr txBox="1">
              <a:spLocks noChangeArrowheads="1"/>
            </p:cNvSpPr>
            <p:nvPr/>
          </p:nvSpPr>
          <p:spPr bwMode="auto">
            <a:xfrm>
              <a:off x="4224" y="291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4496" name="Text Box 48">
              <a:extLst>
                <a:ext uri="{FF2B5EF4-FFF2-40B4-BE49-F238E27FC236}">
                  <a16:creationId xmlns:a16="http://schemas.microsoft.com/office/drawing/2014/main" id="{510E833A-439E-492F-B58C-944CFCEF65F7}"/>
                </a:ext>
              </a:extLst>
            </p:cNvPr>
            <p:cNvSpPr txBox="1">
              <a:spLocks noChangeArrowheads="1"/>
            </p:cNvSpPr>
            <p:nvPr/>
          </p:nvSpPr>
          <p:spPr bwMode="auto">
            <a:xfrm>
              <a:off x="4023" y="3204"/>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L</a:t>
              </a:r>
            </a:p>
          </p:txBody>
        </p:sp>
        <p:sp>
          <p:nvSpPr>
            <p:cNvPr id="104497" name="Text Box 49">
              <a:extLst>
                <a:ext uri="{FF2B5EF4-FFF2-40B4-BE49-F238E27FC236}">
                  <a16:creationId xmlns:a16="http://schemas.microsoft.com/office/drawing/2014/main" id="{ED174467-3E8D-4174-93BF-ACB35C480DFE}"/>
                </a:ext>
              </a:extLst>
            </p:cNvPr>
            <p:cNvSpPr txBox="1">
              <a:spLocks noChangeArrowheads="1"/>
            </p:cNvSpPr>
            <p:nvPr/>
          </p:nvSpPr>
          <p:spPr bwMode="auto">
            <a:xfrm>
              <a:off x="4931" y="3204"/>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280626" name="Text Box 50">
              <a:extLst>
                <a:ext uri="{FF2B5EF4-FFF2-40B4-BE49-F238E27FC236}">
                  <a16:creationId xmlns:a16="http://schemas.microsoft.com/office/drawing/2014/main" id="{B435876C-CD0E-49F1-9DEB-89D3C1B20DB4}"/>
                </a:ext>
              </a:extLst>
            </p:cNvPr>
            <p:cNvSpPr txBox="1">
              <a:spLocks noChangeArrowheads="1"/>
            </p:cNvSpPr>
            <p:nvPr/>
          </p:nvSpPr>
          <p:spPr bwMode="auto">
            <a:xfrm>
              <a:off x="576" y="2525"/>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280627" name="Text Box 51">
              <a:extLst>
                <a:ext uri="{FF2B5EF4-FFF2-40B4-BE49-F238E27FC236}">
                  <a16:creationId xmlns:a16="http://schemas.microsoft.com/office/drawing/2014/main" id="{83D16ECB-3FF6-4479-BB50-0F917A94007E}"/>
                </a:ext>
              </a:extLst>
            </p:cNvPr>
            <p:cNvSpPr txBox="1">
              <a:spLocks noChangeArrowheads="1"/>
            </p:cNvSpPr>
            <p:nvPr/>
          </p:nvSpPr>
          <p:spPr bwMode="auto">
            <a:xfrm>
              <a:off x="2362" y="2547"/>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sp>
          <p:nvSpPr>
            <p:cNvPr id="280628" name="Text Box 52">
              <a:extLst>
                <a:ext uri="{FF2B5EF4-FFF2-40B4-BE49-F238E27FC236}">
                  <a16:creationId xmlns:a16="http://schemas.microsoft.com/office/drawing/2014/main" id="{0A0995E5-AC1F-427E-B71F-B33201982F3C}"/>
                </a:ext>
              </a:extLst>
            </p:cNvPr>
            <p:cNvSpPr txBox="1">
              <a:spLocks noChangeArrowheads="1"/>
            </p:cNvSpPr>
            <p:nvPr/>
          </p:nvSpPr>
          <p:spPr bwMode="auto">
            <a:xfrm>
              <a:off x="1190" y="2813"/>
              <a:ext cx="212"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0</a:t>
              </a:r>
              <a:endParaRPr kumimoji="0" lang="zh-CN" altLang="en-US">
                <a:latin typeface="Times New Roman" pitchFamily="18" charset="0"/>
              </a:endParaRPr>
            </a:p>
          </p:txBody>
        </p:sp>
        <p:sp>
          <p:nvSpPr>
            <p:cNvPr id="280629" name="Text Box 53">
              <a:extLst>
                <a:ext uri="{FF2B5EF4-FFF2-40B4-BE49-F238E27FC236}">
                  <a16:creationId xmlns:a16="http://schemas.microsoft.com/office/drawing/2014/main" id="{ECBD9DBF-E411-4A72-A581-07F349AB2C6C}"/>
                </a:ext>
              </a:extLst>
            </p:cNvPr>
            <p:cNvSpPr txBox="1">
              <a:spLocks noChangeArrowheads="1"/>
            </p:cNvSpPr>
            <p:nvPr/>
          </p:nvSpPr>
          <p:spPr bwMode="auto">
            <a:xfrm>
              <a:off x="2938" y="2828"/>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280630" name="Text Box 54">
              <a:extLst>
                <a:ext uri="{FF2B5EF4-FFF2-40B4-BE49-F238E27FC236}">
                  <a16:creationId xmlns:a16="http://schemas.microsoft.com/office/drawing/2014/main" id="{15468E4D-0528-46FE-A575-D62DEED74C1B}"/>
                </a:ext>
              </a:extLst>
            </p:cNvPr>
            <p:cNvSpPr txBox="1">
              <a:spLocks noChangeArrowheads="1"/>
            </p:cNvSpPr>
            <p:nvPr/>
          </p:nvSpPr>
          <p:spPr bwMode="auto">
            <a:xfrm>
              <a:off x="4502" y="2813"/>
              <a:ext cx="212"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0</a:t>
              </a:r>
              <a:endParaRPr kumimoji="0" lang="zh-CN" altLang="en-US">
                <a:latin typeface="Times New Roman" pitchFamily="18" charset="0"/>
              </a:endParaRPr>
            </a:p>
          </p:txBody>
        </p:sp>
        <p:sp>
          <p:nvSpPr>
            <p:cNvPr id="280631" name="Text Box 55">
              <a:extLst>
                <a:ext uri="{FF2B5EF4-FFF2-40B4-BE49-F238E27FC236}">
                  <a16:creationId xmlns:a16="http://schemas.microsoft.com/office/drawing/2014/main" id="{72F61148-A8BE-4FF3-89AD-F6582C5685BB}"/>
                </a:ext>
              </a:extLst>
            </p:cNvPr>
            <p:cNvSpPr txBox="1">
              <a:spLocks noChangeArrowheads="1"/>
            </p:cNvSpPr>
            <p:nvPr/>
          </p:nvSpPr>
          <p:spPr bwMode="auto">
            <a:xfrm>
              <a:off x="5021" y="2525"/>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241CA4F6-52A1-46D3-8933-D73BBE2308FE}"/>
              </a:ext>
            </a:extLst>
          </p:cNvPr>
          <p:cNvSpPr>
            <a:spLocks noGrp="1" noChangeArrowheads="1"/>
          </p:cNvSpPr>
          <p:nvPr>
            <p:ph type="title"/>
          </p:nvPr>
        </p:nvSpPr>
        <p:spPr>
          <a:xfrm>
            <a:off x="457200" y="1981200"/>
            <a:ext cx="83820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(先左后右双向旋转</a:t>
            </a:r>
            <a:r>
              <a:rPr lang="en-US" altLang="zh-CN" sz="3200">
                <a:latin typeface="黑体" panose="02010609060101010101" pitchFamily="49" charset="-122"/>
                <a:ea typeface="黑体" panose="02010609060101010101" pitchFamily="49" charset="-122"/>
              </a:rPr>
              <a:t>)</a:t>
            </a:r>
          </a:p>
        </p:txBody>
      </p:sp>
      <p:sp>
        <p:nvSpPr>
          <p:cNvPr id="106499" name="Text Box 3">
            <a:extLst>
              <a:ext uri="{FF2B5EF4-FFF2-40B4-BE49-F238E27FC236}">
                <a16:creationId xmlns:a16="http://schemas.microsoft.com/office/drawing/2014/main" id="{47DE2F8A-0EA8-4B4B-88C5-F52C1CDC3DC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041813F-D499-4A34-A502-1CFA13509BF7}" type="slidenum">
              <a:rPr lang="zh-CN" altLang="en-US" sz="2400"/>
              <a:pPr algn="r" eaLnBrk="1" hangingPunct="1">
                <a:spcBef>
                  <a:spcPct val="50000"/>
                </a:spcBef>
                <a:buClrTx/>
                <a:buSzTx/>
                <a:buFontTx/>
                <a:buNone/>
              </a:pPr>
              <a:t>39</a:t>
            </a:fld>
            <a:endParaRPr lang="en-US" altLang="zh-CN" sz="2400"/>
          </a:p>
        </p:txBody>
      </p:sp>
      <p:sp>
        <p:nvSpPr>
          <p:cNvPr id="106500" name="Text Box 4">
            <a:extLst>
              <a:ext uri="{FF2B5EF4-FFF2-40B4-BE49-F238E27FC236}">
                <a16:creationId xmlns:a16="http://schemas.microsoft.com/office/drawing/2014/main" id="{92CBF58B-C9B4-4836-87A7-7670C4A3B8E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06501" name="Rectangle 5">
            <a:extLst>
              <a:ext uri="{FF2B5EF4-FFF2-40B4-BE49-F238E27FC236}">
                <a16:creationId xmlns:a16="http://schemas.microsoft.com/office/drawing/2014/main" id="{042D5BE7-1908-41F8-90BD-E75484D18654}"/>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在</a:t>
            </a:r>
            <a:r>
              <a:rPr lang="en-US" altLang="zh-CN" b="1">
                <a:latin typeface="黑体" panose="02010609060101010101" pitchFamily="49" charset="-122"/>
                <a:ea typeface="黑体" panose="02010609060101010101" pitchFamily="49" charset="-122"/>
              </a:rPr>
              <a:t>C</a:t>
            </a:r>
            <a:r>
              <a:rPr lang="zh-CN" altLang="en-US" b="1">
                <a:latin typeface="黑体" panose="02010609060101010101" pitchFamily="49" charset="-122"/>
                <a:ea typeface="黑体" panose="02010609060101010101" pitchFamily="49" charset="-122"/>
              </a:rPr>
              <a:t>的子树</a:t>
            </a:r>
            <a:r>
              <a:rPr lang="en-US" altLang="zh-CN" b="1">
                <a:solidFill>
                  <a:srgbClr val="FF0000"/>
                </a:solidFill>
                <a:latin typeface="黑体" panose="02010609060101010101" pitchFamily="49" charset="-122"/>
                <a:ea typeface="黑体" panose="02010609060101010101" pitchFamily="49" charset="-122"/>
              </a:rPr>
              <a:t>C</a:t>
            </a:r>
            <a:r>
              <a:rPr lang="en-US" altLang="zh-CN" b="1" baseline="-25000">
                <a:solidFill>
                  <a:srgbClr val="FF0000"/>
                </a:solidFill>
                <a:latin typeface="黑体" panose="02010609060101010101" pitchFamily="49" charset="-122"/>
                <a:ea typeface="黑体" panose="02010609060101010101" pitchFamily="49" charset="-122"/>
              </a:rPr>
              <a:t>L</a:t>
            </a:r>
            <a:r>
              <a:rPr lang="zh-CN" altLang="en-US" b="1">
                <a:solidFill>
                  <a:srgbClr val="FF0000"/>
                </a:solidFill>
                <a:latin typeface="黑体" panose="02010609060101010101" pitchFamily="49" charset="-122"/>
                <a:ea typeface="黑体" panose="02010609060101010101" pitchFamily="49" charset="-122"/>
              </a:rPr>
              <a:t>或</a:t>
            </a:r>
            <a:r>
              <a:rPr lang="en-US" altLang="zh-CN" b="1">
                <a:solidFill>
                  <a:srgbClr val="FF0000"/>
                </a:solidFill>
                <a:latin typeface="黑体" panose="02010609060101010101" pitchFamily="49" charset="-122"/>
                <a:ea typeface="黑体" panose="02010609060101010101" pitchFamily="49" charset="-122"/>
              </a:rPr>
              <a:t>C</a:t>
            </a:r>
            <a:r>
              <a:rPr lang="en-US" altLang="zh-CN" b="1" baseline="-25000">
                <a:solidFill>
                  <a:srgbClr val="FF0000"/>
                </a:solidFill>
                <a:latin typeface="黑体" panose="02010609060101010101" pitchFamily="49" charset="-122"/>
                <a:ea typeface="黑体" panose="02010609060101010101" pitchFamily="49" charset="-122"/>
              </a:rPr>
              <a:t>R</a:t>
            </a:r>
            <a:r>
              <a:rPr lang="zh-CN" altLang="en-US" b="1">
                <a:latin typeface="黑体" panose="02010609060101010101" pitchFamily="49" charset="-122"/>
                <a:ea typeface="黑体" panose="02010609060101010101" pitchFamily="49" charset="-122"/>
              </a:rPr>
              <a:t>中插入新结点，该子树的高度增1。结点</a:t>
            </a:r>
            <a:r>
              <a:rPr lang="en-US" altLang="zh-CN" b="1">
                <a:latin typeface="黑体" panose="02010609060101010101" pitchFamily="49" charset="-122"/>
                <a:ea typeface="黑体" panose="02010609060101010101" pitchFamily="49" charset="-122"/>
              </a:rPr>
              <a:t>A</a:t>
            </a:r>
            <a:r>
              <a:rPr lang="zh-CN" altLang="en-US" b="1">
                <a:latin typeface="黑体" panose="02010609060101010101" pitchFamily="49" charset="-122"/>
                <a:ea typeface="黑体" panose="02010609060101010101" pitchFamily="49" charset="-122"/>
              </a:rPr>
              <a:t>的平衡因子变为+2，发生了不平衡</a:t>
            </a:r>
          </a:p>
        </p:txBody>
      </p:sp>
      <p:sp>
        <p:nvSpPr>
          <p:cNvPr id="106502" name="Rectangle 6">
            <a:extLst>
              <a:ext uri="{FF2B5EF4-FFF2-40B4-BE49-F238E27FC236}">
                <a16:creationId xmlns:a16="http://schemas.microsoft.com/office/drawing/2014/main" id="{8401FBDD-F56A-41D3-8F88-348098A8EFF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06503" name="Group 110">
            <a:extLst>
              <a:ext uri="{FF2B5EF4-FFF2-40B4-BE49-F238E27FC236}">
                <a16:creationId xmlns:a16="http://schemas.microsoft.com/office/drawing/2014/main" id="{D026E05D-960A-40D4-AC98-FF6657070696}"/>
              </a:ext>
            </a:extLst>
          </p:cNvPr>
          <p:cNvGrpSpPr>
            <a:grpSpLocks/>
          </p:cNvGrpSpPr>
          <p:nvPr/>
        </p:nvGrpSpPr>
        <p:grpSpPr bwMode="auto">
          <a:xfrm>
            <a:off x="762000" y="3810000"/>
            <a:ext cx="3314700" cy="2681288"/>
            <a:chOff x="646" y="2414"/>
            <a:chExt cx="2088" cy="1858"/>
          </a:xfrm>
        </p:grpSpPr>
        <p:sp>
          <p:nvSpPr>
            <p:cNvPr id="106529" name="Line 58">
              <a:extLst>
                <a:ext uri="{FF2B5EF4-FFF2-40B4-BE49-F238E27FC236}">
                  <a16:creationId xmlns:a16="http://schemas.microsoft.com/office/drawing/2014/main" id="{762505F3-1597-4C07-9F4A-AE12C1F1EB9A}"/>
                </a:ext>
              </a:extLst>
            </p:cNvPr>
            <p:cNvSpPr>
              <a:spLocks noChangeShapeType="1"/>
            </p:cNvSpPr>
            <p:nvPr/>
          </p:nvSpPr>
          <p:spPr bwMode="auto">
            <a:xfrm>
              <a:off x="1763" y="3504"/>
              <a:ext cx="192" cy="240"/>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30" name="Line 59">
              <a:extLst>
                <a:ext uri="{FF2B5EF4-FFF2-40B4-BE49-F238E27FC236}">
                  <a16:creationId xmlns:a16="http://schemas.microsoft.com/office/drawing/2014/main" id="{401A8DFE-924D-4EE6-8096-08276BA499AF}"/>
                </a:ext>
              </a:extLst>
            </p:cNvPr>
            <p:cNvSpPr>
              <a:spLocks noChangeShapeType="1"/>
            </p:cNvSpPr>
            <p:nvPr/>
          </p:nvSpPr>
          <p:spPr bwMode="auto">
            <a:xfrm flipH="1">
              <a:off x="1523" y="3504"/>
              <a:ext cx="192" cy="240"/>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662" name="Text Box 62">
              <a:extLst>
                <a:ext uri="{FF2B5EF4-FFF2-40B4-BE49-F238E27FC236}">
                  <a16:creationId xmlns:a16="http://schemas.microsoft.com/office/drawing/2014/main" id="{A8FEC5CA-A7DE-4233-979A-EE5C5D42451B}"/>
                </a:ext>
              </a:extLst>
            </p:cNvPr>
            <p:cNvSpPr txBox="1">
              <a:spLocks noChangeArrowheads="1"/>
            </p:cNvSpPr>
            <p:nvPr/>
          </p:nvSpPr>
          <p:spPr bwMode="auto">
            <a:xfrm>
              <a:off x="2185" y="2769"/>
              <a:ext cx="116" cy="317"/>
            </a:xfrm>
            <a:prstGeom prst="rect">
              <a:avLst/>
            </a:prstGeom>
            <a:noFill/>
            <a:ln w="9525">
              <a:noFill/>
              <a:miter lim="800000"/>
              <a:headEnd/>
              <a:tailEnd/>
            </a:ln>
            <a:effectLst/>
          </p:spPr>
          <p:txBody>
            <a:bodyPr wrap="none">
              <a:spAutoFit/>
            </a:bodyPr>
            <a:lstStyle/>
            <a:p>
              <a:pPr eaLnBrk="1" hangingPunct="1">
                <a:defRPr/>
              </a:pPr>
              <a:endParaRPr kumimoji="0" lang="zh-CN" altLang="en-US" b="1">
                <a:solidFill>
                  <a:srgbClr val="FF3300"/>
                </a:solidFill>
                <a:effectLst>
                  <a:outerShdw blurRad="38100" dist="38100" dir="2700000" algn="tl">
                    <a:srgbClr val="C0C0C0"/>
                  </a:outerShdw>
                </a:effectLst>
                <a:latin typeface="Times New Roman" pitchFamily="18" charset="0"/>
              </a:endParaRPr>
            </a:p>
          </p:txBody>
        </p:sp>
        <p:sp>
          <p:nvSpPr>
            <p:cNvPr id="281663" name="Text Box 63">
              <a:extLst>
                <a:ext uri="{FF2B5EF4-FFF2-40B4-BE49-F238E27FC236}">
                  <a16:creationId xmlns:a16="http://schemas.microsoft.com/office/drawing/2014/main" id="{123E55A8-B4D7-495F-A829-88A5B6CCBAC6}"/>
                </a:ext>
              </a:extLst>
            </p:cNvPr>
            <p:cNvSpPr txBox="1">
              <a:spLocks noChangeArrowheads="1"/>
            </p:cNvSpPr>
            <p:nvPr/>
          </p:nvSpPr>
          <p:spPr bwMode="auto">
            <a:xfrm>
              <a:off x="1536" y="3025"/>
              <a:ext cx="212" cy="319"/>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81664" name="Text Box 64">
              <a:extLst>
                <a:ext uri="{FF2B5EF4-FFF2-40B4-BE49-F238E27FC236}">
                  <a16:creationId xmlns:a16="http://schemas.microsoft.com/office/drawing/2014/main" id="{C9F4509C-EF8B-46B3-A185-0DB5CCEE21DF}"/>
                </a:ext>
              </a:extLst>
            </p:cNvPr>
            <p:cNvSpPr txBox="1">
              <a:spLocks noChangeArrowheads="1"/>
            </p:cNvSpPr>
            <p:nvPr/>
          </p:nvSpPr>
          <p:spPr bwMode="auto">
            <a:xfrm>
              <a:off x="1907" y="2448"/>
              <a:ext cx="309" cy="317"/>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宋体" pitchFamily="2" charset="-122"/>
                </a:rPr>
                <a:t>+</a:t>
              </a:r>
              <a:r>
                <a:rPr kumimoji="0" lang="zh-CN" altLang="en-US" b="1">
                  <a:solidFill>
                    <a:srgbClr val="FF33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106534" name="Line 68">
              <a:extLst>
                <a:ext uri="{FF2B5EF4-FFF2-40B4-BE49-F238E27FC236}">
                  <a16:creationId xmlns:a16="http://schemas.microsoft.com/office/drawing/2014/main" id="{176C0C57-23E9-44ED-B290-75BE2E081487}"/>
                </a:ext>
              </a:extLst>
            </p:cNvPr>
            <p:cNvSpPr>
              <a:spLocks noChangeShapeType="1"/>
            </p:cNvSpPr>
            <p:nvPr/>
          </p:nvSpPr>
          <p:spPr bwMode="auto">
            <a:xfrm>
              <a:off x="1859" y="2784"/>
              <a:ext cx="432" cy="432"/>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35" name="Line 69">
              <a:extLst>
                <a:ext uri="{FF2B5EF4-FFF2-40B4-BE49-F238E27FC236}">
                  <a16:creationId xmlns:a16="http://schemas.microsoft.com/office/drawing/2014/main" id="{6F975D24-6240-45C8-84C2-8A24627A3BAA}"/>
                </a:ext>
              </a:extLst>
            </p:cNvPr>
            <p:cNvSpPr>
              <a:spLocks noChangeShapeType="1"/>
            </p:cNvSpPr>
            <p:nvPr/>
          </p:nvSpPr>
          <p:spPr bwMode="auto">
            <a:xfrm flipH="1">
              <a:off x="1043" y="2784"/>
              <a:ext cx="672" cy="76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36" name="Rectangle 70">
              <a:extLst>
                <a:ext uri="{FF2B5EF4-FFF2-40B4-BE49-F238E27FC236}">
                  <a16:creationId xmlns:a16="http://schemas.microsoft.com/office/drawing/2014/main" id="{54A9C927-3752-42D5-98DA-4A597BE0719A}"/>
                </a:ext>
              </a:extLst>
            </p:cNvPr>
            <p:cNvSpPr>
              <a:spLocks noChangeArrowheads="1"/>
            </p:cNvSpPr>
            <p:nvPr/>
          </p:nvSpPr>
          <p:spPr bwMode="auto">
            <a:xfrm>
              <a:off x="2243" y="3120"/>
              <a:ext cx="240" cy="72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6537" name="Line 71">
              <a:extLst>
                <a:ext uri="{FF2B5EF4-FFF2-40B4-BE49-F238E27FC236}">
                  <a16:creationId xmlns:a16="http://schemas.microsoft.com/office/drawing/2014/main" id="{5293F140-13DE-42F7-81B3-1DD4DF6E303F}"/>
                </a:ext>
              </a:extLst>
            </p:cNvPr>
            <p:cNvSpPr>
              <a:spLocks noChangeShapeType="1"/>
            </p:cNvSpPr>
            <p:nvPr/>
          </p:nvSpPr>
          <p:spPr bwMode="auto">
            <a:xfrm>
              <a:off x="1475" y="3168"/>
              <a:ext cx="288" cy="28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38" name="Oval 72">
              <a:extLst>
                <a:ext uri="{FF2B5EF4-FFF2-40B4-BE49-F238E27FC236}">
                  <a16:creationId xmlns:a16="http://schemas.microsoft.com/office/drawing/2014/main" id="{45C85C0F-C941-4E97-B9BD-37AECE21D31A}"/>
                </a:ext>
              </a:extLst>
            </p:cNvPr>
            <p:cNvSpPr>
              <a:spLocks noChangeArrowheads="1"/>
            </p:cNvSpPr>
            <p:nvPr/>
          </p:nvSpPr>
          <p:spPr bwMode="auto">
            <a:xfrm>
              <a:off x="1331" y="2976"/>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6539" name="Oval 73">
              <a:extLst>
                <a:ext uri="{FF2B5EF4-FFF2-40B4-BE49-F238E27FC236}">
                  <a16:creationId xmlns:a16="http://schemas.microsoft.com/office/drawing/2014/main" id="{0BFDDE32-8901-49BD-A845-876F8E4EDF69}"/>
                </a:ext>
              </a:extLst>
            </p:cNvPr>
            <p:cNvSpPr>
              <a:spLocks noChangeArrowheads="1"/>
            </p:cNvSpPr>
            <p:nvPr/>
          </p:nvSpPr>
          <p:spPr bwMode="auto">
            <a:xfrm>
              <a:off x="1667" y="2592"/>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6540" name="Rectangle 74">
              <a:extLst>
                <a:ext uri="{FF2B5EF4-FFF2-40B4-BE49-F238E27FC236}">
                  <a16:creationId xmlns:a16="http://schemas.microsoft.com/office/drawing/2014/main" id="{BA9533DC-7690-49E2-B082-644609FC8A50}"/>
                </a:ext>
              </a:extLst>
            </p:cNvPr>
            <p:cNvSpPr>
              <a:spLocks noChangeArrowheads="1"/>
            </p:cNvSpPr>
            <p:nvPr/>
          </p:nvSpPr>
          <p:spPr bwMode="auto">
            <a:xfrm>
              <a:off x="899" y="3456"/>
              <a:ext cx="240" cy="816"/>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6541" name="Text Box 75">
              <a:extLst>
                <a:ext uri="{FF2B5EF4-FFF2-40B4-BE49-F238E27FC236}">
                  <a16:creationId xmlns:a16="http://schemas.microsoft.com/office/drawing/2014/main" id="{3AACE547-5190-4232-A01A-F799BD772F41}"/>
                </a:ext>
              </a:extLst>
            </p:cNvPr>
            <p:cNvSpPr txBox="1">
              <a:spLocks noChangeArrowheads="1"/>
            </p:cNvSpPr>
            <p:nvPr/>
          </p:nvSpPr>
          <p:spPr bwMode="auto">
            <a:xfrm>
              <a:off x="1414" y="2414"/>
              <a:ext cx="25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6542" name="Text Box 76">
              <a:extLst>
                <a:ext uri="{FF2B5EF4-FFF2-40B4-BE49-F238E27FC236}">
                  <a16:creationId xmlns:a16="http://schemas.microsoft.com/office/drawing/2014/main" id="{59DB6111-2879-452B-838C-EB8B60F1DB2A}"/>
                </a:ext>
              </a:extLst>
            </p:cNvPr>
            <p:cNvSpPr txBox="1">
              <a:spLocks noChangeArrowheads="1"/>
            </p:cNvSpPr>
            <p:nvPr/>
          </p:nvSpPr>
          <p:spPr bwMode="auto">
            <a:xfrm>
              <a:off x="2387" y="2847"/>
              <a:ext cx="34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R</a:t>
              </a:r>
            </a:p>
          </p:txBody>
        </p:sp>
        <p:sp>
          <p:nvSpPr>
            <p:cNvPr id="106543" name="Text Box 77">
              <a:extLst>
                <a:ext uri="{FF2B5EF4-FFF2-40B4-BE49-F238E27FC236}">
                  <a16:creationId xmlns:a16="http://schemas.microsoft.com/office/drawing/2014/main" id="{A13A1CE1-01F6-4F07-BDE4-94878F31AE33}"/>
                </a:ext>
              </a:extLst>
            </p:cNvPr>
            <p:cNvSpPr txBox="1">
              <a:spLocks noChangeArrowheads="1"/>
            </p:cNvSpPr>
            <p:nvPr/>
          </p:nvSpPr>
          <p:spPr bwMode="auto">
            <a:xfrm>
              <a:off x="1811" y="3182"/>
              <a:ext cx="25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sp>
          <p:nvSpPr>
            <p:cNvPr id="106544" name="Text Box 78">
              <a:extLst>
                <a:ext uri="{FF2B5EF4-FFF2-40B4-BE49-F238E27FC236}">
                  <a16:creationId xmlns:a16="http://schemas.microsoft.com/office/drawing/2014/main" id="{7F602584-FF31-49F0-87E4-5FE62D2CD800}"/>
                </a:ext>
              </a:extLst>
            </p:cNvPr>
            <p:cNvSpPr txBox="1">
              <a:spLocks noChangeArrowheads="1"/>
            </p:cNvSpPr>
            <p:nvPr/>
          </p:nvSpPr>
          <p:spPr bwMode="auto">
            <a:xfrm>
              <a:off x="646" y="3201"/>
              <a:ext cx="32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6545" name="Rectangle 79">
              <a:extLst>
                <a:ext uri="{FF2B5EF4-FFF2-40B4-BE49-F238E27FC236}">
                  <a16:creationId xmlns:a16="http://schemas.microsoft.com/office/drawing/2014/main" id="{D75B1655-10BD-4354-98DF-14C2C8F97FC6}"/>
                </a:ext>
              </a:extLst>
            </p:cNvPr>
            <p:cNvSpPr>
              <a:spLocks noChangeArrowheads="1"/>
            </p:cNvSpPr>
            <p:nvPr/>
          </p:nvSpPr>
          <p:spPr bwMode="auto">
            <a:xfrm>
              <a:off x="1427" y="3744"/>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281680" name="Text Box 80">
              <a:extLst>
                <a:ext uri="{FF2B5EF4-FFF2-40B4-BE49-F238E27FC236}">
                  <a16:creationId xmlns:a16="http://schemas.microsoft.com/office/drawing/2014/main" id="{07DECA21-1841-45C4-B5A5-B956F147F340}"/>
                </a:ext>
              </a:extLst>
            </p:cNvPr>
            <p:cNvSpPr txBox="1">
              <a:spLocks noChangeArrowheads="1"/>
            </p:cNvSpPr>
            <p:nvPr/>
          </p:nvSpPr>
          <p:spPr bwMode="auto">
            <a:xfrm>
              <a:off x="1283" y="2675"/>
              <a:ext cx="213" cy="317"/>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隶书" pitchFamily="49" charset="-122"/>
                  <a:ea typeface="隶书" pitchFamily="49" charset="-122"/>
                </a:rPr>
                <a:t>0</a:t>
              </a:r>
              <a:endParaRPr kumimoji="0" lang="zh-CN" altLang="en-US" b="1">
                <a:solidFill>
                  <a:srgbClr val="FF3300"/>
                </a:solidFill>
                <a:effectLst>
                  <a:outerShdw blurRad="38100" dist="38100" dir="2700000" algn="tl">
                    <a:srgbClr val="C0C0C0"/>
                  </a:outerShdw>
                </a:effectLst>
                <a:latin typeface="Times New Roman" pitchFamily="18" charset="0"/>
              </a:endParaRPr>
            </a:p>
          </p:txBody>
        </p:sp>
        <p:sp>
          <p:nvSpPr>
            <p:cNvPr id="106547" name="Oval 81">
              <a:extLst>
                <a:ext uri="{FF2B5EF4-FFF2-40B4-BE49-F238E27FC236}">
                  <a16:creationId xmlns:a16="http://schemas.microsoft.com/office/drawing/2014/main" id="{225AF470-1A2C-44A2-BA78-0BE761DE879C}"/>
                </a:ext>
              </a:extLst>
            </p:cNvPr>
            <p:cNvSpPr>
              <a:spLocks noChangeArrowheads="1"/>
            </p:cNvSpPr>
            <p:nvPr/>
          </p:nvSpPr>
          <p:spPr bwMode="auto">
            <a:xfrm>
              <a:off x="1619" y="3312"/>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6548" name="Rectangle 82">
              <a:extLst>
                <a:ext uri="{FF2B5EF4-FFF2-40B4-BE49-F238E27FC236}">
                  <a16:creationId xmlns:a16="http://schemas.microsoft.com/office/drawing/2014/main" id="{A5DC35A5-5CF7-4FB1-9A28-5490341DB353}"/>
                </a:ext>
              </a:extLst>
            </p:cNvPr>
            <p:cNvSpPr>
              <a:spLocks noChangeArrowheads="1"/>
            </p:cNvSpPr>
            <p:nvPr/>
          </p:nvSpPr>
          <p:spPr bwMode="auto">
            <a:xfrm>
              <a:off x="1811" y="3744"/>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06549" name="Text Box 83">
              <a:extLst>
                <a:ext uri="{FF2B5EF4-FFF2-40B4-BE49-F238E27FC236}">
                  <a16:creationId xmlns:a16="http://schemas.microsoft.com/office/drawing/2014/main" id="{3EB9F2C7-4F08-4A51-8925-340D2626794F}"/>
                </a:ext>
              </a:extLst>
            </p:cNvPr>
            <p:cNvSpPr txBox="1">
              <a:spLocks noChangeArrowheads="1"/>
            </p:cNvSpPr>
            <p:nvPr/>
          </p:nvSpPr>
          <p:spPr bwMode="auto">
            <a:xfrm>
              <a:off x="1811" y="3826"/>
              <a:ext cx="38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06550" name="Text Box 84">
              <a:extLst>
                <a:ext uri="{FF2B5EF4-FFF2-40B4-BE49-F238E27FC236}">
                  <a16:creationId xmlns:a16="http://schemas.microsoft.com/office/drawing/2014/main" id="{7E5D73E3-A8F1-4F99-9957-4D9C7F7AEFBF}"/>
                </a:ext>
              </a:extLst>
            </p:cNvPr>
            <p:cNvSpPr txBox="1">
              <a:spLocks noChangeArrowheads="1"/>
            </p:cNvSpPr>
            <p:nvPr/>
          </p:nvSpPr>
          <p:spPr bwMode="auto">
            <a:xfrm>
              <a:off x="1244" y="3826"/>
              <a:ext cx="38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06551" name="Text Box 99">
              <a:extLst>
                <a:ext uri="{FF2B5EF4-FFF2-40B4-BE49-F238E27FC236}">
                  <a16:creationId xmlns:a16="http://schemas.microsoft.com/office/drawing/2014/main" id="{AC4E138D-18FF-4D73-82E4-0FF4097FCBBB}"/>
                </a:ext>
              </a:extLst>
            </p:cNvPr>
            <p:cNvSpPr txBox="1">
              <a:spLocks noChangeArrowheads="1"/>
            </p:cNvSpPr>
            <p:nvPr/>
          </p:nvSpPr>
          <p:spPr bwMode="auto">
            <a:xfrm>
              <a:off x="1043" y="2847"/>
              <a:ext cx="244"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6552" name="Text Box 106">
              <a:extLst>
                <a:ext uri="{FF2B5EF4-FFF2-40B4-BE49-F238E27FC236}">
                  <a16:creationId xmlns:a16="http://schemas.microsoft.com/office/drawing/2014/main" id="{6E171B88-E5EE-4F6D-82D5-1DCB3F979C3F}"/>
                </a:ext>
              </a:extLst>
            </p:cNvPr>
            <p:cNvSpPr txBox="1">
              <a:spLocks noChangeArrowheads="1"/>
            </p:cNvSpPr>
            <p:nvPr/>
          </p:nvSpPr>
          <p:spPr bwMode="auto">
            <a:xfrm>
              <a:off x="1187" y="3470"/>
              <a:ext cx="34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p>
          </p:txBody>
        </p:sp>
        <p:sp>
          <p:nvSpPr>
            <p:cNvPr id="106553" name="Text Box 107">
              <a:extLst>
                <a:ext uri="{FF2B5EF4-FFF2-40B4-BE49-F238E27FC236}">
                  <a16:creationId xmlns:a16="http://schemas.microsoft.com/office/drawing/2014/main" id="{122E336C-E8EA-4960-B9C4-EC8AB79A1FFB}"/>
                </a:ext>
              </a:extLst>
            </p:cNvPr>
            <p:cNvSpPr txBox="1">
              <a:spLocks noChangeArrowheads="1"/>
            </p:cNvSpPr>
            <p:nvPr/>
          </p:nvSpPr>
          <p:spPr bwMode="auto">
            <a:xfrm>
              <a:off x="1880" y="3470"/>
              <a:ext cx="3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p>
          </p:txBody>
        </p:sp>
      </p:grpSp>
      <p:grpSp>
        <p:nvGrpSpPr>
          <p:cNvPr id="106504" name="Group 113">
            <a:extLst>
              <a:ext uri="{FF2B5EF4-FFF2-40B4-BE49-F238E27FC236}">
                <a16:creationId xmlns:a16="http://schemas.microsoft.com/office/drawing/2014/main" id="{4E852194-DB12-4748-87FF-F456B5C1BD21}"/>
              </a:ext>
            </a:extLst>
          </p:cNvPr>
          <p:cNvGrpSpPr>
            <a:grpSpLocks/>
          </p:cNvGrpSpPr>
          <p:nvPr/>
        </p:nvGrpSpPr>
        <p:grpSpPr bwMode="auto">
          <a:xfrm>
            <a:off x="5257800" y="3810000"/>
            <a:ext cx="3197225" cy="3048000"/>
            <a:chOff x="2880" y="2400"/>
            <a:chExt cx="2014" cy="1920"/>
          </a:xfrm>
        </p:grpSpPr>
        <p:sp>
          <p:nvSpPr>
            <p:cNvPr id="106505" name="Line 57">
              <a:extLst>
                <a:ext uri="{FF2B5EF4-FFF2-40B4-BE49-F238E27FC236}">
                  <a16:creationId xmlns:a16="http://schemas.microsoft.com/office/drawing/2014/main" id="{3785BCC8-747F-4007-8688-9577408C88EA}"/>
                </a:ext>
              </a:extLst>
            </p:cNvPr>
            <p:cNvSpPr>
              <a:spLocks noChangeShapeType="1"/>
            </p:cNvSpPr>
            <p:nvPr/>
          </p:nvSpPr>
          <p:spPr bwMode="auto">
            <a:xfrm flipH="1">
              <a:off x="3696" y="3404"/>
              <a:ext cx="192" cy="218"/>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665" name="Text Box 65">
              <a:extLst>
                <a:ext uri="{FF2B5EF4-FFF2-40B4-BE49-F238E27FC236}">
                  <a16:creationId xmlns:a16="http://schemas.microsoft.com/office/drawing/2014/main" id="{BF780D70-B73C-4318-AFF4-3A4E36B7E289}"/>
                </a:ext>
              </a:extLst>
            </p:cNvPr>
            <p:cNvSpPr txBox="1">
              <a:spLocks noChangeArrowheads="1"/>
            </p:cNvSpPr>
            <p:nvPr/>
          </p:nvSpPr>
          <p:spPr bwMode="auto">
            <a:xfrm>
              <a:off x="4032" y="2400"/>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宋体" pitchFamily="2" charset="-122"/>
                </a:rPr>
                <a:t>+</a:t>
              </a:r>
              <a:r>
                <a:rPr kumimoji="0" lang="zh-CN" altLang="en-US" b="1">
                  <a:solidFill>
                    <a:srgbClr val="FF33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sp>
          <p:nvSpPr>
            <p:cNvPr id="281666" name="Text Box 66">
              <a:extLst>
                <a:ext uri="{FF2B5EF4-FFF2-40B4-BE49-F238E27FC236}">
                  <a16:creationId xmlns:a16="http://schemas.microsoft.com/office/drawing/2014/main" id="{29428BBA-3455-4B19-9468-21BE021BDC49}"/>
                </a:ext>
              </a:extLst>
            </p:cNvPr>
            <p:cNvSpPr txBox="1">
              <a:spLocks noChangeArrowheads="1"/>
            </p:cNvSpPr>
            <p:nvPr/>
          </p:nvSpPr>
          <p:spPr bwMode="auto">
            <a:xfrm>
              <a:off x="3471" y="2662"/>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281667" name="Text Box 67">
              <a:extLst>
                <a:ext uri="{FF2B5EF4-FFF2-40B4-BE49-F238E27FC236}">
                  <a16:creationId xmlns:a16="http://schemas.microsoft.com/office/drawing/2014/main" id="{F9A3F07B-9D24-41CA-9774-F286B2AAD165}"/>
                </a:ext>
              </a:extLst>
            </p:cNvPr>
            <p:cNvSpPr txBox="1">
              <a:spLocks noChangeArrowheads="1"/>
            </p:cNvSpPr>
            <p:nvPr/>
          </p:nvSpPr>
          <p:spPr bwMode="auto">
            <a:xfrm>
              <a:off x="3772" y="2967"/>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宋体" pitchFamily="2" charset="-122"/>
                </a:rPr>
                <a:t>+</a:t>
              </a:r>
              <a:r>
                <a:rPr kumimoji="0" lang="zh-CN" altLang="en-US" b="1">
                  <a:solidFill>
                    <a:srgbClr val="FF3300"/>
                  </a:solidFill>
                  <a:effectLst>
                    <a:outerShdw blurRad="38100" dist="38100" dir="2700000" algn="tl">
                      <a:srgbClr val="C0C0C0"/>
                    </a:outerShdw>
                  </a:effectLst>
                  <a:latin typeface="Times New Roman" pitchFamily="18" charset="0"/>
                </a:rPr>
                <a:t>1</a:t>
              </a:r>
            </a:p>
          </p:txBody>
        </p:sp>
        <p:sp>
          <p:nvSpPr>
            <p:cNvPr id="106509" name="Line 85">
              <a:extLst>
                <a:ext uri="{FF2B5EF4-FFF2-40B4-BE49-F238E27FC236}">
                  <a16:creationId xmlns:a16="http://schemas.microsoft.com/office/drawing/2014/main" id="{95925615-BD0E-405B-B006-C0B13763D4B9}"/>
                </a:ext>
              </a:extLst>
            </p:cNvPr>
            <p:cNvSpPr>
              <a:spLocks noChangeShapeType="1"/>
            </p:cNvSpPr>
            <p:nvPr/>
          </p:nvSpPr>
          <p:spPr bwMode="auto">
            <a:xfrm>
              <a:off x="3936" y="3404"/>
              <a:ext cx="192" cy="218"/>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0" name="Line 86">
              <a:extLst>
                <a:ext uri="{FF2B5EF4-FFF2-40B4-BE49-F238E27FC236}">
                  <a16:creationId xmlns:a16="http://schemas.microsoft.com/office/drawing/2014/main" id="{41F939C2-50B7-42F8-A6AF-E1BA37592E3C}"/>
                </a:ext>
              </a:extLst>
            </p:cNvPr>
            <p:cNvSpPr>
              <a:spLocks noChangeShapeType="1"/>
            </p:cNvSpPr>
            <p:nvPr/>
          </p:nvSpPr>
          <p:spPr bwMode="auto">
            <a:xfrm>
              <a:off x="4032" y="2749"/>
              <a:ext cx="432" cy="393"/>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1" name="Line 87">
              <a:extLst>
                <a:ext uri="{FF2B5EF4-FFF2-40B4-BE49-F238E27FC236}">
                  <a16:creationId xmlns:a16="http://schemas.microsoft.com/office/drawing/2014/main" id="{EB851C61-C6B7-4D31-BB66-38783D16CE60}"/>
                </a:ext>
              </a:extLst>
            </p:cNvPr>
            <p:cNvSpPr>
              <a:spLocks noChangeShapeType="1"/>
            </p:cNvSpPr>
            <p:nvPr/>
          </p:nvSpPr>
          <p:spPr bwMode="auto">
            <a:xfrm flipH="1">
              <a:off x="3216" y="2749"/>
              <a:ext cx="672" cy="69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2" name="Rectangle 88">
              <a:extLst>
                <a:ext uri="{FF2B5EF4-FFF2-40B4-BE49-F238E27FC236}">
                  <a16:creationId xmlns:a16="http://schemas.microsoft.com/office/drawing/2014/main" id="{AC0EF736-186E-4E8E-9CFA-B2911FA62F22}"/>
                </a:ext>
              </a:extLst>
            </p:cNvPr>
            <p:cNvSpPr>
              <a:spLocks noChangeArrowheads="1"/>
            </p:cNvSpPr>
            <p:nvPr/>
          </p:nvSpPr>
          <p:spPr bwMode="auto">
            <a:xfrm>
              <a:off x="4464" y="3055"/>
              <a:ext cx="240" cy="654"/>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6513" name="Line 89">
              <a:extLst>
                <a:ext uri="{FF2B5EF4-FFF2-40B4-BE49-F238E27FC236}">
                  <a16:creationId xmlns:a16="http://schemas.microsoft.com/office/drawing/2014/main" id="{4065B8E3-FD19-414D-87CC-B57600514EE0}"/>
                </a:ext>
              </a:extLst>
            </p:cNvPr>
            <p:cNvSpPr>
              <a:spLocks noChangeShapeType="1"/>
            </p:cNvSpPr>
            <p:nvPr/>
          </p:nvSpPr>
          <p:spPr bwMode="auto">
            <a:xfrm>
              <a:off x="3648" y="3098"/>
              <a:ext cx="288" cy="262"/>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4" name="Oval 90">
              <a:extLst>
                <a:ext uri="{FF2B5EF4-FFF2-40B4-BE49-F238E27FC236}">
                  <a16:creationId xmlns:a16="http://schemas.microsoft.com/office/drawing/2014/main" id="{138FFFE0-3744-4367-8D37-E31AE7D58B2E}"/>
                </a:ext>
              </a:extLst>
            </p:cNvPr>
            <p:cNvSpPr>
              <a:spLocks noChangeArrowheads="1"/>
            </p:cNvSpPr>
            <p:nvPr/>
          </p:nvSpPr>
          <p:spPr bwMode="auto">
            <a:xfrm>
              <a:off x="3504" y="2924"/>
              <a:ext cx="240" cy="218"/>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6515" name="Oval 91">
              <a:extLst>
                <a:ext uri="{FF2B5EF4-FFF2-40B4-BE49-F238E27FC236}">
                  <a16:creationId xmlns:a16="http://schemas.microsoft.com/office/drawing/2014/main" id="{71390CAE-CECE-40CD-BFC1-9C241DC1C711}"/>
                </a:ext>
              </a:extLst>
            </p:cNvPr>
            <p:cNvSpPr>
              <a:spLocks noChangeArrowheads="1"/>
            </p:cNvSpPr>
            <p:nvPr/>
          </p:nvSpPr>
          <p:spPr bwMode="auto">
            <a:xfrm>
              <a:off x="3840" y="2575"/>
              <a:ext cx="240" cy="218"/>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6516" name="Rectangle 92">
              <a:extLst>
                <a:ext uri="{FF2B5EF4-FFF2-40B4-BE49-F238E27FC236}">
                  <a16:creationId xmlns:a16="http://schemas.microsoft.com/office/drawing/2014/main" id="{FBBDF9AB-AABE-4521-86A4-E519AD8ECCE2}"/>
                </a:ext>
              </a:extLst>
            </p:cNvPr>
            <p:cNvSpPr>
              <a:spLocks noChangeArrowheads="1"/>
            </p:cNvSpPr>
            <p:nvPr/>
          </p:nvSpPr>
          <p:spPr bwMode="auto">
            <a:xfrm>
              <a:off x="3072" y="3316"/>
              <a:ext cx="240" cy="742"/>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6517" name="Text Box 93">
              <a:extLst>
                <a:ext uri="{FF2B5EF4-FFF2-40B4-BE49-F238E27FC236}">
                  <a16:creationId xmlns:a16="http://schemas.microsoft.com/office/drawing/2014/main" id="{762BAE89-43D7-4B01-870B-77EF1B45A816}"/>
                </a:ext>
              </a:extLst>
            </p:cNvPr>
            <p:cNvSpPr txBox="1">
              <a:spLocks noChangeArrowheads="1"/>
            </p:cNvSpPr>
            <p:nvPr/>
          </p:nvSpPr>
          <p:spPr bwMode="auto">
            <a:xfrm>
              <a:off x="3587" y="241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6518" name="Rectangle 94">
              <a:extLst>
                <a:ext uri="{FF2B5EF4-FFF2-40B4-BE49-F238E27FC236}">
                  <a16:creationId xmlns:a16="http://schemas.microsoft.com/office/drawing/2014/main" id="{A99C0374-6383-4931-8D77-B27B46FAD80D}"/>
                </a:ext>
              </a:extLst>
            </p:cNvPr>
            <p:cNvSpPr>
              <a:spLocks noChangeArrowheads="1"/>
            </p:cNvSpPr>
            <p:nvPr/>
          </p:nvSpPr>
          <p:spPr bwMode="auto">
            <a:xfrm>
              <a:off x="3552" y="3622"/>
              <a:ext cx="240" cy="698"/>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06519" name="Oval 95">
              <a:extLst>
                <a:ext uri="{FF2B5EF4-FFF2-40B4-BE49-F238E27FC236}">
                  <a16:creationId xmlns:a16="http://schemas.microsoft.com/office/drawing/2014/main" id="{2C8568A4-1328-4094-A961-ED5BEBF96BC4}"/>
                </a:ext>
              </a:extLst>
            </p:cNvPr>
            <p:cNvSpPr>
              <a:spLocks noChangeArrowheads="1"/>
            </p:cNvSpPr>
            <p:nvPr/>
          </p:nvSpPr>
          <p:spPr bwMode="auto">
            <a:xfrm>
              <a:off x="3792" y="3229"/>
              <a:ext cx="240" cy="218"/>
            </a:xfrm>
            <a:prstGeom prst="ellipse">
              <a:avLst/>
            </a:prstGeom>
            <a:solidFill>
              <a:srgbClr val="FF7C80"/>
            </a:solidFill>
            <a:ln w="28575">
              <a:solidFill>
                <a:srgbClr val="FF7C8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6520" name="Rectangle 96">
              <a:extLst>
                <a:ext uri="{FF2B5EF4-FFF2-40B4-BE49-F238E27FC236}">
                  <a16:creationId xmlns:a16="http://schemas.microsoft.com/office/drawing/2014/main" id="{728E9F4F-DD27-4519-B536-054B2A60B472}"/>
                </a:ext>
              </a:extLst>
            </p:cNvPr>
            <p:cNvSpPr>
              <a:spLocks noChangeArrowheads="1"/>
            </p:cNvSpPr>
            <p:nvPr/>
          </p:nvSpPr>
          <p:spPr bwMode="auto">
            <a:xfrm>
              <a:off x="4032" y="3622"/>
              <a:ext cx="240" cy="48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06521" name="Text Box 97">
              <a:extLst>
                <a:ext uri="{FF2B5EF4-FFF2-40B4-BE49-F238E27FC236}">
                  <a16:creationId xmlns:a16="http://schemas.microsoft.com/office/drawing/2014/main" id="{20FED0A9-3525-451C-B6A4-D3F28F2F9005}"/>
                </a:ext>
              </a:extLst>
            </p:cNvPr>
            <p:cNvSpPr txBox="1">
              <a:spLocks noChangeArrowheads="1"/>
            </p:cNvSpPr>
            <p:nvPr/>
          </p:nvSpPr>
          <p:spPr bwMode="auto">
            <a:xfrm>
              <a:off x="3984" y="3695"/>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06522" name="Text Box 98">
              <a:extLst>
                <a:ext uri="{FF2B5EF4-FFF2-40B4-BE49-F238E27FC236}">
                  <a16:creationId xmlns:a16="http://schemas.microsoft.com/office/drawing/2014/main" id="{79D3759D-D777-45D4-AA23-ED389C6C2371}"/>
                </a:ext>
              </a:extLst>
            </p:cNvPr>
            <p:cNvSpPr txBox="1">
              <a:spLocks noChangeArrowheads="1"/>
            </p:cNvSpPr>
            <p:nvPr/>
          </p:nvSpPr>
          <p:spPr bwMode="auto">
            <a:xfrm>
              <a:off x="3534" y="369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endParaRPr lang="en-US" altLang="zh-CN" sz="2400">
                <a:latin typeface="Times New Roman" panose="02020603050405020304" pitchFamily="18" charset="0"/>
              </a:endParaRPr>
            </a:p>
          </p:txBody>
        </p:sp>
        <p:sp>
          <p:nvSpPr>
            <p:cNvPr id="106523" name="Text Box 100">
              <a:extLst>
                <a:ext uri="{FF2B5EF4-FFF2-40B4-BE49-F238E27FC236}">
                  <a16:creationId xmlns:a16="http://schemas.microsoft.com/office/drawing/2014/main" id="{4795FD3B-5508-4298-83BE-5890FF4A6B64}"/>
                </a:ext>
              </a:extLst>
            </p:cNvPr>
            <p:cNvSpPr txBox="1">
              <a:spLocks noChangeArrowheads="1"/>
            </p:cNvSpPr>
            <p:nvPr/>
          </p:nvSpPr>
          <p:spPr bwMode="auto">
            <a:xfrm>
              <a:off x="4547" y="2805"/>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R</a:t>
              </a:r>
            </a:p>
          </p:txBody>
        </p:sp>
        <p:sp>
          <p:nvSpPr>
            <p:cNvPr id="106524" name="Text Box 101">
              <a:extLst>
                <a:ext uri="{FF2B5EF4-FFF2-40B4-BE49-F238E27FC236}">
                  <a16:creationId xmlns:a16="http://schemas.microsoft.com/office/drawing/2014/main" id="{0C395806-F425-432B-8DBD-28EF6F3A435A}"/>
                </a:ext>
              </a:extLst>
            </p:cNvPr>
            <p:cNvSpPr txBox="1">
              <a:spLocks noChangeArrowheads="1"/>
            </p:cNvSpPr>
            <p:nvPr/>
          </p:nvSpPr>
          <p:spPr bwMode="auto">
            <a:xfrm>
              <a:off x="3984" y="308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sp>
          <p:nvSpPr>
            <p:cNvPr id="106525" name="Text Box 102">
              <a:extLst>
                <a:ext uri="{FF2B5EF4-FFF2-40B4-BE49-F238E27FC236}">
                  <a16:creationId xmlns:a16="http://schemas.microsoft.com/office/drawing/2014/main" id="{97C98345-A0C1-4256-AF8D-8FF7F204F8BA}"/>
                </a:ext>
              </a:extLst>
            </p:cNvPr>
            <p:cNvSpPr txBox="1">
              <a:spLocks noChangeArrowheads="1"/>
            </p:cNvSpPr>
            <p:nvPr/>
          </p:nvSpPr>
          <p:spPr bwMode="auto">
            <a:xfrm>
              <a:off x="2880" y="3024"/>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6526" name="Text Box 103">
              <a:extLst>
                <a:ext uri="{FF2B5EF4-FFF2-40B4-BE49-F238E27FC236}">
                  <a16:creationId xmlns:a16="http://schemas.microsoft.com/office/drawing/2014/main" id="{A1541C74-7934-42D1-A99D-1CE5D9FAAD71}"/>
                </a:ext>
              </a:extLst>
            </p:cNvPr>
            <p:cNvSpPr txBox="1">
              <a:spLocks noChangeArrowheads="1"/>
            </p:cNvSpPr>
            <p:nvPr/>
          </p:nvSpPr>
          <p:spPr bwMode="auto">
            <a:xfrm>
              <a:off x="3203" y="2805"/>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6527" name="Text Box 108">
              <a:extLst>
                <a:ext uri="{FF2B5EF4-FFF2-40B4-BE49-F238E27FC236}">
                  <a16:creationId xmlns:a16="http://schemas.microsoft.com/office/drawing/2014/main" id="{35744B22-EEE3-4FE9-B71F-FCD2B5608E6D}"/>
                </a:ext>
              </a:extLst>
            </p:cNvPr>
            <p:cNvSpPr txBox="1">
              <a:spLocks noChangeArrowheads="1"/>
            </p:cNvSpPr>
            <p:nvPr/>
          </p:nvSpPr>
          <p:spPr bwMode="auto">
            <a:xfrm>
              <a:off x="3408" y="3360"/>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p>
          </p:txBody>
        </p:sp>
        <p:sp>
          <p:nvSpPr>
            <p:cNvPr id="106528" name="Text Box 109">
              <a:extLst>
                <a:ext uri="{FF2B5EF4-FFF2-40B4-BE49-F238E27FC236}">
                  <a16:creationId xmlns:a16="http://schemas.microsoft.com/office/drawing/2014/main" id="{EBEEC910-236B-4791-A628-3AF6CE61E331}"/>
                </a:ext>
              </a:extLst>
            </p:cNvPr>
            <p:cNvSpPr txBox="1">
              <a:spLocks noChangeArrowheads="1"/>
            </p:cNvSpPr>
            <p:nvPr/>
          </p:nvSpPr>
          <p:spPr bwMode="auto">
            <a:xfrm>
              <a:off x="4080" y="3360"/>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78A294B-4C2D-4F2F-81C7-1B28C666ECC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二、二叉排序树(查找)</a:t>
            </a:r>
            <a:endParaRPr lang="en-US" altLang="zh-CN" sz="3200">
              <a:latin typeface="黑体" panose="02010609060101010101" pitchFamily="49" charset="-122"/>
              <a:ea typeface="黑体" panose="02010609060101010101" pitchFamily="49" charset="-122"/>
            </a:endParaRPr>
          </a:p>
        </p:txBody>
      </p:sp>
      <p:sp>
        <p:nvSpPr>
          <p:cNvPr id="53251" name="Text Box 3">
            <a:extLst>
              <a:ext uri="{FF2B5EF4-FFF2-40B4-BE49-F238E27FC236}">
                <a16:creationId xmlns:a16="http://schemas.microsoft.com/office/drawing/2014/main" id="{40177E7B-4F0C-412C-A254-94007EE116D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52B353F-A52F-400B-ACFA-5C78AC034971}" type="slidenum">
              <a:rPr lang="zh-CN" altLang="en-US" sz="2400"/>
              <a:pPr algn="r" eaLnBrk="1" hangingPunct="1">
                <a:spcBef>
                  <a:spcPct val="50000"/>
                </a:spcBef>
                <a:buClrTx/>
                <a:buSzTx/>
                <a:buFontTx/>
                <a:buNone/>
              </a:pPr>
              <a:t>4</a:t>
            </a:fld>
            <a:endParaRPr lang="en-US" altLang="zh-CN" sz="2400"/>
          </a:p>
        </p:txBody>
      </p:sp>
      <p:sp>
        <p:nvSpPr>
          <p:cNvPr id="53252" name="Text Box 4">
            <a:extLst>
              <a:ext uri="{FF2B5EF4-FFF2-40B4-BE49-F238E27FC236}">
                <a16:creationId xmlns:a16="http://schemas.microsoft.com/office/drawing/2014/main" id="{9546393C-2C41-46C1-929C-396FBDAF7F1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53253" name="Rectangle 5">
            <a:extLst>
              <a:ext uri="{FF2B5EF4-FFF2-40B4-BE49-F238E27FC236}">
                <a16:creationId xmlns:a16="http://schemas.microsoft.com/office/drawing/2014/main" id="{B7710436-699B-4AB4-A54B-012A9E3E2C87}"/>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50000"/>
              </a:spcBef>
            </a:pPr>
            <a:r>
              <a:rPr lang="zh-CN" altLang="en-US" b="1">
                <a:latin typeface="黑体" panose="02010609060101010101" pitchFamily="49" charset="-122"/>
                <a:ea typeface="黑体" panose="02010609060101010101" pitchFamily="49" charset="-122"/>
              </a:rPr>
              <a:t>二叉排序树又称二叉查找树</a:t>
            </a:r>
          </a:p>
          <a:p>
            <a:pPr eaLnBrk="1" hangingPunct="1">
              <a:lnSpc>
                <a:spcPct val="90000"/>
              </a:lnSpc>
              <a:spcBef>
                <a:spcPct val="50000"/>
              </a:spcBef>
            </a:pPr>
            <a:r>
              <a:rPr lang="zh-CN" altLang="en-US" b="1">
                <a:latin typeface="黑体" panose="02010609060101010101" pitchFamily="49" charset="-122"/>
                <a:ea typeface="黑体" panose="02010609060101010101" pitchFamily="49" charset="-122"/>
              </a:rPr>
              <a:t>查找算法：</a:t>
            </a:r>
          </a:p>
          <a:p>
            <a:pPr eaLnBrk="1" hangingPunct="1">
              <a:lnSpc>
                <a:spcPct val="90000"/>
              </a:lnSpc>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给定值与</a:t>
            </a:r>
            <a:r>
              <a:rPr lang="zh-CN" altLang="en-US" b="1">
                <a:solidFill>
                  <a:srgbClr val="FF0000"/>
                </a:solidFill>
                <a:latin typeface="黑体" panose="02010609060101010101" pitchFamily="49" charset="-122"/>
                <a:ea typeface="黑体" panose="02010609060101010101" pitchFamily="49" charset="-122"/>
              </a:rPr>
              <a:t>根结点</a:t>
            </a:r>
            <a:r>
              <a:rPr lang="zh-CN" altLang="en-US" b="1">
                <a:latin typeface="黑体" panose="02010609060101010101" pitchFamily="49" charset="-122"/>
                <a:ea typeface="黑体" panose="02010609060101010101" pitchFamily="49" charset="-122"/>
              </a:rPr>
              <a:t>比较：</a:t>
            </a:r>
          </a:p>
          <a:p>
            <a:pPr eaLnBrk="1" hangingPunct="1">
              <a:lnSpc>
                <a:spcPct val="90000"/>
              </a:lnSpc>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1.若相等，查找成功</a:t>
            </a:r>
          </a:p>
          <a:p>
            <a:pPr eaLnBrk="1" hangingPunct="1">
              <a:lnSpc>
                <a:spcPct val="90000"/>
              </a:lnSpc>
              <a:spcBef>
                <a:spcPct val="5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2.</a:t>
            </a:r>
            <a:r>
              <a:rPr lang="zh-CN" altLang="en-US" b="1">
                <a:latin typeface="黑体" panose="02010609060101010101" pitchFamily="49" charset="-122"/>
                <a:ea typeface="黑体" panose="02010609060101010101" pitchFamily="49" charset="-122"/>
              </a:rPr>
              <a:t>若小于，查找左子树</a:t>
            </a:r>
          </a:p>
          <a:p>
            <a:pPr eaLnBrk="1" hangingPunct="1">
              <a:lnSpc>
                <a:spcPct val="90000"/>
              </a:lnSpc>
              <a:spcBef>
                <a:spcPct val="5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3.</a:t>
            </a:r>
            <a:r>
              <a:rPr lang="zh-CN" altLang="en-US" b="1">
                <a:latin typeface="黑体" panose="02010609060101010101" pitchFamily="49" charset="-122"/>
                <a:ea typeface="黑体" panose="02010609060101010101" pitchFamily="49" charset="-122"/>
              </a:rPr>
              <a:t>若大于，查找右子树</a:t>
            </a:r>
          </a:p>
        </p:txBody>
      </p:sp>
      <p:sp>
        <p:nvSpPr>
          <p:cNvPr id="53254" name="Rectangle 6">
            <a:extLst>
              <a:ext uri="{FF2B5EF4-FFF2-40B4-BE49-F238E27FC236}">
                <a16:creationId xmlns:a16="http://schemas.microsoft.com/office/drawing/2014/main" id="{4614F83C-67AE-4CBB-9A73-8CFE30D85BF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53255" name="Rectangle 46">
            <a:extLst>
              <a:ext uri="{FF2B5EF4-FFF2-40B4-BE49-F238E27FC236}">
                <a16:creationId xmlns:a16="http://schemas.microsoft.com/office/drawing/2014/main" id="{43DF695D-CA49-4E48-BACA-DF3FD35DDF0F}"/>
              </a:ext>
            </a:extLst>
          </p:cNvPr>
          <p:cNvSpPr>
            <a:spLocks noChangeArrowheads="1"/>
          </p:cNvSpPr>
          <p:nvPr/>
        </p:nvSpPr>
        <p:spPr bwMode="auto">
          <a:xfrm>
            <a:off x="5257800" y="5791200"/>
            <a:ext cx="3505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a:solidFill>
                  <a:srgbClr val="CC3300"/>
                </a:solidFill>
                <a:latin typeface="黑体" panose="02010609060101010101" pitchFamily="49" charset="-122"/>
                <a:ea typeface="黑体" panose="02010609060101010101" pitchFamily="49" charset="-122"/>
              </a:rPr>
              <a:t>在二叉排序树中查找关键字值等于</a:t>
            </a:r>
            <a:r>
              <a:rPr lang="zh-CN" altLang="en-US" sz="2400" b="1">
                <a:latin typeface="黑体" panose="02010609060101010101" pitchFamily="49" charset="-122"/>
                <a:ea typeface="黑体" panose="02010609060101010101" pitchFamily="49" charset="-122"/>
              </a:rPr>
              <a:t>37</a:t>
            </a:r>
            <a:r>
              <a:rPr lang="zh-CN" altLang="en-US" sz="2400" b="1">
                <a:solidFill>
                  <a:srgbClr val="003366"/>
                </a:solidFill>
                <a:latin typeface="黑体" panose="02010609060101010101" pitchFamily="49" charset="-122"/>
                <a:ea typeface="黑体" panose="02010609060101010101" pitchFamily="49" charset="-122"/>
              </a:rPr>
              <a:t>,</a:t>
            </a:r>
            <a:r>
              <a:rPr lang="zh-CN" altLang="en-US" sz="2400" b="1">
                <a:solidFill>
                  <a:schemeClr val="hlink"/>
                </a:solidFill>
                <a:latin typeface="黑体" panose="02010609060101010101" pitchFamily="49" charset="-122"/>
                <a:ea typeface="黑体" panose="02010609060101010101" pitchFamily="49" charset="-122"/>
              </a:rPr>
              <a:t>88</a:t>
            </a:r>
            <a:r>
              <a:rPr lang="zh-CN" altLang="en-US" sz="2400" b="1">
                <a:solidFill>
                  <a:srgbClr val="003366"/>
                </a:solidFill>
                <a:latin typeface="黑体" panose="02010609060101010101" pitchFamily="49" charset="-122"/>
                <a:ea typeface="黑体" panose="02010609060101010101" pitchFamily="49" charset="-122"/>
              </a:rPr>
              <a:t>,</a:t>
            </a:r>
            <a:r>
              <a:rPr lang="zh-CN" altLang="en-US" sz="2400" b="1">
                <a:solidFill>
                  <a:srgbClr val="0CDD07"/>
                </a:solidFill>
                <a:latin typeface="黑体" panose="02010609060101010101" pitchFamily="49" charset="-122"/>
                <a:ea typeface="黑体" panose="02010609060101010101" pitchFamily="49" charset="-122"/>
              </a:rPr>
              <a:t>94</a:t>
            </a:r>
          </a:p>
        </p:txBody>
      </p:sp>
      <p:grpSp>
        <p:nvGrpSpPr>
          <p:cNvPr id="53256" name="Group 47">
            <a:extLst>
              <a:ext uri="{FF2B5EF4-FFF2-40B4-BE49-F238E27FC236}">
                <a16:creationId xmlns:a16="http://schemas.microsoft.com/office/drawing/2014/main" id="{A1D92E6C-348D-4CBE-AE5B-98AEC0A84575}"/>
              </a:ext>
            </a:extLst>
          </p:cNvPr>
          <p:cNvGrpSpPr>
            <a:grpSpLocks/>
          </p:cNvGrpSpPr>
          <p:nvPr/>
        </p:nvGrpSpPr>
        <p:grpSpPr bwMode="auto">
          <a:xfrm>
            <a:off x="5257800" y="2667000"/>
            <a:ext cx="3679825" cy="2770188"/>
            <a:chOff x="240" y="2112"/>
            <a:chExt cx="2318" cy="1745"/>
          </a:xfrm>
        </p:grpSpPr>
        <p:sp>
          <p:nvSpPr>
            <p:cNvPr id="53266" name="Oval 48">
              <a:extLst>
                <a:ext uri="{FF2B5EF4-FFF2-40B4-BE49-F238E27FC236}">
                  <a16:creationId xmlns:a16="http://schemas.microsoft.com/office/drawing/2014/main" id="{915D5C3A-0BFF-4BB8-A5CE-9175298190B0}"/>
                </a:ext>
              </a:extLst>
            </p:cNvPr>
            <p:cNvSpPr>
              <a:spLocks noChangeArrowheads="1"/>
            </p:cNvSpPr>
            <p:nvPr/>
          </p:nvSpPr>
          <p:spPr bwMode="auto">
            <a:xfrm>
              <a:off x="1203" y="2112"/>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53267" name="Oval 49">
              <a:extLst>
                <a:ext uri="{FF2B5EF4-FFF2-40B4-BE49-F238E27FC236}">
                  <a16:creationId xmlns:a16="http://schemas.microsoft.com/office/drawing/2014/main" id="{80B7CDC9-6A54-49D0-886B-BCA39A9E19FD}"/>
                </a:ext>
              </a:extLst>
            </p:cNvPr>
            <p:cNvSpPr>
              <a:spLocks noChangeArrowheads="1"/>
            </p:cNvSpPr>
            <p:nvPr/>
          </p:nvSpPr>
          <p:spPr bwMode="auto">
            <a:xfrm>
              <a:off x="1742"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53268" name="Oval 50">
              <a:extLst>
                <a:ext uri="{FF2B5EF4-FFF2-40B4-BE49-F238E27FC236}">
                  <a16:creationId xmlns:a16="http://schemas.microsoft.com/office/drawing/2014/main" id="{F435F120-35B7-46AC-8014-3B407D7243AC}"/>
                </a:ext>
              </a:extLst>
            </p:cNvPr>
            <p:cNvSpPr>
              <a:spLocks noChangeArrowheads="1"/>
            </p:cNvSpPr>
            <p:nvPr/>
          </p:nvSpPr>
          <p:spPr bwMode="auto">
            <a:xfrm>
              <a:off x="240" y="2733"/>
              <a:ext cx="254"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53269" name="Oval 51">
              <a:extLst>
                <a:ext uri="{FF2B5EF4-FFF2-40B4-BE49-F238E27FC236}">
                  <a16:creationId xmlns:a16="http://schemas.microsoft.com/office/drawing/2014/main" id="{E97CA99C-7128-42B1-A15D-F4176262DB3F}"/>
                </a:ext>
              </a:extLst>
            </p:cNvPr>
            <p:cNvSpPr>
              <a:spLocks noChangeArrowheads="1"/>
            </p:cNvSpPr>
            <p:nvPr/>
          </p:nvSpPr>
          <p:spPr bwMode="auto">
            <a:xfrm>
              <a:off x="2167"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53270" name="Oval 52">
              <a:extLst>
                <a:ext uri="{FF2B5EF4-FFF2-40B4-BE49-F238E27FC236}">
                  <a16:creationId xmlns:a16="http://schemas.microsoft.com/office/drawing/2014/main" id="{66166BDD-3B80-4645-8123-944850B4B60B}"/>
                </a:ext>
              </a:extLst>
            </p:cNvPr>
            <p:cNvSpPr>
              <a:spLocks noChangeArrowheads="1"/>
            </p:cNvSpPr>
            <p:nvPr/>
          </p:nvSpPr>
          <p:spPr bwMode="auto">
            <a:xfrm>
              <a:off x="1090"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i="1" u="sng">
                  <a:solidFill>
                    <a:srgbClr val="003366"/>
                  </a:solidFill>
                  <a:latin typeface="Times New Roman" panose="02020603050405020304" pitchFamily="18" charset="0"/>
                  <a:ea typeface="楷体_GB2312" pitchFamily="49" charset="-122"/>
                </a:rPr>
                <a:t>37</a:t>
              </a:r>
            </a:p>
          </p:txBody>
        </p:sp>
        <p:sp>
          <p:nvSpPr>
            <p:cNvPr id="53271" name="Oval 53">
              <a:extLst>
                <a:ext uri="{FF2B5EF4-FFF2-40B4-BE49-F238E27FC236}">
                  <a16:creationId xmlns:a16="http://schemas.microsoft.com/office/drawing/2014/main" id="{8007B259-E0D4-4F85-8505-84FC72ABE04B}"/>
                </a:ext>
              </a:extLst>
            </p:cNvPr>
            <p:cNvSpPr>
              <a:spLocks noChangeArrowheads="1"/>
            </p:cNvSpPr>
            <p:nvPr/>
          </p:nvSpPr>
          <p:spPr bwMode="auto">
            <a:xfrm>
              <a:off x="2304" y="3552"/>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i="1" u="sng">
                  <a:solidFill>
                    <a:srgbClr val="003366"/>
                  </a:solidFill>
                  <a:latin typeface="Times New Roman" panose="02020603050405020304" pitchFamily="18" charset="0"/>
                  <a:ea typeface="楷体_GB2312" pitchFamily="49" charset="-122"/>
                </a:rPr>
                <a:t>88</a:t>
              </a:r>
            </a:p>
          </p:txBody>
        </p:sp>
        <p:sp>
          <p:nvSpPr>
            <p:cNvPr id="53272" name="Line 54">
              <a:extLst>
                <a:ext uri="{FF2B5EF4-FFF2-40B4-BE49-F238E27FC236}">
                  <a16:creationId xmlns:a16="http://schemas.microsoft.com/office/drawing/2014/main" id="{41B45E56-FD11-4A51-861A-5FDBD02821A8}"/>
                </a:ext>
              </a:extLst>
            </p:cNvPr>
            <p:cNvSpPr>
              <a:spLocks noChangeShapeType="1"/>
            </p:cNvSpPr>
            <p:nvPr/>
          </p:nvSpPr>
          <p:spPr bwMode="auto">
            <a:xfrm flipH="1">
              <a:off x="893" y="2267"/>
              <a:ext cx="310"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3" name="Line 55">
              <a:extLst>
                <a:ext uri="{FF2B5EF4-FFF2-40B4-BE49-F238E27FC236}">
                  <a16:creationId xmlns:a16="http://schemas.microsoft.com/office/drawing/2014/main" id="{D6446FED-043B-4AD8-BB24-B685EA4DDCBF}"/>
                </a:ext>
              </a:extLst>
            </p:cNvPr>
            <p:cNvSpPr>
              <a:spLocks noChangeShapeType="1"/>
            </p:cNvSpPr>
            <p:nvPr/>
          </p:nvSpPr>
          <p:spPr bwMode="auto">
            <a:xfrm flipH="1">
              <a:off x="466" y="2609"/>
              <a:ext cx="224" cy="16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4" name="Line 56">
              <a:extLst>
                <a:ext uri="{FF2B5EF4-FFF2-40B4-BE49-F238E27FC236}">
                  <a16:creationId xmlns:a16="http://schemas.microsoft.com/office/drawing/2014/main" id="{F8F6D4F5-3906-49AE-81B9-A478B17C4386}"/>
                </a:ext>
              </a:extLst>
            </p:cNvPr>
            <p:cNvSpPr>
              <a:spLocks noChangeShapeType="1"/>
            </p:cNvSpPr>
            <p:nvPr/>
          </p:nvSpPr>
          <p:spPr bwMode="auto">
            <a:xfrm>
              <a:off x="1459" y="2267"/>
              <a:ext cx="283"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5" name="Line 57">
              <a:extLst>
                <a:ext uri="{FF2B5EF4-FFF2-40B4-BE49-F238E27FC236}">
                  <a16:creationId xmlns:a16="http://schemas.microsoft.com/office/drawing/2014/main" id="{605775FB-8DC2-4E9E-8A51-4032E130B075}"/>
                </a:ext>
              </a:extLst>
            </p:cNvPr>
            <p:cNvSpPr>
              <a:spLocks noChangeShapeType="1"/>
            </p:cNvSpPr>
            <p:nvPr/>
          </p:nvSpPr>
          <p:spPr bwMode="auto">
            <a:xfrm>
              <a:off x="893" y="2578"/>
              <a:ext cx="226"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6" name="Line 58">
              <a:extLst>
                <a:ext uri="{FF2B5EF4-FFF2-40B4-BE49-F238E27FC236}">
                  <a16:creationId xmlns:a16="http://schemas.microsoft.com/office/drawing/2014/main" id="{AB0E28C6-8CDD-48BE-BE3D-0623FAD533F1}"/>
                </a:ext>
              </a:extLst>
            </p:cNvPr>
            <p:cNvSpPr>
              <a:spLocks noChangeShapeType="1"/>
            </p:cNvSpPr>
            <p:nvPr/>
          </p:nvSpPr>
          <p:spPr bwMode="auto">
            <a:xfrm flipH="1">
              <a:off x="841" y="2966"/>
              <a:ext cx="278" cy="26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7" name="Line 59">
              <a:extLst>
                <a:ext uri="{FF2B5EF4-FFF2-40B4-BE49-F238E27FC236}">
                  <a16:creationId xmlns:a16="http://schemas.microsoft.com/office/drawing/2014/main" id="{F4DA6C48-33B8-439F-BDF3-1F00A79CAABE}"/>
                </a:ext>
              </a:extLst>
            </p:cNvPr>
            <p:cNvSpPr>
              <a:spLocks noChangeShapeType="1"/>
            </p:cNvSpPr>
            <p:nvPr/>
          </p:nvSpPr>
          <p:spPr bwMode="auto">
            <a:xfrm>
              <a:off x="1969" y="2616"/>
              <a:ext cx="227" cy="15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8" name="Line 60">
              <a:extLst>
                <a:ext uri="{FF2B5EF4-FFF2-40B4-BE49-F238E27FC236}">
                  <a16:creationId xmlns:a16="http://schemas.microsoft.com/office/drawing/2014/main" id="{EB1FC7B5-BB96-4113-8619-99A1A8C91E3E}"/>
                </a:ext>
              </a:extLst>
            </p:cNvPr>
            <p:cNvSpPr>
              <a:spLocks noChangeShapeType="1"/>
            </p:cNvSpPr>
            <p:nvPr/>
          </p:nvSpPr>
          <p:spPr bwMode="auto">
            <a:xfrm flipH="1">
              <a:off x="2026" y="2993"/>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9" name="Line 61">
              <a:extLst>
                <a:ext uri="{FF2B5EF4-FFF2-40B4-BE49-F238E27FC236}">
                  <a16:creationId xmlns:a16="http://schemas.microsoft.com/office/drawing/2014/main" id="{7B24D615-4143-46FA-8006-07DFF68AC4A5}"/>
                </a:ext>
              </a:extLst>
            </p:cNvPr>
            <p:cNvSpPr>
              <a:spLocks noChangeShapeType="1"/>
            </p:cNvSpPr>
            <p:nvPr/>
          </p:nvSpPr>
          <p:spPr bwMode="auto">
            <a:xfrm>
              <a:off x="2081" y="3391"/>
              <a:ext cx="271" cy="2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0" name="Oval 62">
              <a:extLst>
                <a:ext uri="{FF2B5EF4-FFF2-40B4-BE49-F238E27FC236}">
                  <a16:creationId xmlns:a16="http://schemas.microsoft.com/office/drawing/2014/main" id="{9CA507B4-BF45-43BA-B683-186279A08461}"/>
                </a:ext>
              </a:extLst>
            </p:cNvPr>
            <p:cNvSpPr>
              <a:spLocks noChangeArrowheads="1"/>
            </p:cNvSpPr>
            <p:nvPr/>
          </p:nvSpPr>
          <p:spPr bwMode="auto">
            <a:xfrm>
              <a:off x="382" y="3585"/>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53281" name="Line 63">
              <a:extLst>
                <a:ext uri="{FF2B5EF4-FFF2-40B4-BE49-F238E27FC236}">
                  <a16:creationId xmlns:a16="http://schemas.microsoft.com/office/drawing/2014/main" id="{8AB9DB1B-79EC-41E7-B359-A720BFFDEFC0}"/>
                </a:ext>
              </a:extLst>
            </p:cNvPr>
            <p:cNvSpPr>
              <a:spLocks noChangeShapeType="1"/>
            </p:cNvSpPr>
            <p:nvPr/>
          </p:nvSpPr>
          <p:spPr bwMode="auto">
            <a:xfrm flipH="1">
              <a:off x="552" y="3353"/>
              <a:ext cx="226" cy="2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2" name="Oval 64">
              <a:extLst>
                <a:ext uri="{FF2B5EF4-FFF2-40B4-BE49-F238E27FC236}">
                  <a16:creationId xmlns:a16="http://schemas.microsoft.com/office/drawing/2014/main" id="{DEC00846-CD1D-4D80-B1E2-30799924B9FF}"/>
                </a:ext>
              </a:extLst>
            </p:cNvPr>
            <p:cNvSpPr>
              <a:spLocks noChangeArrowheads="1"/>
            </p:cNvSpPr>
            <p:nvPr/>
          </p:nvSpPr>
          <p:spPr bwMode="auto">
            <a:xfrm>
              <a:off x="1855" y="3160"/>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53283" name="Oval 65">
              <a:extLst>
                <a:ext uri="{FF2B5EF4-FFF2-40B4-BE49-F238E27FC236}">
                  <a16:creationId xmlns:a16="http://schemas.microsoft.com/office/drawing/2014/main" id="{9808A702-CAED-41AB-9C6F-F56E831B48F4}"/>
                </a:ext>
              </a:extLst>
            </p:cNvPr>
            <p:cNvSpPr>
              <a:spLocks noChangeArrowheads="1"/>
            </p:cNvSpPr>
            <p:nvPr/>
          </p:nvSpPr>
          <p:spPr bwMode="auto">
            <a:xfrm>
              <a:off x="690" y="3137"/>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53284" name="Oval 66">
              <a:extLst>
                <a:ext uri="{FF2B5EF4-FFF2-40B4-BE49-F238E27FC236}">
                  <a16:creationId xmlns:a16="http://schemas.microsoft.com/office/drawing/2014/main" id="{E4776DEA-83DF-46D5-9A1C-7C7118E7A0D5}"/>
                </a:ext>
              </a:extLst>
            </p:cNvPr>
            <p:cNvSpPr>
              <a:spLocks noChangeArrowheads="1"/>
            </p:cNvSpPr>
            <p:nvPr/>
          </p:nvSpPr>
          <p:spPr bwMode="auto">
            <a:xfrm>
              <a:off x="665"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53285" name="Line 67">
              <a:extLst>
                <a:ext uri="{FF2B5EF4-FFF2-40B4-BE49-F238E27FC236}">
                  <a16:creationId xmlns:a16="http://schemas.microsoft.com/office/drawing/2014/main" id="{40CFCD44-9428-485E-AC8B-6B0BDA07A2E1}"/>
                </a:ext>
              </a:extLst>
            </p:cNvPr>
            <p:cNvSpPr>
              <a:spLocks noChangeShapeType="1"/>
            </p:cNvSpPr>
            <p:nvPr/>
          </p:nvSpPr>
          <p:spPr bwMode="auto">
            <a:xfrm flipH="1">
              <a:off x="1680" y="3408"/>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6" name="Oval 68">
              <a:extLst>
                <a:ext uri="{FF2B5EF4-FFF2-40B4-BE49-F238E27FC236}">
                  <a16:creationId xmlns:a16="http://schemas.microsoft.com/office/drawing/2014/main" id="{2EF748D5-D078-4682-A799-C69A05326BAF}"/>
                </a:ext>
              </a:extLst>
            </p:cNvPr>
            <p:cNvSpPr>
              <a:spLocks noChangeArrowheads="1"/>
            </p:cNvSpPr>
            <p:nvPr/>
          </p:nvSpPr>
          <p:spPr bwMode="auto">
            <a:xfrm>
              <a:off x="1509" y="3575"/>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sp>
        <p:nvSpPr>
          <p:cNvPr id="53257" name="Line 69">
            <a:extLst>
              <a:ext uri="{FF2B5EF4-FFF2-40B4-BE49-F238E27FC236}">
                <a16:creationId xmlns:a16="http://schemas.microsoft.com/office/drawing/2014/main" id="{49B1EF58-B04A-404B-AE4F-626E4CF360DE}"/>
              </a:ext>
            </a:extLst>
          </p:cNvPr>
          <p:cNvSpPr>
            <a:spLocks noChangeShapeType="1"/>
          </p:cNvSpPr>
          <p:nvPr/>
        </p:nvSpPr>
        <p:spPr bwMode="auto">
          <a:xfrm flipH="1">
            <a:off x="6324600" y="2819400"/>
            <a:ext cx="38100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58" name="Line 70">
            <a:extLst>
              <a:ext uri="{FF2B5EF4-FFF2-40B4-BE49-F238E27FC236}">
                <a16:creationId xmlns:a16="http://schemas.microsoft.com/office/drawing/2014/main" id="{1CA9F6A7-B14D-43CA-82D2-298621AA18F2}"/>
              </a:ext>
            </a:extLst>
          </p:cNvPr>
          <p:cNvSpPr>
            <a:spLocks noChangeShapeType="1"/>
          </p:cNvSpPr>
          <p:nvPr/>
        </p:nvSpPr>
        <p:spPr bwMode="auto">
          <a:xfrm>
            <a:off x="6400800" y="3352800"/>
            <a:ext cx="30480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59" name="Line 71">
            <a:extLst>
              <a:ext uri="{FF2B5EF4-FFF2-40B4-BE49-F238E27FC236}">
                <a16:creationId xmlns:a16="http://schemas.microsoft.com/office/drawing/2014/main" id="{EA0EFAFF-846C-4C6B-8AEC-94632D3F87F7}"/>
              </a:ext>
            </a:extLst>
          </p:cNvPr>
          <p:cNvSpPr>
            <a:spLocks noChangeShapeType="1"/>
          </p:cNvSpPr>
          <p:nvPr/>
        </p:nvSpPr>
        <p:spPr bwMode="auto">
          <a:xfrm>
            <a:off x="7315200" y="2819400"/>
            <a:ext cx="381000" cy="30480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0" name="Line 72">
            <a:extLst>
              <a:ext uri="{FF2B5EF4-FFF2-40B4-BE49-F238E27FC236}">
                <a16:creationId xmlns:a16="http://schemas.microsoft.com/office/drawing/2014/main" id="{B07F565C-9E0A-4E9E-91AC-577CC2CEBEA8}"/>
              </a:ext>
            </a:extLst>
          </p:cNvPr>
          <p:cNvSpPr>
            <a:spLocks noChangeShapeType="1"/>
          </p:cNvSpPr>
          <p:nvPr/>
        </p:nvSpPr>
        <p:spPr bwMode="auto">
          <a:xfrm>
            <a:off x="8077200" y="3352800"/>
            <a:ext cx="381000" cy="30480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1" name="Line 73">
            <a:extLst>
              <a:ext uri="{FF2B5EF4-FFF2-40B4-BE49-F238E27FC236}">
                <a16:creationId xmlns:a16="http://schemas.microsoft.com/office/drawing/2014/main" id="{6CA72DC2-1BC9-4E3C-9E8C-DC63D45F92EA}"/>
              </a:ext>
            </a:extLst>
          </p:cNvPr>
          <p:cNvSpPr>
            <a:spLocks noChangeShapeType="1"/>
          </p:cNvSpPr>
          <p:nvPr/>
        </p:nvSpPr>
        <p:spPr bwMode="auto">
          <a:xfrm>
            <a:off x="8305800" y="4648200"/>
            <a:ext cx="381000" cy="30480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2" name="Line 74">
            <a:extLst>
              <a:ext uri="{FF2B5EF4-FFF2-40B4-BE49-F238E27FC236}">
                <a16:creationId xmlns:a16="http://schemas.microsoft.com/office/drawing/2014/main" id="{F8C73530-5B22-499F-85A5-49BE246BB124}"/>
              </a:ext>
            </a:extLst>
          </p:cNvPr>
          <p:cNvSpPr>
            <a:spLocks noChangeShapeType="1"/>
          </p:cNvSpPr>
          <p:nvPr/>
        </p:nvSpPr>
        <p:spPr bwMode="auto">
          <a:xfrm flipH="1">
            <a:off x="8001000" y="4038600"/>
            <a:ext cx="304800" cy="22860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3" name="Line 75">
            <a:extLst>
              <a:ext uri="{FF2B5EF4-FFF2-40B4-BE49-F238E27FC236}">
                <a16:creationId xmlns:a16="http://schemas.microsoft.com/office/drawing/2014/main" id="{EEE0AAF7-B1E2-4A3D-BF49-4DB9984B3C69}"/>
              </a:ext>
            </a:extLst>
          </p:cNvPr>
          <p:cNvSpPr>
            <a:spLocks noChangeShapeType="1"/>
          </p:cNvSpPr>
          <p:nvPr/>
        </p:nvSpPr>
        <p:spPr bwMode="auto">
          <a:xfrm>
            <a:off x="7391400" y="2743200"/>
            <a:ext cx="381000" cy="304800"/>
          </a:xfrm>
          <a:prstGeom prst="line">
            <a:avLst/>
          </a:prstGeom>
          <a:noFill/>
          <a:ln w="9525">
            <a:solidFill>
              <a:srgbClr val="0CDD07"/>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4" name="Line 76">
            <a:extLst>
              <a:ext uri="{FF2B5EF4-FFF2-40B4-BE49-F238E27FC236}">
                <a16:creationId xmlns:a16="http://schemas.microsoft.com/office/drawing/2014/main" id="{A6BACCFA-FB16-43A8-B0E8-32F8030BD389}"/>
              </a:ext>
            </a:extLst>
          </p:cNvPr>
          <p:cNvSpPr>
            <a:spLocks noChangeShapeType="1"/>
          </p:cNvSpPr>
          <p:nvPr/>
        </p:nvSpPr>
        <p:spPr bwMode="auto">
          <a:xfrm>
            <a:off x="8153400" y="3276600"/>
            <a:ext cx="381000" cy="304800"/>
          </a:xfrm>
          <a:prstGeom prst="line">
            <a:avLst/>
          </a:prstGeom>
          <a:noFill/>
          <a:ln w="9525">
            <a:solidFill>
              <a:srgbClr val="0CDD07"/>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5" name="Line 77">
            <a:extLst>
              <a:ext uri="{FF2B5EF4-FFF2-40B4-BE49-F238E27FC236}">
                <a16:creationId xmlns:a16="http://schemas.microsoft.com/office/drawing/2014/main" id="{14842FD6-1B44-4E94-BF18-27D513A05FA8}"/>
              </a:ext>
            </a:extLst>
          </p:cNvPr>
          <p:cNvSpPr>
            <a:spLocks noChangeShapeType="1"/>
          </p:cNvSpPr>
          <p:nvPr/>
        </p:nvSpPr>
        <p:spPr bwMode="auto">
          <a:xfrm>
            <a:off x="8763000" y="3886200"/>
            <a:ext cx="228600" cy="228600"/>
          </a:xfrm>
          <a:prstGeom prst="line">
            <a:avLst/>
          </a:prstGeom>
          <a:noFill/>
          <a:ln w="9525">
            <a:solidFill>
              <a:srgbClr val="0CDD07"/>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EC85D829-0A58-4F84-9A28-5109A6C00299}"/>
              </a:ext>
            </a:extLst>
          </p:cNvPr>
          <p:cNvSpPr>
            <a:spLocks noGrp="1" noChangeArrowheads="1"/>
          </p:cNvSpPr>
          <p:nvPr>
            <p:ph type="title"/>
          </p:nvPr>
        </p:nvSpPr>
        <p:spPr>
          <a:xfrm>
            <a:off x="457200" y="1981200"/>
            <a:ext cx="84582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(先左后右双向旋转</a:t>
            </a:r>
            <a:r>
              <a:rPr lang="en-US" altLang="zh-CN" sz="3200">
                <a:latin typeface="黑体" panose="02010609060101010101" pitchFamily="49" charset="-122"/>
                <a:ea typeface="黑体" panose="02010609060101010101" pitchFamily="49" charset="-122"/>
              </a:rPr>
              <a:t>)</a:t>
            </a:r>
          </a:p>
        </p:txBody>
      </p:sp>
      <p:sp>
        <p:nvSpPr>
          <p:cNvPr id="107523" name="Text Box 3">
            <a:extLst>
              <a:ext uri="{FF2B5EF4-FFF2-40B4-BE49-F238E27FC236}">
                <a16:creationId xmlns:a16="http://schemas.microsoft.com/office/drawing/2014/main" id="{42DFC468-DD28-488E-8919-7FA9C7AA7E9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5E67239-422C-4FED-9797-2A853D43EDFA}" type="slidenum">
              <a:rPr lang="zh-CN" altLang="en-US" sz="2400"/>
              <a:pPr algn="r" eaLnBrk="1" hangingPunct="1">
                <a:spcBef>
                  <a:spcPct val="50000"/>
                </a:spcBef>
                <a:buClrTx/>
                <a:buSzTx/>
                <a:buFontTx/>
                <a:buNone/>
              </a:pPr>
              <a:t>40</a:t>
            </a:fld>
            <a:endParaRPr lang="en-US" altLang="zh-CN" sz="2400"/>
          </a:p>
        </p:txBody>
      </p:sp>
      <p:sp>
        <p:nvSpPr>
          <p:cNvPr id="107524" name="Text Box 4">
            <a:extLst>
              <a:ext uri="{FF2B5EF4-FFF2-40B4-BE49-F238E27FC236}">
                <a16:creationId xmlns:a16="http://schemas.microsoft.com/office/drawing/2014/main" id="{78815BC9-153D-4B67-BF0F-435248559F9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07525" name="Rectangle 5">
            <a:extLst>
              <a:ext uri="{FF2B5EF4-FFF2-40B4-BE49-F238E27FC236}">
                <a16:creationId xmlns:a16="http://schemas.microsoft.com/office/drawing/2014/main" id="{9656673B-3EF9-4E22-9941-CC309229A0E0}"/>
              </a:ext>
            </a:extLst>
          </p:cNvPr>
          <p:cNvSpPr>
            <a:spLocks noGrp="1" noChangeArrowheads="1"/>
          </p:cNvSpPr>
          <p:nvPr>
            <p:ph type="body" idx="1"/>
          </p:nvPr>
        </p:nvSpPr>
        <p:spPr>
          <a:xfrm>
            <a:off x="381000" y="2667000"/>
            <a:ext cx="8763000" cy="4191000"/>
          </a:xfrm>
        </p:spPr>
        <p:txBody>
          <a:bodyPr/>
          <a:lstStyle/>
          <a:p>
            <a:pPr eaLnBrk="1" hangingPunct="1">
              <a:spcBef>
                <a:spcPct val="30000"/>
              </a:spcBef>
            </a:pPr>
            <a:r>
              <a:rPr lang="zh-CN" altLang="en-US" sz="3000" b="1">
                <a:latin typeface="黑体" panose="02010609060101010101" pitchFamily="49" charset="-122"/>
                <a:ea typeface="黑体" panose="02010609060101010101" pitchFamily="49" charset="-122"/>
              </a:rPr>
              <a:t>从结点</a:t>
            </a:r>
            <a:r>
              <a:rPr lang="en-US" altLang="zh-CN" sz="3000" b="1">
                <a:latin typeface="黑体" panose="02010609060101010101" pitchFamily="49" charset="-122"/>
                <a:ea typeface="黑体" panose="02010609060101010101" pitchFamily="49" charset="-122"/>
              </a:rPr>
              <a:t>A</a:t>
            </a:r>
            <a:r>
              <a:rPr lang="zh-CN" altLang="en-US" sz="3000" b="1">
                <a:latin typeface="黑体" panose="02010609060101010101" pitchFamily="49" charset="-122"/>
                <a:ea typeface="黑体" panose="02010609060101010101" pitchFamily="49" charset="-122"/>
              </a:rPr>
              <a:t>起沿插入路径选取3个结点</a:t>
            </a:r>
            <a:r>
              <a:rPr lang="en-US" altLang="zh-CN" sz="3000" b="1">
                <a:latin typeface="黑体" panose="02010609060101010101" pitchFamily="49" charset="-122"/>
                <a:ea typeface="黑体" panose="02010609060101010101" pitchFamily="49" charset="-122"/>
              </a:rPr>
              <a:t>A、B</a:t>
            </a:r>
            <a:r>
              <a:rPr lang="zh-CN" altLang="en-US" sz="3000" b="1">
                <a:latin typeface="黑体" panose="02010609060101010101" pitchFamily="49" charset="-122"/>
                <a:ea typeface="黑体" panose="02010609060101010101" pitchFamily="49" charset="-122"/>
              </a:rPr>
              <a:t>和</a:t>
            </a:r>
            <a:r>
              <a:rPr lang="en-US" altLang="zh-CN" sz="3000" b="1">
                <a:latin typeface="黑体" panose="02010609060101010101" pitchFamily="49" charset="-122"/>
                <a:ea typeface="黑体" panose="02010609060101010101" pitchFamily="49" charset="-122"/>
              </a:rPr>
              <a:t>C(</a:t>
            </a:r>
            <a:r>
              <a:rPr lang="en-US" altLang="zh-CN" sz="3000" b="1">
                <a:latin typeface="Times New Roman" panose="02020603050405020304" pitchFamily="18" charset="0"/>
                <a:ea typeface="黑体" panose="02010609060101010101" pitchFamily="49" charset="-122"/>
              </a:rPr>
              <a:t>“</a:t>
            </a:r>
            <a:r>
              <a:rPr lang="en-US" altLang="zh-CN" sz="3000" b="1">
                <a:latin typeface="黑体" panose="02010609060101010101" pitchFamily="49" charset="-122"/>
                <a:ea typeface="黑体" panose="02010609060101010101" pitchFamily="49" charset="-122"/>
              </a:rPr>
              <a:t>&lt;</a:t>
            </a:r>
            <a:r>
              <a:rPr lang="en-US" altLang="zh-CN" sz="3000" b="1">
                <a:latin typeface="Times New Roman" panose="02020603050405020304" pitchFamily="18" charset="0"/>
                <a:ea typeface="黑体" panose="02010609060101010101" pitchFamily="49" charset="-122"/>
              </a:rPr>
              <a:t>”</a:t>
            </a:r>
            <a:r>
              <a:rPr lang="zh-CN" altLang="en-US" sz="3000" b="1">
                <a:latin typeface="黑体" panose="02010609060101010101" pitchFamily="49" charset="-122"/>
                <a:ea typeface="黑体" panose="02010609060101010101" pitchFamily="49" charset="-122"/>
              </a:rPr>
              <a:t>型)</a:t>
            </a:r>
          </a:p>
          <a:p>
            <a:pPr eaLnBrk="1" hangingPunct="1">
              <a:spcBef>
                <a:spcPct val="30000"/>
              </a:spcBef>
            </a:pPr>
            <a:r>
              <a:rPr lang="zh-CN" altLang="en-US" b="1">
                <a:latin typeface="黑体" panose="02010609060101010101" pitchFamily="49" charset="-122"/>
                <a:ea typeface="黑体" panose="02010609060101010101" pitchFamily="49" charset="-122"/>
              </a:rPr>
              <a:t>以结点</a:t>
            </a:r>
            <a:r>
              <a:rPr lang="en-US" altLang="zh-CN" b="1">
                <a:latin typeface="黑体" panose="02010609060101010101" pitchFamily="49" charset="-122"/>
                <a:ea typeface="黑体" panose="02010609060101010101" pitchFamily="49" charset="-122"/>
              </a:rPr>
              <a:t>B</a:t>
            </a:r>
            <a:r>
              <a:rPr lang="zh-CN" altLang="en-US" b="1">
                <a:latin typeface="黑体" panose="02010609060101010101" pitchFamily="49" charset="-122"/>
                <a:ea typeface="黑体" panose="02010609060101010101" pitchFamily="49" charset="-122"/>
              </a:rPr>
              <a:t>为旋转轴，先做单向左旋</a:t>
            </a:r>
          </a:p>
        </p:txBody>
      </p:sp>
      <p:sp>
        <p:nvSpPr>
          <p:cNvPr id="107526" name="Rectangle 6">
            <a:extLst>
              <a:ext uri="{FF2B5EF4-FFF2-40B4-BE49-F238E27FC236}">
                <a16:creationId xmlns:a16="http://schemas.microsoft.com/office/drawing/2014/main" id="{5DA1DF39-629E-42BD-ADC3-317FA11B6DB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07527" name="Group 34">
            <a:extLst>
              <a:ext uri="{FF2B5EF4-FFF2-40B4-BE49-F238E27FC236}">
                <a16:creationId xmlns:a16="http://schemas.microsoft.com/office/drawing/2014/main" id="{03F16733-384A-46A7-A879-1B9E253870F0}"/>
              </a:ext>
            </a:extLst>
          </p:cNvPr>
          <p:cNvGrpSpPr>
            <a:grpSpLocks/>
          </p:cNvGrpSpPr>
          <p:nvPr/>
        </p:nvGrpSpPr>
        <p:grpSpPr bwMode="auto">
          <a:xfrm>
            <a:off x="685800" y="3810000"/>
            <a:ext cx="3197225" cy="3048000"/>
            <a:chOff x="3312" y="2395"/>
            <a:chExt cx="2014" cy="1920"/>
          </a:xfrm>
        </p:grpSpPr>
        <p:sp>
          <p:nvSpPr>
            <p:cNvPr id="107553" name="Line 8">
              <a:extLst>
                <a:ext uri="{FF2B5EF4-FFF2-40B4-BE49-F238E27FC236}">
                  <a16:creationId xmlns:a16="http://schemas.microsoft.com/office/drawing/2014/main" id="{55BE131B-4008-4DFB-8372-5DF215809F4C}"/>
                </a:ext>
              </a:extLst>
            </p:cNvPr>
            <p:cNvSpPr>
              <a:spLocks noChangeShapeType="1"/>
            </p:cNvSpPr>
            <p:nvPr/>
          </p:nvSpPr>
          <p:spPr bwMode="auto">
            <a:xfrm flipH="1">
              <a:off x="4128" y="3399"/>
              <a:ext cx="192" cy="218"/>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2633" name="Text Box 9">
              <a:extLst>
                <a:ext uri="{FF2B5EF4-FFF2-40B4-BE49-F238E27FC236}">
                  <a16:creationId xmlns:a16="http://schemas.microsoft.com/office/drawing/2014/main" id="{C72C86A5-A7AB-4098-B92A-A978F68B5D68}"/>
                </a:ext>
              </a:extLst>
            </p:cNvPr>
            <p:cNvSpPr txBox="1">
              <a:spLocks noChangeArrowheads="1"/>
            </p:cNvSpPr>
            <p:nvPr/>
          </p:nvSpPr>
          <p:spPr bwMode="auto">
            <a:xfrm>
              <a:off x="4464" y="2395"/>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宋体" pitchFamily="2" charset="-122"/>
                </a:rPr>
                <a:t>+</a:t>
              </a:r>
              <a:r>
                <a:rPr kumimoji="0" lang="zh-CN" altLang="en-US" b="1">
                  <a:solidFill>
                    <a:srgbClr val="FF33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sp>
          <p:nvSpPr>
            <p:cNvPr id="282634" name="Text Box 10">
              <a:extLst>
                <a:ext uri="{FF2B5EF4-FFF2-40B4-BE49-F238E27FC236}">
                  <a16:creationId xmlns:a16="http://schemas.microsoft.com/office/drawing/2014/main" id="{A5A6924B-FE3A-41DC-AA67-ED1535246028}"/>
                </a:ext>
              </a:extLst>
            </p:cNvPr>
            <p:cNvSpPr txBox="1">
              <a:spLocks noChangeArrowheads="1"/>
            </p:cNvSpPr>
            <p:nvPr/>
          </p:nvSpPr>
          <p:spPr bwMode="auto">
            <a:xfrm>
              <a:off x="3903" y="2657"/>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282635" name="Text Box 11">
              <a:extLst>
                <a:ext uri="{FF2B5EF4-FFF2-40B4-BE49-F238E27FC236}">
                  <a16:creationId xmlns:a16="http://schemas.microsoft.com/office/drawing/2014/main" id="{7BF8641C-2C7D-400E-941B-757EDE94E8B2}"/>
                </a:ext>
              </a:extLst>
            </p:cNvPr>
            <p:cNvSpPr txBox="1">
              <a:spLocks noChangeArrowheads="1"/>
            </p:cNvSpPr>
            <p:nvPr/>
          </p:nvSpPr>
          <p:spPr bwMode="auto">
            <a:xfrm>
              <a:off x="4204" y="2962"/>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宋体" pitchFamily="2" charset="-122"/>
                </a:rPr>
                <a:t>+</a:t>
              </a:r>
              <a:r>
                <a:rPr kumimoji="0" lang="zh-CN" altLang="en-US" b="1">
                  <a:solidFill>
                    <a:srgbClr val="FF3300"/>
                  </a:solidFill>
                  <a:effectLst>
                    <a:outerShdw blurRad="38100" dist="38100" dir="2700000" algn="tl">
                      <a:srgbClr val="C0C0C0"/>
                    </a:outerShdw>
                  </a:effectLst>
                  <a:latin typeface="Times New Roman" pitchFamily="18" charset="0"/>
                </a:rPr>
                <a:t>1</a:t>
              </a:r>
            </a:p>
          </p:txBody>
        </p:sp>
        <p:sp>
          <p:nvSpPr>
            <p:cNvPr id="107557" name="Line 12">
              <a:extLst>
                <a:ext uri="{FF2B5EF4-FFF2-40B4-BE49-F238E27FC236}">
                  <a16:creationId xmlns:a16="http://schemas.microsoft.com/office/drawing/2014/main" id="{A04E7183-6255-4A07-B8B7-3CA8E8E8CB8A}"/>
                </a:ext>
              </a:extLst>
            </p:cNvPr>
            <p:cNvSpPr>
              <a:spLocks noChangeShapeType="1"/>
            </p:cNvSpPr>
            <p:nvPr/>
          </p:nvSpPr>
          <p:spPr bwMode="auto">
            <a:xfrm>
              <a:off x="4368" y="3399"/>
              <a:ext cx="192" cy="218"/>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58" name="Line 13">
              <a:extLst>
                <a:ext uri="{FF2B5EF4-FFF2-40B4-BE49-F238E27FC236}">
                  <a16:creationId xmlns:a16="http://schemas.microsoft.com/office/drawing/2014/main" id="{852F5A2E-E2A8-4C98-BBD1-E89AD9A556A3}"/>
                </a:ext>
              </a:extLst>
            </p:cNvPr>
            <p:cNvSpPr>
              <a:spLocks noChangeShapeType="1"/>
            </p:cNvSpPr>
            <p:nvPr/>
          </p:nvSpPr>
          <p:spPr bwMode="auto">
            <a:xfrm>
              <a:off x="4464" y="2744"/>
              <a:ext cx="432" cy="393"/>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59" name="Line 14">
              <a:extLst>
                <a:ext uri="{FF2B5EF4-FFF2-40B4-BE49-F238E27FC236}">
                  <a16:creationId xmlns:a16="http://schemas.microsoft.com/office/drawing/2014/main" id="{F741FB70-D79B-4840-8F1D-23C997DF5D60}"/>
                </a:ext>
              </a:extLst>
            </p:cNvPr>
            <p:cNvSpPr>
              <a:spLocks noChangeShapeType="1"/>
            </p:cNvSpPr>
            <p:nvPr/>
          </p:nvSpPr>
          <p:spPr bwMode="auto">
            <a:xfrm flipH="1">
              <a:off x="4032" y="2744"/>
              <a:ext cx="288" cy="28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60" name="Rectangle 15">
              <a:extLst>
                <a:ext uri="{FF2B5EF4-FFF2-40B4-BE49-F238E27FC236}">
                  <a16:creationId xmlns:a16="http://schemas.microsoft.com/office/drawing/2014/main" id="{1CE40818-8B67-48C9-B97D-F1D1C31580B6}"/>
                </a:ext>
              </a:extLst>
            </p:cNvPr>
            <p:cNvSpPr>
              <a:spLocks noChangeArrowheads="1"/>
            </p:cNvSpPr>
            <p:nvPr/>
          </p:nvSpPr>
          <p:spPr bwMode="auto">
            <a:xfrm>
              <a:off x="4896" y="3050"/>
              <a:ext cx="240" cy="654"/>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7561" name="Line 16">
              <a:extLst>
                <a:ext uri="{FF2B5EF4-FFF2-40B4-BE49-F238E27FC236}">
                  <a16:creationId xmlns:a16="http://schemas.microsoft.com/office/drawing/2014/main" id="{BCEEC51C-C6DD-43B1-97C7-533C9E556649}"/>
                </a:ext>
              </a:extLst>
            </p:cNvPr>
            <p:cNvSpPr>
              <a:spLocks noChangeShapeType="1"/>
            </p:cNvSpPr>
            <p:nvPr/>
          </p:nvSpPr>
          <p:spPr bwMode="auto">
            <a:xfrm>
              <a:off x="4080" y="3093"/>
              <a:ext cx="288" cy="26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62" name="Oval 18">
              <a:extLst>
                <a:ext uri="{FF2B5EF4-FFF2-40B4-BE49-F238E27FC236}">
                  <a16:creationId xmlns:a16="http://schemas.microsoft.com/office/drawing/2014/main" id="{648DB45E-D785-4D28-BC99-8F4271CF97CF}"/>
                </a:ext>
              </a:extLst>
            </p:cNvPr>
            <p:cNvSpPr>
              <a:spLocks noChangeArrowheads="1"/>
            </p:cNvSpPr>
            <p:nvPr/>
          </p:nvSpPr>
          <p:spPr bwMode="auto">
            <a:xfrm>
              <a:off x="4272" y="2570"/>
              <a:ext cx="240" cy="218"/>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7563" name="Rectangle 19">
              <a:extLst>
                <a:ext uri="{FF2B5EF4-FFF2-40B4-BE49-F238E27FC236}">
                  <a16:creationId xmlns:a16="http://schemas.microsoft.com/office/drawing/2014/main" id="{E4F38028-F96F-4B29-99E6-F2A0FC2B455B}"/>
                </a:ext>
              </a:extLst>
            </p:cNvPr>
            <p:cNvSpPr>
              <a:spLocks noChangeArrowheads="1"/>
            </p:cNvSpPr>
            <p:nvPr/>
          </p:nvSpPr>
          <p:spPr bwMode="auto">
            <a:xfrm>
              <a:off x="3504" y="3311"/>
              <a:ext cx="240" cy="742"/>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7564" name="Text Box 20">
              <a:extLst>
                <a:ext uri="{FF2B5EF4-FFF2-40B4-BE49-F238E27FC236}">
                  <a16:creationId xmlns:a16="http://schemas.microsoft.com/office/drawing/2014/main" id="{65B4E853-FCB8-484F-A7D4-9FA1DC8709C5}"/>
                </a:ext>
              </a:extLst>
            </p:cNvPr>
            <p:cNvSpPr txBox="1">
              <a:spLocks noChangeArrowheads="1"/>
            </p:cNvSpPr>
            <p:nvPr/>
          </p:nvSpPr>
          <p:spPr bwMode="auto">
            <a:xfrm>
              <a:off x="4019" y="240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7565" name="Rectangle 21">
              <a:extLst>
                <a:ext uri="{FF2B5EF4-FFF2-40B4-BE49-F238E27FC236}">
                  <a16:creationId xmlns:a16="http://schemas.microsoft.com/office/drawing/2014/main" id="{5E3B52F9-C16D-4335-B307-E9D845F2A037}"/>
                </a:ext>
              </a:extLst>
            </p:cNvPr>
            <p:cNvSpPr>
              <a:spLocks noChangeArrowheads="1"/>
            </p:cNvSpPr>
            <p:nvPr/>
          </p:nvSpPr>
          <p:spPr bwMode="auto">
            <a:xfrm>
              <a:off x="3984" y="3617"/>
              <a:ext cx="240" cy="698"/>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07566" name="Oval 22">
              <a:extLst>
                <a:ext uri="{FF2B5EF4-FFF2-40B4-BE49-F238E27FC236}">
                  <a16:creationId xmlns:a16="http://schemas.microsoft.com/office/drawing/2014/main" id="{D2F42D77-BEA4-4FF4-8FFF-5ADB5D0A4A3D}"/>
                </a:ext>
              </a:extLst>
            </p:cNvPr>
            <p:cNvSpPr>
              <a:spLocks noChangeArrowheads="1"/>
            </p:cNvSpPr>
            <p:nvPr/>
          </p:nvSpPr>
          <p:spPr bwMode="auto">
            <a:xfrm>
              <a:off x="4224" y="3224"/>
              <a:ext cx="240" cy="218"/>
            </a:xfrm>
            <a:prstGeom prst="ellipse">
              <a:avLst/>
            </a:prstGeom>
            <a:solidFill>
              <a:srgbClr val="FF7C80"/>
            </a:solidFill>
            <a:ln w="28575">
              <a:solidFill>
                <a:srgbClr val="FF7C8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7567" name="Rectangle 23">
              <a:extLst>
                <a:ext uri="{FF2B5EF4-FFF2-40B4-BE49-F238E27FC236}">
                  <a16:creationId xmlns:a16="http://schemas.microsoft.com/office/drawing/2014/main" id="{0580B40A-9975-49BB-BBF0-65986AA31578}"/>
                </a:ext>
              </a:extLst>
            </p:cNvPr>
            <p:cNvSpPr>
              <a:spLocks noChangeArrowheads="1"/>
            </p:cNvSpPr>
            <p:nvPr/>
          </p:nvSpPr>
          <p:spPr bwMode="auto">
            <a:xfrm>
              <a:off x="4464" y="3617"/>
              <a:ext cx="240" cy="48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07568" name="Text Box 24">
              <a:extLst>
                <a:ext uri="{FF2B5EF4-FFF2-40B4-BE49-F238E27FC236}">
                  <a16:creationId xmlns:a16="http://schemas.microsoft.com/office/drawing/2014/main" id="{18D25006-B216-4886-BC99-3E2ECEEF99EB}"/>
                </a:ext>
              </a:extLst>
            </p:cNvPr>
            <p:cNvSpPr txBox="1">
              <a:spLocks noChangeArrowheads="1"/>
            </p:cNvSpPr>
            <p:nvPr/>
          </p:nvSpPr>
          <p:spPr bwMode="auto">
            <a:xfrm>
              <a:off x="4416" y="3690"/>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07569" name="Text Box 25">
              <a:extLst>
                <a:ext uri="{FF2B5EF4-FFF2-40B4-BE49-F238E27FC236}">
                  <a16:creationId xmlns:a16="http://schemas.microsoft.com/office/drawing/2014/main" id="{3DAC4CFD-4747-4ABA-8297-6978BF9F62A4}"/>
                </a:ext>
              </a:extLst>
            </p:cNvPr>
            <p:cNvSpPr txBox="1">
              <a:spLocks noChangeArrowheads="1"/>
            </p:cNvSpPr>
            <p:nvPr/>
          </p:nvSpPr>
          <p:spPr bwMode="auto">
            <a:xfrm>
              <a:off x="3966" y="369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endParaRPr lang="en-US" altLang="zh-CN" sz="2400">
                <a:latin typeface="Times New Roman" panose="02020603050405020304" pitchFamily="18" charset="0"/>
              </a:endParaRPr>
            </a:p>
          </p:txBody>
        </p:sp>
        <p:sp>
          <p:nvSpPr>
            <p:cNvPr id="107570" name="Text Box 26">
              <a:extLst>
                <a:ext uri="{FF2B5EF4-FFF2-40B4-BE49-F238E27FC236}">
                  <a16:creationId xmlns:a16="http://schemas.microsoft.com/office/drawing/2014/main" id="{4BB69322-DF90-43A3-A6AA-E8D0184B3238}"/>
                </a:ext>
              </a:extLst>
            </p:cNvPr>
            <p:cNvSpPr txBox="1">
              <a:spLocks noChangeArrowheads="1"/>
            </p:cNvSpPr>
            <p:nvPr/>
          </p:nvSpPr>
          <p:spPr bwMode="auto">
            <a:xfrm>
              <a:off x="4979" y="2800"/>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R</a:t>
              </a:r>
            </a:p>
          </p:txBody>
        </p:sp>
        <p:sp>
          <p:nvSpPr>
            <p:cNvPr id="107571" name="Text Box 27">
              <a:extLst>
                <a:ext uri="{FF2B5EF4-FFF2-40B4-BE49-F238E27FC236}">
                  <a16:creationId xmlns:a16="http://schemas.microsoft.com/office/drawing/2014/main" id="{7B57BD13-3F84-43C8-B67E-DF5FCD876C96}"/>
                </a:ext>
              </a:extLst>
            </p:cNvPr>
            <p:cNvSpPr txBox="1">
              <a:spLocks noChangeArrowheads="1"/>
            </p:cNvSpPr>
            <p:nvPr/>
          </p:nvSpPr>
          <p:spPr bwMode="auto">
            <a:xfrm>
              <a:off x="4416" y="308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sp>
          <p:nvSpPr>
            <p:cNvPr id="107572" name="Text Box 28">
              <a:extLst>
                <a:ext uri="{FF2B5EF4-FFF2-40B4-BE49-F238E27FC236}">
                  <a16:creationId xmlns:a16="http://schemas.microsoft.com/office/drawing/2014/main" id="{A234CF69-D730-40C7-9D90-7A186C080F65}"/>
                </a:ext>
              </a:extLst>
            </p:cNvPr>
            <p:cNvSpPr txBox="1">
              <a:spLocks noChangeArrowheads="1"/>
            </p:cNvSpPr>
            <p:nvPr/>
          </p:nvSpPr>
          <p:spPr bwMode="auto">
            <a:xfrm>
              <a:off x="3312" y="3019"/>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7573" name="Text Box 29">
              <a:extLst>
                <a:ext uri="{FF2B5EF4-FFF2-40B4-BE49-F238E27FC236}">
                  <a16:creationId xmlns:a16="http://schemas.microsoft.com/office/drawing/2014/main" id="{6D97EDD9-9E3C-4DB6-A444-B2A46D2B7777}"/>
                </a:ext>
              </a:extLst>
            </p:cNvPr>
            <p:cNvSpPr txBox="1">
              <a:spLocks noChangeArrowheads="1"/>
            </p:cNvSpPr>
            <p:nvPr/>
          </p:nvSpPr>
          <p:spPr bwMode="auto">
            <a:xfrm>
              <a:off x="3635" y="280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7574" name="Text Box 30">
              <a:extLst>
                <a:ext uri="{FF2B5EF4-FFF2-40B4-BE49-F238E27FC236}">
                  <a16:creationId xmlns:a16="http://schemas.microsoft.com/office/drawing/2014/main" id="{44687709-2FAF-4A75-8B25-12820CB6C6B6}"/>
                </a:ext>
              </a:extLst>
            </p:cNvPr>
            <p:cNvSpPr txBox="1">
              <a:spLocks noChangeArrowheads="1"/>
            </p:cNvSpPr>
            <p:nvPr/>
          </p:nvSpPr>
          <p:spPr bwMode="auto">
            <a:xfrm>
              <a:off x="3840" y="3355"/>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p>
          </p:txBody>
        </p:sp>
        <p:sp>
          <p:nvSpPr>
            <p:cNvPr id="107575" name="Text Box 31">
              <a:extLst>
                <a:ext uri="{FF2B5EF4-FFF2-40B4-BE49-F238E27FC236}">
                  <a16:creationId xmlns:a16="http://schemas.microsoft.com/office/drawing/2014/main" id="{19648093-1F4E-462E-8F71-D03C6D02EC86}"/>
                </a:ext>
              </a:extLst>
            </p:cNvPr>
            <p:cNvSpPr txBox="1">
              <a:spLocks noChangeArrowheads="1"/>
            </p:cNvSpPr>
            <p:nvPr/>
          </p:nvSpPr>
          <p:spPr bwMode="auto">
            <a:xfrm>
              <a:off x="4512" y="3355"/>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p>
          </p:txBody>
        </p:sp>
        <p:sp>
          <p:nvSpPr>
            <p:cNvPr id="107576" name="Line 32">
              <a:extLst>
                <a:ext uri="{FF2B5EF4-FFF2-40B4-BE49-F238E27FC236}">
                  <a16:creationId xmlns:a16="http://schemas.microsoft.com/office/drawing/2014/main" id="{986AD1E9-D21F-4139-8100-B5621FE8A017}"/>
                </a:ext>
              </a:extLst>
            </p:cNvPr>
            <p:cNvSpPr>
              <a:spLocks noChangeShapeType="1"/>
            </p:cNvSpPr>
            <p:nvPr/>
          </p:nvSpPr>
          <p:spPr bwMode="auto">
            <a:xfrm flipH="1">
              <a:off x="3744" y="3072"/>
              <a:ext cx="240" cy="266"/>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77" name="Oval 33">
              <a:extLst>
                <a:ext uri="{FF2B5EF4-FFF2-40B4-BE49-F238E27FC236}">
                  <a16:creationId xmlns:a16="http://schemas.microsoft.com/office/drawing/2014/main" id="{EE6AB0E6-89AE-427D-89B6-3EC4D241C43A}"/>
                </a:ext>
              </a:extLst>
            </p:cNvPr>
            <p:cNvSpPr>
              <a:spLocks noChangeArrowheads="1"/>
            </p:cNvSpPr>
            <p:nvPr/>
          </p:nvSpPr>
          <p:spPr bwMode="auto">
            <a:xfrm>
              <a:off x="3936" y="2919"/>
              <a:ext cx="240" cy="218"/>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07528" name="Group 88">
            <a:extLst>
              <a:ext uri="{FF2B5EF4-FFF2-40B4-BE49-F238E27FC236}">
                <a16:creationId xmlns:a16="http://schemas.microsoft.com/office/drawing/2014/main" id="{25A60F8A-B6BA-477C-A51C-CF1E05D32C9A}"/>
              </a:ext>
            </a:extLst>
          </p:cNvPr>
          <p:cNvGrpSpPr>
            <a:grpSpLocks/>
          </p:cNvGrpSpPr>
          <p:nvPr/>
        </p:nvGrpSpPr>
        <p:grpSpPr bwMode="auto">
          <a:xfrm>
            <a:off x="5181600" y="3810000"/>
            <a:ext cx="3654425" cy="3048000"/>
            <a:chOff x="3264" y="2400"/>
            <a:chExt cx="2302" cy="1920"/>
          </a:xfrm>
        </p:grpSpPr>
        <p:sp>
          <p:nvSpPr>
            <p:cNvPr id="107529" name="Line 62">
              <a:extLst>
                <a:ext uri="{FF2B5EF4-FFF2-40B4-BE49-F238E27FC236}">
                  <a16:creationId xmlns:a16="http://schemas.microsoft.com/office/drawing/2014/main" id="{EDD43409-8830-4F6F-B2DF-44E459A96B77}"/>
                </a:ext>
              </a:extLst>
            </p:cNvPr>
            <p:cNvSpPr>
              <a:spLocks noChangeShapeType="1"/>
            </p:cNvSpPr>
            <p:nvPr/>
          </p:nvSpPr>
          <p:spPr bwMode="auto">
            <a:xfrm>
              <a:off x="3984" y="3380"/>
              <a:ext cx="240" cy="246"/>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2687" name="Text Box 63">
              <a:extLst>
                <a:ext uri="{FF2B5EF4-FFF2-40B4-BE49-F238E27FC236}">
                  <a16:creationId xmlns:a16="http://schemas.microsoft.com/office/drawing/2014/main" id="{6360BE60-ED6B-44E8-9B9C-6F2D3D177259}"/>
                </a:ext>
              </a:extLst>
            </p:cNvPr>
            <p:cNvSpPr txBox="1">
              <a:spLocks noChangeArrowheads="1"/>
            </p:cNvSpPr>
            <p:nvPr/>
          </p:nvSpPr>
          <p:spPr bwMode="auto">
            <a:xfrm>
              <a:off x="5040" y="2796"/>
              <a:ext cx="116" cy="288"/>
            </a:xfrm>
            <a:prstGeom prst="rect">
              <a:avLst/>
            </a:prstGeom>
            <a:noFill/>
            <a:ln w="9525">
              <a:noFill/>
              <a:miter lim="800000"/>
              <a:headEnd/>
              <a:tailEnd/>
            </a:ln>
            <a:effectLst/>
          </p:spPr>
          <p:txBody>
            <a:bodyPr wrap="none">
              <a:spAutoFit/>
            </a:bodyPr>
            <a:lstStyle/>
            <a:p>
              <a:pPr eaLnBrk="1" hangingPunct="1">
                <a:defRPr/>
              </a:pPr>
              <a:endParaRPr kumimoji="0" lang="zh-CN" altLang="en-US" b="1">
                <a:solidFill>
                  <a:srgbClr val="FF3300"/>
                </a:solidFill>
                <a:effectLst>
                  <a:outerShdw blurRad="38100" dist="38100" dir="2700000" algn="tl">
                    <a:srgbClr val="C0C0C0"/>
                  </a:outerShdw>
                </a:effectLst>
                <a:latin typeface="Times New Roman" pitchFamily="18" charset="0"/>
              </a:endParaRPr>
            </a:p>
          </p:txBody>
        </p:sp>
        <p:sp>
          <p:nvSpPr>
            <p:cNvPr id="282688" name="Text Box 64">
              <a:extLst>
                <a:ext uri="{FF2B5EF4-FFF2-40B4-BE49-F238E27FC236}">
                  <a16:creationId xmlns:a16="http://schemas.microsoft.com/office/drawing/2014/main" id="{3A052D2A-1691-4830-AB8C-383E29F9DECF}"/>
                </a:ext>
              </a:extLst>
            </p:cNvPr>
            <p:cNvSpPr txBox="1">
              <a:spLocks noChangeArrowheads="1"/>
            </p:cNvSpPr>
            <p:nvPr/>
          </p:nvSpPr>
          <p:spPr bwMode="auto">
            <a:xfrm>
              <a:off x="3820" y="3013"/>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82689" name="Text Box 65">
              <a:extLst>
                <a:ext uri="{FF2B5EF4-FFF2-40B4-BE49-F238E27FC236}">
                  <a16:creationId xmlns:a16="http://schemas.microsoft.com/office/drawing/2014/main" id="{9D1FAC5A-8C11-4DDE-9CE1-2B89BA01A554}"/>
                </a:ext>
              </a:extLst>
            </p:cNvPr>
            <p:cNvSpPr txBox="1">
              <a:spLocks noChangeArrowheads="1"/>
            </p:cNvSpPr>
            <p:nvPr/>
          </p:nvSpPr>
          <p:spPr bwMode="auto">
            <a:xfrm>
              <a:off x="4588" y="2400"/>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宋体" pitchFamily="2" charset="-122"/>
                </a:rPr>
                <a:t>+</a:t>
              </a:r>
              <a:r>
                <a:rPr kumimoji="0" lang="zh-CN" altLang="en-US" b="1">
                  <a:solidFill>
                    <a:srgbClr val="FF33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sp>
          <p:nvSpPr>
            <p:cNvPr id="107533" name="Line 66">
              <a:extLst>
                <a:ext uri="{FF2B5EF4-FFF2-40B4-BE49-F238E27FC236}">
                  <a16:creationId xmlns:a16="http://schemas.microsoft.com/office/drawing/2014/main" id="{737E4787-E1FA-41C4-9930-0FF9E023C878}"/>
                </a:ext>
              </a:extLst>
            </p:cNvPr>
            <p:cNvSpPr>
              <a:spLocks noChangeShapeType="1"/>
            </p:cNvSpPr>
            <p:nvPr/>
          </p:nvSpPr>
          <p:spPr bwMode="auto">
            <a:xfrm>
              <a:off x="4704" y="2768"/>
              <a:ext cx="432" cy="367"/>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4" name="Line 67">
              <a:extLst>
                <a:ext uri="{FF2B5EF4-FFF2-40B4-BE49-F238E27FC236}">
                  <a16:creationId xmlns:a16="http://schemas.microsoft.com/office/drawing/2014/main" id="{3EEC39F1-E17D-4CC1-A8C8-B2777726D2B5}"/>
                </a:ext>
              </a:extLst>
            </p:cNvPr>
            <p:cNvSpPr>
              <a:spLocks noChangeShapeType="1"/>
            </p:cNvSpPr>
            <p:nvPr/>
          </p:nvSpPr>
          <p:spPr bwMode="auto">
            <a:xfrm flipH="1">
              <a:off x="3648" y="2768"/>
              <a:ext cx="912" cy="85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5" name="Rectangle 68">
              <a:extLst>
                <a:ext uri="{FF2B5EF4-FFF2-40B4-BE49-F238E27FC236}">
                  <a16:creationId xmlns:a16="http://schemas.microsoft.com/office/drawing/2014/main" id="{1DEA867F-34D9-45CE-82B7-C9A132A3EA0B}"/>
                </a:ext>
              </a:extLst>
            </p:cNvPr>
            <p:cNvSpPr>
              <a:spLocks noChangeArrowheads="1"/>
            </p:cNvSpPr>
            <p:nvPr/>
          </p:nvSpPr>
          <p:spPr bwMode="auto">
            <a:xfrm>
              <a:off x="5088" y="3054"/>
              <a:ext cx="240" cy="612"/>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7536" name="Line 69">
              <a:extLst>
                <a:ext uri="{FF2B5EF4-FFF2-40B4-BE49-F238E27FC236}">
                  <a16:creationId xmlns:a16="http://schemas.microsoft.com/office/drawing/2014/main" id="{18373340-3F54-4C46-ABB4-DA0857DE918C}"/>
                </a:ext>
              </a:extLst>
            </p:cNvPr>
            <p:cNvSpPr>
              <a:spLocks noChangeShapeType="1"/>
            </p:cNvSpPr>
            <p:nvPr/>
          </p:nvSpPr>
          <p:spPr bwMode="auto">
            <a:xfrm>
              <a:off x="4320" y="3094"/>
              <a:ext cx="288" cy="246"/>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7" name="Oval 70">
              <a:extLst>
                <a:ext uri="{FF2B5EF4-FFF2-40B4-BE49-F238E27FC236}">
                  <a16:creationId xmlns:a16="http://schemas.microsoft.com/office/drawing/2014/main" id="{6E7EF617-634D-4225-80DC-2E40DC94D024}"/>
                </a:ext>
              </a:extLst>
            </p:cNvPr>
            <p:cNvSpPr>
              <a:spLocks noChangeArrowheads="1"/>
            </p:cNvSpPr>
            <p:nvPr/>
          </p:nvSpPr>
          <p:spPr bwMode="auto">
            <a:xfrm>
              <a:off x="4176" y="2931"/>
              <a:ext cx="240" cy="204"/>
            </a:xfrm>
            <a:prstGeom prst="ellipse">
              <a:avLst/>
            </a:prstGeom>
            <a:solidFill>
              <a:srgbClr val="FF7C80"/>
            </a:solidFill>
            <a:ln w="28575">
              <a:solidFill>
                <a:srgbClr val="FF7C8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7538" name="Oval 71">
              <a:extLst>
                <a:ext uri="{FF2B5EF4-FFF2-40B4-BE49-F238E27FC236}">
                  <a16:creationId xmlns:a16="http://schemas.microsoft.com/office/drawing/2014/main" id="{8E1790DF-BBC9-4899-8413-B1EF88052D03}"/>
                </a:ext>
              </a:extLst>
            </p:cNvPr>
            <p:cNvSpPr>
              <a:spLocks noChangeArrowheads="1"/>
            </p:cNvSpPr>
            <p:nvPr/>
          </p:nvSpPr>
          <p:spPr bwMode="auto">
            <a:xfrm>
              <a:off x="4512" y="2604"/>
              <a:ext cx="240" cy="205"/>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7539" name="Rectangle 72">
              <a:extLst>
                <a:ext uri="{FF2B5EF4-FFF2-40B4-BE49-F238E27FC236}">
                  <a16:creationId xmlns:a16="http://schemas.microsoft.com/office/drawing/2014/main" id="{3244826B-1421-4146-9570-1CEB32917763}"/>
                </a:ext>
              </a:extLst>
            </p:cNvPr>
            <p:cNvSpPr>
              <a:spLocks noChangeArrowheads="1"/>
            </p:cNvSpPr>
            <p:nvPr/>
          </p:nvSpPr>
          <p:spPr bwMode="auto">
            <a:xfrm>
              <a:off x="3504" y="3626"/>
              <a:ext cx="240" cy="694"/>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7540" name="Text Box 73">
              <a:extLst>
                <a:ext uri="{FF2B5EF4-FFF2-40B4-BE49-F238E27FC236}">
                  <a16:creationId xmlns:a16="http://schemas.microsoft.com/office/drawing/2014/main" id="{0865DE42-EEB2-4639-B657-186BC440ED6D}"/>
                </a:ext>
              </a:extLst>
            </p:cNvPr>
            <p:cNvSpPr txBox="1">
              <a:spLocks noChangeArrowheads="1"/>
            </p:cNvSpPr>
            <p:nvPr/>
          </p:nvSpPr>
          <p:spPr bwMode="auto">
            <a:xfrm>
              <a:off x="4224" y="247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7541" name="Text Box 74">
              <a:extLst>
                <a:ext uri="{FF2B5EF4-FFF2-40B4-BE49-F238E27FC236}">
                  <a16:creationId xmlns:a16="http://schemas.microsoft.com/office/drawing/2014/main" id="{550311E5-2D0F-40E9-BBCD-4ED22241AEEB}"/>
                </a:ext>
              </a:extLst>
            </p:cNvPr>
            <p:cNvSpPr txBox="1">
              <a:spLocks noChangeArrowheads="1"/>
            </p:cNvSpPr>
            <p:nvPr/>
          </p:nvSpPr>
          <p:spPr bwMode="auto">
            <a:xfrm>
              <a:off x="5219" y="2830"/>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R</a:t>
              </a:r>
              <a:endParaRPr kumimoji="0" lang="en-US" altLang="zh-CN" sz="2400">
                <a:latin typeface="Times New Roman" panose="02020603050405020304" pitchFamily="18" charset="0"/>
              </a:endParaRPr>
            </a:p>
          </p:txBody>
        </p:sp>
        <p:sp>
          <p:nvSpPr>
            <p:cNvPr id="107542" name="Text Box 75">
              <a:extLst>
                <a:ext uri="{FF2B5EF4-FFF2-40B4-BE49-F238E27FC236}">
                  <a16:creationId xmlns:a16="http://schemas.microsoft.com/office/drawing/2014/main" id="{2887D2E5-E24C-4203-B3F9-06B1EB76C462}"/>
                </a:ext>
              </a:extLst>
            </p:cNvPr>
            <p:cNvSpPr txBox="1">
              <a:spLocks noChangeArrowheads="1"/>
            </p:cNvSpPr>
            <p:nvPr/>
          </p:nvSpPr>
          <p:spPr bwMode="auto">
            <a:xfrm>
              <a:off x="3888" y="287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sp>
          <p:nvSpPr>
            <p:cNvPr id="107543" name="Text Box 76">
              <a:extLst>
                <a:ext uri="{FF2B5EF4-FFF2-40B4-BE49-F238E27FC236}">
                  <a16:creationId xmlns:a16="http://schemas.microsoft.com/office/drawing/2014/main" id="{1AA4308A-6976-4530-80E8-02A9E0756073}"/>
                </a:ext>
              </a:extLst>
            </p:cNvPr>
            <p:cNvSpPr txBox="1">
              <a:spLocks noChangeArrowheads="1"/>
            </p:cNvSpPr>
            <p:nvPr/>
          </p:nvSpPr>
          <p:spPr bwMode="auto">
            <a:xfrm>
              <a:off x="3264" y="3419"/>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endParaRPr kumimoji="0" lang="en-US" altLang="zh-CN" sz="2400">
                <a:latin typeface="Times New Roman" panose="02020603050405020304" pitchFamily="18" charset="0"/>
              </a:endParaRPr>
            </a:p>
          </p:txBody>
        </p:sp>
        <p:sp>
          <p:nvSpPr>
            <p:cNvPr id="107544" name="Rectangle 77">
              <a:extLst>
                <a:ext uri="{FF2B5EF4-FFF2-40B4-BE49-F238E27FC236}">
                  <a16:creationId xmlns:a16="http://schemas.microsoft.com/office/drawing/2014/main" id="{E81E2DC7-9955-4ADC-AF09-C80FE774272F}"/>
                </a:ext>
              </a:extLst>
            </p:cNvPr>
            <p:cNvSpPr>
              <a:spLocks noChangeArrowheads="1"/>
            </p:cNvSpPr>
            <p:nvPr/>
          </p:nvSpPr>
          <p:spPr bwMode="auto">
            <a:xfrm>
              <a:off x="4128" y="3626"/>
              <a:ext cx="240" cy="694"/>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282702" name="Text Box 78">
              <a:extLst>
                <a:ext uri="{FF2B5EF4-FFF2-40B4-BE49-F238E27FC236}">
                  <a16:creationId xmlns:a16="http://schemas.microsoft.com/office/drawing/2014/main" id="{E4AF1A3A-AA50-45DA-BFB9-B801892CE3DC}"/>
                </a:ext>
              </a:extLst>
            </p:cNvPr>
            <p:cNvSpPr txBox="1">
              <a:spLocks noChangeArrowheads="1"/>
            </p:cNvSpPr>
            <p:nvPr/>
          </p:nvSpPr>
          <p:spPr bwMode="auto">
            <a:xfrm>
              <a:off x="3936" y="2686"/>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隶书" pitchFamily="49" charset="-122"/>
                  <a:ea typeface="隶书" pitchFamily="49" charset="-122"/>
                </a:rPr>
                <a:t>+</a:t>
              </a:r>
              <a:r>
                <a:rPr kumimoji="0" lang="zh-CN" altLang="en-US" b="1">
                  <a:solidFill>
                    <a:srgbClr val="FF3300"/>
                  </a:solidFill>
                  <a:effectLst>
                    <a:outerShdw blurRad="38100" dist="38100" dir="2700000" algn="tl">
                      <a:srgbClr val="C0C0C0"/>
                    </a:outerShdw>
                  </a:effectLst>
                  <a:latin typeface="Times New Roman" pitchFamily="18" charset="0"/>
                </a:rPr>
                <a:t>2</a:t>
              </a:r>
            </a:p>
          </p:txBody>
        </p:sp>
        <p:sp>
          <p:nvSpPr>
            <p:cNvPr id="107546" name="Oval 79">
              <a:extLst>
                <a:ext uri="{FF2B5EF4-FFF2-40B4-BE49-F238E27FC236}">
                  <a16:creationId xmlns:a16="http://schemas.microsoft.com/office/drawing/2014/main" id="{98188AEA-A393-4B57-9A80-F801E109359F}"/>
                </a:ext>
              </a:extLst>
            </p:cNvPr>
            <p:cNvSpPr>
              <a:spLocks noChangeArrowheads="1"/>
            </p:cNvSpPr>
            <p:nvPr/>
          </p:nvSpPr>
          <p:spPr bwMode="auto">
            <a:xfrm>
              <a:off x="3840" y="3258"/>
              <a:ext cx="240" cy="204"/>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7547" name="Rectangle 80">
              <a:extLst>
                <a:ext uri="{FF2B5EF4-FFF2-40B4-BE49-F238E27FC236}">
                  <a16:creationId xmlns:a16="http://schemas.microsoft.com/office/drawing/2014/main" id="{A262C534-997A-4E94-8416-1B5CF6B85CB7}"/>
                </a:ext>
              </a:extLst>
            </p:cNvPr>
            <p:cNvSpPr>
              <a:spLocks noChangeArrowheads="1"/>
            </p:cNvSpPr>
            <p:nvPr/>
          </p:nvSpPr>
          <p:spPr bwMode="auto">
            <a:xfrm>
              <a:off x="4608" y="3217"/>
              <a:ext cx="240" cy="449"/>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07548" name="Text Box 81">
              <a:extLst>
                <a:ext uri="{FF2B5EF4-FFF2-40B4-BE49-F238E27FC236}">
                  <a16:creationId xmlns:a16="http://schemas.microsoft.com/office/drawing/2014/main" id="{F7D48F7D-3BBA-461A-AE10-2FE7BBBC5031}"/>
                </a:ext>
              </a:extLst>
            </p:cNvPr>
            <p:cNvSpPr txBox="1">
              <a:spLocks noChangeArrowheads="1"/>
            </p:cNvSpPr>
            <p:nvPr/>
          </p:nvSpPr>
          <p:spPr bwMode="auto">
            <a:xfrm>
              <a:off x="4608" y="3320"/>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07549" name="Text Box 82">
              <a:extLst>
                <a:ext uri="{FF2B5EF4-FFF2-40B4-BE49-F238E27FC236}">
                  <a16:creationId xmlns:a16="http://schemas.microsoft.com/office/drawing/2014/main" id="{B529D462-1BF1-4377-8B06-95C1475FCE0F}"/>
                </a:ext>
              </a:extLst>
            </p:cNvPr>
            <p:cNvSpPr txBox="1">
              <a:spLocks noChangeArrowheads="1"/>
            </p:cNvSpPr>
            <p:nvPr/>
          </p:nvSpPr>
          <p:spPr bwMode="auto">
            <a:xfrm>
              <a:off x="4110" y="382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endParaRPr lang="en-US" altLang="zh-CN" sz="2400">
                <a:latin typeface="Times New Roman" panose="02020603050405020304" pitchFamily="18" charset="0"/>
              </a:endParaRPr>
            </a:p>
          </p:txBody>
        </p:sp>
        <p:sp>
          <p:nvSpPr>
            <p:cNvPr id="107550" name="Text Box 83">
              <a:extLst>
                <a:ext uri="{FF2B5EF4-FFF2-40B4-BE49-F238E27FC236}">
                  <a16:creationId xmlns:a16="http://schemas.microsoft.com/office/drawing/2014/main" id="{138F7B16-3D8D-4BF1-99F3-4C03DA5C72B1}"/>
                </a:ext>
              </a:extLst>
            </p:cNvPr>
            <p:cNvSpPr txBox="1">
              <a:spLocks noChangeArrowheads="1"/>
            </p:cNvSpPr>
            <p:nvPr/>
          </p:nvSpPr>
          <p:spPr bwMode="auto">
            <a:xfrm>
              <a:off x="3600" y="313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7551" name="Text Box 86">
              <a:extLst>
                <a:ext uri="{FF2B5EF4-FFF2-40B4-BE49-F238E27FC236}">
                  <a16:creationId xmlns:a16="http://schemas.microsoft.com/office/drawing/2014/main" id="{11E867C2-5F50-4252-8F6B-2FEE3E48487F}"/>
                </a:ext>
              </a:extLst>
            </p:cNvPr>
            <p:cNvSpPr txBox="1">
              <a:spLocks noChangeArrowheads="1"/>
            </p:cNvSpPr>
            <p:nvPr/>
          </p:nvSpPr>
          <p:spPr bwMode="auto">
            <a:xfrm>
              <a:off x="4192" y="3402"/>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endParaRPr kumimoji="0" lang="en-US" altLang="zh-CN" sz="2400">
                <a:latin typeface="Times New Roman" panose="02020603050405020304" pitchFamily="18" charset="0"/>
              </a:endParaRPr>
            </a:p>
          </p:txBody>
        </p:sp>
        <p:sp>
          <p:nvSpPr>
            <p:cNvPr id="107552" name="Text Box 87">
              <a:extLst>
                <a:ext uri="{FF2B5EF4-FFF2-40B4-BE49-F238E27FC236}">
                  <a16:creationId xmlns:a16="http://schemas.microsoft.com/office/drawing/2014/main" id="{43B8D738-7B93-4909-BA71-EA2DFD47E817}"/>
                </a:ext>
              </a:extLst>
            </p:cNvPr>
            <p:cNvSpPr txBox="1">
              <a:spLocks noChangeArrowheads="1"/>
            </p:cNvSpPr>
            <p:nvPr/>
          </p:nvSpPr>
          <p:spPr bwMode="auto">
            <a:xfrm>
              <a:off x="4677" y="3009"/>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endParaRPr kumimoji="0" lang="en-US" altLang="zh-CN" sz="2400">
                <a:latin typeface="Times New Roman" panose="02020603050405020304" pitchFamily="18" charset="0"/>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CD4EFEDE-2893-476D-8DAB-21EF53EA67C5}"/>
              </a:ext>
            </a:extLst>
          </p:cNvPr>
          <p:cNvSpPr>
            <a:spLocks noGrp="1" noChangeArrowheads="1"/>
          </p:cNvSpPr>
          <p:nvPr>
            <p:ph type="title"/>
          </p:nvPr>
        </p:nvSpPr>
        <p:spPr>
          <a:xfrm>
            <a:off x="457200" y="1981200"/>
            <a:ext cx="82296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(先左后右双向旋转</a:t>
            </a:r>
            <a:r>
              <a:rPr lang="en-US" altLang="zh-CN" sz="3200">
                <a:latin typeface="黑体" panose="02010609060101010101" pitchFamily="49" charset="-122"/>
                <a:ea typeface="黑体" panose="02010609060101010101" pitchFamily="49" charset="-122"/>
              </a:rPr>
              <a:t>)</a:t>
            </a:r>
          </a:p>
        </p:txBody>
      </p:sp>
      <p:sp>
        <p:nvSpPr>
          <p:cNvPr id="109571" name="Text Box 3">
            <a:extLst>
              <a:ext uri="{FF2B5EF4-FFF2-40B4-BE49-F238E27FC236}">
                <a16:creationId xmlns:a16="http://schemas.microsoft.com/office/drawing/2014/main" id="{6ED3E436-373A-47E9-AEC7-A36376F91A8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D7E5B4E-B1AF-4481-BB66-B595273174DA}" type="slidenum">
              <a:rPr lang="zh-CN" altLang="en-US" sz="2400"/>
              <a:pPr algn="r" eaLnBrk="1" hangingPunct="1">
                <a:spcBef>
                  <a:spcPct val="50000"/>
                </a:spcBef>
                <a:buClrTx/>
                <a:buSzTx/>
                <a:buFontTx/>
                <a:buNone/>
              </a:pPr>
              <a:t>41</a:t>
            </a:fld>
            <a:endParaRPr lang="en-US" altLang="zh-CN" sz="2400"/>
          </a:p>
        </p:txBody>
      </p:sp>
      <p:sp>
        <p:nvSpPr>
          <p:cNvPr id="109572" name="Text Box 4">
            <a:extLst>
              <a:ext uri="{FF2B5EF4-FFF2-40B4-BE49-F238E27FC236}">
                <a16:creationId xmlns:a16="http://schemas.microsoft.com/office/drawing/2014/main" id="{96EEE979-C8E4-463E-96F6-350140CCC31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09573" name="Rectangle 5">
            <a:extLst>
              <a:ext uri="{FF2B5EF4-FFF2-40B4-BE49-F238E27FC236}">
                <a16:creationId xmlns:a16="http://schemas.microsoft.com/office/drawing/2014/main" id="{DC153255-22C3-4FE2-A983-5F47C6E48DDB}"/>
              </a:ext>
            </a:extLst>
          </p:cNvPr>
          <p:cNvSpPr>
            <a:spLocks noGrp="1" noChangeArrowheads="1"/>
          </p:cNvSpPr>
          <p:nvPr>
            <p:ph type="body" idx="1"/>
          </p:nvPr>
        </p:nvSpPr>
        <p:spPr>
          <a:xfrm>
            <a:off x="381000" y="2667000"/>
            <a:ext cx="8763000" cy="41910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再以结点</a:t>
            </a:r>
            <a:r>
              <a:rPr lang="en-US" altLang="zh-CN" b="1">
                <a:latin typeface="黑体" panose="02010609060101010101" pitchFamily="49" charset="-122"/>
                <a:ea typeface="黑体" panose="02010609060101010101" pitchFamily="49" charset="-122"/>
              </a:rPr>
              <a:t>C</a:t>
            </a:r>
            <a:r>
              <a:rPr lang="zh-CN" altLang="en-US" b="1">
                <a:latin typeface="黑体" panose="02010609060101010101" pitchFamily="49" charset="-122"/>
                <a:ea typeface="黑体" panose="02010609060101010101" pitchFamily="49" charset="-122"/>
              </a:rPr>
              <a:t>为旋转轴，做单向右旋</a:t>
            </a:r>
          </a:p>
        </p:txBody>
      </p:sp>
      <p:sp>
        <p:nvSpPr>
          <p:cNvPr id="109574" name="Rectangle 6">
            <a:extLst>
              <a:ext uri="{FF2B5EF4-FFF2-40B4-BE49-F238E27FC236}">
                <a16:creationId xmlns:a16="http://schemas.microsoft.com/office/drawing/2014/main" id="{CF3726B8-677B-41E8-9466-6CD61C816EEC}"/>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09575" name="Group 33">
            <a:extLst>
              <a:ext uri="{FF2B5EF4-FFF2-40B4-BE49-F238E27FC236}">
                <a16:creationId xmlns:a16="http://schemas.microsoft.com/office/drawing/2014/main" id="{3DD6FD68-CB82-4ACA-B513-D07661AD16A9}"/>
              </a:ext>
            </a:extLst>
          </p:cNvPr>
          <p:cNvGrpSpPr>
            <a:grpSpLocks/>
          </p:cNvGrpSpPr>
          <p:nvPr/>
        </p:nvGrpSpPr>
        <p:grpSpPr bwMode="auto">
          <a:xfrm>
            <a:off x="381000" y="3657600"/>
            <a:ext cx="3654425" cy="3048000"/>
            <a:chOff x="3264" y="2400"/>
            <a:chExt cx="2302" cy="1920"/>
          </a:xfrm>
        </p:grpSpPr>
        <p:sp>
          <p:nvSpPr>
            <p:cNvPr id="109600" name="Line 34">
              <a:extLst>
                <a:ext uri="{FF2B5EF4-FFF2-40B4-BE49-F238E27FC236}">
                  <a16:creationId xmlns:a16="http://schemas.microsoft.com/office/drawing/2014/main" id="{5CF52BC1-BD5C-4FDB-A201-119A8781A48D}"/>
                </a:ext>
              </a:extLst>
            </p:cNvPr>
            <p:cNvSpPr>
              <a:spLocks noChangeShapeType="1"/>
            </p:cNvSpPr>
            <p:nvPr/>
          </p:nvSpPr>
          <p:spPr bwMode="auto">
            <a:xfrm>
              <a:off x="3984" y="3380"/>
              <a:ext cx="240" cy="246"/>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4707" name="Text Box 35">
              <a:extLst>
                <a:ext uri="{FF2B5EF4-FFF2-40B4-BE49-F238E27FC236}">
                  <a16:creationId xmlns:a16="http://schemas.microsoft.com/office/drawing/2014/main" id="{AF7408E3-E6E7-4E58-93B3-B3C817B1CB39}"/>
                </a:ext>
              </a:extLst>
            </p:cNvPr>
            <p:cNvSpPr txBox="1">
              <a:spLocks noChangeArrowheads="1"/>
            </p:cNvSpPr>
            <p:nvPr/>
          </p:nvSpPr>
          <p:spPr bwMode="auto">
            <a:xfrm>
              <a:off x="5040" y="2796"/>
              <a:ext cx="116" cy="288"/>
            </a:xfrm>
            <a:prstGeom prst="rect">
              <a:avLst/>
            </a:prstGeom>
            <a:noFill/>
            <a:ln w="9525">
              <a:noFill/>
              <a:miter lim="800000"/>
              <a:headEnd/>
              <a:tailEnd/>
            </a:ln>
            <a:effectLst/>
          </p:spPr>
          <p:txBody>
            <a:bodyPr wrap="none">
              <a:spAutoFit/>
            </a:bodyPr>
            <a:lstStyle/>
            <a:p>
              <a:pPr eaLnBrk="1" hangingPunct="1">
                <a:defRPr/>
              </a:pPr>
              <a:endParaRPr kumimoji="0" lang="zh-CN" altLang="en-US" b="1">
                <a:solidFill>
                  <a:srgbClr val="FF3300"/>
                </a:solidFill>
                <a:effectLst>
                  <a:outerShdw blurRad="38100" dist="38100" dir="2700000" algn="tl">
                    <a:srgbClr val="C0C0C0"/>
                  </a:outerShdw>
                </a:effectLst>
                <a:latin typeface="Times New Roman" pitchFamily="18" charset="0"/>
              </a:endParaRPr>
            </a:p>
          </p:txBody>
        </p:sp>
        <p:sp>
          <p:nvSpPr>
            <p:cNvPr id="284708" name="Text Box 36">
              <a:extLst>
                <a:ext uri="{FF2B5EF4-FFF2-40B4-BE49-F238E27FC236}">
                  <a16:creationId xmlns:a16="http://schemas.microsoft.com/office/drawing/2014/main" id="{BDD72D56-2384-452D-A0D5-A5356F85251B}"/>
                </a:ext>
              </a:extLst>
            </p:cNvPr>
            <p:cNvSpPr txBox="1">
              <a:spLocks noChangeArrowheads="1"/>
            </p:cNvSpPr>
            <p:nvPr/>
          </p:nvSpPr>
          <p:spPr bwMode="auto">
            <a:xfrm>
              <a:off x="3820" y="3013"/>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84709" name="Text Box 37">
              <a:extLst>
                <a:ext uri="{FF2B5EF4-FFF2-40B4-BE49-F238E27FC236}">
                  <a16:creationId xmlns:a16="http://schemas.microsoft.com/office/drawing/2014/main" id="{4F4C8151-A3A3-4B9F-AF95-C1C220D07C79}"/>
                </a:ext>
              </a:extLst>
            </p:cNvPr>
            <p:cNvSpPr txBox="1">
              <a:spLocks noChangeArrowheads="1"/>
            </p:cNvSpPr>
            <p:nvPr/>
          </p:nvSpPr>
          <p:spPr bwMode="auto">
            <a:xfrm>
              <a:off x="4588" y="2400"/>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宋体" pitchFamily="2" charset="-122"/>
                </a:rPr>
                <a:t>+</a:t>
              </a:r>
              <a:r>
                <a:rPr kumimoji="0" lang="zh-CN" altLang="en-US" b="1">
                  <a:solidFill>
                    <a:srgbClr val="FF33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sp>
          <p:nvSpPr>
            <p:cNvPr id="109604" name="Line 38">
              <a:extLst>
                <a:ext uri="{FF2B5EF4-FFF2-40B4-BE49-F238E27FC236}">
                  <a16:creationId xmlns:a16="http://schemas.microsoft.com/office/drawing/2014/main" id="{162D5EE7-4481-4DF5-9E1A-127F336E7D6F}"/>
                </a:ext>
              </a:extLst>
            </p:cNvPr>
            <p:cNvSpPr>
              <a:spLocks noChangeShapeType="1"/>
            </p:cNvSpPr>
            <p:nvPr/>
          </p:nvSpPr>
          <p:spPr bwMode="auto">
            <a:xfrm>
              <a:off x="4704" y="2768"/>
              <a:ext cx="432" cy="367"/>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05" name="Line 39">
              <a:extLst>
                <a:ext uri="{FF2B5EF4-FFF2-40B4-BE49-F238E27FC236}">
                  <a16:creationId xmlns:a16="http://schemas.microsoft.com/office/drawing/2014/main" id="{3B60A76F-E0C1-4ABD-8118-8F0F3BD120B5}"/>
                </a:ext>
              </a:extLst>
            </p:cNvPr>
            <p:cNvSpPr>
              <a:spLocks noChangeShapeType="1"/>
            </p:cNvSpPr>
            <p:nvPr/>
          </p:nvSpPr>
          <p:spPr bwMode="auto">
            <a:xfrm flipH="1">
              <a:off x="3648" y="2768"/>
              <a:ext cx="912" cy="85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06" name="Rectangle 40">
              <a:extLst>
                <a:ext uri="{FF2B5EF4-FFF2-40B4-BE49-F238E27FC236}">
                  <a16:creationId xmlns:a16="http://schemas.microsoft.com/office/drawing/2014/main" id="{AFA5484D-0262-4FE0-A3E6-9B06D5B425C8}"/>
                </a:ext>
              </a:extLst>
            </p:cNvPr>
            <p:cNvSpPr>
              <a:spLocks noChangeArrowheads="1"/>
            </p:cNvSpPr>
            <p:nvPr/>
          </p:nvSpPr>
          <p:spPr bwMode="auto">
            <a:xfrm>
              <a:off x="5088" y="3054"/>
              <a:ext cx="240" cy="612"/>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9607" name="Line 41">
              <a:extLst>
                <a:ext uri="{FF2B5EF4-FFF2-40B4-BE49-F238E27FC236}">
                  <a16:creationId xmlns:a16="http://schemas.microsoft.com/office/drawing/2014/main" id="{49C1D04B-95D7-45E3-BA67-70A1797F20FC}"/>
                </a:ext>
              </a:extLst>
            </p:cNvPr>
            <p:cNvSpPr>
              <a:spLocks noChangeShapeType="1"/>
            </p:cNvSpPr>
            <p:nvPr/>
          </p:nvSpPr>
          <p:spPr bwMode="auto">
            <a:xfrm>
              <a:off x="4320" y="3094"/>
              <a:ext cx="288" cy="246"/>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08" name="Oval 42">
              <a:extLst>
                <a:ext uri="{FF2B5EF4-FFF2-40B4-BE49-F238E27FC236}">
                  <a16:creationId xmlns:a16="http://schemas.microsoft.com/office/drawing/2014/main" id="{699CBEB0-CA89-4214-82FC-A05AA8979477}"/>
                </a:ext>
              </a:extLst>
            </p:cNvPr>
            <p:cNvSpPr>
              <a:spLocks noChangeArrowheads="1"/>
            </p:cNvSpPr>
            <p:nvPr/>
          </p:nvSpPr>
          <p:spPr bwMode="auto">
            <a:xfrm>
              <a:off x="4176" y="2931"/>
              <a:ext cx="240" cy="204"/>
            </a:xfrm>
            <a:prstGeom prst="ellipse">
              <a:avLst/>
            </a:prstGeom>
            <a:solidFill>
              <a:srgbClr val="FF7C80"/>
            </a:solidFill>
            <a:ln w="28575">
              <a:solidFill>
                <a:srgbClr val="FF7C8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9609" name="Oval 43">
              <a:extLst>
                <a:ext uri="{FF2B5EF4-FFF2-40B4-BE49-F238E27FC236}">
                  <a16:creationId xmlns:a16="http://schemas.microsoft.com/office/drawing/2014/main" id="{D10C3BAB-DA07-465E-948D-646E01040223}"/>
                </a:ext>
              </a:extLst>
            </p:cNvPr>
            <p:cNvSpPr>
              <a:spLocks noChangeArrowheads="1"/>
            </p:cNvSpPr>
            <p:nvPr/>
          </p:nvSpPr>
          <p:spPr bwMode="auto">
            <a:xfrm>
              <a:off x="4512" y="2604"/>
              <a:ext cx="240" cy="205"/>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9610" name="Rectangle 44">
              <a:extLst>
                <a:ext uri="{FF2B5EF4-FFF2-40B4-BE49-F238E27FC236}">
                  <a16:creationId xmlns:a16="http://schemas.microsoft.com/office/drawing/2014/main" id="{4AEF74DA-2762-4079-8F0E-C5325BE8A00C}"/>
                </a:ext>
              </a:extLst>
            </p:cNvPr>
            <p:cNvSpPr>
              <a:spLocks noChangeArrowheads="1"/>
            </p:cNvSpPr>
            <p:nvPr/>
          </p:nvSpPr>
          <p:spPr bwMode="auto">
            <a:xfrm>
              <a:off x="3504" y="3626"/>
              <a:ext cx="240" cy="694"/>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9611" name="Text Box 45">
              <a:extLst>
                <a:ext uri="{FF2B5EF4-FFF2-40B4-BE49-F238E27FC236}">
                  <a16:creationId xmlns:a16="http://schemas.microsoft.com/office/drawing/2014/main" id="{2EF5BF92-9EE4-4BF4-81F3-30E7F6ECECF6}"/>
                </a:ext>
              </a:extLst>
            </p:cNvPr>
            <p:cNvSpPr txBox="1">
              <a:spLocks noChangeArrowheads="1"/>
            </p:cNvSpPr>
            <p:nvPr/>
          </p:nvSpPr>
          <p:spPr bwMode="auto">
            <a:xfrm>
              <a:off x="4224" y="247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9612" name="Text Box 46">
              <a:extLst>
                <a:ext uri="{FF2B5EF4-FFF2-40B4-BE49-F238E27FC236}">
                  <a16:creationId xmlns:a16="http://schemas.microsoft.com/office/drawing/2014/main" id="{CE2A25F7-05D0-4CBA-916E-D2F4EBD9C27B}"/>
                </a:ext>
              </a:extLst>
            </p:cNvPr>
            <p:cNvSpPr txBox="1">
              <a:spLocks noChangeArrowheads="1"/>
            </p:cNvSpPr>
            <p:nvPr/>
          </p:nvSpPr>
          <p:spPr bwMode="auto">
            <a:xfrm>
              <a:off x="5219" y="2830"/>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R</a:t>
              </a:r>
              <a:endParaRPr kumimoji="0" lang="en-US" altLang="zh-CN" sz="2400">
                <a:latin typeface="Times New Roman" panose="02020603050405020304" pitchFamily="18" charset="0"/>
              </a:endParaRPr>
            </a:p>
          </p:txBody>
        </p:sp>
        <p:sp>
          <p:nvSpPr>
            <p:cNvPr id="109613" name="Text Box 47">
              <a:extLst>
                <a:ext uri="{FF2B5EF4-FFF2-40B4-BE49-F238E27FC236}">
                  <a16:creationId xmlns:a16="http://schemas.microsoft.com/office/drawing/2014/main" id="{B474034B-979B-4901-8D60-FC61FE92492C}"/>
                </a:ext>
              </a:extLst>
            </p:cNvPr>
            <p:cNvSpPr txBox="1">
              <a:spLocks noChangeArrowheads="1"/>
            </p:cNvSpPr>
            <p:nvPr/>
          </p:nvSpPr>
          <p:spPr bwMode="auto">
            <a:xfrm>
              <a:off x="3888" y="287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sp>
          <p:nvSpPr>
            <p:cNvPr id="109614" name="Text Box 48">
              <a:extLst>
                <a:ext uri="{FF2B5EF4-FFF2-40B4-BE49-F238E27FC236}">
                  <a16:creationId xmlns:a16="http://schemas.microsoft.com/office/drawing/2014/main" id="{499AE873-E028-4E55-A222-E572A44BDD83}"/>
                </a:ext>
              </a:extLst>
            </p:cNvPr>
            <p:cNvSpPr txBox="1">
              <a:spLocks noChangeArrowheads="1"/>
            </p:cNvSpPr>
            <p:nvPr/>
          </p:nvSpPr>
          <p:spPr bwMode="auto">
            <a:xfrm>
              <a:off x="3264" y="3419"/>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endParaRPr kumimoji="0" lang="en-US" altLang="zh-CN" sz="2400">
                <a:latin typeface="Times New Roman" panose="02020603050405020304" pitchFamily="18" charset="0"/>
              </a:endParaRPr>
            </a:p>
          </p:txBody>
        </p:sp>
        <p:sp>
          <p:nvSpPr>
            <p:cNvPr id="109615" name="Rectangle 49">
              <a:extLst>
                <a:ext uri="{FF2B5EF4-FFF2-40B4-BE49-F238E27FC236}">
                  <a16:creationId xmlns:a16="http://schemas.microsoft.com/office/drawing/2014/main" id="{D86162EC-7483-4018-BBDE-C6CD0E46595A}"/>
                </a:ext>
              </a:extLst>
            </p:cNvPr>
            <p:cNvSpPr>
              <a:spLocks noChangeArrowheads="1"/>
            </p:cNvSpPr>
            <p:nvPr/>
          </p:nvSpPr>
          <p:spPr bwMode="auto">
            <a:xfrm>
              <a:off x="4128" y="3626"/>
              <a:ext cx="240" cy="694"/>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284722" name="Text Box 50">
              <a:extLst>
                <a:ext uri="{FF2B5EF4-FFF2-40B4-BE49-F238E27FC236}">
                  <a16:creationId xmlns:a16="http://schemas.microsoft.com/office/drawing/2014/main" id="{F76EA8E1-80DE-44DD-9B48-646C90F461A3}"/>
                </a:ext>
              </a:extLst>
            </p:cNvPr>
            <p:cNvSpPr txBox="1">
              <a:spLocks noChangeArrowheads="1"/>
            </p:cNvSpPr>
            <p:nvPr/>
          </p:nvSpPr>
          <p:spPr bwMode="auto">
            <a:xfrm>
              <a:off x="3936" y="2686"/>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隶书" pitchFamily="49" charset="-122"/>
                  <a:ea typeface="隶书" pitchFamily="49" charset="-122"/>
                </a:rPr>
                <a:t>+</a:t>
              </a:r>
              <a:r>
                <a:rPr kumimoji="0" lang="zh-CN" altLang="en-US" b="1">
                  <a:solidFill>
                    <a:srgbClr val="FF3300"/>
                  </a:solidFill>
                  <a:effectLst>
                    <a:outerShdw blurRad="38100" dist="38100" dir="2700000" algn="tl">
                      <a:srgbClr val="C0C0C0"/>
                    </a:outerShdw>
                  </a:effectLst>
                  <a:latin typeface="Times New Roman" pitchFamily="18" charset="0"/>
                </a:rPr>
                <a:t>2</a:t>
              </a:r>
            </a:p>
          </p:txBody>
        </p:sp>
        <p:sp>
          <p:nvSpPr>
            <p:cNvPr id="109617" name="Oval 51">
              <a:extLst>
                <a:ext uri="{FF2B5EF4-FFF2-40B4-BE49-F238E27FC236}">
                  <a16:creationId xmlns:a16="http://schemas.microsoft.com/office/drawing/2014/main" id="{01178C45-580C-471F-8469-965DED0DBEEC}"/>
                </a:ext>
              </a:extLst>
            </p:cNvPr>
            <p:cNvSpPr>
              <a:spLocks noChangeArrowheads="1"/>
            </p:cNvSpPr>
            <p:nvPr/>
          </p:nvSpPr>
          <p:spPr bwMode="auto">
            <a:xfrm>
              <a:off x="3840" y="3258"/>
              <a:ext cx="240" cy="204"/>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9618" name="Rectangle 52">
              <a:extLst>
                <a:ext uri="{FF2B5EF4-FFF2-40B4-BE49-F238E27FC236}">
                  <a16:creationId xmlns:a16="http://schemas.microsoft.com/office/drawing/2014/main" id="{D324A51F-381E-442C-B93F-BEA7425380C0}"/>
                </a:ext>
              </a:extLst>
            </p:cNvPr>
            <p:cNvSpPr>
              <a:spLocks noChangeArrowheads="1"/>
            </p:cNvSpPr>
            <p:nvPr/>
          </p:nvSpPr>
          <p:spPr bwMode="auto">
            <a:xfrm>
              <a:off x="4608" y="3217"/>
              <a:ext cx="240" cy="449"/>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09619" name="Text Box 53">
              <a:extLst>
                <a:ext uri="{FF2B5EF4-FFF2-40B4-BE49-F238E27FC236}">
                  <a16:creationId xmlns:a16="http://schemas.microsoft.com/office/drawing/2014/main" id="{FDDAC116-E91B-415F-9111-E469F63718C8}"/>
                </a:ext>
              </a:extLst>
            </p:cNvPr>
            <p:cNvSpPr txBox="1">
              <a:spLocks noChangeArrowheads="1"/>
            </p:cNvSpPr>
            <p:nvPr/>
          </p:nvSpPr>
          <p:spPr bwMode="auto">
            <a:xfrm>
              <a:off x="4608" y="3320"/>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09620" name="Text Box 54">
              <a:extLst>
                <a:ext uri="{FF2B5EF4-FFF2-40B4-BE49-F238E27FC236}">
                  <a16:creationId xmlns:a16="http://schemas.microsoft.com/office/drawing/2014/main" id="{A12FEEAD-D2CB-4A31-B12C-4B768BA820E5}"/>
                </a:ext>
              </a:extLst>
            </p:cNvPr>
            <p:cNvSpPr txBox="1">
              <a:spLocks noChangeArrowheads="1"/>
            </p:cNvSpPr>
            <p:nvPr/>
          </p:nvSpPr>
          <p:spPr bwMode="auto">
            <a:xfrm>
              <a:off x="4110" y="382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endParaRPr lang="en-US" altLang="zh-CN" sz="2400">
                <a:latin typeface="Times New Roman" panose="02020603050405020304" pitchFamily="18" charset="0"/>
              </a:endParaRPr>
            </a:p>
          </p:txBody>
        </p:sp>
        <p:sp>
          <p:nvSpPr>
            <p:cNvPr id="109621" name="Text Box 55">
              <a:extLst>
                <a:ext uri="{FF2B5EF4-FFF2-40B4-BE49-F238E27FC236}">
                  <a16:creationId xmlns:a16="http://schemas.microsoft.com/office/drawing/2014/main" id="{CFF041D6-9751-4783-8F89-70C87E0A723F}"/>
                </a:ext>
              </a:extLst>
            </p:cNvPr>
            <p:cNvSpPr txBox="1">
              <a:spLocks noChangeArrowheads="1"/>
            </p:cNvSpPr>
            <p:nvPr/>
          </p:nvSpPr>
          <p:spPr bwMode="auto">
            <a:xfrm>
              <a:off x="3600" y="313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9622" name="Text Box 56">
              <a:extLst>
                <a:ext uri="{FF2B5EF4-FFF2-40B4-BE49-F238E27FC236}">
                  <a16:creationId xmlns:a16="http://schemas.microsoft.com/office/drawing/2014/main" id="{B56B3339-4C53-42C9-9063-8DEC98C0D1F1}"/>
                </a:ext>
              </a:extLst>
            </p:cNvPr>
            <p:cNvSpPr txBox="1">
              <a:spLocks noChangeArrowheads="1"/>
            </p:cNvSpPr>
            <p:nvPr/>
          </p:nvSpPr>
          <p:spPr bwMode="auto">
            <a:xfrm>
              <a:off x="4192" y="3402"/>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endParaRPr kumimoji="0" lang="en-US" altLang="zh-CN" sz="2400">
                <a:latin typeface="Times New Roman" panose="02020603050405020304" pitchFamily="18" charset="0"/>
              </a:endParaRPr>
            </a:p>
          </p:txBody>
        </p:sp>
        <p:sp>
          <p:nvSpPr>
            <p:cNvPr id="109623" name="Text Box 57">
              <a:extLst>
                <a:ext uri="{FF2B5EF4-FFF2-40B4-BE49-F238E27FC236}">
                  <a16:creationId xmlns:a16="http://schemas.microsoft.com/office/drawing/2014/main" id="{65A9D68B-0F4F-4E69-9A6B-89B644A3B6CE}"/>
                </a:ext>
              </a:extLst>
            </p:cNvPr>
            <p:cNvSpPr txBox="1">
              <a:spLocks noChangeArrowheads="1"/>
            </p:cNvSpPr>
            <p:nvPr/>
          </p:nvSpPr>
          <p:spPr bwMode="auto">
            <a:xfrm>
              <a:off x="4677" y="3009"/>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endParaRPr kumimoji="0" lang="en-US" altLang="zh-CN" sz="2400">
                <a:latin typeface="Times New Roman" panose="02020603050405020304" pitchFamily="18" charset="0"/>
              </a:endParaRPr>
            </a:p>
          </p:txBody>
        </p:sp>
      </p:grpSp>
      <p:grpSp>
        <p:nvGrpSpPr>
          <p:cNvPr id="109576" name="Group 84">
            <a:extLst>
              <a:ext uri="{FF2B5EF4-FFF2-40B4-BE49-F238E27FC236}">
                <a16:creationId xmlns:a16="http://schemas.microsoft.com/office/drawing/2014/main" id="{99481273-2107-47F8-8997-340666697CB3}"/>
              </a:ext>
            </a:extLst>
          </p:cNvPr>
          <p:cNvGrpSpPr>
            <a:grpSpLocks/>
          </p:cNvGrpSpPr>
          <p:nvPr/>
        </p:nvGrpSpPr>
        <p:grpSpPr bwMode="auto">
          <a:xfrm>
            <a:off x="4724400" y="3679825"/>
            <a:ext cx="3716338" cy="2614613"/>
            <a:chOff x="2976" y="2318"/>
            <a:chExt cx="2341" cy="1647"/>
          </a:xfrm>
        </p:grpSpPr>
        <p:sp>
          <p:nvSpPr>
            <p:cNvPr id="109577" name="Line 59">
              <a:extLst>
                <a:ext uri="{FF2B5EF4-FFF2-40B4-BE49-F238E27FC236}">
                  <a16:creationId xmlns:a16="http://schemas.microsoft.com/office/drawing/2014/main" id="{C4248E2F-B9E5-4634-8234-D25F86766974}"/>
                </a:ext>
              </a:extLst>
            </p:cNvPr>
            <p:cNvSpPr>
              <a:spLocks noChangeShapeType="1"/>
            </p:cNvSpPr>
            <p:nvPr/>
          </p:nvSpPr>
          <p:spPr bwMode="auto">
            <a:xfrm flipH="1">
              <a:off x="4346" y="3000"/>
              <a:ext cx="144" cy="336"/>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4732" name="Text Box 60">
              <a:extLst>
                <a:ext uri="{FF2B5EF4-FFF2-40B4-BE49-F238E27FC236}">
                  <a16:creationId xmlns:a16="http://schemas.microsoft.com/office/drawing/2014/main" id="{F23EA038-827F-4601-8636-3B1B6B74CF74}"/>
                </a:ext>
              </a:extLst>
            </p:cNvPr>
            <p:cNvSpPr txBox="1">
              <a:spLocks noChangeArrowheads="1"/>
            </p:cNvSpPr>
            <p:nvPr/>
          </p:nvSpPr>
          <p:spPr bwMode="auto">
            <a:xfrm>
              <a:off x="4202" y="2318"/>
              <a:ext cx="213"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宋体" pitchFamily="2" charset="-122"/>
                </a:rPr>
                <a:t>0</a:t>
              </a:r>
              <a:endParaRPr kumimoji="0" lang="zh-CN" altLang="en-US">
                <a:latin typeface="Times New Roman" pitchFamily="18" charset="0"/>
              </a:endParaRPr>
            </a:p>
          </p:txBody>
        </p:sp>
        <p:sp>
          <p:nvSpPr>
            <p:cNvPr id="284733" name="Text Box 61">
              <a:extLst>
                <a:ext uri="{FF2B5EF4-FFF2-40B4-BE49-F238E27FC236}">
                  <a16:creationId xmlns:a16="http://schemas.microsoft.com/office/drawing/2014/main" id="{00148793-6045-4325-A584-DBD75621948A}"/>
                </a:ext>
              </a:extLst>
            </p:cNvPr>
            <p:cNvSpPr txBox="1">
              <a:spLocks noChangeArrowheads="1"/>
            </p:cNvSpPr>
            <p:nvPr/>
          </p:nvSpPr>
          <p:spPr bwMode="auto">
            <a:xfrm>
              <a:off x="3641" y="2581"/>
              <a:ext cx="212"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0</a:t>
              </a:r>
              <a:endParaRPr kumimoji="0" lang="zh-CN" altLang="en-US">
                <a:latin typeface="Times New Roman" pitchFamily="18" charset="0"/>
              </a:endParaRPr>
            </a:p>
          </p:txBody>
        </p:sp>
        <p:sp>
          <p:nvSpPr>
            <p:cNvPr id="284734" name="Text Box 62">
              <a:extLst>
                <a:ext uri="{FF2B5EF4-FFF2-40B4-BE49-F238E27FC236}">
                  <a16:creationId xmlns:a16="http://schemas.microsoft.com/office/drawing/2014/main" id="{7E720A94-A540-4AF4-92C5-04B8EFA7466C}"/>
                </a:ext>
              </a:extLst>
            </p:cNvPr>
            <p:cNvSpPr txBox="1">
              <a:spLocks noChangeArrowheads="1"/>
            </p:cNvSpPr>
            <p:nvPr/>
          </p:nvSpPr>
          <p:spPr bwMode="auto">
            <a:xfrm>
              <a:off x="4422" y="2581"/>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-1</a:t>
              </a:r>
            </a:p>
          </p:txBody>
        </p:sp>
        <p:sp>
          <p:nvSpPr>
            <p:cNvPr id="109581" name="Line 63">
              <a:extLst>
                <a:ext uri="{FF2B5EF4-FFF2-40B4-BE49-F238E27FC236}">
                  <a16:creationId xmlns:a16="http://schemas.microsoft.com/office/drawing/2014/main" id="{0FD18114-01B9-4CC1-BC77-D6E37C48CB36}"/>
                </a:ext>
              </a:extLst>
            </p:cNvPr>
            <p:cNvSpPr>
              <a:spLocks noChangeShapeType="1"/>
            </p:cNvSpPr>
            <p:nvPr/>
          </p:nvSpPr>
          <p:spPr bwMode="auto">
            <a:xfrm>
              <a:off x="4202" y="2665"/>
              <a:ext cx="672" cy="587"/>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2" name="Line 64">
              <a:extLst>
                <a:ext uri="{FF2B5EF4-FFF2-40B4-BE49-F238E27FC236}">
                  <a16:creationId xmlns:a16="http://schemas.microsoft.com/office/drawing/2014/main" id="{358524EB-5CE4-4562-AD04-7B2BCED46DF9}"/>
                </a:ext>
              </a:extLst>
            </p:cNvPr>
            <p:cNvSpPr>
              <a:spLocks noChangeShapeType="1"/>
            </p:cNvSpPr>
            <p:nvPr/>
          </p:nvSpPr>
          <p:spPr bwMode="auto">
            <a:xfrm flipH="1">
              <a:off x="3386" y="2665"/>
              <a:ext cx="672" cy="671"/>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3" name="Rectangle 65">
              <a:extLst>
                <a:ext uri="{FF2B5EF4-FFF2-40B4-BE49-F238E27FC236}">
                  <a16:creationId xmlns:a16="http://schemas.microsoft.com/office/drawing/2014/main" id="{2E89746F-3D11-42C6-A11F-606C0991C8BB}"/>
                </a:ext>
              </a:extLst>
            </p:cNvPr>
            <p:cNvSpPr>
              <a:spLocks noChangeArrowheads="1"/>
            </p:cNvSpPr>
            <p:nvPr/>
          </p:nvSpPr>
          <p:spPr bwMode="auto">
            <a:xfrm>
              <a:off x="4826" y="3252"/>
              <a:ext cx="240" cy="629"/>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9584" name="Line 66">
              <a:extLst>
                <a:ext uri="{FF2B5EF4-FFF2-40B4-BE49-F238E27FC236}">
                  <a16:creationId xmlns:a16="http://schemas.microsoft.com/office/drawing/2014/main" id="{9EDC4B5D-641A-47E8-A738-24174B8F7489}"/>
                </a:ext>
              </a:extLst>
            </p:cNvPr>
            <p:cNvSpPr>
              <a:spLocks noChangeShapeType="1"/>
            </p:cNvSpPr>
            <p:nvPr/>
          </p:nvSpPr>
          <p:spPr bwMode="auto">
            <a:xfrm>
              <a:off x="3818" y="3000"/>
              <a:ext cx="192" cy="294"/>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5" name="Oval 67">
              <a:extLst>
                <a:ext uri="{FF2B5EF4-FFF2-40B4-BE49-F238E27FC236}">
                  <a16:creationId xmlns:a16="http://schemas.microsoft.com/office/drawing/2014/main" id="{3C7BD4F7-556A-4B59-BFB9-F9E6C2243B2A}"/>
                </a:ext>
              </a:extLst>
            </p:cNvPr>
            <p:cNvSpPr>
              <a:spLocks noChangeArrowheads="1"/>
            </p:cNvSpPr>
            <p:nvPr/>
          </p:nvSpPr>
          <p:spPr bwMode="auto">
            <a:xfrm>
              <a:off x="3674" y="2833"/>
              <a:ext cx="240"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9586" name="Oval 68">
              <a:extLst>
                <a:ext uri="{FF2B5EF4-FFF2-40B4-BE49-F238E27FC236}">
                  <a16:creationId xmlns:a16="http://schemas.microsoft.com/office/drawing/2014/main" id="{B1C55C8F-09C8-455B-A815-000CC31AFA5F}"/>
                </a:ext>
              </a:extLst>
            </p:cNvPr>
            <p:cNvSpPr>
              <a:spLocks noChangeArrowheads="1"/>
            </p:cNvSpPr>
            <p:nvPr/>
          </p:nvSpPr>
          <p:spPr bwMode="auto">
            <a:xfrm>
              <a:off x="4010" y="2497"/>
              <a:ext cx="240" cy="210"/>
            </a:xfrm>
            <a:prstGeom prst="ellipse">
              <a:avLst/>
            </a:prstGeom>
            <a:solidFill>
              <a:srgbClr val="FF7C80"/>
            </a:solidFill>
            <a:ln w="28575">
              <a:solidFill>
                <a:srgbClr val="FF7C8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9587" name="Rectangle 69">
              <a:extLst>
                <a:ext uri="{FF2B5EF4-FFF2-40B4-BE49-F238E27FC236}">
                  <a16:creationId xmlns:a16="http://schemas.microsoft.com/office/drawing/2014/main" id="{CB9ACD20-7451-4BF7-9D4E-0BC115362136}"/>
                </a:ext>
              </a:extLst>
            </p:cNvPr>
            <p:cNvSpPr>
              <a:spLocks noChangeArrowheads="1"/>
            </p:cNvSpPr>
            <p:nvPr/>
          </p:nvSpPr>
          <p:spPr bwMode="auto">
            <a:xfrm>
              <a:off x="3290" y="3252"/>
              <a:ext cx="240" cy="713"/>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9588" name="Text Box 70">
              <a:extLst>
                <a:ext uri="{FF2B5EF4-FFF2-40B4-BE49-F238E27FC236}">
                  <a16:creationId xmlns:a16="http://schemas.microsoft.com/office/drawing/2014/main" id="{8A9CBFE1-D7F5-4671-91AE-614E7884B3D2}"/>
                </a:ext>
              </a:extLst>
            </p:cNvPr>
            <p:cNvSpPr txBox="1">
              <a:spLocks noChangeArrowheads="1"/>
            </p:cNvSpPr>
            <p:nvPr/>
          </p:nvSpPr>
          <p:spPr bwMode="auto">
            <a:xfrm>
              <a:off x="4621" y="272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9589" name="Rectangle 71">
              <a:extLst>
                <a:ext uri="{FF2B5EF4-FFF2-40B4-BE49-F238E27FC236}">
                  <a16:creationId xmlns:a16="http://schemas.microsoft.com/office/drawing/2014/main" id="{AB89D405-7655-4F79-A60E-90F83F3A85D0}"/>
                </a:ext>
              </a:extLst>
            </p:cNvPr>
            <p:cNvSpPr>
              <a:spLocks noChangeArrowheads="1"/>
            </p:cNvSpPr>
            <p:nvPr/>
          </p:nvSpPr>
          <p:spPr bwMode="auto">
            <a:xfrm>
              <a:off x="3866" y="3252"/>
              <a:ext cx="240" cy="671"/>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09590" name="Oval 72">
              <a:extLst>
                <a:ext uri="{FF2B5EF4-FFF2-40B4-BE49-F238E27FC236}">
                  <a16:creationId xmlns:a16="http://schemas.microsoft.com/office/drawing/2014/main" id="{61F40D73-DA2F-4E28-A02E-8FC182AA0799}"/>
                </a:ext>
              </a:extLst>
            </p:cNvPr>
            <p:cNvSpPr>
              <a:spLocks noChangeArrowheads="1"/>
            </p:cNvSpPr>
            <p:nvPr/>
          </p:nvSpPr>
          <p:spPr bwMode="auto">
            <a:xfrm>
              <a:off x="4394" y="2833"/>
              <a:ext cx="240"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9591" name="Rectangle 73">
              <a:extLst>
                <a:ext uri="{FF2B5EF4-FFF2-40B4-BE49-F238E27FC236}">
                  <a16:creationId xmlns:a16="http://schemas.microsoft.com/office/drawing/2014/main" id="{7FDE0FFC-14F4-4D21-A403-88E728B57312}"/>
                </a:ext>
              </a:extLst>
            </p:cNvPr>
            <p:cNvSpPr>
              <a:spLocks noChangeArrowheads="1"/>
            </p:cNvSpPr>
            <p:nvPr/>
          </p:nvSpPr>
          <p:spPr bwMode="auto">
            <a:xfrm>
              <a:off x="4250" y="3252"/>
              <a:ext cx="240" cy="461"/>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09592" name="Text Box 74">
              <a:extLst>
                <a:ext uri="{FF2B5EF4-FFF2-40B4-BE49-F238E27FC236}">
                  <a16:creationId xmlns:a16="http://schemas.microsoft.com/office/drawing/2014/main" id="{B298A1DF-8A01-4B0D-AFBB-8EAFC9B6F44A}"/>
                </a:ext>
              </a:extLst>
            </p:cNvPr>
            <p:cNvSpPr txBox="1">
              <a:spLocks noChangeArrowheads="1"/>
            </p:cNvSpPr>
            <p:nvPr/>
          </p:nvSpPr>
          <p:spPr bwMode="auto">
            <a:xfrm>
              <a:off x="4259" y="3398"/>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09593" name="Text Box 75">
              <a:extLst>
                <a:ext uri="{FF2B5EF4-FFF2-40B4-BE49-F238E27FC236}">
                  <a16:creationId xmlns:a16="http://schemas.microsoft.com/office/drawing/2014/main" id="{26274F0D-346F-405C-BD27-EFC6CFC14EED}"/>
                </a:ext>
              </a:extLst>
            </p:cNvPr>
            <p:cNvSpPr txBox="1">
              <a:spLocks noChangeArrowheads="1"/>
            </p:cNvSpPr>
            <p:nvPr/>
          </p:nvSpPr>
          <p:spPr bwMode="auto">
            <a:xfrm>
              <a:off x="3866" y="348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endParaRPr lang="en-US" altLang="zh-CN" sz="2400">
                <a:latin typeface="Times New Roman" panose="02020603050405020304" pitchFamily="18" charset="0"/>
              </a:endParaRPr>
            </a:p>
          </p:txBody>
        </p:sp>
        <p:sp>
          <p:nvSpPr>
            <p:cNvPr id="109594" name="Text Box 76">
              <a:extLst>
                <a:ext uri="{FF2B5EF4-FFF2-40B4-BE49-F238E27FC236}">
                  <a16:creationId xmlns:a16="http://schemas.microsoft.com/office/drawing/2014/main" id="{16DA7EA8-AE81-44A0-8980-B3BED9E8F9F0}"/>
                </a:ext>
              </a:extLst>
            </p:cNvPr>
            <p:cNvSpPr txBox="1">
              <a:spLocks noChangeArrowheads="1"/>
            </p:cNvSpPr>
            <p:nvPr/>
          </p:nvSpPr>
          <p:spPr bwMode="auto">
            <a:xfrm>
              <a:off x="4970" y="3037"/>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R</a:t>
              </a:r>
            </a:p>
          </p:txBody>
        </p:sp>
        <p:sp>
          <p:nvSpPr>
            <p:cNvPr id="109595" name="Text Box 77">
              <a:extLst>
                <a:ext uri="{FF2B5EF4-FFF2-40B4-BE49-F238E27FC236}">
                  <a16:creationId xmlns:a16="http://schemas.microsoft.com/office/drawing/2014/main" id="{516F927B-CE65-49D1-A741-BC17B037477F}"/>
                </a:ext>
              </a:extLst>
            </p:cNvPr>
            <p:cNvSpPr txBox="1">
              <a:spLocks noChangeArrowheads="1"/>
            </p:cNvSpPr>
            <p:nvPr/>
          </p:nvSpPr>
          <p:spPr bwMode="auto">
            <a:xfrm>
              <a:off x="3770" y="236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sp>
          <p:nvSpPr>
            <p:cNvPr id="109596" name="Text Box 78">
              <a:extLst>
                <a:ext uri="{FF2B5EF4-FFF2-40B4-BE49-F238E27FC236}">
                  <a16:creationId xmlns:a16="http://schemas.microsoft.com/office/drawing/2014/main" id="{85327690-4ABA-429A-996D-DE8079966325}"/>
                </a:ext>
              </a:extLst>
            </p:cNvPr>
            <p:cNvSpPr txBox="1">
              <a:spLocks noChangeArrowheads="1"/>
            </p:cNvSpPr>
            <p:nvPr/>
          </p:nvSpPr>
          <p:spPr bwMode="auto">
            <a:xfrm>
              <a:off x="2976" y="3037"/>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9597" name="Text Box 79">
              <a:extLst>
                <a:ext uri="{FF2B5EF4-FFF2-40B4-BE49-F238E27FC236}">
                  <a16:creationId xmlns:a16="http://schemas.microsoft.com/office/drawing/2014/main" id="{045CFA4A-6F5A-4900-BAB2-D3C19603F928}"/>
                </a:ext>
              </a:extLst>
            </p:cNvPr>
            <p:cNvSpPr txBox="1">
              <a:spLocks noChangeArrowheads="1"/>
            </p:cNvSpPr>
            <p:nvPr/>
          </p:nvSpPr>
          <p:spPr bwMode="auto">
            <a:xfrm>
              <a:off x="3373" y="272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9598" name="Text Box 80">
              <a:extLst>
                <a:ext uri="{FF2B5EF4-FFF2-40B4-BE49-F238E27FC236}">
                  <a16:creationId xmlns:a16="http://schemas.microsoft.com/office/drawing/2014/main" id="{C78DA386-1207-4EB6-8981-F0816377785D}"/>
                </a:ext>
              </a:extLst>
            </p:cNvPr>
            <p:cNvSpPr txBox="1">
              <a:spLocks noChangeArrowheads="1"/>
            </p:cNvSpPr>
            <p:nvPr/>
          </p:nvSpPr>
          <p:spPr bwMode="auto">
            <a:xfrm>
              <a:off x="3888" y="2976"/>
              <a:ext cx="3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p>
          </p:txBody>
        </p:sp>
        <p:sp>
          <p:nvSpPr>
            <p:cNvPr id="109599" name="Text Box 81">
              <a:extLst>
                <a:ext uri="{FF2B5EF4-FFF2-40B4-BE49-F238E27FC236}">
                  <a16:creationId xmlns:a16="http://schemas.microsoft.com/office/drawing/2014/main" id="{92E5CA81-F973-403C-891B-0C462186CDCD}"/>
                </a:ext>
              </a:extLst>
            </p:cNvPr>
            <p:cNvSpPr txBox="1">
              <a:spLocks noChangeArrowheads="1"/>
            </p:cNvSpPr>
            <p:nvPr/>
          </p:nvSpPr>
          <p:spPr bwMode="auto">
            <a:xfrm>
              <a:off x="4128" y="2976"/>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9CECF333-D7D2-47B8-8ADE-E01307E105FA}"/>
              </a:ext>
            </a:extLst>
          </p:cNvPr>
          <p:cNvSpPr>
            <a:spLocks noGrp="1" noChangeArrowheads="1"/>
          </p:cNvSpPr>
          <p:nvPr>
            <p:ph type="title"/>
          </p:nvPr>
        </p:nvSpPr>
        <p:spPr>
          <a:xfrm>
            <a:off x="457200" y="1981200"/>
            <a:ext cx="80772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(先右后左双向旋转</a:t>
            </a:r>
            <a:r>
              <a:rPr lang="en-US" altLang="zh-CN" sz="3200">
                <a:latin typeface="黑体" panose="02010609060101010101" pitchFamily="49" charset="-122"/>
                <a:ea typeface="黑体" panose="02010609060101010101" pitchFamily="49" charset="-122"/>
              </a:rPr>
              <a:t>)</a:t>
            </a:r>
          </a:p>
        </p:txBody>
      </p:sp>
      <p:sp>
        <p:nvSpPr>
          <p:cNvPr id="111619" name="Text Box 3">
            <a:extLst>
              <a:ext uri="{FF2B5EF4-FFF2-40B4-BE49-F238E27FC236}">
                <a16:creationId xmlns:a16="http://schemas.microsoft.com/office/drawing/2014/main" id="{F742EBEF-C231-49BA-8F72-14BBA2C514C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09B18B0-B9C1-48A9-AD9C-327AB5B32C26}" type="slidenum">
              <a:rPr lang="zh-CN" altLang="en-US" sz="2400"/>
              <a:pPr algn="r" eaLnBrk="1" hangingPunct="1">
                <a:spcBef>
                  <a:spcPct val="50000"/>
                </a:spcBef>
                <a:buClrTx/>
                <a:buSzTx/>
                <a:buFontTx/>
                <a:buNone/>
              </a:pPr>
              <a:t>42</a:t>
            </a:fld>
            <a:endParaRPr lang="en-US" altLang="zh-CN" sz="2400"/>
          </a:p>
        </p:txBody>
      </p:sp>
      <p:sp>
        <p:nvSpPr>
          <p:cNvPr id="111620" name="Text Box 4">
            <a:extLst>
              <a:ext uri="{FF2B5EF4-FFF2-40B4-BE49-F238E27FC236}">
                <a16:creationId xmlns:a16="http://schemas.microsoft.com/office/drawing/2014/main" id="{8D615B23-49A0-4A01-B12A-113FD0A5416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11621" name="Rectangle 5">
            <a:extLst>
              <a:ext uri="{FF2B5EF4-FFF2-40B4-BE49-F238E27FC236}">
                <a16:creationId xmlns:a16="http://schemas.microsoft.com/office/drawing/2014/main" id="{F76AF86D-3A9F-4C8F-A889-2180D809E1B2}"/>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在</a:t>
            </a:r>
            <a:r>
              <a:rPr lang="en-US" altLang="zh-CN" b="1">
                <a:latin typeface="黑体" panose="02010609060101010101" pitchFamily="49" charset="-122"/>
                <a:ea typeface="黑体" panose="02010609060101010101" pitchFamily="49" charset="-122"/>
              </a:rPr>
              <a:t>C</a:t>
            </a:r>
            <a:r>
              <a:rPr lang="zh-CN" altLang="en-US" b="1">
                <a:latin typeface="黑体" panose="02010609060101010101" pitchFamily="49" charset="-122"/>
                <a:ea typeface="黑体" panose="02010609060101010101" pitchFamily="49" charset="-122"/>
              </a:rPr>
              <a:t>的子树</a:t>
            </a:r>
            <a:r>
              <a:rPr lang="en-US" altLang="zh-CN" b="1">
                <a:solidFill>
                  <a:srgbClr val="FF0000"/>
                </a:solidFill>
                <a:latin typeface="黑体" panose="02010609060101010101" pitchFamily="49" charset="-122"/>
                <a:ea typeface="黑体" panose="02010609060101010101" pitchFamily="49" charset="-122"/>
              </a:rPr>
              <a:t>C</a:t>
            </a:r>
            <a:r>
              <a:rPr lang="en-US" altLang="zh-CN" b="1" baseline="-25000">
                <a:solidFill>
                  <a:srgbClr val="FF0000"/>
                </a:solidFill>
                <a:latin typeface="黑体" panose="02010609060101010101" pitchFamily="49" charset="-122"/>
                <a:ea typeface="黑体" panose="02010609060101010101" pitchFamily="49" charset="-122"/>
              </a:rPr>
              <a:t>L</a:t>
            </a:r>
            <a:r>
              <a:rPr lang="zh-CN" altLang="en-US" b="1">
                <a:solidFill>
                  <a:srgbClr val="FF0000"/>
                </a:solidFill>
                <a:latin typeface="黑体" panose="02010609060101010101" pitchFamily="49" charset="-122"/>
                <a:ea typeface="黑体" panose="02010609060101010101" pitchFamily="49" charset="-122"/>
              </a:rPr>
              <a:t>或</a:t>
            </a:r>
            <a:r>
              <a:rPr lang="en-US" altLang="zh-CN" b="1">
                <a:solidFill>
                  <a:srgbClr val="FF0000"/>
                </a:solidFill>
                <a:latin typeface="黑体" panose="02010609060101010101" pitchFamily="49" charset="-122"/>
                <a:ea typeface="黑体" panose="02010609060101010101" pitchFamily="49" charset="-122"/>
              </a:rPr>
              <a:t>C</a:t>
            </a:r>
            <a:r>
              <a:rPr lang="en-US" altLang="zh-CN" b="1" baseline="-25000">
                <a:solidFill>
                  <a:srgbClr val="FF0000"/>
                </a:solidFill>
                <a:latin typeface="黑体" panose="02010609060101010101" pitchFamily="49" charset="-122"/>
                <a:ea typeface="黑体" panose="02010609060101010101" pitchFamily="49" charset="-122"/>
              </a:rPr>
              <a:t>R</a:t>
            </a:r>
            <a:r>
              <a:rPr lang="zh-CN" altLang="en-US" b="1">
                <a:latin typeface="黑体" panose="02010609060101010101" pitchFamily="49" charset="-122"/>
                <a:ea typeface="黑体" panose="02010609060101010101" pitchFamily="49" charset="-122"/>
              </a:rPr>
              <a:t>中插入新结点，该子树的高度增1。结点</a:t>
            </a:r>
            <a:r>
              <a:rPr lang="en-US" altLang="zh-CN" b="1">
                <a:latin typeface="黑体" panose="02010609060101010101" pitchFamily="49" charset="-122"/>
                <a:ea typeface="黑体" panose="02010609060101010101" pitchFamily="49" charset="-122"/>
              </a:rPr>
              <a:t>A</a:t>
            </a:r>
            <a:r>
              <a:rPr lang="zh-CN" altLang="en-US" b="1">
                <a:latin typeface="黑体" panose="02010609060101010101" pitchFamily="49" charset="-122"/>
                <a:ea typeface="黑体" panose="02010609060101010101" pitchFamily="49" charset="-122"/>
              </a:rPr>
              <a:t>的平衡因子变为-2，发生了不平衡</a:t>
            </a:r>
          </a:p>
        </p:txBody>
      </p:sp>
      <p:sp>
        <p:nvSpPr>
          <p:cNvPr id="111622" name="Rectangle 6">
            <a:extLst>
              <a:ext uri="{FF2B5EF4-FFF2-40B4-BE49-F238E27FC236}">
                <a16:creationId xmlns:a16="http://schemas.microsoft.com/office/drawing/2014/main" id="{37E79A62-1FC5-4825-95AE-518BA781754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11623" name="Group 113">
            <a:extLst>
              <a:ext uri="{FF2B5EF4-FFF2-40B4-BE49-F238E27FC236}">
                <a16:creationId xmlns:a16="http://schemas.microsoft.com/office/drawing/2014/main" id="{78501682-ECBE-4442-94B8-E4E6D6D5481B}"/>
              </a:ext>
            </a:extLst>
          </p:cNvPr>
          <p:cNvGrpSpPr>
            <a:grpSpLocks/>
          </p:cNvGrpSpPr>
          <p:nvPr/>
        </p:nvGrpSpPr>
        <p:grpSpPr bwMode="auto">
          <a:xfrm>
            <a:off x="533400" y="3962400"/>
            <a:ext cx="3430588" cy="2667000"/>
            <a:chOff x="288" y="2448"/>
            <a:chExt cx="2161" cy="1728"/>
          </a:xfrm>
        </p:grpSpPr>
        <p:sp>
          <p:nvSpPr>
            <p:cNvPr id="285755" name="Text Box 59">
              <a:extLst>
                <a:ext uri="{FF2B5EF4-FFF2-40B4-BE49-F238E27FC236}">
                  <a16:creationId xmlns:a16="http://schemas.microsoft.com/office/drawing/2014/main" id="{415FFF9F-04B9-42B2-AE7B-0A61413BF826}"/>
                </a:ext>
              </a:extLst>
            </p:cNvPr>
            <p:cNvSpPr txBox="1">
              <a:spLocks noChangeArrowheads="1"/>
            </p:cNvSpPr>
            <p:nvPr/>
          </p:nvSpPr>
          <p:spPr bwMode="auto">
            <a:xfrm>
              <a:off x="1071" y="2448"/>
              <a:ext cx="276" cy="296"/>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-1</a:t>
              </a:r>
            </a:p>
          </p:txBody>
        </p:sp>
        <p:sp>
          <p:nvSpPr>
            <p:cNvPr id="285756" name="Text Box 60">
              <a:extLst>
                <a:ext uri="{FF2B5EF4-FFF2-40B4-BE49-F238E27FC236}">
                  <a16:creationId xmlns:a16="http://schemas.microsoft.com/office/drawing/2014/main" id="{8AE21F7D-9428-4212-B537-F830F5985598}"/>
                </a:ext>
              </a:extLst>
            </p:cNvPr>
            <p:cNvSpPr txBox="1">
              <a:spLocks noChangeArrowheads="1"/>
            </p:cNvSpPr>
            <p:nvPr/>
          </p:nvSpPr>
          <p:spPr bwMode="auto">
            <a:xfrm>
              <a:off x="1440" y="2785"/>
              <a:ext cx="212" cy="293"/>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85757" name="Text Box 61">
              <a:extLst>
                <a:ext uri="{FF2B5EF4-FFF2-40B4-BE49-F238E27FC236}">
                  <a16:creationId xmlns:a16="http://schemas.microsoft.com/office/drawing/2014/main" id="{E565B289-0505-4257-A258-FE84773EDDCB}"/>
                </a:ext>
              </a:extLst>
            </p:cNvPr>
            <p:cNvSpPr txBox="1">
              <a:spLocks noChangeArrowheads="1"/>
            </p:cNvSpPr>
            <p:nvPr/>
          </p:nvSpPr>
          <p:spPr bwMode="auto">
            <a:xfrm>
              <a:off x="1132" y="3080"/>
              <a:ext cx="212" cy="296"/>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85758" name="Text Box 62">
              <a:extLst>
                <a:ext uri="{FF2B5EF4-FFF2-40B4-BE49-F238E27FC236}">
                  <a16:creationId xmlns:a16="http://schemas.microsoft.com/office/drawing/2014/main" id="{15C3B6E2-A5F3-42F7-9A60-DF50A658B0D7}"/>
                </a:ext>
              </a:extLst>
            </p:cNvPr>
            <p:cNvSpPr txBox="1">
              <a:spLocks noChangeArrowheads="1"/>
            </p:cNvSpPr>
            <p:nvPr/>
          </p:nvSpPr>
          <p:spPr bwMode="auto">
            <a:xfrm>
              <a:off x="576" y="2899"/>
              <a:ext cx="116" cy="296"/>
            </a:xfrm>
            <a:prstGeom prst="rect">
              <a:avLst/>
            </a:prstGeom>
            <a:noFill/>
            <a:ln w="9525">
              <a:noFill/>
              <a:miter lim="800000"/>
              <a:headEnd/>
              <a:tailEnd/>
            </a:ln>
            <a:effectLst/>
          </p:spPr>
          <p:txBody>
            <a:bodyPr wrap="none">
              <a:spAutoFit/>
            </a:bodyPr>
            <a:lstStyle/>
            <a:p>
              <a:pPr eaLnBrk="1" hangingPunct="1">
                <a:defRPr/>
              </a:pPr>
              <a:endParaRPr kumimoji="0" lang="zh-CN" altLang="en-US" b="1">
                <a:solidFill>
                  <a:srgbClr val="FF3300"/>
                </a:solidFill>
                <a:effectLst>
                  <a:outerShdw blurRad="38100" dist="38100" dir="2700000" algn="tl">
                    <a:srgbClr val="C0C0C0"/>
                  </a:outerShdw>
                </a:effectLst>
                <a:latin typeface="Times New Roman" pitchFamily="18" charset="0"/>
              </a:endParaRPr>
            </a:p>
          </p:txBody>
        </p:sp>
        <p:sp>
          <p:nvSpPr>
            <p:cNvPr id="111655" name="Line 63">
              <a:extLst>
                <a:ext uri="{FF2B5EF4-FFF2-40B4-BE49-F238E27FC236}">
                  <a16:creationId xmlns:a16="http://schemas.microsoft.com/office/drawing/2014/main" id="{1E0A3402-C0EC-4A65-8880-4FFAA124247C}"/>
                </a:ext>
              </a:extLst>
            </p:cNvPr>
            <p:cNvSpPr>
              <a:spLocks noChangeShapeType="1"/>
            </p:cNvSpPr>
            <p:nvPr/>
          </p:nvSpPr>
          <p:spPr bwMode="auto">
            <a:xfrm flipH="1">
              <a:off x="1056" y="3460"/>
              <a:ext cx="192" cy="25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56" name="Line 64">
              <a:extLst>
                <a:ext uri="{FF2B5EF4-FFF2-40B4-BE49-F238E27FC236}">
                  <a16:creationId xmlns:a16="http://schemas.microsoft.com/office/drawing/2014/main" id="{DF70B5C2-41A7-4481-A715-473EE8098EF7}"/>
                </a:ext>
              </a:extLst>
            </p:cNvPr>
            <p:cNvSpPr>
              <a:spLocks noChangeShapeType="1"/>
            </p:cNvSpPr>
            <p:nvPr/>
          </p:nvSpPr>
          <p:spPr bwMode="auto">
            <a:xfrm>
              <a:off x="1296" y="3502"/>
              <a:ext cx="192" cy="210"/>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5761" name="Text Box 65">
              <a:extLst>
                <a:ext uri="{FF2B5EF4-FFF2-40B4-BE49-F238E27FC236}">
                  <a16:creationId xmlns:a16="http://schemas.microsoft.com/office/drawing/2014/main" id="{9B3870C5-A267-434D-8C7A-1C479A9CB18C}"/>
                </a:ext>
              </a:extLst>
            </p:cNvPr>
            <p:cNvSpPr txBox="1">
              <a:spLocks noChangeArrowheads="1"/>
            </p:cNvSpPr>
            <p:nvPr/>
          </p:nvSpPr>
          <p:spPr bwMode="auto">
            <a:xfrm>
              <a:off x="1875" y="3251"/>
              <a:ext cx="116" cy="295"/>
            </a:xfrm>
            <a:prstGeom prst="rect">
              <a:avLst/>
            </a:prstGeom>
            <a:noFill/>
            <a:ln w="9525">
              <a:noFill/>
              <a:miter lim="800000"/>
              <a:headEnd/>
              <a:tailEnd/>
            </a:ln>
            <a:effectLst/>
          </p:spPr>
          <p:txBody>
            <a:bodyPr wrap="none">
              <a:spAutoFit/>
            </a:bodyPr>
            <a:lstStyle/>
            <a:p>
              <a:pPr eaLnBrk="1" hangingPunct="1">
                <a:defRPr/>
              </a:pPr>
              <a:endParaRPr kumimoji="0" lang="zh-CN" altLang="en-US" b="1">
                <a:solidFill>
                  <a:srgbClr val="FF3300"/>
                </a:solidFill>
                <a:effectLst>
                  <a:outerShdw blurRad="38100" dist="38100" dir="2700000" algn="tl">
                    <a:srgbClr val="C0C0C0"/>
                  </a:outerShdw>
                </a:effectLst>
                <a:latin typeface="Times New Roman" pitchFamily="18" charset="0"/>
              </a:endParaRPr>
            </a:p>
          </p:txBody>
        </p:sp>
        <p:sp>
          <p:nvSpPr>
            <p:cNvPr id="111658" name="Line 66">
              <a:extLst>
                <a:ext uri="{FF2B5EF4-FFF2-40B4-BE49-F238E27FC236}">
                  <a16:creationId xmlns:a16="http://schemas.microsoft.com/office/drawing/2014/main" id="{E4CF823B-E741-41D3-8B02-73791DA9D05E}"/>
                </a:ext>
              </a:extLst>
            </p:cNvPr>
            <p:cNvSpPr>
              <a:spLocks noChangeShapeType="1"/>
            </p:cNvSpPr>
            <p:nvPr/>
          </p:nvSpPr>
          <p:spPr bwMode="auto">
            <a:xfrm flipH="1">
              <a:off x="672" y="2869"/>
              <a:ext cx="432" cy="38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59" name="Line 67">
              <a:extLst>
                <a:ext uri="{FF2B5EF4-FFF2-40B4-BE49-F238E27FC236}">
                  <a16:creationId xmlns:a16="http://schemas.microsoft.com/office/drawing/2014/main" id="{EB6958EE-F25C-480A-A664-A088B707F832}"/>
                </a:ext>
              </a:extLst>
            </p:cNvPr>
            <p:cNvSpPr>
              <a:spLocks noChangeShapeType="1"/>
            </p:cNvSpPr>
            <p:nvPr/>
          </p:nvSpPr>
          <p:spPr bwMode="auto">
            <a:xfrm>
              <a:off x="1248" y="2869"/>
              <a:ext cx="672" cy="675"/>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60" name="Rectangle 68">
              <a:extLst>
                <a:ext uri="{FF2B5EF4-FFF2-40B4-BE49-F238E27FC236}">
                  <a16:creationId xmlns:a16="http://schemas.microsoft.com/office/drawing/2014/main" id="{8C8501EA-FA28-4D6E-9DAA-433510D92942}"/>
                </a:ext>
              </a:extLst>
            </p:cNvPr>
            <p:cNvSpPr>
              <a:spLocks noChangeArrowheads="1"/>
            </p:cNvSpPr>
            <p:nvPr/>
          </p:nvSpPr>
          <p:spPr bwMode="auto">
            <a:xfrm>
              <a:off x="576" y="3164"/>
              <a:ext cx="240" cy="633"/>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1661" name="Line 69">
              <a:extLst>
                <a:ext uri="{FF2B5EF4-FFF2-40B4-BE49-F238E27FC236}">
                  <a16:creationId xmlns:a16="http://schemas.microsoft.com/office/drawing/2014/main" id="{02E704A3-1990-4A12-AD43-71B0C1D8BF84}"/>
                </a:ext>
              </a:extLst>
            </p:cNvPr>
            <p:cNvSpPr>
              <a:spLocks noChangeShapeType="1"/>
            </p:cNvSpPr>
            <p:nvPr/>
          </p:nvSpPr>
          <p:spPr bwMode="auto">
            <a:xfrm flipH="1">
              <a:off x="1248" y="3207"/>
              <a:ext cx="205" cy="253"/>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62" name="Oval 70">
              <a:extLst>
                <a:ext uri="{FF2B5EF4-FFF2-40B4-BE49-F238E27FC236}">
                  <a16:creationId xmlns:a16="http://schemas.microsoft.com/office/drawing/2014/main" id="{8F6CBCD6-E03C-4447-AC93-4B89EE76B4D7}"/>
                </a:ext>
              </a:extLst>
            </p:cNvPr>
            <p:cNvSpPr>
              <a:spLocks noChangeArrowheads="1"/>
            </p:cNvSpPr>
            <p:nvPr/>
          </p:nvSpPr>
          <p:spPr bwMode="auto">
            <a:xfrm>
              <a:off x="1392" y="3038"/>
              <a:ext cx="240" cy="211"/>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1663" name="Oval 71">
              <a:extLst>
                <a:ext uri="{FF2B5EF4-FFF2-40B4-BE49-F238E27FC236}">
                  <a16:creationId xmlns:a16="http://schemas.microsoft.com/office/drawing/2014/main" id="{9D8D2B40-C5A8-4BD1-9898-42D98A8FD84B}"/>
                </a:ext>
              </a:extLst>
            </p:cNvPr>
            <p:cNvSpPr>
              <a:spLocks noChangeArrowheads="1"/>
            </p:cNvSpPr>
            <p:nvPr/>
          </p:nvSpPr>
          <p:spPr bwMode="auto">
            <a:xfrm>
              <a:off x="1069" y="2701"/>
              <a:ext cx="240" cy="211"/>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1664" name="Rectangle 72">
              <a:extLst>
                <a:ext uri="{FF2B5EF4-FFF2-40B4-BE49-F238E27FC236}">
                  <a16:creationId xmlns:a16="http://schemas.microsoft.com/office/drawing/2014/main" id="{A59CD495-D7A5-4EBB-B0CD-2124ED6D44C6}"/>
                </a:ext>
              </a:extLst>
            </p:cNvPr>
            <p:cNvSpPr>
              <a:spLocks noChangeArrowheads="1"/>
            </p:cNvSpPr>
            <p:nvPr/>
          </p:nvSpPr>
          <p:spPr bwMode="auto">
            <a:xfrm>
              <a:off x="1920" y="3502"/>
              <a:ext cx="240" cy="674"/>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1665" name="Text Box 73">
              <a:extLst>
                <a:ext uri="{FF2B5EF4-FFF2-40B4-BE49-F238E27FC236}">
                  <a16:creationId xmlns:a16="http://schemas.microsoft.com/office/drawing/2014/main" id="{D1510FE4-37D8-43B9-BF68-8AE243D8008C}"/>
                </a:ext>
              </a:extLst>
            </p:cNvPr>
            <p:cNvSpPr txBox="1">
              <a:spLocks noChangeArrowheads="1"/>
            </p:cNvSpPr>
            <p:nvPr/>
          </p:nvSpPr>
          <p:spPr bwMode="auto">
            <a:xfrm>
              <a:off x="1283" y="2551"/>
              <a:ext cx="25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11666" name="Text Box 74">
              <a:extLst>
                <a:ext uri="{FF2B5EF4-FFF2-40B4-BE49-F238E27FC236}">
                  <a16:creationId xmlns:a16="http://schemas.microsoft.com/office/drawing/2014/main" id="{AA940399-DF63-4339-8EDC-C718B22AF60E}"/>
                </a:ext>
              </a:extLst>
            </p:cNvPr>
            <p:cNvSpPr txBox="1">
              <a:spLocks noChangeArrowheads="1"/>
            </p:cNvSpPr>
            <p:nvPr/>
          </p:nvSpPr>
          <p:spPr bwMode="auto">
            <a:xfrm>
              <a:off x="1619" y="2931"/>
              <a:ext cx="24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11667" name="Text Box 75">
              <a:extLst>
                <a:ext uri="{FF2B5EF4-FFF2-40B4-BE49-F238E27FC236}">
                  <a16:creationId xmlns:a16="http://schemas.microsoft.com/office/drawing/2014/main" id="{8A8765BC-C4CD-4A64-9120-AEECB4D3DBE7}"/>
                </a:ext>
              </a:extLst>
            </p:cNvPr>
            <p:cNvSpPr txBox="1">
              <a:spLocks noChangeArrowheads="1"/>
            </p:cNvSpPr>
            <p:nvPr/>
          </p:nvSpPr>
          <p:spPr bwMode="auto">
            <a:xfrm>
              <a:off x="2113" y="3285"/>
              <a:ext cx="336"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11668" name="Text Box 76">
              <a:extLst>
                <a:ext uri="{FF2B5EF4-FFF2-40B4-BE49-F238E27FC236}">
                  <a16:creationId xmlns:a16="http://schemas.microsoft.com/office/drawing/2014/main" id="{6FEF95F8-7FE7-4AF7-9AAC-D257692E5769}"/>
                </a:ext>
              </a:extLst>
            </p:cNvPr>
            <p:cNvSpPr txBox="1">
              <a:spLocks noChangeArrowheads="1"/>
            </p:cNvSpPr>
            <p:nvPr/>
          </p:nvSpPr>
          <p:spPr bwMode="auto">
            <a:xfrm>
              <a:off x="899" y="3201"/>
              <a:ext cx="25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sp>
          <p:nvSpPr>
            <p:cNvPr id="111669" name="Rectangle 77">
              <a:extLst>
                <a:ext uri="{FF2B5EF4-FFF2-40B4-BE49-F238E27FC236}">
                  <a16:creationId xmlns:a16="http://schemas.microsoft.com/office/drawing/2014/main" id="{DDC17B16-966E-474B-8CB9-F241AC2C5D20}"/>
                </a:ext>
              </a:extLst>
            </p:cNvPr>
            <p:cNvSpPr>
              <a:spLocks noChangeArrowheads="1"/>
            </p:cNvSpPr>
            <p:nvPr/>
          </p:nvSpPr>
          <p:spPr bwMode="auto">
            <a:xfrm>
              <a:off x="912" y="3712"/>
              <a:ext cx="240" cy="464"/>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11670" name="Rectangle 78">
              <a:extLst>
                <a:ext uri="{FF2B5EF4-FFF2-40B4-BE49-F238E27FC236}">
                  <a16:creationId xmlns:a16="http://schemas.microsoft.com/office/drawing/2014/main" id="{5A756356-4C56-4DD2-8781-A69563F51BC2}"/>
                </a:ext>
              </a:extLst>
            </p:cNvPr>
            <p:cNvSpPr>
              <a:spLocks noChangeArrowheads="1"/>
            </p:cNvSpPr>
            <p:nvPr/>
          </p:nvSpPr>
          <p:spPr bwMode="auto">
            <a:xfrm>
              <a:off x="1392" y="3712"/>
              <a:ext cx="240" cy="464"/>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11671" name="Text Box 79">
              <a:extLst>
                <a:ext uri="{FF2B5EF4-FFF2-40B4-BE49-F238E27FC236}">
                  <a16:creationId xmlns:a16="http://schemas.microsoft.com/office/drawing/2014/main" id="{903905C6-09E9-4F4F-8E97-8AC4D78CC295}"/>
                </a:ext>
              </a:extLst>
            </p:cNvPr>
            <p:cNvSpPr txBox="1">
              <a:spLocks noChangeArrowheads="1"/>
            </p:cNvSpPr>
            <p:nvPr/>
          </p:nvSpPr>
          <p:spPr bwMode="auto">
            <a:xfrm>
              <a:off x="1401" y="3791"/>
              <a:ext cx="38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11672" name="Text Box 80">
              <a:extLst>
                <a:ext uri="{FF2B5EF4-FFF2-40B4-BE49-F238E27FC236}">
                  <a16:creationId xmlns:a16="http://schemas.microsoft.com/office/drawing/2014/main" id="{B458CA49-A346-45D7-861C-F1B3E7AF817B}"/>
                </a:ext>
              </a:extLst>
            </p:cNvPr>
            <p:cNvSpPr txBox="1">
              <a:spLocks noChangeArrowheads="1"/>
            </p:cNvSpPr>
            <p:nvPr/>
          </p:nvSpPr>
          <p:spPr bwMode="auto">
            <a:xfrm>
              <a:off x="288" y="2931"/>
              <a:ext cx="34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L</a:t>
              </a:r>
            </a:p>
          </p:txBody>
        </p:sp>
        <p:sp>
          <p:nvSpPr>
            <p:cNvPr id="111673" name="Text Box 81">
              <a:extLst>
                <a:ext uri="{FF2B5EF4-FFF2-40B4-BE49-F238E27FC236}">
                  <a16:creationId xmlns:a16="http://schemas.microsoft.com/office/drawing/2014/main" id="{FF7DEC7C-4606-4F6F-840E-2E52FBDA6884}"/>
                </a:ext>
              </a:extLst>
            </p:cNvPr>
            <p:cNvSpPr txBox="1">
              <a:spLocks noChangeArrowheads="1"/>
            </p:cNvSpPr>
            <p:nvPr/>
          </p:nvSpPr>
          <p:spPr bwMode="auto">
            <a:xfrm>
              <a:off x="789" y="3429"/>
              <a:ext cx="34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p>
          </p:txBody>
        </p:sp>
        <p:sp>
          <p:nvSpPr>
            <p:cNvPr id="111674" name="Text Box 82">
              <a:extLst>
                <a:ext uri="{FF2B5EF4-FFF2-40B4-BE49-F238E27FC236}">
                  <a16:creationId xmlns:a16="http://schemas.microsoft.com/office/drawing/2014/main" id="{5F4B562B-A6B8-4A70-B819-6D9FB7A63246}"/>
                </a:ext>
              </a:extLst>
            </p:cNvPr>
            <p:cNvSpPr txBox="1">
              <a:spLocks noChangeArrowheads="1"/>
            </p:cNvSpPr>
            <p:nvPr/>
          </p:nvSpPr>
          <p:spPr bwMode="auto">
            <a:xfrm>
              <a:off x="1440" y="3479"/>
              <a:ext cx="34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p>
          </p:txBody>
        </p:sp>
        <p:sp>
          <p:nvSpPr>
            <p:cNvPr id="111675" name="Text Box 83">
              <a:extLst>
                <a:ext uri="{FF2B5EF4-FFF2-40B4-BE49-F238E27FC236}">
                  <a16:creationId xmlns:a16="http://schemas.microsoft.com/office/drawing/2014/main" id="{BB86029B-D3B8-4BDB-9614-0C755A1E8EC1}"/>
                </a:ext>
              </a:extLst>
            </p:cNvPr>
            <p:cNvSpPr txBox="1">
              <a:spLocks noChangeArrowheads="1"/>
            </p:cNvSpPr>
            <p:nvPr/>
          </p:nvSpPr>
          <p:spPr bwMode="auto">
            <a:xfrm>
              <a:off x="864" y="3791"/>
              <a:ext cx="38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11676" name="Oval 84">
              <a:extLst>
                <a:ext uri="{FF2B5EF4-FFF2-40B4-BE49-F238E27FC236}">
                  <a16:creationId xmlns:a16="http://schemas.microsoft.com/office/drawing/2014/main" id="{DDFAB316-E00A-4458-8E3F-D9721767EF2D}"/>
                </a:ext>
              </a:extLst>
            </p:cNvPr>
            <p:cNvSpPr>
              <a:spLocks noChangeArrowheads="1"/>
            </p:cNvSpPr>
            <p:nvPr/>
          </p:nvSpPr>
          <p:spPr bwMode="auto">
            <a:xfrm>
              <a:off x="1152" y="3333"/>
              <a:ext cx="240" cy="211"/>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11624" name="Group 119">
            <a:extLst>
              <a:ext uri="{FF2B5EF4-FFF2-40B4-BE49-F238E27FC236}">
                <a16:creationId xmlns:a16="http://schemas.microsoft.com/office/drawing/2014/main" id="{9DA466D5-AC95-4FE1-B73A-4B498A1E34D2}"/>
              </a:ext>
            </a:extLst>
          </p:cNvPr>
          <p:cNvGrpSpPr>
            <a:grpSpLocks/>
          </p:cNvGrpSpPr>
          <p:nvPr/>
        </p:nvGrpSpPr>
        <p:grpSpPr bwMode="auto">
          <a:xfrm>
            <a:off x="5410200" y="3800475"/>
            <a:ext cx="3276600" cy="2971800"/>
            <a:chOff x="3408" y="2394"/>
            <a:chExt cx="2064" cy="1872"/>
          </a:xfrm>
        </p:grpSpPr>
        <p:sp>
          <p:nvSpPr>
            <p:cNvPr id="111625" name="Line 86">
              <a:extLst>
                <a:ext uri="{FF2B5EF4-FFF2-40B4-BE49-F238E27FC236}">
                  <a16:creationId xmlns:a16="http://schemas.microsoft.com/office/drawing/2014/main" id="{03703560-6A42-4213-946F-3BDD63171DFF}"/>
                </a:ext>
              </a:extLst>
            </p:cNvPr>
            <p:cNvSpPr>
              <a:spLocks noChangeShapeType="1"/>
            </p:cNvSpPr>
            <p:nvPr/>
          </p:nvSpPr>
          <p:spPr bwMode="auto">
            <a:xfrm flipH="1">
              <a:off x="4128" y="3371"/>
              <a:ext cx="240" cy="285"/>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5783" name="Text Box 87">
              <a:extLst>
                <a:ext uri="{FF2B5EF4-FFF2-40B4-BE49-F238E27FC236}">
                  <a16:creationId xmlns:a16="http://schemas.microsoft.com/office/drawing/2014/main" id="{97D6A83E-3C5A-4D1F-A5AF-80D78EAE1F54}"/>
                </a:ext>
              </a:extLst>
            </p:cNvPr>
            <p:cNvSpPr txBox="1">
              <a:spLocks noChangeArrowheads="1"/>
            </p:cNvSpPr>
            <p:nvPr/>
          </p:nvSpPr>
          <p:spPr bwMode="auto">
            <a:xfrm>
              <a:off x="4512" y="2720"/>
              <a:ext cx="321" cy="288"/>
            </a:xfrm>
            <a:prstGeom prst="rect">
              <a:avLst/>
            </a:prstGeom>
            <a:noFill/>
            <a:ln w="9525">
              <a:noFill/>
              <a:miter lim="800000"/>
              <a:headEnd/>
              <a:tailEnd/>
            </a:ln>
            <a:effectLst/>
          </p:spPr>
          <p:txBody>
            <a:bodyPr wrap="none">
              <a:spAutoFit/>
            </a:bodyPr>
            <a:lstStyle/>
            <a:p>
              <a:pPr eaLnBrk="1" hangingPunct="1">
                <a:defRPr/>
              </a:pPr>
              <a:r>
                <a:rPr kumimoji="0" lang="en-US" altLang="zh-CN" b="1">
                  <a:solidFill>
                    <a:srgbClr val="FF3300"/>
                  </a:solidFill>
                  <a:effectLst>
                    <a:outerShdw blurRad="38100" dist="38100" dir="2700000" algn="tl">
                      <a:srgbClr val="C0C0C0"/>
                    </a:outerShdw>
                  </a:effectLst>
                  <a:latin typeface="Times New Roman" pitchFamily="18" charset="0"/>
                </a:rPr>
                <a:t>+1</a:t>
              </a:r>
            </a:p>
          </p:txBody>
        </p:sp>
        <p:sp>
          <p:nvSpPr>
            <p:cNvPr id="285784" name="Text Box 88">
              <a:extLst>
                <a:ext uri="{FF2B5EF4-FFF2-40B4-BE49-F238E27FC236}">
                  <a16:creationId xmlns:a16="http://schemas.microsoft.com/office/drawing/2014/main" id="{0C3BDB09-3632-499F-8FFD-C66D4EDA60BD}"/>
                </a:ext>
              </a:extLst>
            </p:cNvPr>
            <p:cNvSpPr txBox="1">
              <a:spLocks noChangeArrowheads="1"/>
            </p:cNvSpPr>
            <p:nvPr/>
          </p:nvSpPr>
          <p:spPr bwMode="auto">
            <a:xfrm>
              <a:off x="4191" y="2394"/>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-2</a:t>
              </a:r>
            </a:p>
          </p:txBody>
        </p:sp>
        <p:sp>
          <p:nvSpPr>
            <p:cNvPr id="285785" name="Text Box 89">
              <a:extLst>
                <a:ext uri="{FF2B5EF4-FFF2-40B4-BE49-F238E27FC236}">
                  <a16:creationId xmlns:a16="http://schemas.microsoft.com/office/drawing/2014/main" id="{858C6DEE-4D9B-4B90-852D-C424D96BDCB4}"/>
                </a:ext>
              </a:extLst>
            </p:cNvPr>
            <p:cNvSpPr txBox="1">
              <a:spLocks noChangeArrowheads="1"/>
            </p:cNvSpPr>
            <p:nvPr/>
          </p:nvSpPr>
          <p:spPr bwMode="auto">
            <a:xfrm>
              <a:off x="4252" y="3004"/>
              <a:ext cx="276" cy="288"/>
            </a:xfrm>
            <a:prstGeom prst="rect">
              <a:avLst/>
            </a:prstGeom>
            <a:noFill/>
            <a:ln w="9525">
              <a:noFill/>
              <a:miter lim="800000"/>
              <a:headEnd/>
              <a:tailEnd/>
            </a:ln>
            <a:effectLst/>
          </p:spPr>
          <p:txBody>
            <a:bodyPr wrap="none">
              <a:spAutoFit/>
            </a:bodyPr>
            <a:lstStyle/>
            <a:p>
              <a:pPr eaLnBrk="1" hangingPunct="1">
                <a:defRPr/>
              </a:pPr>
              <a:r>
                <a:rPr kumimoji="0" lang="en-US" altLang="zh-CN" b="1">
                  <a:solidFill>
                    <a:srgbClr val="FF3300"/>
                  </a:solidFill>
                  <a:effectLst>
                    <a:outerShdw blurRad="38100" dist="38100" dir="2700000" algn="tl">
                      <a:srgbClr val="C0C0C0"/>
                    </a:outerShdw>
                  </a:effectLst>
                  <a:latin typeface="Times New Roman" pitchFamily="18" charset="0"/>
                </a:rPr>
                <a:t>-1</a:t>
              </a:r>
            </a:p>
          </p:txBody>
        </p:sp>
        <p:sp>
          <p:nvSpPr>
            <p:cNvPr id="285786" name="Text Box 90">
              <a:extLst>
                <a:ext uri="{FF2B5EF4-FFF2-40B4-BE49-F238E27FC236}">
                  <a16:creationId xmlns:a16="http://schemas.microsoft.com/office/drawing/2014/main" id="{0608CCA7-917F-45A9-A98D-B9FEAB3835B9}"/>
                </a:ext>
              </a:extLst>
            </p:cNvPr>
            <p:cNvSpPr txBox="1">
              <a:spLocks noChangeArrowheads="1"/>
            </p:cNvSpPr>
            <p:nvPr/>
          </p:nvSpPr>
          <p:spPr bwMode="auto">
            <a:xfrm>
              <a:off x="3696" y="2829"/>
              <a:ext cx="116" cy="288"/>
            </a:xfrm>
            <a:prstGeom prst="rect">
              <a:avLst/>
            </a:prstGeom>
            <a:noFill/>
            <a:ln w="9525">
              <a:noFill/>
              <a:miter lim="800000"/>
              <a:headEnd/>
              <a:tailEnd/>
            </a:ln>
            <a:effectLst/>
          </p:spPr>
          <p:txBody>
            <a:bodyPr wrap="none">
              <a:spAutoFit/>
            </a:bodyPr>
            <a:lstStyle/>
            <a:p>
              <a:pPr eaLnBrk="1" hangingPunct="1">
                <a:defRPr/>
              </a:pPr>
              <a:endParaRPr kumimoji="0" lang="zh-CN" altLang="en-US" b="1">
                <a:solidFill>
                  <a:srgbClr val="FF3300"/>
                </a:solidFill>
                <a:effectLst>
                  <a:outerShdw blurRad="38100" dist="38100" dir="2700000" algn="tl">
                    <a:srgbClr val="C0C0C0"/>
                  </a:outerShdw>
                </a:effectLst>
                <a:latin typeface="Times New Roman" pitchFamily="18" charset="0"/>
              </a:endParaRPr>
            </a:p>
          </p:txBody>
        </p:sp>
        <p:sp>
          <p:nvSpPr>
            <p:cNvPr id="111630" name="Line 91">
              <a:extLst>
                <a:ext uri="{FF2B5EF4-FFF2-40B4-BE49-F238E27FC236}">
                  <a16:creationId xmlns:a16="http://schemas.microsoft.com/office/drawing/2014/main" id="{6626AC85-A21D-49BF-96E5-3269F40CB579}"/>
                </a:ext>
              </a:extLst>
            </p:cNvPr>
            <p:cNvSpPr>
              <a:spLocks noChangeShapeType="1"/>
            </p:cNvSpPr>
            <p:nvPr/>
          </p:nvSpPr>
          <p:spPr bwMode="auto">
            <a:xfrm>
              <a:off x="4416" y="3412"/>
              <a:ext cx="192" cy="203"/>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5788" name="Text Box 92">
              <a:extLst>
                <a:ext uri="{FF2B5EF4-FFF2-40B4-BE49-F238E27FC236}">
                  <a16:creationId xmlns:a16="http://schemas.microsoft.com/office/drawing/2014/main" id="{86B6D57F-C183-4062-A51A-25ACE685AFCD}"/>
                </a:ext>
              </a:extLst>
            </p:cNvPr>
            <p:cNvSpPr txBox="1">
              <a:spLocks noChangeArrowheads="1"/>
            </p:cNvSpPr>
            <p:nvPr/>
          </p:nvSpPr>
          <p:spPr bwMode="auto">
            <a:xfrm>
              <a:off x="4995" y="3155"/>
              <a:ext cx="116" cy="288"/>
            </a:xfrm>
            <a:prstGeom prst="rect">
              <a:avLst/>
            </a:prstGeom>
            <a:noFill/>
            <a:ln w="9525">
              <a:noFill/>
              <a:miter lim="800000"/>
              <a:headEnd/>
              <a:tailEnd/>
            </a:ln>
            <a:effectLst/>
          </p:spPr>
          <p:txBody>
            <a:bodyPr wrap="none">
              <a:spAutoFit/>
            </a:bodyPr>
            <a:lstStyle/>
            <a:p>
              <a:pPr eaLnBrk="1" hangingPunct="1">
                <a:defRPr/>
              </a:pPr>
              <a:endParaRPr kumimoji="0" lang="zh-CN" altLang="en-US" b="1">
                <a:solidFill>
                  <a:srgbClr val="FF3300"/>
                </a:solidFill>
                <a:effectLst>
                  <a:outerShdw blurRad="38100" dist="38100" dir="2700000" algn="tl">
                    <a:srgbClr val="C0C0C0"/>
                  </a:outerShdw>
                </a:effectLst>
                <a:latin typeface="Times New Roman" pitchFamily="18" charset="0"/>
              </a:endParaRPr>
            </a:p>
          </p:txBody>
        </p:sp>
        <p:sp>
          <p:nvSpPr>
            <p:cNvPr id="111632" name="Line 93">
              <a:extLst>
                <a:ext uri="{FF2B5EF4-FFF2-40B4-BE49-F238E27FC236}">
                  <a16:creationId xmlns:a16="http://schemas.microsoft.com/office/drawing/2014/main" id="{D6B8C06D-8995-4E48-9472-B3CD44911F4B}"/>
                </a:ext>
              </a:extLst>
            </p:cNvPr>
            <p:cNvSpPr>
              <a:spLocks noChangeShapeType="1"/>
            </p:cNvSpPr>
            <p:nvPr/>
          </p:nvSpPr>
          <p:spPr bwMode="auto">
            <a:xfrm flipH="1">
              <a:off x="3792" y="2801"/>
              <a:ext cx="432" cy="367"/>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3" name="Line 94">
              <a:extLst>
                <a:ext uri="{FF2B5EF4-FFF2-40B4-BE49-F238E27FC236}">
                  <a16:creationId xmlns:a16="http://schemas.microsoft.com/office/drawing/2014/main" id="{06468C35-2AC1-4101-9568-85DABFDF590D}"/>
                </a:ext>
              </a:extLst>
            </p:cNvPr>
            <p:cNvSpPr>
              <a:spLocks noChangeShapeType="1"/>
            </p:cNvSpPr>
            <p:nvPr/>
          </p:nvSpPr>
          <p:spPr bwMode="auto">
            <a:xfrm>
              <a:off x="4368" y="2801"/>
              <a:ext cx="672" cy="651"/>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4" name="Rectangle 95">
              <a:extLst>
                <a:ext uri="{FF2B5EF4-FFF2-40B4-BE49-F238E27FC236}">
                  <a16:creationId xmlns:a16="http://schemas.microsoft.com/office/drawing/2014/main" id="{442D0028-87DC-433B-A34E-9338C7C723C3}"/>
                </a:ext>
              </a:extLst>
            </p:cNvPr>
            <p:cNvSpPr>
              <a:spLocks noChangeArrowheads="1"/>
            </p:cNvSpPr>
            <p:nvPr/>
          </p:nvSpPr>
          <p:spPr bwMode="auto">
            <a:xfrm>
              <a:off x="3696" y="3086"/>
              <a:ext cx="240" cy="61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1635" name="Line 96">
              <a:extLst>
                <a:ext uri="{FF2B5EF4-FFF2-40B4-BE49-F238E27FC236}">
                  <a16:creationId xmlns:a16="http://schemas.microsoft.com/office/drawing/2014/main" id="{931B1637-D434-4299-81F7-684E0F4CD141}"/>
                </a:ext>
              </a:extLst>
            </p:cNvPr>
            <p:cNvSpPr>
              <a:spLocks noChangeShapeType="1"/>
            </p:cNvSpPr>
            <p:nvPr/>
          </p:nvSpPr>
          <p:spPr bwMode="auto">
            <a:xfrm flipH="1">
              <a:off x="4368" y="3127"/>
              <a:ext cx="205" cy="244"/>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6" name="Oval 97">
              <a:extLst>
                <a:ext uri="{FF2B5EF4-FFF2-40B4-BE49-F238E27FC236}">
                  <a16:creationId xmlns:a16="http://schemas.microsoft.com/office/drawing/2014/main" id="{BE6178C0-E7C9-4B79-996F-BF54A9FF88B1}"/>
                </a:ext>
              </a:extLst>
            </p:cNvPr>
            <p:cNvSpPr>
              <a:spLocks noChangeArrowheads="1"/>
            </p:cNvSpPr>
            <p:nvPr/>
          </p:nvSpPr>
          <p:spPr bwMode="auto">
            <a:xfrm>
              <a:off x="4512" y="2964"/>
              <a:ext cx="240" cy="204"/>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1637" name="Oval 98">
              <a:extLst>
                <a:ext uri="{FF2B5EF4-FFF2-40B4-BE49-F238E27FC236}">
                  <a16:creationId xmlns:a16="http://schemas.microsoft.com/office/drawing/2014/main" id="{F9D0CE15-05BF-4710-82A7-9330ECEB0D9C}"/>
                </a:ext>
              </a:extLst>
            </p:cNvPr>
            <p:cNvSpPr>
              <a:spLocks noChangeArrowheads="1"/>
            </p:cNvSpPr>
            <p:nvPr/>
          </p:nvSpPr>
          <p:spPr bwMode="auto">
            <a:xfrm>
              <a:off x="4189" y="2638"/>
              <a:ext cx="240" cy="204"/>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1638" name="Rectangle 99">
              <a:extLst>
                <a:ext uri="{FF2B5EF4-FFF2-40B4-BE49-F238E27FC236}">
                  <a16:creationId xmlns:a16="http://schemas.microsoft.com/office/drawing/2014/main" id="{7825984B-884C-4811-B698-31D9AB3BE6EF}"/>
                </a:ext>
              </a:extLst>
            </p:cNvPr>
            <p:cNvSpPr>
              <a:spLocks noChangeArrowheads="1"/>
            </p:cNvSpPr>
            <p:nvPr/>
          </p:nvSpPr>
          <p:spPr bwMode="auto">
            <a:xfrm>
              <a:off x="5040" y="3419"/>
              <a:ext cx="240" cy="651"/>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1639" name="Text Box 100">
              <a:extLst>
                <a:ext uri="{FF2B5EF4-FFF2-40B4-BE49-F238E27FC236}">
                  <a16:creationId xmlns:a16="http://schemas.microsoft.com/office/drawing/2014/main" id="{E83880EC-828E-4B19-B7A2-F7C51B1314C1}"/>
                </a:ext>
              </a:extLst>
            </p:cNvPr>
            <p:cNvSpPr txBox="1">
              <a:spLocks noChangeArrowheads="1"/>
            </p:cNvSpPr>
            <p:nvPr/>
          </p:nvSpPr>
          <p:spPr bwMode="auto">
            <a:xfrm>
              <a:off x="4403" y="249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11640" name="Text Box 101">
              <a:extLst>
                <a:ext uri="{FF2B5EF4-FFF2-40B4-BE49-F238E27FC236}">
                  <a16:creationId xmlns:a16="http://schemas.microsoft.com/office/drawing/2014/main" id="{353CC1D7-CAD4-4DCA-8CD0-79B71AF059C8}"/>
                </a:ext>
              </a:extLst>
            </p:cNvPr>
            <p:cNvSpPr txBox="1">
              <a:spLocks noChangeArrowheads="1"/>
            </p:cNvSpPr>
            <p:nvPr/>
          </p:nvSpPr>
          <p:spPr bwMode="auto">
            <a:xfrm>
              <a:off x="4739" y="285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11641" name="Rectangle 102">
              <a:extLst>
                <a:ext uri="{FF2B5EF4-FFF2-40B4-BE49-F238E27FC236}">
                  <a16:creationId xmlns:a16="http://schemas.microsoft.com/office/drawing/2014/main" id="{772853BA-1D58-4B96-808F-6104FF05B573}"/>
                </a:ext>
              </a:extLst>
            </p:cNvPr>
            <p:cNvSpPr>
              <a:spLocks noChangeArrowheads="1"/>
            </p:cNvSpPr>
            <p:nvPr/>
          </p:nvSpPr>
          <p:spPr bwMode="auto">
            <a:xfrm>
              <a:off x="4032" y="3615"/>
              <a:ext cx="240" cy="44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11642" name="Rectangle 103">
              <a:extLst>
                <a:ext uri="{FF2B5EF4-FFF2-40B4-BE49-F238E27FC236}">
                  <a16:creationId xmlns:a16="http://schemas.microsoft.com/office/drawing/2014/main" id="{B8DBD8E2-D366-47F3-8795-7962DE3224BD}"/>
                </a:ext>
              </a:extLst>
            </p:cNvPr>
            <p:cNvSpPr>
              <a:spLocks noChangeArrowheads="1"/>
            </p:cNvSpPr>
            <p:nvPr/>
          </p:nvSpPr>
          <p:spPr bwMode="auto">
            <a:xfrm>
              <a:off x="4512" y="3615"/>
              <a:ext cx="240" cy="651"/>
            </a:xfrm>
            <a:prstGeom prst="rect">
              <a:avLst/>
            </a:prstGeom>
            <a:solidFill>
              <a:srgbClr val="0000FF"/>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11643" name="Text Box 104">
              <a:extLst>
                <a:ext uri="{FF2B5EF4-FFF2-40B4-BE49-F238E27FC236}">
                  <a16:creationId xmlns:a16="http://schemas.microsoft.com/office/drawing/2014/main" id="{E0AFA109-5FCF-4D9A-AC2B-5DA6EE3A46BD}"/>
                </a:ext>
              </a:extLst>
            </p:cNvPr>
            <p:cNvSpPr txBox="1">
              <a:spLocks noChangeArrowheads="1"/>
            </p:cNvSpPr>
            <p:nvPr/>
          </p:nvSpPr>
          <p:spPr bwMode="auto">
            <a:xfrm>
              <a:off x="4521" y="3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endParaRPr lang="en-US" altLang="zh-CN" sz="2400">
                <a:latin typeface="Times New Roman" panose="02020603050405020304" pitchFamily="18" charset="0"/>
              </a:endParaRPr>
            </a:p>
          </p:txBody>
        </p:sp>
        <p:sp>
          <p:nvSpPr>
            <p:cNvPr id="111644" name="Text Box 105">
              <a:extLst>
                <a:ext uri="{FF2B5EF4-FFF2-40B4-BE49-F238E27FC236}">
                  <a16:creationId xmlns:a16="http://schemas.microsoft.com/office/drawing/2014/main" id="{A47791F2-43E6-4281-A79A-B5B4DBEC8EF4}"/>
                </a:ext>
              </a:extLst>
            </p:cNvPr>
            <p:cNvSpPr txBox="1">
              <a:spLocks noChangeArrowheads="1"/>
            </p:cNvSpPr>
            <p:nvPr/>
          </p:nvSpPr>
          <p:spPr bwMode="auto">
            <a:xfrm>
              <a:off x="3408" y="2858"/>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L</a:t>
              </a:r>
            </a:p>
          </p:txBody>
        </p:sp>
        <p:sp>
          <p:nvSpPr>
            <p:cNvPr id="111645" name="Text Box 106">
              <a:extLst>
                <a:ext uri="{FF2B5EF4-FFF2-40B4-BE49-F238E27FC236}">
                  <a16:creationId xmlns:a16="http://schemas.microsoft.com/office/drawing/2014/main" id="{7159DEB7-7291-401D-A846-BDE341F9D7A1}"/>
                </a:ext>
              </a:extLst>
            </p:cNvPr>
            <p:cNvSpPr txBox="1">
              <a:spLocks noChangeArrowheads="1"/>
            </p:cNvSpPr>
            <p:nvPr/>
          </p:nvSpPr>
          <p:spPr bwMode="auto">
            <a:xfrm>
              <a:off x="3909" y="3358"/>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p>
          </p:txBody>
        </p:sp>
        <p:sp>
          <p:nvSpPr>
            <p:cNvPr id="111646" name="Text Box 107">
              <a:extLst>
                <a:ext uri="{FF2B5EF4-FFF2-40B4-BE49-F238E27FC236}">
                  <a16:creationId xmlns:a16="http://schemas.microsoft.com/office/drawing/2014/main" id="{A6692888-B9B6-4C46-9EF2-0EDF1D586A1F}"/>
                </a:ext>
              </a:extLst>
            </p:cNvPr>
            <p:cNvSpPr txBox="1">
              <a:spLocks noChangeArrowheads="1"/>
            </p:cNvSpPr>
            <p:nvPr/>
          </p:nvSpPr>
          <p:spPr bwMode="auto">
            <a:xfrm>
              <a:off x="4560" y="3388"/>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p>
          </p:txBody>
        </p:sp>
        <p:sp>
          <p:nvSpPr>
            <p:cNvPr id="111647" name="Text Box 108">
              <a:extLst>
                <a:ext uri="{FF2B5EF4-FFF2-40B4-BE49-F238E27FC236}">
                  <a16:creationId xmlns:a16="http://schemas.microsoft.com/office/drawing/2014/main" id="{7DBFF9E5-D730-4766-8780-FAF4D3C77388}"/>
                </a:ext>
              </a:extLst>
            </p:cNvPr>
            <p:cNvSpPr txBox="1">
              <a:spLocks noChangeArrowheads="1"/>
            </p:cNvSpPr>
            <p:nvPr/>
          </p:nvSpPr>
          <p:spPr bwMode="auto">
            <a:xfrm>
              <a:off x="3984" y="3688"/>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11648" name="Oval 109">
              <a:extLst>
                <a:ext uri="{FF2B5EF4-FFF2-40B4-BE49-F238E27FC236}">
                  <a16:creationId xmlns:a16="http://schemas.microsoft.com/office/drawing/2014/main" id="{891080D5-155B-429A-B852-1136E0D484E2}"/>
                </a:ext>
              </a:extLst>
            </p:cNvPr>
            <p:cNvSpPr>
              <a:spLocks noChangeArrowheads="1"/>
            </p:cNvSpPr>
            <p:nvPr/>
          </p:nvSpPr>
          <p:spPr bwMode="auto">
            <a:xfrm>
              <a:off x="4272" y="3248"/>
              <a:ext cx="240" cy="204"/>
            </a:xfrm>
            <a:prstGeom prst="ellipse">
              <a:avLst/>
            </a:prstGeom>
            <a:solidFill>
              <a:srgbClr val="FF7C80"/>
            </a:solidFill>
            <a:ln w="28575">
              <a:solidFill>
                <a:srgbClr val="FF7C8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chemeClr val="tx2"/>
                </a:solidFill>
                <a:latin typeface="Times New Roman" panose="02020603050405020304" pitchFamily="18" charset="0"/>
              </a:endParaRPr>
            </a:p>
          </p:txBody>
        </p:sp>
        <p:sp>
          <p:nvSpPr>
            <p:cNvPr id="111649" name="Text Box 110">
              <a:extLst>
                <a:ext uri="{FF2B5EF4-FFF2-40B4-BE49-F238E27FC236}">
                  <a16:creationId xmlns:a16="http://schemas.microsoft.com/office/drawing/2014/main" id="{65E8B3EB-77CB-4EB9-A261-42FAF498B2BE}"/>
                </a:ext>
              </a:extLst>
            </p:cNvPr>
            <p:cNvSpPr txBox="1">
              <a:spLocks noChangeArrowheads="1"/>
            </p:cNvSpPr>
            <p:nvPr/>
          </p:nvSpPr>
          <p:spPr bwMode="auto">
            <a:xfrm>
              <a:off x="4019" y="310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sp>
          <p:nvSpPr>
            <p:cNvPr id="111650" name="Rectangle 118">
              <a:extLst>
                <a:ext uri="{FF2B5EF4-FFF2-40B4-BE49-F238E27FC236}">
                  <a16:creationId xmlns:a16="http://schemas.microsoft.com/office/drawing/2014/main" id="{A6F3A55B-3BD5-4EC9-98E9-30369F92DAC5}"/>
                </a:ext>
              </a:extLst>
            </p:cNvPr>
            <p:cNvSpPr>
              <a:spLocks noChangeArrowheads="1"/>
            </p:cNvSpPr>
            <p:nvPr/>
          </p:nvSpPr>
          <p:spPr bwMode="auto">
            <a:xfrm>
              <a:off x="5136" y="316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endParaRPr kumimoji="0" lang="zh-CN" altLang="en-US" sz="2400" b="1" baseline="-25000">
                <a:solidFill>
                  <a:srgbClr val="003399"/>
                </a:solidFill>
                <a:latin typeface="Times New Roman" panose="02020603050405020304" pitchFamily="18" charset="0"/>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2C88E8D8-D503-4BEB-BF3F-D58D699174A0}"/>
              </a:ext>
            </a:extLst>
          </p:cNvPr>
          <p:cNvSpPr>
            <a:spLocks noGrp="1" noChangeArrowheads="1"/>
          </p:cNvSpPr>
          <p:nvPr>
            <p:ph type="title"/>
          </p:nvPr>
        </p:nvSpPr>
        <p:spPr>
          <a:xfrm>
            <a:off x="457200" y="1981200"/>
            <a:ext cx="82296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(先右后左双向旋转</a:t>
            </a:r>
            <a:r>
              <a:rPr lang="en-US" altLang="zh-CN" sz="3200">
                <a:latin typeface="黑体" panose="02010609060101010101" pitchFamily="49" charset="-122"/>
                <a:ea typeface="黑体" panose="02010609060101010101" pitchFamily="49" charset="-122"/>
              </a:rPr>
              <a:t>)</a:t>
            </a:r>
          </a:p>
        </p:txBody>
      </p:sp>
      <p:sp>
        <p:nvSpPr>
          <p:cNvPr id="113667" name="Text Box 3">
            <a:extLst>
              <a:ext uri="{FF2B5EF4-FFF2-40B4-BE49-F238E27FC236}">
                <a16:creationId xmlns:a16="http://schemas.microsoft.com/office/drawing/2014/main" id="{E4C1DBC5-A7B5-43E3-A70E-52AF6E4E0B5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D17CDDA-D9DC-4083-9FA2-57524B5DC01C}" type="slidenum">
              <a:rPr lang="zh-CN" altLang="en-US" sz="2400"/>
              <a:pPr algn="r" eaLnBrk="1" hangingPunct="1">
                <a:spcBef>
                  <a:spcPct val="50000"/>
                </a:spcBef>
                <a:buClrTx/>
                <a:buSzTx/>
                <a:buFontTx/>
                <a:buNone/>
              </a:pPr>
              <a:t>43</a:t>
            </a:fld>
            <a:endParaRPr lang="en-US" altLang="zh-CN" sz="2400"/>
          </a:p>
        </p:txBody>
      </p:sp>
      <p:sp>
        <p:nvSpPr>
          <p:cNvPr id="113668" name="Text Box 4">
            <a:extLst>
              <a:ext uri="{FF2B5EF4-FFF2-40B4-BE49-F238E27FC236}">
                <a16:creationId xmlns:a16="http://schemas.microsoft.com/office/drawing/2014/main" id="{A0EC8A7B-115F-47CE-9AF7-DAA95058179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13669" name="Rectangle 5">
            <a:extLst>
              <a:ext uri="{FF2B5EF4-FFF2-40B4-BE49-F238E27FC236}">
                <a16:creationId xmlns:a16="http://schemas.microsoft.com/office/drawing/2014/main" id="{D6801B89-198A-4C22-8A8B-4772083E94A1}"/>
              </a:ext>
            </a:extLst>
          </p:cNvPr>
          <p:cNvSpPr>
            <a:spLocks noGrp="1" noChangeArrowheads="1"/>
          </p:cNvSpPr>
          <p:nvPr>
            <p:ph type="body" idx="1"/>
          </p:nvPr>
        </p:nvSpPr>
        <p:spPr>
          <a:xfrm>
            <a:off x="381000" y="2667000"/>
            <a:ext cx="8763000" cy="4191000"/>
          </a:xfrm>
        </p:spPr>
        <p:txBody>
          <a:bodyPr/>
          <a:lstStyle/>
          <a:p>
            <a:pPr eaLnBrk="1" hangingPunct="1">
              <a:spcBef>
                <a:spcPct val="30000"/>
              </a:spcBef>
            </a:pPr>
            <a:r>
              <a:rPr lang="zh-CN" altLang="en-US" sz="3000" b="1">
                <a:latin typeface="黑体" panose="02010609060101010101" pitchFamily="49" charset="-122"/>
                <a:ea typeface="黑体" panose="02010609060101010101" pitchFamily="49" charset="-122"/>
              </a:rPr>
              <a:t>从结点</a:t>
            </a:r>
            <a:r>
              <a:rPr lang="en-US" altLang="zh-CN" sz="3000" b="1">
                <a:latin typeface="黑体" panose="02010609060101010101" pitchFamily="49" charset="-122"/>
                <a:ea typeface="黑体" panose="02010609060101010101" pitchFamily="49" charset="-122"/>
              </a:rPr>
              <a:t>A</a:t>
            </a:r>
            <a:r>
              <a:rPr lang="zh-CN" altLang="en-US" sz="3000" b="1">
                <a:latin typeface="黑体" panose="02010609060101010101" pitchFamily="49" charset="-122"/>
                <a:ea typeface="黑体" panose="02010609060101010101" pitchFamily="49" charset="-122"/>
              </a:rPr>
              <a:t>起沿插入路径选取3个结点</a:t>
            </a:r>
            <a:r>
              <a:rPr lang="en-US" altLang="zh-CN" sz="3000" b="1">
                <a:latin typeface="黑体" panose="02010609060101010101" pitchFamily="49" charset="-122"/>
                <a:ea typeface="黑体" panose="02010609060101010101" pitchFamily="49" charset="-122"/>
              </a:rPr>
              <a:t>A、C</a:t>
            </a:r>
            <a:r>
              <a:rPr lang="zh-CN" altLang="en-US" sz="3000" b="1">
                <a:latin typeface="黑体" panose="02010609060101010101" pitchFamily="49" charset="-122"/>
                <a:ea typeface="黑体" panose="02010609060101010101" pitchFamily="49" charset="-122"/>
              </a:rPr>
              <a:t>和</a:t>
            </a:r>
            <a:r>
              <a:rPr lang="en-US" altLang="zh-CN" sz="3000" b="1">
                <a:latin typeface="黑体" panose="02010609060101010101" pitchFamily="49" charset="-122"/>
                <a:ea typeface="黑体" panose="02010609060101010101" pitchFamily="49" charset="-122"/>
              </a:rPr>
              <a:t>D(</a:t>
            </a:r>
            <a:r>
              <a:rPr lang="en-US" altLang="zh-CN" sz="3000" b="1">
                <a:latin typeface="Times New Roman" panose="02020603050405020304" pitchFamily="18" charset="0"/>
                <a:ea typeface="黑体" panose="02010609060101010101" pitchFamily="49" charset="-122"/>
              </a:rPr>
              <a:t>“</a:t>
            </a:r>
            <a:r>
              <a:rPr lang="en-US" altLang="zh-CN" sz="3000" b="1">
                <a:latin typeface="黑体" panose="02010609060101010101" pitchFamily="49" charset="-122"/>
                <a:ea typeface="黑体" panose="02010609060101010101" pitchFamily="49" charset="-122"/>
              </a:rPr>
              <a:t>&gt;</a:t>
            </a:r>
            <a:r>
              <a:rPr lang="en-US" altLang="zh-CN" sz="3000" b="1">
                <a:latin typeface="Times New Roman" panose="02020603050405020304" pitchFamily="18" charset="0"/>
                <a:ea typeface="黑体" panose="02010609060101010101" pitchFamily="49" charset="-122"/>
              </a:rPr>
              <a:t>”</a:t>
            </a:r>
            <a:r>
              <a:rPr lang="zh-CN" altLang="en-US" sz="3000" b="1">
                <a:latin typeface="黑体" panose="02010609060101010101" pitchFamily="49" charset="-122"/>
                <a:ea typeface="黑体" panose="02010609060101010101" pitchFamily="49" charset="-122"/>
              </a:rPr>
              <a:t>型)</a:t>
            </a:r>
          </a:p>
          <a:p>
            <a:pPr eaLnBrk="1" hangingPunct="1">
              <a:spcBef>
                <a:spcPct val="30000"/>
              </a:spcBef>
            </a:pPr>
            <a:r>
              <a:rPr lang="zh-CN" altLang="en-US" b="1">
                <a:latin typeface="黑体" panose="02010609060101010101" pitchFamily="49" charset="-122"/>
                <a:ea typeface="黑体" panose="02010609060101010101" pitchFamily="49" charset="-122"/>
              </a:rPr>
              <a:t>以结点</a:t>
            </a:r>
            <a:r>
              <a:rPr lang="en-US" altLang="zh-CN" b="1">
                <a:latin typeface="黑体" panose="02010609060101010101" pitchFamily="49" charset="-122"/>
                <a:ea typeface="黑体" panose="02010609060101010101" pitchFamily="49" charset="-122"/>
              </a:rPr>
              <a:t>B</a:t>
            </a:r>
            <a:r>
              <a:rPr lang="zh-CN" altLang="en-US" b="1">
                <a:latin typeface="黑体" panose="02010609060101010101" pitchFamily="49" charset="-122"/>
                <a:ea typeface="黑体" panose="02010609060101010101" pitchFamily="49" charset="-122"/>
              </a:rPr>
              <a:t>为旋转轴，先作单向右旋</a:t>
            </a:r>
            <a:endParaRPr lang="en-US" altLang="zh-CN" b="1">
              <a:latin typeface="黑体" panose="02010609060101010101" pitchFamily="49" charset="-122"/>
              <a:ea typeface="黑体" panose="02010609060101010101" pitchFamily="49" charset="-122"/>
            </a:endParaRPr>
          </a:p>
        </p:txBody>
      </p:sp>
      <p:sp>
        <p:nvSpPr>
          <p:cNvPr id="113670" name="Rectangle 6">
            <a:extLst>
              <a:ext uri="{FF2B5EF4-FFF2-40B4-BE49-F238E27FC236}">
                <a16:creationId xmlns:a16="http://schemas.microsoft.com/office/drawing/2014/main" id="{4881B2A3-6BCA-443D-AEF6-C5BC3AF2D122}"/>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113671" name="Line 37">
            <a:extLst>
              <a:ext uri="{FF2B5EF4-FFF2-40B4-BE49-F238E27FC236}">
                <a16:creationId xmlns:a16="http://schemas.microsoft.com/office/drawing/2014/main" id="{E08995BB-E298-4A33-8AD6-259406F3D11A}"/>
              </a:ext>
            </a:extLst>
          </p:cNvPr>
          <p:cNvSpPr>
            <a:spLocks noChangeShapeType="1"/>
          </p:cNvSpPr>
          <p:nvPr/>
        </p:nvSpPr>
        <p:spPr bwMode="auto">
          <a:xfrm flipH="1">
            <a:off x="6858000" y="5408613"/>
            <a:ext cx="304800" cy="465137"/>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58" name="Text Box 38">
            <a:extLst>
              <a:ext uri="{FF2B5EF4-FFF2-40B4-BE49-F238E27FC236}">
                <a16:creationId xmlns:a16="http://schemas.microsoft.com/office/drawing/2014/main" id="{79D767BB-EF26-48B2-8C30-10D424F50AC0}"/>
              </a:ext>
            </a:extLst>
          </p:cNvPr>
          <p:cNvSpPr txBox="1">
            <a:spLocks noChangeArrowheads="1"/>
          </p:cNvSpPr>
          <p:nvPr/>
        </p:nvSpPr>
        <p:spPr bwMode="auto">
          <a:xfrm>
            <a:off x="7086600" y="4879975"/>
            <a:ext cx="336550" cy="45720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86760" name="Text Box 40">
            <a:extLst>
              <a:ext uri="{FF2B5EF4-FFF2-40B4-BE49-F238E27FC236}">
                <a16:creationId xmlns:a16="http://schemas.microsoft.com/office/drawing/2014/main" id="{35E68B09-4F57-430B-BCB3-189979A428E4}"/>
              </a:ext>
            </a:extLst>
          </p:cNvPr>
          <p:cNvSpPr txBox="1">
            <a:spLocks noChangeArrowheads="1"/>
          </p:cNvSpPr>
          <p:nvPr/>
        </p:nvSpPr>
        <p:spPr bwMode="auto">
          <a:xfrm>
            <a:off x="5943600" y="3752850"/>
            <a:ext cx="438150" cy="457200"/>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sp>
        <p:nvSpPr>
          <p:cNvPr id="113674" name="Line 41">
            <a:extLst>
              <a:ext uri="{FF2B5EF4-FFF2-40B4-BE49-F238E27FC236}">
                <a16:creationId xmlns:a16="http://schemas.microsoft.com/office/drawing/2014/main" id="{B530DC01-B5F6-46DB-AC25-2E3B1963DAA7}"/>
              </a:ext>
            </a:extLst>
          </p:cNvPr>
          <p:cNvSpPr>
            <a:spLocks noChangeShapeType="1"/>
          </p:cNvSpPr>
          <p:nvPr/>
        </p:nvSpPr>
        <p:spPr bwMode="auto">
          <a:xfrm flipH="1">
            <a:off x="5410200" y="4414838"/>
            <a:ext cx="685800" cy="59690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5" name="Line 42">
            <a:extLst>
              <a:ext uri="{FF2B5EF4-FFF2-40B4-BE49-F238E27FC236}">
                <a16:creationId xmlns:a16="http://schemas.microsoft.com/office/drawing/2014/main" id="{74EA16A0-AB8B-4E0D-AFB0-0D4EB820DD14}"/>
              </a:ext>
            </a:extLst>
          </p:cNvPr>
          <p:cNvSpPr>
            <a:spLocks noChangeShapeType="1"/>
          </p:cNvSpPr>
          <p:nvPr/>
        </p:nvSpPr>
        <p:spPr bwMode="auto">
          <a:xfrm>
            <a:off x="6248400" y="4414838"/>
            <a:ext cx="1447800" cy="1392237"/>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6" name="Rectangle 43">
            <a:extLst>
              <a:ext uri="{FF2B5EF4-FFF2-40B4-BE49-F238E27FC236}">
                <a16:creationId xmlns:a16="http://schemas.microsoft.com/office/drawing/2014/main" id="{69ADA2E8-A722-4618-A385-81595B323A3A}"/>
              </a:ext>
            </a:extLst>
          </p:cNvPr>
          <p:cNvSpPr>
            <a:spLocks noChangeArrowheads="1"/>
          </p:cNvSpPr>
          <p:nvPr/>
        </p:nvSpPr>
        <p:spPr bwMode="auto">
          <a:xfrm>
            <a:off x="7620000" y="5807075"/>
            <a:ext cx="381000" cy="993775"/>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3677" name="Line 44">
            <a:extLst>
              <a:ext uri="{FF2B5EF4-FFF2-40B4-BE49-F238E27FC236}">
                <a16:creationId xmlns:a16="http://schemas.microsoft.com/office/drawing/2014/main" id="{408E93CF-81D0-474A-B79E-C18EE3668E29}"/>
              </a:ext>
            </a:extLst>
          </p:cNvPr>
          <p:cNvSpPr>
            <a:spLocks noChangeShapeType="1"/>
          </p:cNvSpPr>
          <p:nvPr/>
        </p:nvSpPr>
        <p:spPr bwMode="auto">
          <a:xfrm flipH="1">
            <a:off x="6248400" y="4945063"/>
            <a:ext cx="381000" cy="46355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8" name="Oval 45">
            <a:extLst>
              <a:ext uri="{FF2B5EF4-FFF2-40B4-BE49-F238E27FC236}">
                <a16:creationId xmlns:a16="http://schemas.microsoft.com/office/drawing/2014/main" id="{300CF0F8-6AC7-445A-9694-83E3F101C269}"/>
              </a:ext>
            </a:extLst>
          </p:cNvPr>
          <p:cNvSpPr>
            <a:spLocks noChangeArrowheads="1"/>
          </p:cNvSpPr>
          <p:nvPr/>
        </p:nvSpPr>
        <p:spPr bwMode="auto">
          <a:xfrm>
            <a:off x="6553200" y="4679950"/>
            <a:ext cx="381000" cy="331788"/>
          </a:xfrm>
          <a:prstGeom prst="ellipse">
            <a:avLst/>
          </a:prstGeom>
          <a:solidFill>
            <a:srgbClr val="FF7C80"/>
          </a:solidFill>
          <a:ln w="28575">
            <a:solidFill>
              <a:srgbClr val="FF7C8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3679" name="Oval 46">
            <a:extLst>
              <a:ext uri="{FF2B5EF4-FFF2-40B4-BE49-F238E27FC236}">
                <a16:creationId xmlns:a16="http://schemas.microsoft.com/office/drawing/2014/main" id="{F8D047BC-88DA-4815-B3DF-5A69A7E29F09}"/>
              </a:ext>
            </a:extLst>
          </p:cNvPr>
          <p:cNvSpPr>
            <a:spLocks noChangeArrowheads="1"/>
          </p:cNvSpPr>
          <p:nvPr/>
        </p:nvSpPr>
        <p:spPr bwMode="auto">
          <a:xfrm>
            <a:off x="6019800" y="4149725"/>
            <a:ext cx="381000" cy="331788"/>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3680" name="Rectangle 47">
            <a:extLst>
              <a:ext uri="{FF2B5EF4-FFF2-40B4-BE49-F238E27FC236}">
                <a16:creationId xmlns:a16="http://schemas.microsoft.com/office/drawing/2014/main" id="{9A2B04C8-C7DB-42FF-9718-1E5301CC2A0F}"/>
              </a:ext>
            </a:extLst>
          </p:cNvPr>
          <p:cNvSpPr>
            <a:spLocks noChangeArrowheads="1"/>
          </p:cNvSpPr>
          <p:nvPr/>
        </p:nvSpPr>
        <p:spPr bwMode="auto">
          <a:xfrm>
            <a:off x="5334000" y="4879975"/>
            <a:ext cx="381000" cy="993775"/>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3681" name="Text Box 48">
            <a:extLst>
              <a:ext uri="{FF2B5EF4-FFF2-40B4-BE49-F238E27FC236}">
                <a16:creationId xmlns:a16="http://schemas.microsoft.com/office/drawing/2014/main" id="{F5CB90F3-1C6E-4A0F-B781-26706AD71D1A}"/>
              </a:ext>
            </a:extLst>
          </p:cNvPr>
          <p:cNvSpPr txBox="1">
            <a:spLocks noChangeArrowheads="1"/>
          </p:cNvSpPr>
          <p:nvPr/>
        </p:nvSpPr>
        <p:spPr bwMode="auto">
          <a:xfrm>
            <a:off x="6380163" y="394335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13682" name="Text Box 49">
            <a:extLst>
              <a:ext uri="{FF2B5EF4-FFF2-40B4-BE49-F238E27FC236}">
                <a16:creationId xmlns:a16="http://schemas.microsoft.com/office/drawing/2014/main" id="{A1750262-3DD6-46C0-A034-60EE3965A537}"/>
              </a:ext>
            </a:extLst>
          </p:cNvPr>
          <p:cNvSpPr txBox="1">
            <a:spLocks noChangeArrowheads="1"/>
          </p:cNvSpPr>
          <p:nvPr/>
        </p:nvSpPr>
        <p:spPr bwMode="auto">
          <a:xfrm>
            <a:off x="7294563" y="50434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13683" name="Text Box 50">
            <a:extLst>
              <a:ext uri="{FF2B5EF4-FFF2-40B4-BE49-F238E27FC236}">
                <a16:creationId xmlns:a16="http://schemas.microsoft.com/office/drawing/2014/main" id="{7BB94E6B-EC17-4DE2-A62E-5517D86015C3}"/>
              </a:ext>
            </a:extLst>
          </p:cNvPr>
          <p:cNvSpPr txBox="1">
            <a:spLocks noChangeArrowheads="1"/>
          </p:cNvSpPr>
          <p:nvPr/>
        </p:nvSpPr>
        <p:spPr bwMode="auto">
          <a:xfrm>
            <a:off x="7696200" y="535305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13684" name="Rectangle 51">
            <a:extLst>
              <a:ext uri="{FF2B5EF4-FFF2-40B4-BE49-F238E27FC236}">
                <a16:creationId xmlns:a16="http://schemas.microsoft.com/office/drawing/2014/main" id="{5EFB88A5-FD27-45FC-B586-C7FB90590C45}"/>
              </a:ext>
            </a:extLst>
          </p:cNvPr>
          <p:cNvSpPr>
            <a:spLocks noChangeArrowheads="1"/>
          </p:cNvSpPr>
          <p:nvPr/>
        </p:nvSpPr>
        <p:spPr bwMode="auto">
          <a:xfrm>
            <a:off x="6705600" y="5807075"/>
            <a:ext cx="381000" cy="993775"/>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286772" name="Text Box 52">
            <a:extLst>
              <a:ext uri="{FF2B5EF4-FFF2-40B4-BE49-F238E27FC236}">
                <a16:creationId xmlns:a16="http://schemas.microsoft.com/office/drawing/2014/main" id="{CDF0D1C6-40C0-4123-A903-DB59B9A2A52F}"/>
              </a:ext>
            </a:extLst>
          </p:cNvPr>
          <p:cNvSpPr txBox="1">
            <a:spLocks noChangeArrowheads="1"/>
          </p:cNvSpPr>
          <p:nvPr/>
        </p:nvSpPr>
        <p:spPr bwMode="auto">
          <a:xfrm>
            <a:off x="6477000" y="4283075"/>
            <a:ext cx="438150" cy="457200"/>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ea typeface="隶书" pitchFamily="49" charset="-122"/>
              </a:rPr>
              <a:t>-</a:t>
            </a:r>
            <a:r>
              <a:rPr kumimoji="0" lang="zh-CN" altLang="en-US" b="1">
                <a:solidFill>
                  <a:srgbClr val="FF3300"/>
                </a:solidFill>
                <a:effectLst>
                  <a:outerShdw blurRad="38100" dist="38100" dir="2700000" algn="tl">
                    <a:srgbClr val="C0C0C0"/>
                  </a:outerShdw>
                </a:effectLst>
                <a:latin typeface="Times New Roman" pitchFamily="18" charset="0"/>
              </a:rPr>
              <a:t>2</a:t>
            </a:r>
          </a:p>
        </p:txBody>
      </p:sp>
      <p:sp>
        <p:nvSpPr>
          <p:cNvPr id="113686" name="Oval 53">
            <a:extLst>
              <a:ext uri="{FF2B5EF4-FFF2-40B4-BE49-F238E27FC236}">
                <a16:creationId xmlns:a16="http://schemas.microsoft.com/office/drawing/2014/main" id="{118567DF-96DB-4D95-865D-9FCCCE7A2A07}"/>
              </a:ext>
            </a:extLst>
          </p:cNvPr>
          <p:cNvSpPr>
            <a:spLocks noChangeArrowheads="1"/>
          </p:cNvSpPr>
          <p:nvPr/>
        </p:nvSpPr>
        <p:spPr bwMode="auto">
          <a:xfrm>
            <a:off x="7010400" y="5210175"/>
            <a:ext cx="381000" cy="331788"/>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3687" name="Rectangle 54">
            <a:extLst>
              <a:ext uri="{FF2B5EF4-FFF2-40B4-BE49-F238E27FC236}">
                <a16:creationId xmlns:a16="http://schemas.microsoft.com/office/drawing/2014/main" id="{FFB5AD33-E897-4B3D-ACBF-516B71F47B5F}"/>
              </a:ext>
            </a:extLst>
          </p:cNvPr>
          <p:cNvSpPr>
            <a:spLocks noChangeArrowheads="1"/>
          </p:cNvSpPr>
          <p:nvPr/>
        </p:nvSpPr>
        <p:spPr bwMode="auto">
          <a:xfrm>
            <a:off x="6096000" y="5343525"/>
            <a:ext cx="381000" cy="728663"/>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13688" name="Text Box 55">
            <a:extLst>
              <a:ext uri="{FF2B5EF4-FFF2-40B4-BE49-F238E27FC236}">
                <a16:creationId xmlns:a16="http://schemas.microsoft.com/office/drawing/2014/main" id="{F93C4973-E25F-488E-A40E-376F28A71AEA}"/>
              </a:ext>
            </a:extLst>
          </p:cNvPr>
          <p:cNvSpPr txBox="1">
            <a:spLocks noChangeArrowheads="1"/>
          </p:cNvSpPr>
          <p:nvPr/>
        </p:nvSpPr>
        <p:spPr bwMode="auto">
          <a:xfrm>
            <a:off x="5805488" y="5507038"/>
            <a:ext cx="60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13689" name="Text Box 56">
            <a:extLst>
              <a:ext uri="{FF2B5EF4-FFF2-40B4-BE49-F238E27FC236}">
                <a16:creationId xmlns:a16="http://schemas.microsoft.com/office/drawing/2014/main" id="{4427A434-64FE-4FBC-8DD7-414BF1FF1D5B}"/>
              </a:ext>
            </a:extLst>
          </p:cNvPr>
          <p:cNvSpPr txBox="1">
            <a:spLocks noChangeArrowheads="1"/>
          </p:cNvSpPr>
          <p:nvPr/>
        </p:nvSpPr>
        <p:spPr bwMode="auto">
          <a:xfrm>
            <a:off x="6705600" y="61309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endParaRPr lang="en-US" altLang="zh-CN" sz="2400">
              <a:latin typeface="Times New Roman" panose="02020603050405020304" pitchFamily="18" charset="0"/>
            </a:endParaRPr>
          </a:p>
        </p:txBody>
      </p:sp>
      <p:sp>
        <p:nvSpPr>
          <p:cNvPr id="113690" name="Text Box 57">
            <a:extLst>
              <a:ext uri="{FF2B5EF4-FFF2-40B4-BE49-F238E27FC236}">
                <a16:creationId xmlns:a16="http://schemas.microsoft.com/office/drawing/2014/main" id="{BC6446BA-D2B1-4E3B-8D47-DEDA42CECE46}"/>
              </a:ext>
            </a:extLst>
          </p:cNvPr>
          <p:cNvSpPr txBox="1">
            <a:spLocks noChangeArrowheads="1"/>
          </p:cNvSpPr>
          <p:nvPr/>
        </p:nvSpPr>
        <p:spPr bwMode="auto">
          <a:xfrm>
            <a:off x="5029200" y="443865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L</a:t>
            </a:r>
          </a:p>
        </p:txBody>
      </p:sp>
      <p:sp>
        <p:nvSpPr>
          <p:cNvPr id="113691" name="Text Box 59">
            <a:extLst>
              <a:ext uri="{FF2B5EF4-FFF2-40B4-BE49-F238E27FC236}">
                <a16:creationId xmlns:a16="http://schemas.microsoft.com/office/drawing/2014/main" id="{181CCF97-3AE3-4128-BB24-3793D6C90589}"/>
              </a:ext>
            </a:extLst>
          </p:cNvPr>
          <p:cNvSpPr txBox="1">
            <a:spLocks noChangeArrowheads="1"/>
          </p:cNvSpPr>
          <p:nvPr/>
        </p:nvSpPr>
        <p:spPr bwMode="auto">
          <a:xfrm>
            <a:off x="5715000" y="4819650"/>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p>
        </p:txBody>
      </p:sp>
      <p:sp>
        <p:nvSpPr>
          <p:cNvPr id="113692" name="Text Box 60">
            <a:extLst>
              <a:ext uri="{FF2B5EF4-FFF2-40B4-BE49-F238E27FC236}">
                <a16:creationId xmlns:a16="http://schemas.microsoft.com/office/drawing/2014/main" id="{3C04FF8E-4A6E-44EE-8D1C-28EA7584594B}"/>
              </a:ext>
            </a:extLst>
          </p:cNvPr>
          <p:cNvSpPr txBox="1">
            <a:spLocks noChangeArrowheads="1"/>
          </p:cNvSpPr>
          <p:nvPr/>
        </p:nvSpPr>
        <p:spPr bwMode="auto">
          <a:xfrm>
            <a:off x="6477000" y="5353050"/>
            <a:ext cx="550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p>
        </p:txBody>
      </p:sp>
      <p:sp>
        <p:nvSpPr>
          <p:cNvPr id="113693" name="Text Box 61">
            <a:extLst>
              <a:ext uri="{FF2B5EF4-FFF2-40B4-BE49-F238E27FC236}">
                <a16:creationId xmlns:a16="http://schemas.microsoft.com/office/drawing/2014/main" id="{B228716C-3D07-4BD7-A400-D08EE2C6D87D}"/>
              </a:ext>
            </a:extLst>
          </p:cNvPr>
          <p:cNvSpPr txBox="1">
            <a:spLocks noChangeArrowheads="1"/>
          </p:cNvSpPr>
          <p:nvPr/>
        </p:nvSpPr>
        <p:spPr bwMode="auto">
          <a:xfrm>
            <a:off x="6858000" y="4513263"/>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grpSp>
        <p:nvGrpSpPr>
          <p:cNvPr id="113694" name="Group 94">
            <a:extLst>
              <a:ext uri="{FF2B5EF4-FFF2-40B4-BE49-F238E27FC236}">
                <a16:creationId xmlns:a16="http://schemas.microsoft.com/office/drawing/2014/main" id="{C236830D-051F-4136-ABB4-34C6F96CB522}"/>
              </a:ext>
            </a:extLst>
          </p:cNvPr>
          <p:cNvGrpSpPr>
            <a:grpSpLocks/>
          </p:cNvGrpSpPr>
          <p:nvPr/>
        </p:nvGrpSpPr>
        <p:grpSpPr bwMode="auto">
          <a:xfrm>
            <a:off x="533400" y="3829050"/>
            <a:ext cx="3352800" cy="2971800"/>
            <a:chOff x="192" y="2403"/>
            <a:chExt cx="2112" cy="1872"/>
          </a:xfrm>
        </p:grpSpPr>
        <p:sp>
          <p:nvSpPr>
            <p:cNvPr id="113695" name="Line 8">
              <a:extLst>
                <a:ext uri="{FF2B5EF4-FFF2-40B4-BE49-F238E27FC236}">
                  <a16:creationId xmlns:a16="http://schemas.microsoft.com/office/drawing/2014/main" id="{64CE60FF-3B27-49F3-936E-9818114AA62A}"/>
                </a:ext>
              </a:extLst>
            </p:cNvPr>
            <p:cNvSpPr>
              <a:spLocks noChangeShapeType="1"/>
            </p:cNvSpPr>
            <p:nvPr/>
          </p:nvSpPr>
          <p:spPr bwMode="auto">
            <a:xfrm flipH="1">
              <a:off x="912" y="3380"/>
              <a:ext cx="240" cy="285"/>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29" name="Text Box 9">
              <a:extLst>
                <a:ext uri="{FF2B5EF4-FFF2-40B4-BE49-F238E27FC236}">
                  <a16:creationId xmlns:a16="http://schemas.microsoft.com/office/drawing/2014/main" id="{AAAC87AE-498D-4BF2-9ABC-7A44C8A3319B}"/>
                </a:ext>
              </a:extLst>
            </p:cNvPr>
            <p:cNvSpPr txBox="1">
              <a:spLocks noChangeArrowheads="1"/>
            </p:cNvSpPr>
            <p:nvPr/>
          </p:nvSpPr>
          <p:spPr bwMode="auto">
            <a:xfrm>
              <a:off x="1296" y="2729"/>
              <a:ext cx="321" cy="288"/>
            </a:xfrm>
            <a:prstGeom prst="rect">
              <a:avLst/>
            </a:prstGeom>
            <a:noFill/>
            <a:ln w="9525">
              <a:noFill/>
              <a:miter lim="800000"/>
              <a:headEnd/>
              <a:tailEnd/>
            </a:ln>
            <a:effectLst/>
          </p:spPr>
          <p:txBody>
            <a:bodyPr wrap="none">
              <a:spAutoFit/>
            </a:bodyPr>
            <a:lstStyle/>
            <a:p>
              <a:pPr eaLnBrk="1" hangingPunct="1">
                <a:defRPr/>
              </a:pPr>
              <a:r>
                <a:rPr kumimoji="0" lang="en-US" altLang="zh-CN" b="1">
                  <a:solidFill>
                    <a:srgbClr val="FF3300"/>
                  </a:solidFill>
                  <a:effectLst>
                    <a:outerShdw blurRad="38100" dist="38100" dir="2700000" algn="tl">
                      <a:srgbClr val="C0C0C0"/>
                    </a:outerShdw>
                  </a:effectLst>
                  <a:latin typeface="Times New Roman" pitchFamily="18" charset="0"/>
                </a:rPr>
                <a:t>+1</a:t>
              </a:r>
            </a:p>
          </p:txBody>
        </p:sp>
        <p:sp>
          <p:nvSpPr>
            <p:cNvPr id="286730" name="Text Box 10">
              <a:extLst>
                <a:ext uri="{FF2B5EF4-FFF2-40B4-BE49-F238E27FC236}">
                  <a16:creationId xmlns:a16="http://schemas.microsoft.com/office/drawing/2014/main" id="{8EDF183D-B542-44F5-A716-5B0F4751F2D7}"/>
                </a:ext>
              </a:extLst>
            </p:cNvPr>
            <p:cNvSpPr txBox="1">
              <a:spLocks noChangeArrowheads="1"/>
            </p:cNvSpPr>
            <p:nvPr/>
          </p:nvSpPr>
          <p:spPr bwMode="auto">
            <a:xfrm>
              <a:off x="975" y="2403"/>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-2</a:t>
              </a:r>
            </a:p>
          </p:txBody>
        </p:sp>
        <p:sp>
          <p:nvSpPr>
            <p:cNvPr id="286731" name="Text Box 11">
              <a:extLst>
                <a:ext uri="{FF2B5EF4-FFF2-40B4-BE49-F238E27FC236}">
                  <a16:creationId xmlns:a16="http://schemas.microsoft.com/office/drawing/2014/main" id="{C014741C-2D2D-4B2B-817B-2EA37FC55309}"/>
                </a:ext>
              </a:extLst>
            </p:cNvPr>
            <p:cNvSpPr txBox="1">
              <a:spLocks noChangeArrowheads="1"/>
            </p:cNvSpPr>
            <p:nvPr/>
          </p:nvSpPr>
          <p:spPr bwMode="auto">
            <a:xfrm>
              <a:off x="1036" y="3013"/>
              <a:ext cx="276" cy="288"/>
            </a:xfrm>
            <a:prstGeom prst="rect">
              <a:avLst/>
            </a:prstGeom>
            <a:noFill/>
            <a:ln w="9525">
              <a:noFill/>
              <a:miter lim="800000"/>
              <a:headEnd/>
              <a:tailEnd/>
            </a:ln>
            <a:effectLst/>
          </p:spPr>
          <p:txBody>
            <a:bodyPr wrap="none">
              <a:spAutoFit/>
            </a:bodyPr>
            <a:lstStyle/>
            <a:p>
              <a:pPr eaLnBrk="1" hangingPunct="1">
                <a:defRPr/>
              </a:pPr>
              <a:r>
                <a:rPr kumimoji="0" lang="en-US" altLang="zh-CN" b="1">
                  <a:solidFill>
                    <a:srgbClr val="FF3300"/>
                  </a:solidFill>
                  <a:effectLst>
                    <a:outerShdw blurRad="38100" dist="38100" dir="2700000" algn="tl">
                      <a:srgbClr val="C0C0C0"/>
                    </a:outerShdw>
                  </a:effectLst>
                  <a:latin typeface="Times New Roman" pitchFamily="18" charset="0"/>
                </a:rPr>
                <a:t>-1</a:t>
              </a:r>
            </a:p>
          </p:txBody>
        </p:sp>
        <p:sp>
          <p:nvSpPr>
            <p:cNvPr id="286732" name="Text Box 12">
              <a:extLst>
                <a:ext uri="{FF2B5EF4-FFF2-40B4-BE49-F238E27FC236}">
                  <a16:creationId xmlns:a16="http://schemas.microsoft.com/office/drawing/2014/main" id="{00665275-3F8A-45D6-9EC7-ECCD1C0B7FAA}"/>
                </a:ext>
              </a:extLst>
            </p:cNvPr>
            <p:cNvSpPr txBox="1">
              <a:spLocks noChangeArrowheads="1"/>
            </p:cNvSpPr>
            <p:nvPr/>
          </p:nvSpPr>
          <p:spPr bwMode="auto">
            <a:xfrm>
              <a:off x="480" y="2838"/>
              <a:ext cx="116" cy="288"/>
            </a:xfrm>
            <a:prstGeom prst="rect">
              <a:avLst/>
            </a:prstGeom>
            <a:noFill/>
            <a:ln w="9525">
              <a:noFill/>
              <a:miter lim="800000"/>
              <a:headEnd/>
              <a:tailEnd/>
            </a:ln>
            <a:effectLst/>
          </p:spPr>
          <p:txBody>
            <a:bodyPr wrap="none">
              <a:spAutoFit/>
            </a:bodyPr>
            <a:lstStyle/>
            <a:p>
              <a:pPr eaLnBrk="1" hangingPunct="1">
                <a:defRPr/>
              </a:pPr>
              <a:endParaRPr kumimoji="0" lang="zh-CN" altLang="en-US" b="1">
                <a:solidFill>
                  <a:srgbClr val="FF3300"/>
                </a:solidFill>
                <a:effectLst>
                  <a:outerShdw blurRad="38100" dist="38100" dir="2700000" algn="tl">
                    <a:srgbClr val="C0C0C0"/>
                  </a:outerShdw>
                </a:effectLst>
                <a:latin typeface="Times New Roman" pitchFamily="18" charset="0"/>
              </a:endParaRPr>
            </a:p>
          </p:txBody>
        </p:sp>
        <p:sp>
          <p:nvSpPr>
            <p:cNvPr id="113700" name="Line 13">
              <a:extLst>
                <a:ext uri="{FF2B5EF4-FFF2-40B4-BE49-F238E27FC236}">
                  <a16:creationId xmlns:a16="http://schemas.microsoft.com/office/drawing/2014/main" id="{5B64F0BC-BBE5-4798-A662-C0E7FCED173B}"/>
                </a:ext>
              </a:extLst>
            </p:cNvPr>
            <p:cNvSpPr>
              <a:spLocks noChangeShapeType="1"/>
            </p:cNvSpPr>
            <p:nvPr/>
          </p:nvSpPr>
          <p:spPr bwMode="auto">
            <a:xfrm>
              <a:off x="1200" y="3421"/>
              <a:ext cx="192" cy="203"/>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34" name="Text Box 14">
              <a:extLst>
                <a:ext uri="{FF2B5EF4-FFF2-40B4-BE49-F238E27FC236}">
                  <a16:creationId xmlns:a16="http://schemas.microsoft.com/office/drawing/2014/main" id="{C5145E20-327B-4D6B-98EB-9C8D7EE2C505}"/>
                </a:ext>
              </a:extLst>
            </p:cNvPr>
            <p:cNvSpPr txBox="1">
              <a:spLocks noChangeArrowheads="1"/>
            </p:cNvSpPr>
            <p:nvPr/>
          </p:nvSpPr>
          <p:spPr bwMode="auto">
            <a:xfrm>
              <a:off x="1779" y="3164"/>
              <a:ext cx="116" cy="288"/>
            </a:xfrm>
            <a:prstGeom prst="rect">
              <a:avLst/>
            </a:prstGeom>
            <a:noFill/>
            <a:ln w="9525">
              <a:noFill/>
              <a:miter lim="800000"/>
              <a:headEnd/>
              <a:tailEnd/>
            </a:ln>
            <a:effectLst/>
          </p:spPr>
          <p:txBody>
            <a:bodyPr wrap="none">
              <a:spAutoFit/>
            </a:bodyPr>
            <a:lstStyle/>
            <a:p>
              <a:pPr eaLnBrk="1" hangingPunct="1">
                <a:defRPr/>
              </a:pPr>
              <a:endParaRPr kumimoji="0" lang="zh-CN" altLang="en-US" b="1">
                <a:solidFill>
                  <a:srgbClr val="FF3300"/>
                </a:solidFill>
                <a:effectLst>
                  <a:outerShdw blurRad="38100" dist="38100" dir="2700000" algn="tl">
                    <a:srgbClr val="C0C0C0"/>
                  </a:outerShdw>
                </a:effectLst>
                <a:latin typeface="Times New Roman" pitchFamily="18" charset="0"/>
              </a:endParaRPr>
            </a:p>
          </p:txBody>
        </p:sp>
        <p:sp>
          <p:nvSpPr>
            <p:cNvPr id="113702" name="Line 15">
              <a:extLst>
                <a:ext uri="{FF2B5EF4-FFF2-40B4-BE49-F238E27FC236}">
                  <a16:creationId xmlns:a16="http://schemas.microsoft.com/office/drawing/2014/main" id="{2D0D3E41-7057-407A-85CC-5A5A15E2D0E2}"/>
                </a:ext>
              </a:extLst>
            </p:cNvPr>
            <p:cNvSpPr>
              <a:spLocks noChangeShapeType="1"/>
            </p:cNvSpPr>
            <p:nvPr/>
          </p:nvSpPr>
          <p:spPr bwMode="auto">
            <a:xfrm flipH="1">
              <a:off x="576" y="2810"/>
              <a:ext cx="432" cy="367"/>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03" name="Line 16">
              <a:extLst>
                <a:ext uri="{FF2B5EF4-FFF2-40B4-BE49-F238E27FC236}">
                  <a16:creationId xmlns:a16="http://schemas.microsoft.com/office/drawing/2014/main" id="{39A071E8-A87F-4F76-AF94-95903B0B2641}"/>
                </a:ext>
              </a:extLst>
            </p:cNvPr>
            <p:cNvSpPr>
              <a:spLocks noChangeShapeType="1"/>
            </p:cNvSpPr>
            <p:nvPr/>
          </p:nvSpPr>
          <p:spPr bwMode="auto">
            <a:xfrm>
              <a:off x="1488" y="3123"/>
              <a:ext cx="336" cy="33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04" name="Rectangle 17">
              <a:extLst>
                <a:ext uri="{FF2B5EF4-FFF2-40B4-BE49-F238E27FC236}">
                  <a16:creationId xmlns:a16="http://schemas.microsoft.com/office/drawing/2014/main" id="{850AFF41-D883-43EE-B17C-0664C91BDE64}"/>
                </a:ext>
              </a:extLst>
            </p:cNvPr>
            <p:cNvSpPr>
              <a:spLocks noChangeArrowheads="1"/>
            </p:cNvSpPr>
            <p:nvPr/>
          </p:nvSpPr>
          <p:spPr bwMode="auto">
            <a:xfrm>
              <a:off x="480" y="3095"/>
              <a:ext cx="240" cy="61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3705" name="Line 18">
              <a:extLst>
                <a:ext uri="{FF2B5EF4-FFF2-40B4-BE49-F238E27FC236}">
                  <a16:creationId xmlns:a16="http://schemas.microsoft.com/office/drawing/2014/main" id="{2A3347AF-5412-4B10-861D-74ADE4A6F915}"/>
                </a:ext>
              </a:extLst>
            </p:cNvPr>
            <p:cNvSpPr>
              <a:spLocks noChangeShapeType="1"/>
            </p:cNvSpPr>
            <p:nvPr/>
          </p:nvSpPr>
          <p:spPr bwMode="auto">
            <a:xfrm flipH="1">
              <a:off x="1152" y="3136"/>
              <a:ext cx="205" cy="24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06" name="Rectangle 21">
              <a:extLst>
                <a:ext uri="{FF2B5EF4-FFF2-40B4-BE49-F238E27FC236}">
                  <a16:creationId xmlns:a16="http://schemas.microsoft.com/office/drawing/2014/main" id="{BABC80F3-7520-4F70-9109-B09DCF3E1821}"/>
                </a:ext>
              </a:extLst>
            </p:cNvPr>
            <p:cNvSpPr>
              <a:spLocks noChangeArrowheads="1"/>
            </p:cNvSpPr>
            <p:nvPr/>
          </p:nvSpPr>
          <p:spPr bwMode="auto">
            <a:xfrm>
              <a:off x="1824" y="3428"/>
              <a:ext cx="240" cy="651"/>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3707" name="Text Box 22">
              <a:extLst>
                <a:ext uri="{FF2B5EF4-FFF2-40B4-BE49-F238E27FC236}">
                  <a16:creationId xmlns:a16="http://schemas.microsoft.com/office/drawing/2014/main" id="{3E62ABCA-23A6-45A9-B19E-CA5AA1696D82}"/>
                </a:ext>
              </a:extLst>
            </p:cNvPr>
            <p:cNvSpPr txBox="1">
              <a:spLocks noChangeArrowheads="1"/>
            </p:cNvSpPr>
            <p:nvPr/>
          </p:nvSpPr>
          <p:spPr bwMode="auto">
            <a:xfrm>
              <a:off x="1187" y="250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13708" name="Text Box 23">
              <a:extLst>
                <a:ext uri="{FF2B5EF4-FFF2-40B4-BE49-F238E27FC236}">
                  <a16:creationId xmlns:a16="http://schemas.microsoft.com/office/drawing/2014/main" id="{D9775BCB-DDCB-4C3D-992F-6C63155C8F11}"/>
                </a:ext>
              </a:extLst>
            </p:cNvPr>
            <p:cNvSpPr txBox="1">
              <a:spLocks noChangeArrowheads="1"/>
            </p:cNvSpPr>
            <p:nvPr/>
          </p:nvSpPr>
          <p:spPr bwMode="auto">
            <a:xfrm>
              <a:off x="1523" y="286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13709" name="Rectangle 24">
              <a:extLst>
                <a:ext uri="{FF2B5EF4-FFF2-40B4-BE49-F238E27FC236}">
                  <a16:creationId xmlns:a16="http://schemas.microsoft.com/office/drawing/2014/main" id="{576C76D3-4D77-497C-85B8-DD5BF791169E}"/>
                </a:ext>
              </a:extLst>
            </p:cNvPr>
            <p:cNvSpPr>
              <a:spLocks noChangeArrowheads="1"/>
            </p:cNvSpPr>
            <p:nvPr/>
          </p:nvSpPr>
          <p:spPr bwMode="auto">
            <a:xfrm>
              <a:off x="816" y="3624"/>
              <a:ext cx="240" cy="44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13710" name="Rectangle 25">
              <a:extLst>
                <a:ext uri="{FF2B5EF4-FFF2-40B4-BE49-F238E27FC236}">
                  <a16:creationId xmlns:a16="http://schemas.microsoft.com/office/drawing/2014/main" id="{067AE054-FFD9-426D-88A2-AE1EBEA5AE84}"/>
                </a:ext>
              </a:extLst>
            </p:cNvPr>
            <p:cNvSpPr>
              <a:spLocks noChangeArrowheads="1"/>
            </p:cNvSpPr>
            <p:nvPr/>
          </p:nvSpPr>
          <p:spPr bwMode="auto">
            <a:xfrm>
              <a:off x="1296" y="3624"/>
              <a:ext cx="240" cy="651"/>
            </a:xfrm>
            <a:prstGeom prst="rect">
              <a:avLst/>
            </a:prstGeom>
            <a:solidFill>
              <a:srgbClr val="0000FF"/>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13711" name="Text Box 26">
              <a:extLst>
                <a:ext uri="{FF2B5EF4-FFF2-40B4-BE49-F238E27FC236}">
                  <a16:creationId xmlns:a16="http://schemas.microsoft.com/office/drawing/2014/main" id="{78F904AE-FFAC-4657-A9A1-1FDE9F2A4065}"/>
                </a:ext>
              </a:extLst>
            </p:cNvPr>
            <p:cNvSpPr txBox="1">
              <a:spLocks noChangeArrowheads="1"/>
            </p:cNvSpPr>
            <p:nvPr/>
          </p:nvSpPr>
          <p:spPr bwMode="auto">
            <a:xfrm>
              <a:off x="1305" y="369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endParaRPr lang="en-US" altLang="zh-CN" sz="2400">
                <a:latin typeface="Times New Roman" panose="02020603050405020304" pitchFamily="18" charset="0"/>
              </a:endParaRPr>
            </a:p>
          </p:txBody>
        </p:sp>
        <p:sp>
          <p:nvSpPr>
            <p:cNvPr id="113712" name="Text Box 27">
              <a:extLst>
                <a:ext uri="{FF2B5EF4-FFF2-40B4-BE49-F238E27FC236}">
                  <a16:creationId xmlns:a16="http://schemas.microsoft.com/office/drawing/2014/main" id="{12C5BC70-5585-43E1-ADB6-C309C866CA8B}"/>
                </a:ext>
              </a:extLst>
            </p:cNvPr>
            <p:cNvSpPr txBox="1">
              <a:spLocks noChangeArrowheads="1"/>
            </p:cNvSpPr>
            <p:nvPr/>
          </p:nvSpPr>
          <p:spPr bwMode="auto">
            <a:xfrm>
              <a:off x="192" y="2867"/>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L</a:t>
              </a:r>
            </a:p>
          </p:txBody>
        </p:sp>
        <p:sp>
          <p:nvSpPr>
            <p:cNvPr id="113713" name="Text Box 28">
              <a:extLst>
                <a:ext uri="{FF2B5EF4-FFF2-40B4-BE49-F238E27FC236}">
                  <a16:creationId xmlns:a16="http://schemas.microsoft.com/office/drawing/2014/main" id="{AEB6138A-946F-41CF-B1B1-5AA6E2876699}"/>
                </a:ext>
              </a:extLst>
            </p:cNvPr>
            <p:cNvSpPr txBox="1">
              <a:spLocks noChangeArrowheads="1"/>
            </p:cNvSpPr>
            <p:nvPr/>
          </p:nvSpPr>
          <p:spPr bwMode="auto">
            <a:xfrm>
              <a:off x="693" y="3367"/>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p>
          </p:txBody>
        </p:sp>
        <p:sp>
          <p:nvSpPr>
            <p:cNvPr id="113714" name="Text Box 29">
              <a:extLst>
                <a:ext uri="{FF2B5EF4-FFF2-40B4-BE49-F238E27FC236}">
                  <a16:creationId xmlns:a16="http://schemas.microsoft.com/office/drawing/2014/main" id="{178605A6-5A0F-483E-ABCA-50CE1723A9CF}"/>
                </a:ext>
              </a:extLst>
            </p:cNvPr>
            <p:cNvSpPr txBox="1">
              <a:spLocks noChangeArrowheads="1"/>
            </p:cNvSpPr>
            <p:nvPr/>
          </p:nvSpPr>
          <p:spPr bwMode="auto">
            <a:xfrm>
              <a:off x="1344" y="3397"/>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p>
          </p:txBody>
        </p:sp>
        <p:sp>
          <p:nvSpPr>
            <p:cNvPr id="113715" name="Text Box 30">
              <a:extLst>
                <a:ext uri="{FF2B5EF4-FFF2-40B4-BE49-F238E27FC236}">
                  <a16:creationId xmlns:a16="http://schemas.microsoft.com/office/drawing/2014/main" id="{D8A22C92-FB2C-46B9-ADB6-5155DD35CC5B}"/>
                </a:ext>
              </a:extLst>
            </p:cNvPr>
            <p:cNvSpPr txBox="1">
              <a:spLocks noChangeArrowheads="1"/>
            </p:cNvSpPr>
            <p:nvPr/>
          </p:nvSpPr>
          <p:spPr bwMode="auto">
            <a:xfrm>
              <a:off x="768" y="3697"/>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13716" name="Oval 31">
              <a:extLst>
                <a:ext uri="{FF2B5EF4-FFF2-40B4-BE49-F238E27FC236}">
                  <a16:creationId xmlns:a16="http://schemas.microsoft.com/office/drawing/2014/main" id="{F44EF22F-68B4-49B9-961B-41D0B3F95C8E}"/>
                </a:ext>
              </a:extLst>
            </p:cNvPr>
            <p:cNvSpPr>
              <a:spLocks noChangeArrowheads="1"/>
            </p:cNvSpPr>
            <p:nvPr/>
          </p:nvSpPr>
          <p:spPr bwMode="auto">
            <a:xfrm>
              <a:off x="1056" y="3257"/>
              <a:ext cx="240" cy="204"/>
            </a:xfrm>
            <a:prstGeom prst="ellipse">
              <a:avLst/>
            </a:prstGeom>
            <a:solidFill>
              <a:srgbClr val="FF7C80"/>
            </a:solidFill>
            <a:ln w="28575">
              <a:solidFill>
                <a:srgbClr val="FF7C8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chemeClr val="tx2"/>
                </a:solidFill>
                <a:latin typeface="Times New Roman" panose="02020603050405020304" pitchFamily="18" charset="0"/>
              </a:endParaRPr>
            </a:p>
          </p:txBody>
        </p:sp>
        <p:sp>
          <p:nvSpPr>
            <p:cNvPr id="113717" name="Text Box 32">
              <a:extLst>
                <a:ext uri="{FF2B5EF4-FFF2-40B4-BE49-F238E27FC236}">
                  <a16:creationId xmlns:a16="http://schemas.microsoft.com/office/drawing/2014/main" id="{106C5C3B-0AD2-41A2-80D7-F9A19A1C4DF3}"/>
                </a:ext>
              </a:extLst>
            </p:cNvPr>
            <p:cNvSpPr txBox="1">
              <a:spLocks noChangeArrowheads="1"/>
            </p:cNvSpPr>
            <p:nvPr/>
          </p:nvSpPr>
          <p:spPr bwMode="auto">
            <a:xfrm>
              <a:off x="803" y="311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sp>
          <p:nvSpPr>
            <p:cNvPr id="113718" name="Line 33">
              <a:extLst>
                <a:ext uri="{FF2B5EF4-FFF2-40B4-BE49-F238E27FC236}">
                  <a16:creationId xmlns:a16="http://schemas.microsoft.com/office/drawing/2014/main" id="{DAF39740-0793-4DC7-A4B2-AE8F24DFF585}"/>
                </a:ext>
              </a:extLst>
            </p:cNvPr>
            <p:cNvSpPr>
              <a:spLocks noChangeShapeType="1"/>
            </p:cNvSpPr>
            <p:nvPr/>
          </p:nvSpPr>
          <p:spPr bwMode="auto">
            <a:xfrm>
              <a:off x="1152" y="2832"/>
              <a:ext cx="240" cy="24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19" name="Oval 34">
              <a:extLst>
                <a:ext uri="{FF2B5EF4-FFF2-40B4-BE49-F238E27FC236}">
                  <a16:creationId xmlns:a16="http://schemas.microsoft.com/office/drawing/2014/main" id="{390B2314-D305-4659-B263-E653D07D8E24}"/>
                </a:ext>
              </a:extLst>
            </p:cNvPr>
            <p:cNvSpPr>
              <a:spLocks noChangeArrowheads="1"/>
            </p:cNvSpPr>
            <p:nvPr/>
          </p:nvSpPr>
          <p:spPr bwMode="auto">
            <a:xfrm>
              <a:off x="973" y="2692"/>
              <a:ext cx="240" cy="204"/>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3720" name="Oval 35">
              <a:extLst>
                <a:ext uri="{FF2B5EF4-FFF2-40B4-BE49-F238E27FC236}">
                  <a16:creationId xmlns:a16="http://schemas.microsoft.com/office/drawing/2014/main" id="{4CB44136-E24D-4299-B370-9EC53DA436F0}"/>
                </a:ext>
              </a:extLst>
            </p:cNvPr>
            <p:cNvSpPr>
              <a:spLocks noChangeArrowheads="1"/>
            </p:cNvSpPr>
            <p:nvPr/>
          </p:nvSpPr>
          <p:spPr bwMode="auto">
            <a:xfrm>
              <a:off x="1296" y="3018"/>
              <a:ext cx="240" cy="204"/>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3721" name="Text Box 91">
              <a:extLst>
                <a:ext uri="{FF2B5EF4-FFF2-40B4-BE49-F238E27FC236}">
                  <a16:creationId xmlns:a16="http://schemas.microsoft.com/office/drawing/2014/main" id="{40D5F6EC-DBCB-4C19-AE07-8E173F2E46BC}"/>
                </a:ext>
              </a:extLst>
            </p:cNvPr>
            <p:cNvSpPr txBox="1">
              <a:spLocks noChangeArrowheads="1"/>
            </p:cNvSpPr>
            <p:nvPr/>
          </p:nvSpPr>
          <p:spPr bwMode="auto">
            <a:xfrm>
              <a:off x="1968" y="316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C82CDB0D-5505-459F-B9BA-7590116E21D3}"/>
              </a:ext>
            </a:extLst>
          </p:cNvPr>
          <p:cNvSpPr>
            <a:spLocks noGrp="1" noChangeArrowheads="1"/>
          </p:cNvSpPr>
          <p:nvPr>
            <p:ph type="title"/>
          </p:nvPr>
        </p:nvSpPr>
        <p:spPr>
          <a:xfrm>
            <a:off x="457200" y="1981200"/>
            <a:ext cx="80010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(先右后左双向旋转</a:t>
            </a:r>
            <a:r>
              <a:rPr lang="en-US" altLang="zh-CN" sz="3200">
                <a:latin typeface="黑体" panose="02010609060101010101" pitchFamily="49" charset="-122"/>
                <a:ea typeface="黑体" panose="02010609060101010101" pitchFamily="49" charset="-122"/>
              </a:rPr>
              <a:t>)</a:t>
            </a:r>
          </a:p>
        </p:txBody>
      </p:sp>
      <p:sp>
        <p:nvSpPr>
          <p:cNvPr id="115715" name="Text Box 3">
            <a:extLst>
              <a:ext uri="{FF2B5EF4-FFF2-40B4-BE49-F238E27FC236}">
                <a16:creationId xmlns:a16="http://schemas.microsoft.com/office/drawing/2014/main" id="{798D8B09-A7FA-4D50-AB04-6234A58DA8E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A589155-D40F-4E9A-80E9-84A5F8EF2FB3}" type="slidenum">
              <a:rPr lang="zh-CN" altLang="en-US" sz="2400"/>
              <a:pPr algn="r" eaLnBrk="1" hangingPunct="1">
                <a:spcBef>
                  <a:spcPct val="50000"/>
                </a:spcBef>
                <a:buClrTx/>
                <a:buSzTx/>
                <a:buFontTx/>
                <a:buNone/>
              </a:pPr>
              <a:t>44</a:t>
            </a:fld>
            <a:endParaRPr lang="en-US" altLang="zh-CN" sz="2400"/>
          </a:p>
        </p:txBody>
      </p:sp>
      <p:sp>
        <p:nvSpPr>
          <p:cNvPr id="115716" name="Text Box 4">
            <a:extLst>
              <a:ext uri="{FF2B5EF4-FFF2-40B4-BE49-F238E27FC236}">
                <a16:creationId xmlns:a16="http://schemas.microsoft.com/office/drawing/2014/main" id="{AA19C289-9AB4-40D5-BEE5-68AD7062D7B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15717" name="Rectangle 5">
            <a:extLst>
              <a:ext uri="{FF2B5EF4-FFF2-40B4-BE49-F238E27FC236}">
                <a16:creationId xmlns:a16="http://schemas.microsoft.com/office/drawing/2014/main" id="{E34D38F3-B0A1-4211-B563-900180517EC0}"/>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再以结点</a:t>
            </a:r>
            <a:r>
              <a:rPr lang="en-US" altLang="zh-CN" b="1">
                <a:latin typeface="黑体" panose="02010609060101010101" pitchFamily="49" charset="-122"/>
                <a:ea typeface="黑体" panose="02010609060101010101" pitchFamily="49" charset="-122"/>
              </a:rPr>
              <a:t>C</a:t>
            </a:r>
            <a:r>
              <a:rPr lang="zh-CN" altLang="en-US" b="1">
                <a:latin typeface="黑体" panose="02010609060101010101" pitchFamily="49" charset="-122"/>
                <a:ea typeface="黑体" panose="02010609060101010101" pitchFamily="49" charset="-122"/>
              </a:rPr>
              <a:t>为旋转轴，作单向左旋</a:t>
            </a:r>
          </a:p>
        </p:txBody>
      </p:sp>
      <p:sp>
        <p:nvSpPr>
          <p:cNvPr id="115718" name="Rectangle 6">
            <a:extLst>
              <a:ext uri="{FF2B5EF4-FFF2-40B4-BE49-F238E27FC236}">
                <a16:creationId xmlns:a16="http://schemas.microsoft.com/office/drawing/2014/main" id="{C4F462B4-E6A7-497E-90C4-0FD68F82565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15719" name="Group 58">
            <a:extLst>
              <a:ext uri="{FF2B5EF4-FFF2-40B4-BE49-F238E27FC236}">
                <a16:creationId xmlns:a16="http://schemas.microsoft.com/office/drawing/2014/main" id="{4D7E72CD-6A1B-47F3-A676-C5C842B907A1}"/>
              </a:ext>
            </a:extLst>
          </p:cNvPr>
          <p:cNvGrpSpPr>
            <a:grpSpLocks/>
          </p:cNvGrpSpPr>
          <p:nvPr/>
        </p:nvGrpSpPr>
        <p:grpSpPr bwMode="auto">
          <a:xfrm>
            <a:off x="533400" y="3657600"/>
            <a:ext cx="3200400" cy="3048000"/>
            <a:chOff x="336" y="2304"/>
            <a:chExt cx="2016" cy="1920"/>
          </a:xfrm>
        </p:grpSpPr>
        <p:sp>
          <p:nvSpPr>
            <p:cNvPr id="115744" name="Line 8">
              <a:extLst>
                <a:ext uri="{FF2B5EF4-FFF2-40B4-BE49-F238E27FC236}">
                  <a16:creationId xmlns:a16="http://schemas.microsoft.com/office/drawing/2014/main" id="{95DC1726-B55D-4195-9AE5-17BBAD1BDC8C}"/>
                </a:ext>
              </a:extLst>
            </p:cNvPr>
            <p:cNvSpPr>
              <a:spLocks noChangeShapeType="1"/>
            </p:cNvSpPr>
            <p:nvPr/>
          </p:nvSpPr>
          <p:spPr bwMode="auto">
            <a:xfrm flipH="1">
              <a:off x="1488" y="3347"/>
              <a:ext cx="192" cy="293"/>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753" name="Text Box 9">
              <a:extLst>
                <a:ext uri="{FF2B5EF4-FFF2-40B4-BE49-F238E27FC236}">
                  <a16:creationId xmlns:a16="http://schemas.microsoft.com/office/drawing/2014/main" id="{866E0C8F-6913-4B2D-9238-9BC688F245B7}"/>
                </a:ext>
              </a:extLst>
            </p:cNvPr>
            <p:cNvSpPr txBox="1">
              <a:spLocks noChangeArrowheads="1"/>
            </p:cNvSpPr>
            <p:nvPr/>
          </p:nvSpPr>
          <p:spPr bwMode="auto">
            <a:xfrm>
              <a:off x="1632" y="3014"/>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87755" name="Text Box 11">
              <a:extLst>
                <a:ext uri="{FF2B5EF4-FFF2-40B4-BE49-F238E27FC236}">
                  <a16:creationId xmlns:a16="http://schemas.microsoft.com/office/drawing/2014/main" id="{D06ABD2B-4B12-4E18-8478-A32DB7BF5948}"/>
                </a:ext>
              </a:extLst>
            </p:cNvPr>
            <p:cNvSpPr txBox="1">
              <a:spLocks noChangeArrowheads="1"/>
            </p:cNvSpPr>
            <p:nvPr/>
          </p:nvSpPr>
          <p:spPr bwMode="auto">
            <a:xfrm>
              <a:off x="912" y="2304"/>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sp>
          <p:nvSpPr>
            <p:cNvPr id="115747" name="Line 12">
              <a:extLst>
                <a:ext uri="{FF2B5EF4-FFF2-40B4-BE49-F238E27FC236}">
                  <a16:creationId xmlns:a16="http://schemas.microsoft.com/office/drawing/2014/main" id="{19F2B373-A013-4C3A-BF33-BFA77995C93C}"/>
                </a:ext>
              </a:extLst>
            </p:cNvPr>
            <p:cNvSpPr>
              <a:spLocks noChangeShapeType="1"/>
            </p:cNvSpPr>
            <p:nvPr/>
          </p:nvSpPr>
          <p:spPr bwMode="auto">
            <a:xfrm flipH="1">
              <a:off x="576" y="2721"/>
              <a:ext cx="432" cy="376"/>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48" name="Line 13">
              <a:extLst>
                <a:ext uri="{FF2B5EF4-FFF2-40B4-BE49-F238E27FC236}">
                  <a16:creationId xmlns:a16="http://schemas.microsoft.com/office/drawing/2014/main" id="{3BE3579B-89D1-4655-93A5-29955BE243C3}"/>
                </a:ext>
              </a:extLst>
            </p:cNvPr>
            <p:cNvSpPr>
              <a:spLocks noChangeShapeType="1"/>
            </p:cNvSpPr>
            <p:nvPr/>
          </p:nvSpPr>
          <p:spPr bwMode="auto">
            <a:xfrm>
              <a:off x="1104" y="2721"/>
              <a:ext cx="912" cy="877"/>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49" name="Rectangle 14">
              <a:extLst>
                <a:ext uri="{FF2B5EF4-FFF2-40B4-BE49-F238E27FC236}">
                  <a16:creationId xmlns:a16="http://schemas.microsoft.com/office/drawing/2014/main" id="{6F8A9E90-000F-4BAD-AD9F-4A30EC0ADC87}"/>
                </a:ext>
              </a:extLst>
            </p:cNvPr>
            <p:cNvSpPr>
              <a:spLocks noChangeArrowheads="1"/>
            </p:cNvSpPr>
            <p:nvPr/>
          </p:nvSpPr>
          <p:spPr bwMode="auto">
            <a:xfrm>
              <a:off x="1968" y="3598"/>
              <a:ext cx="240" cy="626"/>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5750" name="Line 15">
              <a:extLst>
                <a:ext uri="{FF2B5EF4-FFF2-40B4-BE49-F238E27FC236}">
                  <a16:creationId xmlns:a16="http://schemas.microsoft.com/office/drawing/2014/main" id="{07111B29-1664-406A-BAFE-AAF727623CA4}"/>
                </a:ext>
              </a:extLst>
            </p:cNvPr>
            <p:cNvSpPr>
              <a:spLocks noChangeShapeType="1"/>
            </p:cNvSpPr>
            <p:nvPr/>
          </p:nvSpPr>
          <p:spPr bwMode="auto">
            <a:xfrm flipH="1">
              <a:off x="1104" y="3055"/>
              <a:ext cx="240" cy="292"/>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51" name="Oval 16">
              <a:extLst>
                <a:ext uri="{FF2B5EF4-FFF2-40B4-BE49-F238E27FC236}">
                  <a16:creationId xmlns:a16="http://schemas.microsoft.com/office/drawing/2014/main" id="{DC27F5F6-C232-437E-B864-EE59D4E7565B}"/>
                </a:ext>
              </a:extLst>
            </p:cNvPr>
            <p:cNvSpPr>
              <a:spLocks noChangeArrowheads="1"/>
            </p:cNvSpPr>
            <p:nvPr/>
          </p:nvSpPr>
          <p:spPr bwMode="auto">
            <a:xfrm>
              <a:off x="1296" y="2888"/>
              <a:ext cx="240" cy="209"/>
            </a:xfrm>
            <a:prstGeom prst="ellipse">
              <a:avLst/>
            </a:prstGeom>
            <a:solidFill>
              <a:srgbClr val="FF7C80"/>
            </a:solidFill>
            <a:ln w="28575">
              <a:solidFill>
                <a:srgbClr val="FF7C8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5752" name="Oval 17">
              <a:extLst>
                <a:ext uri="{FF2B5EF4-FFF2-40B4-BE49-F238E27FC236}">
                  <a16:creationId xmlns:a16="http://schemas.microsoft.com/office/drawing/2014/main" id="{111F41EC-BD8A-4EC4-82D9-C5D5B12D516B}"/>
                </a:ext>
              </a:extLst>
            </p:cNvPr>
            <p:cNvSpPr>
              <a:spLocks noChangeArrowheads="1"/>
            </p:cNvSpPr>
            <p:nvPr/>
          </p:nvSpPr>
          <p:spPr bwMode="auto">
            <a:xfrm>
              <a:off x="960" y="2554"/>
              <a:ext cx="240"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5753" name="Rectangle 18">
              <a:extLst>
                <a:ext uri="{FF2B5EF4-FFF2-40B4-BE49-F238E27FC236}">
                  <a16:creationId xmlns:a16="http://schemas.microsoft.com/office/drawing/2014/main" id="{582D2364-7038-4CE6-9E99-765C11317E05}"/>
                </a:ext>
              </a:extLst>
            </p:cNvPr>
            <p:cNvSpPr>
              <a:spLocks noChangeArrowheads="1"/>
            </p:cNvSpPr>
            <p:nvPr/>
          </p:nvSpPr>
          <p:spPr bwMode="auto">
            <a:xfrm>
              <a:off x="528" y="3014"/>
              <a:ext cx="240" cy="626"/>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5754" name="Text Box 19">
              <a:extLst>
                <a:ext uri="{FF2B5EF4-FFF2-40B4-BE49-F238E27FC236}">
                  <a16:creationId xmlns:a16="http://schemas.microsoft.com/office/drawing/2014/main" id="{762C9AF7-DEB5-4D65-A016-2442F36A67D2}"/>
                </a:ext>
              </a:extLst>
            </p:cNvPr>
            <p:cNvSpPr txBox="1">
              <a:spLocks noChangeArrowheads="1"/>
            </p:cNvSpPr>
            <p:nvPr/>
          </p:nvSpPr>
          <p:spPr bwMode="auto">
            <a:xfrm>
              <a:off x="1187" y="242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15755" name="Text Box 20">
              <a:extLst>
                <a:ext uri="{FF2B5EF4-FFF2-40B4-BE49-F238E27FC236}">
                  <a16:creationId xmlns:a16="http://schemas.microsoft.com/office/drawing/2014/main" id="{16D3C8FC-EBA8-4AC4-8D1A-D250DD154082}"/>
                </a:ext>
              </a:extLst>
            </p:cNvPr>
            <p:cNvSpPr txBox="1">
              <a:spLocks noChangeArrowheads="1"/>
            </p:cNvSpPr>
            <p:nvPr/>
          </p:nvSpPr>
          <p:spPr bwMode="auto">
            <a:xfrm>
              <a:off x="1763" y="311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15756" name="Text Box 21">
              <a:extLst>
                <a:ext uri="{FF2B5EF4-FFF2-40B4-BE49-F238E27FC236}">
                  <a16:creationId xmlns:a16="http://schemas.microsoft.com/office/drawing/2014/main" id="{37F97793-395B-40D6-A788-2DFE15DA6A99}"/>
                </a:ext>
              </a:extLst>
            </p:cNvPr>
            <p:cNvSpPr txBox="1">
              <a:spLocks noChangeArrowheads="1"/>
            </p:cNvSpPr>
            <p:nvPr/>
          </p:nvSpPr>
          <p:spPr bwMode="auto">
            <a:xfrm>
              <a:off x="2016" y="331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15757" name="Rectangle 22">
              <a:extLst>
                <a:ext uri="{FF2B5EF4-FFF2-40B4-BE49-F238E27FC236}">
                  <a16:creationId xmlns:a16="http://schemas.microsoft.com/office/drawing/2014/main" id="{36DA2F23-0117-4981-9A6C-643278B0D7FC}"/>
                </a:ext>
              </a:extLst>
            </p:cNvPr>
            <p:cNvSpPr>
              <a:spLocks noChangeArrowheads="1"/>
            </p:cNvSpPr>
            <p:nvPr/>
          </p:nvSpPr>
          <p:spPr bwMode="auto">
            <a:xfrm>
              <a:off x="1392" y="3598"/>
              <a:ext cx="240" cy="626"/>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287767" name="Text Box 23">
              <a:extLst>
                <a:ext uri="{FF2B5EF4-FFF2-40B4-BE49-F238E27FC236}">
                  <a16:creationId xmlns:a16="http://schemas.microsoft.com/office/drawing/2014/main" id="{3525C121-7513-4B49-B1F9-F739BEF12E25}"/>
                </a:ext>
              </a:extLst>
            </p:cNvPr>
            <p:cNvSpPr txBox="1">
              <a:spLocks noChangeArrowheads="1"/>
            </p:cNvSpPr>
            <p:nvPr/>
          </p:nvSpPr>
          <p:spPr bwMode="auto">
            <a:xfrm>
              <a:off x="1248" y="2638"/>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ea typeface="隶书" pitchFamily="49" charset="-122"/>
                </a:rPr>
                <a:t>-</a:t>
              </a:r>
              <a:r>
                <a:rPr kumimoji="0" lang="zh-CN" altLang="en-US" b="1">
                  <a:solidFill>
                    <a:srgbClr val="FF3300"/>
                  </a:solidFill>
                  <a:effectLst>
                    <a:outerShdw blurRad="38100" dist="38100" dir="2700000" algn="tl">
                      <a:srgbClr val="C0C0C0"/>
                    </a:outerShdw>
                  </a:effectLst>
                  <a:latin typeface="Times New Roman" pitchFamily="18" charset="0"/>
                </a:rPr>
                <a:t>2</a:t>
              </a:r>
            </a:p>
          </p:txBody>
        </p:sp>
        <p:sp>
          <p:nvSpPr>
            <p:cNvPr id="115759" name="Oval 24">
              <a:extLst>
                <a:ext uri="{FF2B5EF4-FFF2-40B4-BE49-F238E27FC236}">
                  <a16:creationId xmlns:a16="http://schemas.microsoft.com/office/drawing/2014/main" id="{2A1614F6-23BC-4142-BAE2-E6215F211828}"/>
                </a:ext>
              </a:extLst>
            </p:cNvPr>
            <p:cNvSpPr>
              <a:spLocks noChangeArrowheads="1"/>
            </p:cNvSpPr>
            <p:nvPr/>
          </p:nvSpPr>
          <p:spPr bwMode="auto">
            <a:xfrm>
              <a:off x="1584" y="3222"/>
              <a:ext cx="240"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5760" name="Rectangle 25">
              <a:extLst>
                <a:ext uri="{FF2B5EF4-FFF2-40B4-BE49-F238E27FC236}">
                  <a16:creationId xmlns:a16="http://schemas.microsoft.com/office/drawing/2014/main" id="{C5C46439-23D3-45B4-B95E-930B94691646}"/>
                </a:ext>
              </a:extLst>
            </p:cNvPr>
            <p:cNvSpPr>
              <a:spLocks noChangeArrowheads="1"/>
            </p:cNvSpPr>
            <p:nvPr/>
          </p:nvSpPr>
          <p:spPr bwMode="auto">
            <a:xfrm>
              <a:off x="1008" y="3306"/>
              <a:ext cx="240" cy="459"/>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15761" name="Text Box 26">
              <a:extLst>
                <a:ext uri="{FF2B5EF4-FFF2-40B4-BE49-F238E27FC236}">
                  <a16:creationId xmlns:a16="http://schemas.microsoft.com/office/drawing/2014/main" id="{1EBCBDC1-0602-43A7-B1D8-1E65A24E9015}"/>
                </a:ext>
              </a:extLst>
            </p:cNvPr>
            <p:cNvSpPr txBox="1">
              <a:spLocks noChangeArrowheads="1"/>
            </p:cNvSpPr>
            <p:nvPr/>
          </p:nvSpPr>
          <p:spPr bwMode="auto">
            <a:xfrm>
              <a:off x="825" y="3409"/>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15762" name="Text Box 27">
              <a:extLst>
                <a:ext uri="{FF2B5EF4-FFF2-40B4-BE49-F238E27FC236}">
                  <a16:creationId xmlns:a16="http://schemas.microsoft.com/office/drawing/2014/main" id="{ABB2BEC2-09A8-4BE6-BBFA-04AFBF439512}"/>
                </a:ext>
              </a:extLst>
            </p:cNvPr>
            <p:cNvSpPr txBox="1">
              <a:spLocks noChangeArrowheads="1"/>
            </p:cNvSpPr>
            <p:nvPr/>
          </p:nvSpPr>
          <p:spPr bwMode="auto">
            <a:xfrm>
              <a:off x="1392" y="380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endParaRPr lang="en-US" altLang="zh-CN" sz="2400">
                <a:latin typeface="Times New Roman" panose="02020603050405020304" pitchFamily="18" charset="0"/>
              </a:endParaRPr>
            </a:p>
          </p:txBody>
        </p:sp>
        <p:sp>
          <p:nvSpPr>
            <p:cNvPr id="115763" name="Text Box 28">
              <a:extLst>
                <a:ext uri="{FF2B5EF4-FFF2-40B4-BE49-F238E27FC236}">
                  <a16:creationId xmlns:a16="http://schemas.microsoft.com/office/drawing/2014/main" id="{B1ACD767-9730-4FF5-9664-9EDB583F9B4E}"/>
                </a:ext>
              </a:extLst>
            </p:cNvPr>
            <p:cNvSpPr txBox="1">
              <a:spLocks noChangeArrowheads="1"/>
            </p:cNvSpPr>
            <p:nvPr/>
          </p:nvSpPr>
          <p:spPr bwMode="auto">
            <a:xfrm>
              <a:off x="336" y="2736"/>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L</a:t>
              </a:r>
            </a:p>
          </p:txBody>
        </p:sp>
        <p:sp>
          <p:nvSpPr>
            <p:cNvPr id="115764" name="Text Box 29">
              <a:extLst>
                <a:ext uri="{FF2B5EF4-FFF2-40B4-BE49-F238E27FC236}">
                  <a16:creationId xmlns:a16="http://schemas.microsoft.com/office/drawing/2014/main" id="{F40A24F7-5C07-44C1-BFEA-AA765DE5712B}"/>
                </a:ext>
              </a:extLst>
            </p:cNvPr>
            <p:cNvSpPr txBox="1">
              <a:spLocks noChangeArrowheads="1"/>
            </p:cNvSpPr>
            <p:nvPr/>
          </p:nvSpPr>
          <p:spPr bwMode="auto">
            <a:xfrm>
              <a:off x="768" y="2976"/>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p>
          </p:txBody>
        </p:sp>
        <p:sp>
          <p:nvSpPr>
            <p:cNvPr id="115765" name="Text Box 30">
              <a:extLst>
                <a:ext uri="{FF2B5EF4-FFF2-40B4-BE49-F238E27FC236}">
                  <a16:creationId xmlns:a16="http://schemas.microsoft.com/office/drawing/2014/main" id="{77F64B0D-D22C-4EB6-B8D9-BD2CDD5B13E4}"/>
                </a:ext>
              </a:extLst>
            </p:cNvPr>
            <p:cNvSpPr txBox="1">
              <a:spLocks noChangeArrowheads="1"/>
            </p:cNvSpPr>
            <p:nvPr/>
          </p:nvSpPr>
          <p:spPr bwMode="auto">
            <a:xfrm>
              <a:off x="1248" y="3312"/>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p>
          </p:txBody>
        </p:sp>
        <p:sp>
          <p:nvSpPr>
            <p:cNvPr id="115766" name="Text Box 31">
              <a:extLst>
                <a:ext uri="{FF2B5EF4-FFF2-40B4-BE49-F238E27FC236}">
                  <a16:creationId xmlns:a16="http://schemas.microsoft.com/office/drawing/2014/main" id="{DABB1DED-639E-455E-BB92-2869CF3F6C95}"/>
                </a:ext>
              </a:extLst>
            </p:cNvPr>
            <p:cNvSpPr txBox="1">
              <a:spLocks noChangeArrowheads="1"/>
            </p:cNvSpPr>
            <p:nvPr/>
          </p:nvSpPr>
          <p:spPr bwMode="auto">
            <a:xfrm>
              <a:off x="1488" y="278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grpSp>
      <p:grpSp>
        <p:nvGrpSpPr>
          <p:cNvPr id="115720" name="Group 57">
            <a:extLst>
              <a:ext uri="{FF2B5EF4-FFF2-40B4-BE49-F238E27FC236}">
                <a16:creationId xmlns:a16="http://schemas.microsoft.com/office/drawing/2014/main" id="{EFAC9C69-BDF0-4C35-A5BE-B4B11E6F7629}"/>
              </a:ext>
            </a:extLst>
          </p:cNvPr>
          <p:cNvGrpSpPr>
            <a:grpSpLocks/>
          </p:cNvGrpSpPr>
          <p:nvPr/>
        </p:nvGrpSpPr>
        <p:grpSpPr bwMode="auto">
          <a:xfrm>
            <a:off x="5029200" y="3733800"/>
            <a:ext cx="3124200" cy="2667000"/>
            <a:chOff x="3168" y="2496"/>
            <a:chExt cx="1968" cy="1680"/>
          </a:xfrm>
        </p:grpSpPr>
        <p:sp>
          <p:nvSpPr>
            <p:cNvPr id="115721" name="Line 32">
              <a:extLst>
                <a:ext uri="{FF2B5EF4-FFF2-40B4-BE49-F238E27FC236}">
                  <a16:creationId xmlns:a16="http://schemas.microsoft.com/office/drawing/2014/main" id="{019AC2AA-8500-4E5E-81A6-1A958D4FA05A}"/>
                </a:ext>
              </a:extLst>
            </p:cNvPr>
            <p:cNvSpPr>
              <a:spLocks noChangeShapeType="1"/>
            </p:cNvSpPr>
            <p:nvPr/>
          </p:nvSpPr>
          <p:spPr bwMode="auto">
            <a:xfrm flipH="1">
              <a:off x="4319" y="3255"/>
              <a:ext cx="144" cy="335"/>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777" name="Text Box 33">
              <a:extLst>
                <a:ext uri="{FF2B5EF4-FFF2-40B4-BE49-F238E27FC236}">
                  <a16:creationId xmlns:a16="http://schemas.microsoft.com/office/drawing/2014/main" id="{5085E8E5-69F2-4F4E-B5C6-F6E9FE94CB8D}"/>
                </a:ext>
              </a:extLst>
            </p:cNvPr>
            <p:cNvSpPr txBox="1">
              <a:spLocks noChangeArrowheads="1"/>
            </p:cNvSpPr>
            <p:nvPr/>
          </p:nvSpPr>
          <p:spPr bwMode="auto">
            <a:xfrm>
              <a:off x="4175" y="2575"/>
              <a:ext cx="213"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宋体" pitchFamily="2" charset="-122"/>
                </a:rPr>
                <a:t>0</a:t>
              </a:r>
              <a:endParaRPr kumimoji="0" lang="zh-CN" altLang="en-US">
                <a:latin typeface="Times New Roman" pitchFamily="18" charset="0"/>
              </a:endParaRPr>
            </a:p>
          </p:txBody>
        </p:sp>
        <p:sp>
          <p:nvSpPr>
            <p:cNvPr id="287778" name="Text Box 34">
              <a:extLst>
                <a:ext uri="{FF2B5EF4-FFF2-40B4-BE49-F238E27FC236}">
                  <a16:creationId xmlns:a16="http://schemas.microsoft.com/office/drawing/2014/main" id="{70E73708-19A9-4C65-8F59-45CA630EA623}"/>
                </a:ext>
              </a:extLst>
            </p:cNvPr>
            <p:cNvSpPr txBox="1">
              <a:spLocks noChangeArrowheads="1"/>
            </p:cNvSpPr>
            <p:nvPr/>
          </p:nvSpPr>
          <p:spPr bwMode="auto">
            <a:xfrm>
              <a:off x="3614" y="2837"/>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楷体_GB2312" pitchFamily="49" charset="-122"/>
                  <a:ea typeface="楷体_GB2312" pitchFamily="49" charset="-122"/>
                </a:rPr>
                <a:t>+</a:t>
              </a:r>
              <a:r>
                <a:rPr kumimoji="0" lang="zh-CN" altLang="en-US" b="1">
                  <a:solidFill>
                    <a:srgbClr val="FF33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287779" name="Text Box 35">
              <a:extLst>
                <a:ext uri="{FF2B5EF4-FFF2-40B4-BE49-F238E27FC236}">
                  <a16:creationId xmlns:a16="http://schemas.microsoft.com/office/drawing/2014/main" id="{A75A3C21-19A7-4B93-9454-304E376318E6}"/>
                </a:ext>
              </a:extLst>
            </p:cNvPr>
            <p:cNvSpPr txBox="1">
              <a:spLocks noChangeArrowheads="1"/>
            </p:cNvSpPr>
            <p:nvPr/>
          </p:nvSpPr>
          <p:spPr bwMode="auto">
            <a:xfrm>
              <a:off x="4395" y="2837"/>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115725" name="Line 36">
              <a:extLst>
                <a:ext uri="{FF2B5EF4-FFF2-40B4-BE49-F238E27FC236}">
                  <a16:creationId xmlns:a16="http://schemas.microsoft.com/office/drawing/2014/main" id="{04FBD3A4-0413-4118-AF6F-62F7B825DAA1}"/>
                </a:ext>
              </a:extLst>
            </p:cNvPr>
            <p:cNvSpPr>
              <a:spLocks noChangeShapeType="1"/>
            </p:cNvSpPr>
            <p:nvPr/>
          </p:nvSpPr>
          <p:spPr bwMode="auto">
            <a:xfrm>
              <a:off x="4175" y="2921"/>
              <a:ext cx="672" cy="585"/>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26" name="Line 37">
              <a:extLst>
                <a:ext uri="{FF2B5EF4-FFF2-40B4-BE49-F238E27FC236}">
                  <a16:creationId xmlns:a16="http://schemas.microsoft.com/office/drawing/2014/main" id="{C568BC8B-2789-42FF-BF5E-47A25C84B8EB}"/>
                </a:ext>
              </a:extLst>
            </p:cNvPr>
            <p:cNvSpPr>
              <a:spLocks noChangeShapeType="1"/>
            </p:cNvSpPr>
            <p:nvPr/>
          </p:nvSpPr>
          <p:spPr bwMode="auto">
            <a:xfrm flipH="1">
              <a:off x="3359" y="2921"/>
              <a:ext cx="672" cy="669"/>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27" name="Rectangle 38">
              <a:extLst>
                <a:ext uri="{FF2B5EF4-FFF2-40B4-BE49-F238E27FC236}">
                  <a16:creationId xmlns:a16="http://schemas.microsoft.com/office/drawing/2014/main" id="{02E3552D-0395-4C16-A73E-D781E0FF0837}"/>
                </a:ext>
              </a:extLst>
            </p:cNvPr>
            <p:cNvSpPr>
              <a:spLocks noChangeArrowheads="1"/>
            </p:cNvSpPr>
            <p:nvPr/>
          </p:nvSpPr>
          <p:spPr bwMode="auto">
            <a:xfrm>
              <a:off x="4751" y="3506"/>
              <a:ext cx="240" cy="67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5728" name="Line 39">
              <a:extLst>
                <a:ext uri="{FF2B5EF4-FFF2-40B4-BE49-F238E27FC236}">
                  <a16:creationId xmlns:a16="http://schemas.microsoft.com/office/drawing/2014/main" id="{084EA949-7D96-4A1F-8729-041636609CE7}"/>
                </a:ext>
              </a:extLst>
            </p:cNvPr>
            <p:cNvSpPr>
              <a:spLocks noChangeShapeType="1"/>
            </p:cNvSpPr>
            <p:nvPr/>
          </p:nvSpPr>
          <p:spPr bwMode="auto">
            <a:xfrm>
              <a:off x="3791" y="3255"/>
              <a:ext cx="192" cy="293"/>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29" name="Oval 40">
              <a:extLst>
                <a:ext uri="{FF2B5EF4-FFF2-40B4-BE49-F238E27FC236}">
                  <a16:creationId xmlns:a16="http://schemas.microsoft.com/office/drawing/2014/main" id="{EAA30DFE-FE77-4C35-A3E9-F0886A2A5E4E}"/>
                </a:ext>
              </a:extLst>
            </p:cNvPr>
            <p:cNvSpPr>
              <a:spLocks noChangeArrowheads="1"/>
            </p:cNvSpPr>
            <p:nvPr/>
          </p:nvSpPr>
          <p:spPr bwMode="auto">
            <a:xfrm>
              <a:off x="3647" y="3088"/>
              <a:ext cx="240"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5730" name="Oval 41">
              <a:extLst>
                <a:ext uri="{FF2B5EF4-FFF2-40B4-BE49-F238E27FC236}">
                  <a16:creationId xmlns:a16="http://schemas.microsoft.com/office/drawing/2014/main" id="{0A107D24-7A23-4253-99E8-847C52003CE7}"/>
                </a:ext>
              </a:extLst>
            </p:cNvPr>
            <p:cNvSpPr>
              <a:spLocks noChangeArrowheads="1"/>
            </p:cNvSpPr>
            <p:nvPr/>
          </p:nvSpPr>
          <p:spPr bwMode="auto">
            <a:xfrm>
              <a:off x="3983" y="2753"/>
              <a:ext cx="240" cy="209"/>
            </a:xfrm>
            <a:prstGeom prst="ellipse">
              <a:avLst/>
            </a:prstGeom>
            <a:solidFill>
              <a:srgbClr val="FF7C80"/>
            </a:solidFill>
            <a:ln w="28575">
              <a:solidFill>
                <a:srgbClr val="FF7C8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5731" name="Rectangle 42">
              <a:extLst>
                <a:ext uri="{FF2B5EF4-FFF2-40B4-BE49-F238E27FC236}">
                  <a16:creationId xmlns:a16="http://schemas.microsoft.com/office/drawing/2014/main" id="{A22650DB-56DF-42A7-B171-F68E3FC23D21}"/>
                </a:ext>
              </a:extLst>
            </p:cNvPr>
            <p:cNvSpPr>
              <a:spLocks noChangeArrowheads="1"/>
            </p:cNvSpPr>
            <p:nvPr/>
          </p:nvSpPr>
          <p:spPr bwMode="auto">
            <a:xfrm>
              <a:off x="3263" y="3506"/>
              <a:ext cx="240" cy="67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5732" name="Text Box 43">
              <a:extLst>
                <a:ext uri="{FF2B5EF4-FFF2-40B4-BE49-F238E27FC236}">
                  <a16:creationId xmlns:a16="http://schemas.microsoft.com/office/drawing/2014/main" id="{CA420C87-1C6F-461A-BB28-9FE94A2AB7F8}"/>
                </a:ext>
              </a:extLst>
            </p:cNvPr>
            <p:cNvSpPr txBox="1">
              <a:spLocks noChangeArrowheads="1"/>
            </p:cNvSpPr>
            <p:nvPr/>
          </p:nvSpPr>
          <p:spPr bwMode="auto">
            <a:xfrm>
              <a:off x="3359" y="298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15733" name="Rectangle 44">
              <a:extLst>
                <a:ext uri="{FF2B5EF4-FFF2-40B4-BE49-F238E27FC236}">
                  <a16:creationId xmlns:a16="http://schemas.microsoft.com/office/drawing/2014/main" id="{F26FA3A5-FD40-4B26-943A-1298273B3514}"/>
                </a:ext>
              </a:extLst>
            </p:cNvPr>
            <p:cNvSpPr>
              <a:spLocks noChangeArrowheads="1"/>
            </p:cNvSpPr>
            <p:nvPr/>
          </p:nvSpPr>
          <p:spPr bwMode="auto">
            <a:xfrm>
              <a:off x="4223" y="3506"/>
              <a:ext cx="240" cy="670"/>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15734" name="Oval 45">
              <a:extLst>
                <a:ext uri="{FF2B5EF4-FFF2-40B4-BE49-F238E27FC236}">
                  <a16:creationId xmlns:a16="http://schemas.microsoft.com/office/drawing/2014/main" id="{F0949B3F-4063-4AE2-B930-59C2C3A5DF4B}"/>
                </a:ext>
              </a:extLst>
            </p:cNvPr>
            <p:cNvSpPr>
              <a:spLocks noChangeArrowheads="1"/>
            </p:cNvSpPr>
            <p:nvPr/>
          </p:nvSpPr>
          <p:spPr bwMode="auto">
            <a:xfrm>
              <a:off x="4367" y="3088"/>
              <a:ext cx="240"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5735" name="Rectangle 46">
              <a:extLst>
                <a:ext uri="{FF2B5EF4-FFF2-40B4-BE49-F238E27FC236}">
                  <a16:creationId xmlns:a16="http://schemas.microsoft.com/office/drawing/2014/main" id="{6E569879-19BB-447C-BB3C-44E5E6BDAF34}"/>
                </a:ext>
              </a:extLst>
            </p:cNvPr>
            <p:cNvSpPr>
              <a:spLocks noChangeArrowheads="1"/>
            </p:cNvSpPr>
            <p:nvPr/>
          </p:nvSpPr>
          <p:spPr bwMode="auto">
            <a:xfrm>
              <a:off x="3839" y="3506"/>
              <a:ext cx="240" cy="461"/>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15736" name="Text Box 47">
              <a:extLst>
                <a:ext uri="{FF2B5EF4-FFF2-40B4-BE49-F238E27FC236}">
                  <a16:creationId xmlns:a16="http://schemas.microsoft.com/office/drawing/2014/main" id="{DE84EEE1-EAE5-4D8D-A5E5-F2FDF450D4A5}"/>
                </a:ext>
              </a:extLst>
            </p:cNvPr>
            <p:cNvSpPr txBox="1">
              <a:spLocks noChangeArrowheads="1"/>
            </p:cNvSpPr>
            <p:nvPr/>
          </p:nvSpPr>
          <p:spPr bwMode="auto">
            <a:xfrm>
              <a:off x="3647" y="3652"/>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15737" name="Text Box 48">
              <a:extLst>
                <a:ext uri="{FF2B5EF4-FFF2-40B4-BE49-F238E27FC236}">
                  <a16:creationId xmlns:a16="http://schemas.microsoft.com/office/drawing/2014/main" id="{9E73C52A-2EC5-4B93-AAD8-9F6A13A7C63A}"/>
                </a:ext>
              </a:extLst>
            </p:cNvPr>
            <p:cNvSpPr txBox="1">
              <a:spLocks noChangeArrowheads="1"/>
            </p:cNvSpPr>
            <p:nvPr/>
          </p:nvSpPr>
          <p:spPr bwMode="auto">
            <a:xfrm>
              <a:off x="4223" y="373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endParaRPr lang="en-US" altLang="zh-CN" sz="2400">
                <a:latin typeface="Times New Roman" panose="02020603050405020304" pitchFamily="18" charset="0"/>
              </a:endParaRPr>
            </a:p>
          </p:txBody>
        </p:sp>
        <p:sp>
          <p:nvSpPr>
            <p:cNvPr id="115738" name="Text Box 49">
              <a:extLst>
                <a:ext uri="{FF2B5EF4-FFF2-40B4-BE49-F238E27FC236}">
                  <a16:creationId xmlns:a16="http://schemas.microsoft.com/office/drawing/2014/main" id="{E04B55CF-C9E8-4EED-AEA7-5CC68C38B65D}"/>
                </a:ext>
              </a:extLst>
            </p:cNvPr>
            <p:cNvSpPr txBox="1">
              <a:spLocks noChangeArrowheads="1"/>
            </p:cNvSpPr>
            <p:nvPr/>
          </p:nvSpPr>
          <p:spPr bwMode="auto">
            <a:xfrm>
              <a:off x="4594" y="3025"/>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15739" name="Text Box 50">
              <a:extLst>
                <a:ext uri="{FF2B5EF4-FFF2-40B4-BE49-F238E27FC236}">
                  <a16:creationId xmlns:a16="http://schemas.microsoft.com/office/drawing/2014/main" id="{B2587939-8455-492C-92CD-5E869D266BA6}"/>
                </a:ext>
              </a:extLst>
            </p:cNvPr>
            <p:cNvSpPr txBox="1">
              <a:spLocks noChangeArrowheads="1"/>
            </p:cNvSpPr>
            <p:nvPr/>
          </p:nvSpPr>
          <p:spPr bwMode="auto">
            <a:xfrm>
              <a:off x="4800" y="3275"/>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15740" name="Text Box 51">
              <a:extLst>
                <a:ext uri="{FF2B5EF4-FFF2-40B4-BE49-F238E27FC236}">
                  <a16:creationId xmlns:a16="http://schemas.microsoft.com/office/drawing/2014/main" id="{B695980C-6EC0-4EFC-B1C8-66A04038F568}"/>
                </a:ext>
              </a:extLst>
            </p:cNvPr>
            <p:cNvSpPr txBox="1">
              <a:spLocks noChangeArrowheads="1"/>
            </p:cNvSpPr>
            <p:nvPr/>
          </p:nvSpPr>
          <p:spPr bwMode="auto">
            <a:xfrm>
              <a:off x="3936" y="249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sp>
          <p:nvSpPr>
            <p:cNvPr id="115741" name="Text Box 52">
              <a:extLst>
                <a:ext uri="{FF2B5EF4-FFF2-40B4-BE49-F238E27FC236}">
                  <a16:creationId xmlns:a16="http://schemas.microsoft.com/office/drawing/2014/main" id="{65F1E0C1-0A84-4070-9F05-9B8A9D7B27FD}"/>
                </a:ext>
              </a:extLst>
            </p:cNvPr>
            <p:cNvSpPr txBox="1">
              <a:spLocks noChangeArrowheads="1"/>
            </p:cNvSpPr>
            <p:nvPr/>
          </p:nvSpPr>
          <p:spPr bwMode="auto">
            <a:xfrm>
              <a:off x="3168" y="3216"/>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L</a:t>
              </a:r>
            </a:p>
          </p:txBody>
        </p:sp>
        <p:sp>
          <p:nvSpPr>
            <p:cNvPr id="115742" name="Text Box 53">
              <a:extLst>
                <a:ext uri="{FF2B5EF4-FFF2-40B4-BE49-F238E27FC236}">
                  <a16:creationId xmlns:a16="http://schemas.microsoft.com/office/drawing/2014/main" id="{2C1F716E-4C84-48CE-B821-3DA6278DDB72}"/>
                </a:ext>
              </a:extLst>
            </p:cNvPr>
            <p:cNvSpPr txBox="1">
              <a:spLocks noChangeArrowheads="1"/>
            </p:cNvSpPr>
            <p:nvPr/>
          </p:nvSpPr>
          <p:spPr bwMode="auto">
            <a:xfrm>
              <a:off x="3840" y="3216"/>
              <a:ext cx="3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p>
          </p:txBody>
        </p:sp>
        <p:sp>
          <p:nvSpPr>
            <p:cNvPr id="115743" name="Text Box 54">
              <a:extLst>
                <a:ext uri="{FF2B5EF4-FFF2-40B4-BE49-F238E27FC236}">
                  <a16:creationId xmlns:a16="http://schemas.microsoft.com/office/drawing/2014/main" id="{2A30C0C4-707D-4914-AA0C-7657AD28FA5E}"/>
                </a:ext>
              </a:extLst>
            </p:cNvPr>
            <p:cNvSpPr txBox="1">
              <a:spLocks noChangeArrowheads="1"/>
            </p:cNvSpPr>
            <p:nvPr/>
          </p:nvSpPr>
          <p:spPr bwMode="auto">
            <a:xfrm>
              <a:off x="4080" y="3216"/>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endParaRPr kumimoji="0" lang="en-US" altLang="zh-CN" sz="2400" b="1">
                <a:solidFill>
                  <a:srgbClr val="003399"/>
                </a:solidFill>
                <a:latin typeface="Times New Roman" panose="02020603050405020304" pitchFamily="18" charset="0"/>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866E9616-4F8B-45D6-A72A-C6703F556458}"/>
              </a:ext>
            </a:extLst>
          </p:cNvPr>
          <p:cNvSpPr>
            <a:spLocks noGrp="1" noChangeArrowheads="1"/>
          </p:cNvSpPr>
          <p:nvPr>
            <p:ph type="title"/>
          </p:nvPr>
        </p:nvSpPr>
        <p:spPr>
          <a:xfrm>
            <a:off x="457200" y="1981200"/>
            <a:ext cx="70866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(举例</a:t>
            </a:r>
            <a:r>
              <a:rPr lang="en-US" altLang="zh-CN" sz="3200">
                <a:latin typeface="黑体" panose="02010609060101010101" pitchFamily="49" charset="-122"/>
                <a:ea typeface="黑体" panose="02010609060101010101" pitchFamily="49" charset="-122"/>
              </a:rPr>
              <a:t>)</a:t>
            </a:r>
          </a:p>
        </p:txBody>
      </p:sp>
      <p:sp>
        <p:nvSpPr>
          <p:cNvPr id="117763" name="Text Box 3">
            <a:extLst>
              <a:ext uri="{FF2B5EF4-FFF2-40B4-BE49-F238E27FC236}">
                <a16:creationId xmlns:a16="http://schemas.microsoft.com/office/drawing/2014/main" id="{BD8D210F-C1CA-40D7-AC12-30DC379F761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CFAB408-E789-489F-B241-92F7396B7280}" type="slidenum">
              <a:rPr lang="zh-CN" altLang="en-US" sz="2400"/>
              <a:pPr algn="r" eaLnBrk="1" hangingPunct="1">
                <a:spcBef>
                  <a:spcPct val="50000"/>
                </a:spcBef>
                <a:buClrTx/>
                <a:buSzTx/>
                <a:buFontTx/>
                <a:buNone/>
              </a:pPr>
              <a:t>45</a:t>
            </a:fld>
            <a:endParaRPr lang="en-US" altLang="zh-CN" sz="2400"/>
          </a:p>
        </p:txBody>
      </p:sp>
      <p:sp>
        <p:nvSpPr>
          <p:cNvPr id="117764" name="Text Box 4">
            <a:extLst>
              <a:ext uri="{FF2B5EF4-FFF2-40B4-BE49-F238E27FC236}">
                <a16:creationId xmlns:a16="http://schemas.microsoft.com/office/drawing/2014/main" id="{935D952A-F0C3-4B88-B2BB-21D45E53930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17765" name="Rectangle 5">
            <a:extLst>
              <a:ext uri="{FF2B5EF4-FFF2-40B4-BE49-F238E27FC236}">
                <a16:creationId xmlns:a16="http://schemas.microsoft.com/office/drawing/2014/main" id="{129F7A15-D591-49C8-846E-409D432E6E3C}"/>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画出在初始为空的</a:t>
            </a:r>
            <a:r>
              <a:rPr lang="en-US" altLang="zh-CN" b="1">
                <a:latin typeface="黑体" panose="02010609060101010101" pitchFamily="49" charset="-122"/>
                <a:ea typeface="黑体" panose="02010609060101010101" pitchFamily="49" charset="-122"/>
              </a:rPr>
              <a:t>AVL</a:t>
            </a:r>
            <a:r>
              <a:rPr lang="zh-CN" altLang="en-US" b="1">
                <a:latin typeface="黑体" panose="02010609060101010101" pitchFamily="49" charset="-122"/>
                <a:ea typeface="黑体" panose="02010609060101010101" pitchFamily="49" charset="-122"/>
              </a:rPr>
              <a:t>树中依次插入</a:t>
            </a:r>
            <a:r>
              <a:rPr lang="zh-CN" altLang="en-US" b="1">
                <a:solidFill>
                  <a:schemeClr val="hlink"/>
                </a:solidFill>
                <a:latin typeface="黑体" panose="02010609060101010101" pitchFamily="49" charset="-122"/>
                <a:ea typeface="黑体" panose="02010609060101010101" pitchFamily="49" charset="-122"/>
              </a:rPr>
              <a:t>64,5,13,21</a:t>
            </a:r>
            <a:r>
              <a:rPr lang="zh-CN" altLang="en-US" b="1">
                <a:solidFill>
                  <a:srgbClr val="FF0000"/>
                </a:solidFill>
                <a:latin typeface="黑体" panose="02010609060101010101" pitchFamily="49" charset="-122"/>
                <a:ea typeface="黑体" panose="02010609060101010101" pitchFamily="49" charset="-122"/>
              </a:rPr>
              <a:t>,19,80,75,37,56</a:t>
            </a:r>
            <a:r>
              <a:rPr lang="zh-CN" altLang="en-US" b="1">
                <a:latin typeface="黑体" panose="02010609060101010101" pitchFamily="49" charset="-122"/>
                <a:ea typeface="黑体" panose="02010609060101010101" pitchFamily="49" charset="-122"/>
              </a:rPr>
              <a:t>时该树的生长过程，并在有旋转时说出旋转的类型。</a:t>
            </a:r>
          </a:p>
        </p:txBody>
      </p:sp>
      <p:sp>
        <p:nvSpPr>
          <p:cNvPr id="117766" name="Rectangle 6">
            <a:extLst>
              <a:ext uri="{FF2B5EF4-FFF2-40B4-BE49-F238E27FC236}">
                <a16:creationId xmlns:a16="http://schemas.microsoft.com/office/drawing/2014/main" id="{D4C58B40-F384-4E3B-A57B-1C6FA2B746E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17767" name="Group 212">
            <a:extLst>
              <a:ext uri="{FF2B5EF4-FFF2-40B4-BE49-F238E27FC236}">
                <a16:creationId xmlns:a16="http://schemas.microsoft.com/office/drawing/2014/main" id="{271F830F-A9B2-46D7-B5C8-593499E56B89}"/>
              </a:ext>
            </a:extLst>
          </p:cNvPr>
          <p:cNvGrpSpPr>
            <a:grpSpLocks/>
          </p:cNvGrpSpPr>
          <p:nvPr/>
        </p:nvGrpSpPr>
        <p:grpSpPr bwMode="auto">
          <a:xfrm>
            <a:off x="381000" y="4419600"/>
            <a:ext cx="473075" cy="873125"/>
            <a:chOff x="374" y="842"/>
            <a:chExt cx="298" cy="550"/>
          </a:xfrm>
        </p:grpSpPr>
        <p:sp>
          <p:nvSpPr>
            <p:cNvPr id="117808" name="Oval 213">
              <a:extLst>
                <a:ext uri="{FF2B5EF4-FFF2-40B4-BE49-F238E27FC236}">
                  <a16:creationId xmlns:a16="http://schemas.microsoft.com/office/drawing/2014/main" id="{E4451C49-5590-4DF3-906E-CE7574F36E68}"/>
                </a:ext>
              </a:extLst>
            </p:cNvPr>
            <p:cNvSpPr>
              <a:spLocks noChangeArrowheads="1"/>
            </p:cNvSpPr>
            <p:nvPr/>
          </p:nvSpPr>
          <p:spPr bwMode="auto">
            <a:xfrm>
              <a:off x="374" y="110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64</a:t>
              </a:r>
              <a:endParaRPr kumimoji="0" lang="zh-CN" altLang="en-US" sz="2400">
                <a:latin typeface="Times New Roman" panose="02020603050405020304" pitchFamily="18" charset="0"/>
              </a:endParaRPr>
            </a:p>
          </p:txBody>
        </p:sp>
        <p:sp>
          <p:nvSpPr>
            <p:cNvPr id="288982" name="Text Box 214">
              <a:extLst>
                <a:ext uri="{FF2B5EF4-FFF2-40B4-BE49-F238E27FC236}">
                  <a16:creationId xmlns:a16="http://schemas.microsoft.com/office/drawing/2014/main" id="{06E9400C-EBC5-41D3-953C-693E0B19FD4F}"/>
                </a:ext>
              </a:extLst>
            </p:cNvPr>
            <p:cNvSpPr txBox="1">
              <a:spLocks noChangeArrowheads="1"/>
            </p:cNvSpPr>
            <p:nvPr/>
          </p:nvSpPr>
          <p:spPr bwMode="auto">
            <a:xfrm>
              <a:off x="460" y="842"/>
              <a:ext cx="212"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0</a:t>
              </a:r>
              <a:endParaRPr kumimoji="0" lang="zh-CN" altLang="en-US">
                <a:latin typeface="Times New Roman" pitchFamily="18" charset="0"/>
              </a:endParaRPr>
            </a:p>
          </p:txBody>
        </p:sp>
      </p:grpSp>
      <p:grpSp>
        <p:nvGrpSpPr>
          <p:cNvPr id="117768" name="Group 215">
            <a:extLst>
              <a:ext uri="{FF2B5EF4-FFF2-40B4-BE49-F238E27FC236}">
                <a16:creationId xmlns:a16="http://schemas.microsoft.com/office/drawing/2014/main" id="{0A1EB3AD-C72A-4BBF-BE07-D614B69096FD}"/>
              </a:ext>
            </a:extLst>
          </p:cNvPr>
          <p:cNvGrpSpPr>
            <a:grpSpLocks/>
          </p:cNvGrpSpPr>
          <p:nvPr/>
        </p:nvGrpSpPr>
        <p:grpSpPr bwMode="auto">
          <a:xfrm>
            <a:off x="1066800" y="4419600"/>
            <a:ext cx="1158875" cy="1558925"/>
            <a:chOff x="710" y="842"/>
            <a:chExt cx="730" cy="982"/>
          </a:xfrm>
        </p:grpSpPr>
        <p:sp>
          <p:nvSpPr>
            <p:cNvPr id="117803" name="Oval 216">
              <a:extLst>
                <a:ext uri="{FF2B5EF4-FFF2-40B4-BE49-F238E27FC236}">
                  <a16:creationId xmlns:a16="http://schemas.microsoft.com/office/drawing/2014/main" id="{09883FA7-00E6-4F4F-91E3-62E6F115F70B}"/>
                </a:ext>
              </a:extLst>
            </p:cNvPr>
            <p:cNvSpPr>
              <a:spLocks noChangeArrowheads="1"/>
            </p:cNvSpPr>
            <p:nvPr/>
          </p:nvSpPr>
          <p:spPr bwMode="auto">
            <a:xfrm>
              <a:off x="1094" y="110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64</a:t>
              </a:r>
              <a:endParaRPr kumimoji="0" lang="zh-CN" altLang="en-US" sz="2400">
                <a:latin typeface="Times New Roman" panose="02020603050405020304" pitchFamily="18" charset="0"/>
              </a:endParaRPr>
            </a:p>
          </p:txBody>
        </p:sp>
        <p:sp>
          <p:nvSpPr>
            <p:cNvPr id="117804" name="Line 217">
              <a:extLst>
                <a:ext uri="{FF2B5EF4-FFF2-40B4-BE49-F238E27FC236}">
                  <a16:creationId xmlns:a16="http://schemas.microsoft.com/office/drawing/2014/main" id="{A681B613-8A67-4C17-9591-48FF9CF4CF50}"/>
                </a:ext>
              </a:extLst>
            </p:cNvPr>
            <p:cNvSpPr>
              <a:spLocks noChangeShapeType="1"/>
            </p:cNvSpPr>
            <p:nvPr/>
          </p:nvSpPr>
          <p:spPr bwMode="auto">
            <a:xfrm flipH="1">
              <a:off x="902" y="1344"/>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5" name="Oval 218">
              <a:extLst>
                <a:ext uri="{FF2B5EF4-FFF2-40B4-BE49-F238E27FC236}">
                  <a16:creationId xmlns:a16="http://schemas.microsoft.com/office/drawing/2014/main" id="{659C9705-9A25-4AB7-A9A6-A88124A548E9}"/>
                </a:ext>
              </a:extLst>
            </p:cNvPr>
            <p:cNvSpPr>
              <a:spLocks noChangeArrowheads="1"/>
            </p:cNvSpPr>
            <p:nvPr/>
          </p:nvSpPr>
          <p:spPr bwMode="auto">
            <a:xfrm>
              <a:off x="710"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288987" name="Text Box 219">
              <a:extLst>
                <a:ext uri="{FF2B5EF4-FFF2-40B4-BE49-F238E27FC236}">
                  <a16:creationId xmlns:a16="http://schemas.microsoft.com/office/drawing/2014/main" id="{B67B796B-33B4-4A4F-9B20-97E5B9BB229C}"/>
                </a:ext>
              </a:extLst>
            </p:cNvPr>
            <p:cNvSpPr txBox="1">
              <a:spLocks noChangeArrowheads="1"/>
            </p:cNvSpPr>
            <p:nvPr/>
          </p:nvSpPr>
          <p:spPr bwMode="auto">
            <a:xfrm>
              <a:off x="1132" y="842"/>
              <a:ext cx="308"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宋体" pitchFamily="2" charset="-122"/>
                </a:rPr>
                <a:t>+</a:t>
              </a:r>
              <a:r>
                <a:rPr kumimoji="0" lang="zh-CN" altLang="en-US" b="1">
                  <a:solidFill>
                    <a:srgbClr val="0080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288988" name="Text Box 220">
              <a:extLst>
                <a:ext uri="{FF2B5EF4-FFF2-40B4-BE49-F238E27FC236}">
                  <a16:creationId xmlns:a16="http://schemas.microsoft.com/office/drawing/2014/main" id="{B8FC2A77-1105-4BE8-9D3C-935205EBDB10}"/>
                </a:ext>
              </a:extLst>
            </p:cNvPr>
            <p:cNvSpPr txBox="1">
              <a:spLocks noChangeArrowheads="1"/>
            </p:cNvSpPr>
            <p:nvPr/>
          </p:nvSpPr>
          <p:spPr bwMode="auto">
            <a:xfrm>
              <a:off x="786" y="1296"/>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grpSp>
      <p:grpSp>
        <p:nvGrpSpPr>
          <p:cNvPr id="117769" name="Group 251">
            <a:extLst>
              <a:ext uri="{FF2B5EF4-FFF2-40B4-BE49-F238E27FC236}">
                <a16:creationId xmlns:a16="http://schemas.microsoft.com/office/drawing/2014/main" id="{EF2DFEF9-7025-46AB-8975-F81C3E50B5C7}"/>
              </a:ext>
            </a:extLst>
          </p:cNvPr>
          <p:cNvGrpSpPr>
            <a:grpSpLocks/>
          </p:cNvGrpSpPr>
          <p:nvPr/>
        </p:nvGrpSpPr>
        <p:grpSpPr bwMode="auto">
          <a:xfrm>
            <a:off x="2438400" y="4419600"/>
            <a:ext cx="4283075" cy="2244725"/>
            <a:chOff x="1536" y="2784"/>
            <a:chExt cx="2698" cy="1414"/>
          </a:xfrm>
        </p:grpSpPr>
        <p:sp>
          <p:nvSpPr>
            <p:cNvPr id="117785" name="Oval 222">
              <a:extLst>
                <a:ext uri="{FF2B5EF4-FFF2-40B4-BE49-F238E27FC236}">
                  <a16:creationId xmlns:a16="http://schemas.microsoft.com/office/drawing/2014/main" id="{9B359017-D9E9-4599-9C24-5E9392564233}"/>
                </a:ext>
              </a:extLst>
            </p:cNvPr>
            <p:cNvSpPr>
              <a:spLocks noChangeArrowheads="1"/>
            </p:cNvSpPr>
            <p:nvPr/>
          </p:nvSpPr>
          <p:spPr bwMode="auto">
            <a:xfrm>
              <a:off x="1920" y="304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rPr>
                <a:t>64</a:t>
              </a:r>
              <a:endParaRPr kumimoji="0" lang="zh-CN" altLang="en-US" sz="2400">
                <a:latin typeface="Times New Roman" panose="02020603050405020304" pitchFamily="18" charset="0"/>
              </a:endParaRPr>
            </a:p>
          </p:txBody>
        </p:sp>
        <p:sp>
          <p:nvSpPr>
            <p:cNvPr id="117786" name="Line 223">
              <a:extLst>
                <a:ext uri="{FF2B5EF4-FFF2-40B4-BE49-F238E27FC236}">
                  <a16:creationId xmlns:a16="http://schemas.microsoft.com/office/drawing/2014/main" id="{D818B096-2E20-48DB-BD60-D0D0889DA3A6}"/>
                </a:ext>
              </a:extLst>
            </p:cNvPr>
            <p:cNvSpPr>
              <a:spLocks noChangeShapeType="1"/>
            </p:cNvSpPr>
            <p:nvPr/>
          </p:nvSpPr>
          <p:spPr bwMode="auto">
            <a:xfrm flipH="1">
              <a:off x="1728" y="3286"/>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7" name="Oval 224">
              <a:extLst>
                <a:ext uri="{FF2B5EF4-FFF2-40B4-BE49-F238E27FC236}">
                  <a16:creationId xmlns:a16="http://schemas.microsoft.com/office/drawing/2014/main" id="{52D936C4-C9B2-40B8-9641-6214CDE7D337}"/>
                </a:ext>
              </a:extLst>
            </p:cNvPr>
            <p:cNvSpPr>
              <a:spLocks noChangeArrowheads="1"/>
            </p:cNvSpPr>
            <p:nvPr/>
          </p:nvSpPr>
          <p:spPr bwMode="auto">
            <a:xfrm>
              <a:off x="1536" y="3478"/>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117788" name="Line 225">
              <a:extLst>
                <a:ext uri="{FF2B5EF4-FFF2-40B4-BE49-F238E27FC236}">
                  <a16:creationId xmlns:a16="http://schemas.microsoft.com/office/drawing/2014/main" id="{8EFFCB66-364F-4435-9245-4F7A85442E78}"/>
                </a:ext>
              </a:extLst>
            </p:cNvPr>
            <p:cNvSpPr>
              <a:spLocks noChangeShapeType="1"/>
            </p:cNvSpPr>
            <p:nvPr/>
          </p:nvSpPr>
          <p:spPr bwMode="auto">
            <a:xfrm>
              <a:off x="1776" y="3718"/>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994" name="Oval 226">
              <a:extLst>
                <a:ext uri="{FF2B5EF4-FFF2-40B4-BE49-F238E27FC236}">
                  <a16:creationId xmlns:a16="http://schemas.microsoft.com/office/drawing/2014/main" id="{83A02DBC-4AEA-42B3-93C4-703359BE18BA}"/>
                </a:ext>
              </a:extLst>
            </p:cNvPr>
            <p:cNvSpPr>
              <a:spLocks noChangeArrowheads="1"/>
            </p:cNvSpPr>
            <p:nvPr/>
          </p:nvSpPr>
          <p:spPr bwMode="auto">
            <a:xfrm>
              <a:off x="1920" y="3910"/>
              <a:ext cx="288" cy="288"/>
            </a:xfrm>
            <a:prstGeom prst="ellipse">
              <a:avLst/>
            </a:prstGeom>
            <a:solidFill>
              <a:srgbClr val="FFFFCC"/>
            </a:solidFill>
            <a:ln w="28575">
              <a:solidFill>
                <a:srgbClr val="009900"/>
              </a:solidFill>
              <a:round/>
              <a:headEnd/>
              <a:tailEnd/>
            </a:ln>
            <a:effectLst/>
          </p:spPr>
          <p:txBody>
            <a:bodyPr wrap="none" anchor="ctr"/>
            <a:lstStyle/>
            <a:p>
              <a:pPr algn="ctr" eaLnBrk="1" hangingPunct="1">
                <a:defRPr/>
              </a:pPr>
              <a:r>
                <a:rPr kumimoji="0" lang="zh-CN" altLang="en-US" sz="2800" b="1">
                  <a:solidFill>
                    <a:schemeClr val="bg2"/>
                  </a:solidFill>
                  <a:effectLst>
                    <a:outerShdw blurRad="38100" dist="38100" dir="2700000" algn="tl">
                      <a:srgbClr val="000000"/>
                    </a:outerShdw>
                  </a:effectLst>
                  <a:latin typeface="Times New Roman" pitchFamily="18" charset="0"/>
                  <a:ea typeface="MS Hei" pitchFamily="49" charset="-122"/>
                </a:rPr>
                <a:t>13</a:t>
              </a:r>
              <a:endParaRPr kumimoji="0" lang="zh-CN" altLang="en-US">
                <a:latin typeface="Times New Roman" pitchFamily="18" charset="0"/>
              </a:endParaRPr>
            </a:p>
          </p:txBody>
        </p:sp>
        <p:sp>
          <p:nvSpPr>
            <p:cNvPr id="288995" name="Text Box 227">
              <a:extLst>
                <a:ext uri="{FF2B5EF4-FFF2-40B4-BE49-F238E27FC236}">
                  <a16:creationId xmlns:a16="http://schemas.microsoft.com/office/drawing/2014/main" id="{1D572A8E-9084-4F8D-8BE8-00DA4D55630E}"/>
                </a:ext>
              </a:extLst>
            </p:cNvPr>
            <p:cNvSpPr txBox="1">
              <a:spLocks noChangeArrowheads="1"/>
            </p:cNvSpPr>
            <p:nvPr/>
          </p:nvSpPr>
          <p:spPr bwMode="auto">
            <a:xfrm>
              <a:off x="2044" y="3670"/>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88996" name="Text Box 228">
              <a:extLst>
                <a:ext uri="{FF2B5EF4-FFF2-40B4-BE49-F238E27FC236}">
                  <a16:creationId xmlns:a16="http://schemas.microsoft.com/office/drawing/2014/main" id="{07929190-9994-4050-B9EF-D851C3B9DC17}"/>
                </a:ext>
              </a:extLst>
            </p:cNvPr>
            <p:cNvSpPr txBox="1">
              <a:spLocks noChangeArrowheads="1"/>
            </p:cNvSpPr>
            <p:nvPr/>
          </p:nvSpPr>
          <p:spPr bwMode="auto">
            <a:xfrm>
              <a:off x="1574" y="3216"/>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288997" name="Text Box 229">
              <a:extLst>
                <a:ext uri="{FF2B5EF4-FFF2-40B4-BE49-F238E27FC236}">
                  <a16:creationId xmlns:a16="http://schemas.microsoft.com/office/drawing/2014/main" id="{8361E464-AF9E-426A-87F2-CB10B1A1C53D}"/>
                </a:ext>
              </a:extLst>
            </p:cNvPr>
            <p:cNvSpPr txBox="1">
              <a:spLocks noChangeArrowheads="1"/>
            </p:cNvSpPr>
            <p:nvPr/>
          </p:nvSpPr>
          <p:spPr bwMode="auto">
            <a:xfrm>
              <a:off x="2054" y="2784"/>
              <a:ext cx="308"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宋体" pitchFamily="2" charset="-122"/>
                </a:rPr>
                <a:t>+</a:t>
              </a:r>
              <a:r>
                <a:rPr kumimoji="0" lang="zh-CN" altLang="en-US" b="1">
                  <a:solidFill>
                    <a:srgbClr val="0080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sp>
          <p:nvSpPr>
            <p:cNvPr id="117793" name="AutoShape 230">
              <a:extLst>
                <a:ext uri="{FF2B5EF4-FFF2-40B4-BE49-F238E27FC236}">
                  <a16:creationId xmlns:a16="http://schemas.microsoft.com/office/drawing/2014/main" id="{F073F901-2166-495D-BAB0-F3E81E94DEF6}"/>
                </a:ext>
              </a:extLst>
            </p:cNvPr>
            <p:cNvSpPr>
              <a:spLocks noChangeArrowheads="1"/>
            </p:cNvSpPr>
            <p:nvPr/>
          </p:nvSpPr>
          <p:spPr bwMode="auto">
            <a:xfrm>
              <a:off x="2266" y="3478"/>
              <a:ext cx="768" cy="144"/>
            </a:xfrm>
            <a:prstGeom prst="rightArrow">
              <a:avLst>
                <a:gd name="adj1" fmla="val 50000"/>
                <a:gd name="adj2" fmla="val 13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7794" name="Text Box 231">
              <a:extLst>
                <a:ext uri="{FF2B5EF4-FFF2-40B4-BE49-F238E27FC236}">
                  <a16:creationId xmlns:a16="http://schemas.microsoft.com/office/drawing/2014/main" id="{CAC56BC2-0CE6-4D2F-A833-C442F0A0855C}"/>
                </a:ext>
              </a:extLst>
            </p:cNvPr>
            <p:cNvSpPr txBox="1">
              <a:spLocks noChangeArrowheads="1"/>
            </p:cNvSpPr>
            <p:nvPr/>
          </p:nvSpPr>
          <p:spPr bwMode="auto">
            <a:xfrm>
              <a:off x="2208" y="3249"/>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zh-CN" altLang="en-US" sz="2000">
                  <a:latin typeface="Times New Roman" panose="02020603050405020304" pitchFamily="18" charset="0"/>
                </a:rPr>
                <a:t>左右双旋</a:t>
              </a:r>
            </a:p>
          </p:txBody>
        </p:sp>
        <p:sp>
          <p:nvSpPr>
            <p:cNvPr id="289000" name="Oval 232">
              <a:extLst>
                <a:ext uri="{FF2B5EF4-FFF2-40B4-BE49-F238E27FC236}">
                  <a16:creationId xmlns:a16="http://schemas.microsoft.com/office/drawing/2014/main" id="{A7C7BABB-513A-42D5-8574-8BA2D4AC0430}"/>
                </a:ext>
              </a:extLst>
            </p:cNvPr>
            <p:cNvSpPr>
              <a:spLocks noChangeArrowheads="1"/>
            </p:cNvSpPr>
            <p:nvPr/>
          </p:nvSpPr>
          <p:spPr bwMode="auto">
            <a:xfrm>
              <a:off x="3562" y="3046"/>
              <a:ext cx="288" cy="288"/>
            </a:xfrm>
            <a:prstGeom prst="ellipse">
              <a:avLst/>
            </a:prstGeom>
            <a:solidFill>
              <a:srgbClr val="FFFFCC"/>
            </a:solidFill>
            <a:ln w="28575">
              <a:solidFill>
                <a:srgbClr val="009900"/>
              </a:solidFill>
              <a:round/>
              <a:headEnd/>
              <a:tailEnd/>
            </a:ln>
            <a:effectLst/>
          </p:spPr>
          <p:txBody>
            <a:bodyPr wrap="none" anchor="ctr"/>
            <a:lstStyle/>
            <a:p>
              <a:pPr algn="ctr" eaLnBrk="1" hangingPunct="1">
                <a:defRPr/>
              </a:pPr>
              <a:r>
                <a:rPr kumimoji="0" lang="zh-CN" altLang="en-US" sz="2800" b="1">
                  <a:solidFill>
                    <a:srgbClr val="CC3300"/>
                  </a:solidFill>
                  <a:effectLst>
                    <a:outerShdw blurRad="38100" dist="38100" dir="2700000" algn="tl">
                      <a:srgbClr val="000000"/>
                    </a:outerShdw>
                  </a:effectLst>
                  <a:latin typeface="Times New Roman" pitchFamily="18" charset="0"/>
                  <a:ea typeface="MS Hei" pitchFamily="49" charset="-122"/>
                </a:rPr>
                <a:t>13</a:t>
              </a:r>
              <a:endParaRPr kumimoji="0" lang="zh-CN" altLang="en-US">
                <a:latin typeface="Times New Roman" pitchFamily="18" charset="0"/>
              </a:endParaRPr>
            </a:p>
          </p:txBody>
        </p:sp>
        <p:sp>
          <p:nvSpPr>
            <p:cNvPr id="117796" name="Oval 233">
              <a:extLst>
                <a:ext uri="{FF2B5EF4-FFF2-40B4-BE49-F238E27FC236}">
                  <a16:creationId xmlns:a16="http://schemas.microsoft.com/office/drawing/2014/main" id="{295CE55D-1A2A-472F-BF48-40FE12ECC998}"/>
                </a:ext>
              </a:extLst>
            </p:cNvPr>
            <p:cNvSpPr>
              <a:spLocks noChangeArrowheads="1"/>
            </p:cNvSpPr>
            <p:nvPr/>
          </p:nvSpPr>
          <p:spPr bwMode="auto">
            <a:xfrm>
              <a:off x="3130" y="3478"/>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117797" name="Line 234">
              <a:extLst>
                <a:ext uri="{FF2B5EF4-FFF2-40B4-BE49-F238E27FC236}">
                  <a16:creationId xmlns:a16="http://schemas.microsoft.com/office/drawing/2014/main" id="{6442340E-43A5-455C-9BC0-5870472DACFE}"/>
                </a:ext>
              </a:extLst>
            </p:cNvPr>
            <p:cNvSpPr>
              <a:spLocks noChangeShapeType="1"/>
            </p:cNvSpPr>
            <p:nvPr/>
          </p:nvSpPr>
          <p:spPr bwMode="auto">
            <a:xfrm flipH="1">
              <a:off x="3370" y="3286"/>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8" name="Line 235">
              <a:extLst>
                <a:ext uri="{FF2B5EF4-FFF2-40B4-BE49-F238E27FC236}">
                  <a16:creationId xmlns:a16="http://schemas.microsoft.com/office/drawing/2014/main" id="{B43A69A8-3AF5-45B8-BC79-A9523E222BA7}"/>
                </a:ext>
              </a:extLst>
            </p:cNvPr>
            <p:cNvSpPr>
              <a:spLocks noChangeShapeType="1"/>
            </p:cNvSpPr>
            <p:nvPr/>
          </p:nvSpPr>
          <p:spPr bwMode="auto">
            <a:xfrm>
              <a:off x="3802" y="3286"/>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9" name="Oval 236">
              <a:extLst>
                <a:ext uri="{FF2B5EF4-FFF2-40B4-BE49-F238E27FC236}">
                  <a16:creationId xmlns:a16="http://schemas.microsoft.com/office/drawing/2014/main" id="{E81E60DF-12B8-469D-BD80-CA7DF891612E}"/>
                </a:ext>
              </a:extLst>
            </p:cNvPr>
            <p:cNvSpPr>
              <a:spLocks noChangeArrowheads="1"/>
            </p:cNvSpPr>
            <p:nvPr/>
          </p:nvSpPr>
          <p:spPr bwMode="auto">
            <a:xfrm>
              <a:off x="3946" y="3478"/>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64</a:t>
              </a:r>
              <a:endParaRPr kumimoji="0" lang="zh-CN" altLang="en-US" sz="2400">
                <a:latin typeface="Times New Roman" panose="02020603050405020304" pitchFamily="18" charset="0"/>
              </a:endParaRPr>
            </a:p>
          </p:txBody>
        </p:sp>
        <p:sp>
          <p:nvSpPr>
            <p:cNvPr id="289005" name="Text Box 237">
              <a:extLst>
                <a:ext uri="{FF2B5EF4-FFF2-40B4-BE49-F238E27FC236}">
                  <a16:creationId xmlns:a16="http://schemas.microsoft.com/office/drawing/2014/main" id="{FD82E74C-D8ED-485F-AEA2-CC25C42B96B9}"/>
                </a:ext>
              </a:extLst>
            </p:cNvPr>
            <p:cNvSpPr txBox="1">
              <a:spLocks noChangeArrowheads="1"/>
            </p:cNvSpPr>
            <p:nvPr/>
          </p:nvSpPr>
          <p:spPr bwMode="auto">
            <a:xfrm>
              <a:off x="3168" y="3216"/>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89006" name="Text Box 238">
              <a:extLst>
                <a:ext uri="{FF2B5EF4-FFF2-40B4-BE49-F238E27FC236}">
                  <a16:creationId xmlns:a16="http://schemas.microsoft.com/office/drawing/2014/main" id="{9B4FFDAE-FE84-4C53-B412-44565CADF750}"/>
                </a:ext>
              </a:extLst>
            </p:cNvPr>
            <p:cNvSpPr txBox="1">
              <a:spLocks noChangeArrowheads="1"/>
            </p:cNvSpPr>
            <p:nvPr/>
          </p:nvSpPr>
          <p:spPr bwMode="auto">
            <a:xfrm>
              <a:off x="3984" y="3216"/>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89007" name="Text Box 239">
              <a:extLst>
                <a:ext uri="{FF2B5EF4-FFF2-40B4-BE49-F238E27FC236}">
                  <a16:creationId xmlns:a16="http://schemas.microsoft.com/office/drawing/2014/main" id="{2C3CFE59-86A6-48F0-A8AA-1E0ED45B2B08}"/>
                </a:ext>
              </a:extLst>
            </p:cNvPr>
            <p:cNvSpPr txBox="1">
              <a:spLocks noChangeArrowheads="1"/>
            </p:cNvSpPr>
            <p:nvPr/>
          </p:nvSpPr>
          <p:spPr bwMode="auto">
            <a:xfrm>
              <a:off x="3648" y="2784"/>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grpSp>
      <p:grpSp>
        <p:nvGrpSpPr>
          <p:cNvPr id="117770" name="Group 240">
            <a:extLst>
              <a:ext uri="{FF2B5EF4-FFF2-40B4-BE49-F238E27FC236}">
                <a16:creationId xmlns:a16="http://schemas.microsoft.com/office/drawing/2014/main" id="{3BE95E5C-C96A-4854-87CF-10DBEAC15094}"/>
              </a:ext>
            </a:extLst>
          </p:cNvPr>
          <p:cNvGrpSpPr>
            <a:grpSpLocks/>
          </p:cNvGrpSpPr>
          <p:nvPr/>
        </p:nvGrpSpPr>
        <p:grpSpPr bwMode="auto">
          <a:xfrm>
            <a:off x="6950075" y="4419600"/>
            <a:ext cx="1997075" cy="2244725"/>
            <a:chOff x="4272" y="842"/>
            <a:chExt cx="1258" cy="1414"/>
          </a:xfrm>
        </p:grpSpPr>
        <p:sp>
          <p:nvSpPr>
            <p:cNvPr id="289009" name="Oval 241">
              <a:extLst>
                <a:ext uri="{FF2B5EF4-FFF2-40B4-BE49-F238E27FC236}">
                  <a16:creationId xmlns:a16="http://schemas.microsoft.com/office/drawing/2014/main" id="{6EE1ABE4-F688-4770-8495-B098496EA38D}"/>
                </a:ext>
              </a:extLst>
            </p:cNvPr>
            <p:cNvSpPr>
              <a:spLocks noChangeArrowheads="1"/>
            </p:cNvSpPr>
            <p:nvPr/>
          </p:nvSpPr>
          <p:spPr bwMode="auto">
            <a:xfrm>
              <a:off x="4704" y="1104"/>
              <a:ext cx="288" cy="288"/>
            </a:xfrm>
            <a:prstGeom prst="ellipse">
              <a:avLst/>
            </a:prstGeom>
            <a:solidFill>
              <a:srgbClr val="FFFFCC"/>
            </a:solidFill>
            <a:ln w="28575">
              <a:solidFill>
                <a:srgbClr val="009900"/>
              </a:solidFill>
              <a:round/>
              <a:headEnd/>
              <a:tailEnd/>
            </a:ln>
            <a:effectLst/>
          </p:spPr>
          <p:txBody>
            <a:bodyPr wrap="none" anchor="ctr"/>
            <a:lstStyle/>
            <a:p>
              <a:pPr algn="ctr" eaLnBrk="1" hangingPunct="1">
                <a:defRPr/>
              </a:pPr>
              <a:r>
                <a:rPr kumimoji="0" lang="zh-CN" altLang="en-US" sz="2800" b="1">
                  <a:solidFill>
                    <a:srgbClr val="CC3300"/>
                  </a:solidFill>
                  <a:effectLst>
                    <a:outerShdw blurRad="38100" dist="38100" dir="2700000" algn="tl">
                      <a:srgbClr val="000000"/>
                    </a:outerShdw>
                  </a:effectLst>
                  <a:latin typeface="Times New Roman" pitchFamily="18" charset="0"/>
                  <a:ea typeface="MS Hei" pitchFamily="49" charset="-122"/>
                </a:rPr>
                <a:t>13</a:t>
              </a:r>
              <a:endParaRPr kumimoji="0" lang="zh-CN" altLang="en-US">
                <a:latin typeface="Times New Roman" pitchFamily="18" charset="0"/>
              </a:endParaRPr>
            </a:p>
          </p:txBody>
        </p:sp>
        <p:sp>
          <p:nvSpPr>
            <p:cNvPr id="117776" name="Line 242">
              <a:extLst>
                <a:ext uri="{FF2B5EF4-FFF2-40B4-BE49-F238E27FC236}">
                  <a16:creationId xmlns:a16="http://schemas.microsoft.com/office/drawing/2014/main" id="{95F10D15-FA75-4142-8C8A-F48893C4C1DF}"/>
                </a:ext>
              </a:extLst>
            </p:cNvPr>
            <p:cNvSpPr>
              <a:spLocks noChangeShapeType="1"/>
            </p:cNvSpPr>
            <p:nvPr/>
          </p:nvSpPr>
          <p:spPr bwMode="auto">
            <a:xfrm flipH="1">
              <a:off x="4512" y="1344"/>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77" name="Oval 243">
              <a:extLst>
                <a:ext uri="{FF2B5EF4-FFF2-40B4-BE49-F238E27FC236}">
                  <a16:creationId xmlns:a16="http://schemas.microsoft.com/office/drawing/2014/main" id="{FFC56040-4C9F-48EB-8161-1C39FF20EEAE}"/>
                </a:ext>
              </a:extLst>
            </p:cNvPr>
            <p:cNvSpPr>
              <a:spLocks noChangeArrowheads="1"/>
            </p:cNvSpPr>
            <p:nvPr/>
          </p:nvSpPr>
          <p:spPr bwMode="auto">
            <a:xfrm>
              <a:off x="4272"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117778" name="Line 244">
              <a:extLst>
                <a:ext uri="{FF2B5EF4-FFF2-40B4-BE49-F238E27FC236}">
                  <a16:creationId xmlns:a16="http://schemas.microsoft.com/office/drawing/2014/main" id="{6DBB475A-E7BF-49E9-8E74-D4BC07A25063}"/>
                </a:ext>
              </a:extLst>
            </p:cNvPr>
            <p:cNvSpPr>
              <a:spLocks noChangeShapeType="1"/>
            </p:cNvSpPr>
            <p:nvPr/>
          </p:nvSpPr>
          <p:spPr bwMode="auto">
            <a:xfrm>
              <a:off x="4944" y="1344"/>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79" name="Line 245">
              <a:extLst>
                <a:ext uri="{FF2B5EF4-FFF2-40B4-BE49-F238E27FC236}">
                  <a16:creationId xmlns:a16="http://schemas.microsoft.com/office/drawing/2014/main" id="{D67C90A7-322D-4624-B9D0-D6FEADCA3B57}"/>
                </a:ext>
              </a:extLst>
            </p:cNvPr>
            <p:cNvSpPr>
              <a:spLocks noChangeShapeType="1"/>
            </p:cNvSpPr>
            <p:nvPr/>
          </p:nvSpPr>
          <p:spPr bwMode="auto">
            <a:xfrm flipH="1">
              <a:off x="4944" y="1776"/>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0" name="Oval 246">
              <a:extLst>
                <a:ext uri="{FF2B5EF4-FFF2-40B4-BE49-F238E27FC236}">
                  <a16:creationId xmlns:a16="http://schemas.microsoft.com/office/drawing/2014/main" id="{32D83FA2-B631-4E09-8F90-CAB660F8E75E}"/>
                </a:ext>
              </a:extLst>
            </p:cNvPr>
            <p:cNvSpPr>
              <a:spLocks noChangeArrowheads="1"/>
            </p:cNvSpPr>
            <p:nvPr/>
          </p:nvSpPr>
          <p:spPr bwMode="auto">
            <a:xfrm>
              <a:off x="4704" y="1968"/>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21</a:t>
              </a:r>
              <a:endParaRPr kumimoji="0" lang="zh-CN" altLang="en-US" sz="2400">
                <a:latin typeface="Times New Roman" panose="02020603050405020304" pitchFamily="18" charset="0"/>
              </a:endParaRPr>
            </a:p>
          </p:txBody>
        </p:sp>
        <p:sp>
          <p:nvSpPr>
            <p:cNvPr id="289015" name="Text Box 247">
              <a:extLst>
                <a:ext uri="{FF2B5EF4-FFF2-40B4-BE49-F238E27FC236}">
                  <a16:creationId xmlns:a16="http://schemas.microsoft.com/office/drawing/2014/main" id="{23C72531-DBDB-4C4C-A77F-40DEE25BB818}"/>
                </a:ext>
              </a:extLst>
            </p:cNvPr>
            <p:cNvSpPr txBox="1">
              <a:spLocks noChangeArrowheads="1"/>
            </p:cNvSpPr>
            <p:nvPr/>
          </p:nvSpPr>
          <p:spPr bwMode="auto">
            <a:xfrm>
              <a:off x="4742" y="1706"/>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89016" name="Text Box 248">
              <a:extLst>
                <a:ext uri="{FF2B5EF4-FFF2-40B4-BE49-F238E27FC236}">
                  <a16:creationId xmlns:a16="http://schemas.microsoft.com/office/drawing/2014/main" id="{ADCD79AC-FDB9-4383-BFC1-21DC4432EBC8}"/>
                </a:ext>
              </a:extLst>
            </p:cNvPr>
            <p:cNvSpPr txBox="1">
              <a:spLocks noChangeArrowheads="1"/>
            </p:cNvSpPr>
            <p:nvPr/>
          </p:nvSpPr>
          <p:spPr bwMode="auto">
            <a:xfrm>
              <a:off x="5222" y="1274"/>
              <a:ext cx="308"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宋体" pitchFamily="2" charset="-122"/>
                </a:rPr>
                <a:t>+</a:t>
              </a: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289017" name="Text Box 249">
              <a:extLst>
                <a:ext uri="{FF2B5EF4-FFF2-40B4-BE49-F238E27FC236}">
                  <a16:creationId xmlns:a16="http://schemas.microsoft.com/office/drawing/2014/main" id="{D65FE55F-3FF1-4AE6-8855-C0E20886C824}"/>
                </a:ext>
              </a:extLst>
            </p:cNvPr>
            <p:cNvSpPr txBox="1">
              <a:spLocks noChangeArrowheads="1"/>
            </p:cNvSpPr>
            <p:nvPr/>
          </p:nvSpPr>
          <p:spPr bwMode="auto">
            <a:xfrm>
              <a:off x="4790" y="842"/>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117784" name="Oval 250">
              <a:extLst>
                <a:ext uri="{FF2B5EF4-FFF2-40B4-BE49-F238E27FC236}">
                  <a16:creationId xmlns:a16="http://schemas.microsoft.com/office/drawing/2014/main" id="{39B31A67-1907-4290-B2D8-FC2D56658A6B}"/>
                </a:ext>
              </a:extLst>
            </p:cNvPr>
            <p:cNvSpPr>
              <a:spLocks noChangeArrowheads="1"/>
            </p:cNvSpPr>
            <p:nvPr/>
          </p:nvSpPr>
          <p:spPr bwMode="auto">
            <a:xfrm>
              <a:off x="5088"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64</a:t>
              </a:r>
              <a:endParaRPr kumimoji="0" lang="zh-CN" altLang="en-US" sz="2400">
                <a:latin typeface="Times New Roman" panose="02020603050405020304" pitchFamily="18" charset="0"/>
              </a:endParaRPr>
            </a:p>
          </p:txBody>
        </p:sp>
      </p:grpSp>
      <p:sp>
        <p:nvSpPr>
          <p:cNvPr id="117771" name="Text Box 252">
            <a:extLst>
              <a:ext uri="{FF2B5EF4-FFF2-40B4-BE49-F238E27FC236}">
                <a16:creationId xmlns:a16="http://schemas.microsoft.com/office/drawing/2014/main" id="{04A9F4B0-A01B-475A-9645-3D2FC8938A2C}"/>
              </a:ext>
            </a:extLst>
          </p:cNvPr>
          <p:cNvSpPr txBox="1">
            <a:spLocks noChangeArrowheads="1"/>
          </p:cNvSpPr>
          <p:nvPr/>
        </p:nvSpPr>
        <p:spPr bwMode="auto">
          <a:xfrm>
            <a:off x="228600" y="6400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1</a:t>
            </a:r>
          </a:p>
        </p:txBody>
      </p:sp>
      <p:sp>
        <p:nvSpPr>
          <p:cNvPr id="117772" name="Text Box 253">
            <a:extLst>
              <a:ext uri="{FF2B5EF4-FFF2-40B4-BE49-F238E27FC236}">
                <a16:creationId xmlns:a16="http://schemas.microsoft.com/office/drawing/2014/main" id="{1DAFDDDE-2615-4D11-9E1A-FAAE1CBD6805}"/>
              </a:ext>
            </a:extLst>
          </p:cNvPr>
          <p:cNvSpPr txBox="1">
            <a:spLocks noChangeArrowheads="1"/>
          </p:cNvSpPr>
          <p:nvPr/>
        </p:nvSpPr>
        <p:spPr bwMode="auto">
          <a:xfrm>
            <a:off x="1295400" y="6400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2</a:t>
            </a:r>
          </a:p>
        </p:txBody>
      </p:sp>
      <p:sp>
        <p:nvSpPr>
          <p:cNvPr id="117773" name="Text Box 254">
            <a:extLst>
              <a:ext uri="{FF2B5EF4-FFF2-40B4-BE49-F238E27FC236}">
                <a16:creationId xmlns:a16="http://schemas.microsoft.com/office/drawing/2014/main" id="{04A9D320-65D3-4291-9E2B-952501944D34}"/>
              </a:ext>
            </a:extLst>
          </p:cNvPr>
          <p:cNvSpPr txBox="1">
            <a:spLocks noChangeArrowheads="1"/>
          </p:cNvSpPr>
          <p:nvPr/>
        </p:nvSpPr>
        <p:spPr bwMode="auto">
          <a:xfrm>
            <a:off x="4114800" y="6400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3</a:t>
            </a:r>
          </a:p>
        </p:txBody>
      </p:sp>
      <p:sp>
        <p:nvSpPr>
          <p:cNvPr id="117774" name="Text Box 255">
            <a:extLst>
              <a:ext uri="{FF2B5EF4-FFF2-40B4-BE49-F238E27FC236}">
                <a16:creationId xmlns:a16="http://schemas.microsoft.com/office/drawing/2014/main" id="{AADA787B-7C35-41CC-B2B6-957C83EB1708}"/>
              </a:ext>
            </a:extLst>
          </p:cNvPr>
          <p:cNvSpPr txBox="1">
            <a:spLocks noChangeArrowheads="1"/>
          </p:cNvSpPr>
          <p:nvPr/>
        </p:nvSpPr>
        <p:spPr bwMode="auto">
          <a:xfrm>
            <a:off x="7162800" y="6400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4</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DADE845F-597B-40A4-B86B-D87356BEE3C4}"/>
              </a:ext>
            </a:extLst>
          </p:cNvPr>
          <p:cNvSpPr>
            <a:spLocks noGrp="1" noChangeArrowheads="1"/>
          </p:cNvSpPr>
          <p:nvPr>
            <p:ph type="title"/>
          </p:nvPr>
        </p:nvSpPr>
        <p:spPr>
          <a:xfrm>
            <a:off x="457200" y="1981200"/>
            <a:ext cx="70866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(续例</a:t>
            </a:r>
            <a:r>
              <a:rPr lang="en-US" altLang="zh-CN" sz="3200">
                <a:latin typeface="黑体" panose="02010609060101010101" pitchFamily="49" charset="-122"/>
                <a:ea typeface="黑体" panose="02010609060101010101" pitchFamily="49" charset="-122"/>
              </a:rPr>
              <a:t>)</a:t>
            </a:r>
          </a:p>
        </p:txBody>
      </p:sp>
      <p:sp>
        <p:nvSpPr>
          <p:cNvPr id="118787" name="Text Box 3">
            <a:extLst>
              <a:ext uri="{FF2B5EF4-FFF2-40B4-BE49-F238E27FC236}">
                <a16:creationId xmlns:a16="http://schemas.microsoft.com/office/drawing/2014/main" id="{EB79139F-7608-4AF5-94EF-FB1D3104657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6B4AEA8-4B80-48C2-81E4-A7951C1AF537}" type="slidenum">
              <a:rPr lang="zh-CN" altLang="en-US" sz="2400"/>
              <a:pPr algn="r" eaLnBrk="1" hangingPunct="1">
                <a:spcBef>
                  <a:spcPct val="50000"/>
                </a:spcBef>
                <a:buClrTx/>
                <a:buSzTx/>
                <a:buFontTx/>
                <a:buNone/>
              </a:pPr>
              <a:t>46</a:t>
            </a:fld>
            <a:endParaRPr lang="en-US" altLang="zh-CN" sz="2400"/>
          </a:p>
        </p:txBody>
      </p:sp>
      <p:sp>
        <p:nvSpPr>
          <p:cNvPr id="118788" name="Text Box 4">
            <a:extLst>
              <a:ext uri="{FF2B5EF4-FFF2-40B4-BE49-F238E27FC236}">
                <a16:creationId xmlns:a16="http://schemas.microsoft.com/office/drawing/2014/main" id="{00D12258-AE30-47CE-B64A-AB49038CD31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18789" name="Rectangle 5">
            <a:extLst>
              <a:ext uri="{FF2B5EF4-FFF2-40B4-BE49-F238E27FC236}">
                <a16:creationId xmlns:a16="http://schemas.microsoft.com/office/drawing/2014/main" id="{461B48A2-8344-4171-A344-F241806594AF}"/>
              </a:ext>
            </a:extLst>
          </p:cNvPr>
          <p:cNvSpPr>
            <a:spLocks noGrp="1" noChangeArrowheads="1"/>
          </p:cNvSpPr>
          <p:nvPr>
            <p:ph type="body" idx="1"/>
          </p:nvPr>
        </p:nvSpPr>
        <p:spPr>
          <a:xfrm>
            <a:off x="381000" y="2590800"/>
            <a:ext cx="8763000" cy="42672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继续插入</a:t>
            </a:r>
            <a:r>
              <a:rPr lang="zh-CN" altLang="en-US" b="1">
                <a:solidFill>
                  <a:schemeClr val="hlink"/>
                </a:solidFill>
                <a:latin typeface="黑体" panose="02010609060101010101" pitchFamily="49" charset="-122"/>
                <a:ea typeface="黑体" panose="02010609060101010101" pitchFamily="49" charset="-122"/>
              </a:rPr>
              <a:t>19</a:t>
            </a:r>
            <a:r>
              <a:rPr lang="zh-CN" altLang="en-US" b="1">
                <a:solidFill>
                  <a:srgbClr val="808080"/>
                </a:solidFill>
                <a:latin typeface="黑体" panose="02010609060101010101" pitchFamily="49" charset="-122"/>
                <a:ea typeface="黑体" panose="02010609060101010101" pitchFamily="49" charset="-122"/>
              </a:rPr>
              <a:t>,80,75,37,56</a:t>
            </a:r>
            <a:r>
              <a:rPr lang="zh-CN" altLang="en-US" b="1">
                <a:latin typeface="黑体" panose="02010609060101010101" pitchFamily="49" charset="-122"/>
                <a:ea typeface="黑体" panose="02010609060101010101" pitchFamily="49" charset="-122"/>
              </a:rPr>
              <a:t>。</a:t>
            </a:r>
          </a:p>
        </p:txBody>
      </p:sp>
      <p:sp>
        <p:nvSpPr>
          <p:cNvPr id="118790" name="Rectangle 6">
            <a:extLst>
              <a:ext uri="{FF2B5EF4-FFF2-40B4-BE49-F238E27FC236}">
                <a16:creationId xmlns:a16="http://schemas.microsoft.com/office/drawing/2014/main" id="{540578D0-9561-48AF-A07D-7D5FA3A18DA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118791" name="Text Box 48">
            <a:extLst>
              <a:ext uri="{FF2B5EF4-FFF2-40B4-BE49-F238E27FC236}">
                <a16:creationId xmlns:a16="http://schemas.microsoft.com/office/drawing/2014/main" id="{3F14E7FC-C681-42E0-ABCC-A48ABC04D12F}"/>
              </a:ext>
            </a:extLst>
          </p:cNvPr>
          <p:cNvSpPr txBox="1">
            <a:spLocks noChangeArrowheads="1"/>
          </p:cNvSpPr>
          <p:nvPr/>
        </p:nvSpPr>
        <p:spPr bwMode="auto">
          <a:xfrm>
            <a:off x="4191000" y="6400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5</a:t>
            </a:r>
          </a:p>
        </p:txBody>
      </p:sp>
      <p:grpSp>
        <p:nvGrpSpPr>
          <p:cNvPr id="118792" name="Group 67">
            <a:extLst>
              <a:ext uri="{FF2B5EF4-FFF2-40B4-BE49-F238E27FC236}">
                <a16:creationId xmlns:a16="http://schemas.microsoft.com/office/drawing/2014/main" id="{158BD4FD-3C49-495F-A775-843A70205E04}"/>
              </a:ext>
            </a:extLst>
          </p:cNvPr>
          <p:cNvGrpSpPr>
            <a:grpSpLocks/>
          </p:cNvGrpSpPr>
          <p:nvPr/>
        </p:nvGrpSpPr>
        <p:grpSpPr bwMode="auto">
          <a:xfrm>
            <a:off x="2057400" y="3581400"/>
            <a:ext cx="5289550" cy="2854325"/>
            <a:chOff x="316" y="2208"/>
            <a:chExt cx="3332" cy="1798"/>
          </a:xfrm>
        </p:grpSpPr>
        <p:sp>
          <p:nvSpPr>
            <p:cNvPr id="118793" name="Line 68">
              <a:extLst>
                <a:ext uri="{FF2B5EF4-FFF2-40B4-BE49-F238E27FC236}">
                  <a16:creationId xmlns:a16="http://schemas.microsoft.com/office/drawing/2014/main" id="{A904EA78-B890-41B3-BB61-146F53E7FF3D}"/>
                </a:ext>
              </a:extLst>
            </p:cNvPr>
            <p:cNvSpPr>
              <a:spLocks noChangeShapeType="1"/>
            </p:cNvSpPr>
            <p:nvPr/>
          </p:nvSpPr>
          <p:spPr bwMode="auto">
            <a:xfrm flipH="1">
              <a:off x="2400" y="2736"/>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6005" name="Oval 69">
              <a:extLst>
                <a:ext uri="{FF2B5EF4-FFF2-40B4-BE49-F238E27FC236}">
                  <a16:creationId xmlns:a16="http://schemas.microsoft.com/office/drawing/2014/main" id="{BB7C6343-9B1A-482A-AB9F-C9E3B3615D0C}"/>
                </a:ext>
              </a:extLst>
            </p:cNvPr>
            <p:cNvSpPr>
              <a:spLocks noChangeArrowheads="1"/>
            </p:cNvSpPr>
            <p:nvPr/>
          </p:nvSpPr>
          <p:spPr bwMode="auto">
            <a:xfrm>
              <a:off x="700" y="2470"/>
              <a:ext cx="288" cy="288"/>
            </a:xfrm>
            <a:prstGeom prst="ellipse">
              <a:avLst/>
            </a:prstGeom>
            <a:solidFill>
              <a:srgbClr val="FFFFCC"/>
            </a:solidFill>
            <a:ln w="28575">
              <a:solidFill>
                <a:srgbClr val="009900"/>
              </a:solidFill>
              <a:round/>
              <a:headEnd/>
              <a:tailEnd/>
            </a:ln>
            <a:effectLst/>
          </p:spPr>
          <p:txBody>
            <a:bodyPr wrap="none" anchor="ctr"/>
            <a:lstStyle/>
            <a:p>
              <a:pPr algn="ctr" eaLnBrk="1" hangingPunct="1">
                <a:defRPr/>
              </a:pPr>
              <a:r>
                <a:rPr kumimoji="0" lang="zh-CN" altLang="en-US" sz="2800" b="1">
                  <a:solidFill>
                    <a:srgbClr val="CC3300"/>
                  </a:solidFill>
                  <a:effectLst>
                    <a:outerShdw blurRad="38100" dist="38100" dir="2700000" algn="tl">
                      <a:srgbClr val="000000"/>
                    </a:outerShdw>
                  </a:effectLst>
                  <a:latin typeface="Times New Roman" pitchFamily="18" charset="0"/>
                  <a:ea typeface="MS Hei" pitchFamily="49" charset="-122"/>
                </a:rPr>
                <a:t>13</a:t>
              </a:r>
              <a:endParaRPr kumimoji="0" lang="zh-CN" altLang="en-US">
                <a:latin typeface="Times New Roman" pitchFamily="18" charset="0"/>
              </a:endParaRPr>
            </a:p>
          </p:txBody>
        </p:sp>
        <p:sp>
          <p:nvSpPr>
            <p:cNvPr id="118795" name="Line 70">
              <a:extLst>
                <a:ext uri="{FF2B5EF4-FFF2-40B4-BE49-F238E27FC236}">
                  <a16:creationId xmlns:a16="http://schemas.microsoft.com/office/drawing/2014/main" id="{BD7F1434-81EB-487E-9DFF-9A49A0B977B1}"/>
                </a:ext>
              </a:extLst>
            </p:cNvPr>
            <p:cNvSpPr>
              <a:spLocks noChangeShapeType="1"/>
            </p:cNvSpPr>
            <p:nvPr/>
          </p:nvSpPr>
          <p:spPr bwMode="auto">
            <a:xfrm flipH="1">
              <a:off x="508" y="2710"/>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6" name="Oval 71">
              <a:extLst>
                <a:ext uri="{FF2B5EF4-FFF2-40B4-BE49-F238E27FC236}">
                  <a16:creationId xmlns:a16="http://schemas.microsoft.com/office/drawing/2014/main" id="{8242E44D-537B-46B0-BBFD-1046AD846DEA}"/>
                </a:ext>
              </a:extLst>
            </p:cNvPr>
            <p:cNvSpPr>
              <a:spLocks noChangeArrowheads="1"/>
            </p:cNvSpPr>
            <p:nvPr/>
          </p:nvSpPr>
          <p:spPr bwMode="auto">
            <a:xfrm>
              <a:off x="316" y="290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118797" name="Line 72">
              <a:extLst>
                <a:ext uri="{FF2B5EF4-FFF2-40B4-BE49-F238E27FC236}">
                  <a16:creationId xmlns:a16="http://schemas.microsoft.com/office/drawing/2014/main" id="{940DB0A7-B7F1-4556-99F1-B303AFE5C3C7}"/>
                </a:ext>
              </a:extLst>
            </p:cNvPr>
            <p:cNvSpPr>
              <a:spLocks noChangeShapeType="1"/>
            </p:cNvSpPr>
            <p:nvPr/>
          </p:nvSpPr>
          <p:spPr bwMode="auto">
            <a:xfrm>
              <a:off x="940" y="2710"/>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8" name="Oval 73">
              <a:extLst>
                <a:ext uri="{FF2B5EF4-FFF2-40B4-BE49-F238E27FC236}">
                  <a16:creationId xmlns:a16="http://schemas.microsoft.com/office/drawing/2014/main" id="{D12F9B6A-E97B-4393-A958-26BB9D365AF9}"/>
                </a:ext>
              </a:extLst>
            </p:cNvPr>
            <p:cNvSpPr>
              <a:spLocks noChangeArrowheads="1"/>
            </p:cNvSpPr>
            <p:nvPr/>
          </p:nvSpPr>
          <p:spPr bwMode="auto">
            <a:xfrm>
              <a:off x="1132" y="290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rPr>
                <a:t>64</a:t>
              </a:r>
              <a:endParaRPr kumimoji="0" lang="zh-CN" altLang="en-US" sz="2400">
                <a:latin typeface="Times New Roman" panose="02020603050405020304" pitchFamily="18" charset="0"/>
              </a:endParaRPr>
            </a:p>
          </p:txBody>
        </p:sp>
        <p:sp>
          <p:nvSpPr>
            <p:cNvPr id="118799" name="Line 74">
              <a:extLst>
                <a:ext uri="{FF2B5EF4-FFF2-40B4-BE49-F238E27FC236}">
                  <a16:creationId xmlns:a16="http://schemas.microsoft.com/office/drawing/2014/main" id="{444FCBB9-7DEA-4973-A11D-331C832E595B}"/>
                </a:ext>
              </a:extLst>
            </p:cNvPr>
            <p:cNvSpPr>
              <a:spLocks noChangeShapeType="1"/>
            </p:cNvSpPr>
            <p:nvPr/>
          </p:nvSpPr>
          <p:spPr bwMode="auto">
            <a:xfrm flipH="1">
              <a:off x="892" y="3142"/>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0" name="Oval 75">
              <a:extLst>
                <a:ext uri="{FF2B5EF4-FFF2-40B4-BE49-F238E27FC236}">
                  <a16:creationId xmlns:a16="http://schemas.microsoft.com/office/drawing/2014/main" id="{82032843-B03D-4BF3-BDCD-BC111CDE0BF5}"/>
                </a:ext>
              </a:extLst>
            </p:cNvPr>
            <p:cNvSpPr>
              <a:spLocks noChangeArrowheads="1"/>
            </p:cNvSpPr>
            <p:nvPr/>
          </p:nvSpPr>
          <p:spPr bwMode="auto">
            <a:xfrm>
              <a:off x="700" y="333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rPr>
                <a:t>21</a:t>
              </a:r>
              <a:endParaRPr kumimoji="0" lang="zh-CN" altLang="en-US" sz="2400">
                <a:latin typeface="Times New Roman" panose="02020603050405020304" pitchFamily="18" charset="0"/>
              </a:endParaRPr>
            </a:p>
          </p:txBody>
        </p:sp>
        <p:sp>
          <p:nvSpPr>
            <p:cNvPr id="118801" name="Line 76">
              <a:extLst>
                <a:ext uri="{FF2B5EF4-FFF2-40B4-BE49-F238E27FC236}">
                  <a16:creationId xmlns:a16="http://schemas.microsoft.com/office/drawing/2014/main" id="{EE370E4C-E8D7-489C-81F4-C9E507E1D4EC}"/>
                </a:ext>
              </a:extLst>
            </p:cNvPr>
            <p:cNvSpPr>
              <a:spLocks noChangeShapeType="1"/>
            </p:cNvSpPr>
            <p:nvPr/>
          </p:nvSpPr>
          <p:spPr bwMode="auto">
            <a:xfrm flipH="1">
              <a:off x="460" y="3574"/>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2" name="Oval 77">
              <a:extLst>
                <a:ext uri="{FF2B5EF4-FFF2-40B4-BE49-F238E27FC236}">
                  <a16:creationId xmlns:a16="http://schemas.microsoft.com/office/drawing/2014/main" id="{E72333D7-D1B9-4723-BA75-49FD0EFFAE65}"/>
                </a:ext>
              </a:extLst>
            </p:cNvPr>
            <p:cNvSpPr>
              <a:spLocks noChangeArrowheads="1"/>
            </p:cNvSpPr>
            <p:nvPr/>
          </p:nvSpPr>
          <p:spPr bwMode="auto">
            <a:xfrm>
              <a:off x="316" y="3718"/>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ea typeface="MS Hei"/>
                  <a:cs typeface="MS Hei"/>
                </a:rPr>
                <a:t>19</a:t>
              </a:r>
              <a:endParaRPr kumimoji="0" lang="zh-CN" altLang="en-US" sz="2400">
                <a:latin typeface="Times New Roman" panose="02020603050405020304" pitchFamily="18" charset="0"/>
              </a:endParaRPr>
            </a:p>
          </p:txBody>
        </p:sp>
        <p:sp>
          <p:nvSpPr>
            <p:cNvPr id="296014" name="Text Box 78">
              <a:extLst>
                <a:ext uri="{FF2B5EF4-FFF2-40B4-BE49-F238E27FC236}">
                  <a16:creationId xmlns:a16="http://schemas.microsoft.com/office/drawing/2014/main" id="{1FC5726C-DA7B-4F6A-8B7B-DBF9CFFE1797}"/>
                </a:ext>
              </a:extLst>
            </p:cNvPr>
            <p:cNvSpPr txBox="1">
              <a:spLocks noChangeArrowheads="1"/>
            </p:cNvSpPr>
            <p:nvPr/>
          </p:nvSpPr>
          <p:spPr bwMode="auto">
            <a:xfrm>
              <a:off x="354" y="3456"/>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96015" name="Text Box 79">
              <a:extLst>
                <a:ext uri="{FF2B5EF4-FFF2-40B4-BE49-F238E27FC236}">
                  <a16:creationId xmlns:a16="http://schemas.microsoft.com/office/drawing/2014/main" id="{2C1C4FE0-6DCE-4B9B-8D60-24F77FF094C7}"/>
                </a:ext>
              </a:extLst>
            </p:cNvPr>
            <p:cNvSpPr txBox="1">
              <a:spLocks noChangeArrowheads="1"/>
            </p:cNvSpPr>
            <p:nvPr/>
          </p:nvSpPr>
          <p:spPr bwMode="auto">
            <a:xfrm>
              <a:off x="738" y="3072"/>
              <a:ext cx="308"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宋体" pitchFamily="2" charset="-122"/>
                </a:rPr>
                <a:t>+</a:t>
              </a: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296016" name="Text Box 80">
              <a:extLst>
                <a:ext uri="{FF2B5EF4-FFF2-40B4-BE49-F238E27FC236}">
                  <a16:creationId xmlns:a16="http://schemas.microsoft.com/office/drawing/2014/main" id="{A47BE8B3-E9D3-4DB2-96DC-51026C074152}"/>
                </a:ext>
              </a:extLst>
            </p:cNvPr>
            <p:cNvSpPr txBox="1">
              <a:spLocks noChangeArrowheads="1"/>
            </p:cNvSpPr>
            <p:nvPr/>
          </p:nvSpPr>
          <p:spPr bwMode="auto">
            <a:xfrm>
              <a:off x="1228" y="2640"/>
              <a:ext cx="308"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宋体" pitchFamily="2" charset="-122"/>
                </a:rPr>
                <a:t>+</a:t>
              </a:r>
              <a:r>
                <a:rPr kumimoji="0" lang="zh-CN" altLang="en-US" b="1">
                  <a:solidFill>
                    <a:srgbClr val="008000"/>
                  </a:solidFill>
                  <a:effectLst>
                    <a:outerShdw blurRad="38100" dist="38100" dir="2700000" algn="tl">
                      <a:srgbClr val="C0C0C0"/>
                    </a:outerShdw>
                  </a:effectLst>
                  <a:latin typeface="Times New Roman" pitchFamily="18" charset="0"/>
                </a:rPr>
                <a:t>2</a:t>
              </a:r>
            </a:p>
          </p:txBody>
        </p:sp>
        <p:sp>
          <p:nvSpPr>
            <p:cNvPr id="118806" name="AutoShape 81">
              <a:extLst>
                <a:ext uri="{FF2B5EF4-FFF2-40B4-BE49-F238E27FC236}">
                  <a16:creationId xmlns:a16="http://schemas.microsoft.com/office/drawing/2014/main" id="{F148EAEF-3B35-401D-9622-0D7ABBC2AD99}"/>
                </a:ext>
              </a:extLst>
            </p:cNvPr>
            <p:cNvSpPr>
              <a:spLocks noChangeArrowheads="1"/>
            </p:cNvSpPr>
            <p:nvPr/>
          </p:nvSpPr>
          <p:spPr bwMode="auto">
            <a:xfrm>
              <a:off x="1440" y="3312"/>
              <a:ext cx="768" cy="144"/>
            </a:xfrm>
            <a:prstGeom prst="rightArrow">
              <a:avLst>
                <a:gd name="adj1" fmla="val 50000"/>
                <a:gd name="adj2" fmla="val 133333"/>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6018" name="Text Box 82">
              <a:extLst>
                <a:ext uri="{FF2B5EF4-FFF2-40B4-BE49-F238E27FC236}">
                  <a16:creationId xmlns:a16="http://schemas.microsoft.com/office/drawing/2014/main" id="{DD52A037-F587-48D3-9D61-149EB50361EF}"/>
                </a:ext>
              </a:extLst>
            </p:cNvPr>
            <p:cNvSpPr txBox="1">
              <a:spLocks noChangeArrowheads="1"/>
            </p:cNvSpPr>
            <p:nvPr/>
          </p:nvSpPr>
          <p:spPr bwMode="auto">
            <a:xfrm>
              <a:off x="1430" y="2988"/>
              <a:ext cx="695" cy="288"/>
            </a:xfrm>
            <a:prstGeom prst="rect">
              <a:avLst/>
            </a:prstGeom>
            <a:noFill/>
            <a:ln w="9525">
              <a:noFill/>
              <a:miter lim="800000"/>
              <a:headEnd/>
              <a:tailEnd/>
            </a:ln>
            <a:effectLst/>
          </p:spPr>
          <p:txBody>
            <a:bodyPr wrap="none">
              <a:spAutoFit/>
            </a:bodyPr>
            <a:lstStyle/>
            <a:p>
              <a:pPr eaLnBrk="1" hangingPunct="1">
                <a:defRPr/>
              </a:pPr>
              <a:r>
                <a:rPr kumimoji="0" lang="zh-CN" altLang="en-US" b="1">
                  <a:effectLst>
                    <a:outerShdw blurRad="38100" dist="38100" dir="2700000" algn="tl">
                      <a:srgbClr val="C0C0C0"/>
                    </a:outerShdw>
                  </a:effectLst>
                  <a:latin typeface="Times New Roman" pitchFamily="18" charset="0"/>
                  <a:ea typeface="仿宋_GB2312" pitchFamily="49" charset="-122"/>
                </a:rPr>
                <a:t>右单旋</a:t>
              </a:r>
              <a:endParaRPr kumimoji="0" lang="zh-CN" altLang="en-US">
                <a:latin typeface="Times New Roman" pitchFamily="18" charset="0"/>
              </a:endParaRPr>
            </a:p>
          </p:txBody>
        </p:sp>
        <p:sp>
          <p:nvSpPr>
            <p:cNvPr id="118808" name="Oval 83">
              <a:extLst>
                <a:ext uri="{FF2B5EF4-FFF2-40B4-BE49-F238E27FC236}">
                  <a16:creationId xmlns:a16="http://schemas.microsoft.com/office/drawing/2014/main" id="{479EC6A4-BFD8-4681-88E1-67A9097F9DAD}"/>
                </a:ext>
              </a:extLst>
            </p:cNvPr>
            <p:cNvSpPr>
              <a:spLocks noChangeArrowheads="1"/>
            </p:cNvSpPr>
            <p:nvPr/>
          </p:nvSpPr>
          <p:spPr bwMode="auto">
            <a:xfrm>
              <a:off x="2208" y="2928"/>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118809" name="Line 84">
              <a:extLst>
                <a:ext uri="{FF2B5EF4-FFF2-40B4-BE49-F238E27FC236}">
                  <a16:creationId xmlns:a16="http://schemas.microsoft.com/office/drawing/2014/main" id="{0E0B991A-8C94-43AB-983B-7829FA0AAA0D}"/>
                </a:ext>
              </a:extLst>
            </p:cNvPr>
            <p:cNvSpPr>
              <a:spLocks noChangeShapeType="1"/>
            </p:cNvSpPr>
            <p:nvPr/>
          </p:nvSpPr>
          <p:spPr bwMode="auto">
            <a:xfrm>
              <a:off x="2784" y="2736"/>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6021" name="Oval 85">
              <a:extLst>
                <a:ext uri="{FF2B5EF4-FFF2-40B4-BE49-F238E27FC236}">
                  <a16:creationId xmlns:a16="http://schemas.microsoft.com/office/drawing/2014/main" id="{EB3A2158-F01F-45B0-8864-F9D5C566BD12}"/>
                </a:ext>
              </a:extLst>
            </p:cNvPr>
            <p:cNvSpPr>
              <a:spLocks noChangeArrowheads="1"/>
            </p:cNvSpPr>
            <p:nvPr/>
          </p:nvSpPr>
          <p:spPr bwMode="auto">
            <a:xfrm>
              <a:off x="2592" y="2496"/>
              <a:ext cx="288" cy="288"/>
            </a:xfrm>
            <a:prstGeom prst="ellipse">
              <a:avLst/>
            </a:prstGeom>
            <a:solidFill>
              <a:srgbClr val="FFFFCC"/>
            </a:solidFill>
            <a:ln w="28575">
              <a:solidFill>
                <a:srgbClr val="009900"/>
              </a:solidFill>
              <a:round/>
              <a:headEnd/>
              <a:tailEnd/>
            </a:ln>
            <a:effectLst/>
          </p:spPr>
          <p:txBody>
            <a:bodyPr wrap="none" anchor="ctr"/>
            <a:lstStyle/>
            <a:p>
              <a:pPr algn="ctr" eaLnBrk="1" hangingPunct="1">
                <a:defRPr/>
              </a:pPr>
              <a:r>
                <a:rPr kumimoji="0" lang="zh-CN" altLang="en-US" sz="2800" b="1">
                  <a:solidFill>
                    <a:srgbClr val="CC3300"/>
                  </a:solidFill>
                  <a:effectLst>
                    <a:outerShdw blurRad="38100" dist="38100" dir="2700000" algn="tl">
                      <a:srgbClr val="000000"/>
                    </a:outerShdw>
                  </a:effectLst>
                  <a:latin typeface="Times New Roman" pitchFamily="18" charset="0"/>
                  <a:ea typeface="MS Hei" pitchFamily="49" charset="-122"/>
                </a:rPr>
                <a:t>13</a:t>
              </a:r>
              <a:endParaRPr kumimoji="0" lang="zh-CN" altLang="en-US">
                <a:latin typeface="Times New Roman" pitchFamily="18" charset="0"/>
              </a:endParaRPr>
            </a:p>
          </p:txBody>
        </p:sp>
        <p:sp>
          <p:nvSpPr>
            <p:cNvPr id="118811" name="Line 86">
              <a:extLst>
                <a:ext uri="{FF2B5EF4-FFF2-40B4-BE49-F238E27FC236}">
                  <a16:creationId xmlns:a16="http://schemas.microsoft.com/office/drawing/2014/main" id="{3490B1C9-7BAD-455D-8F0F-087D0CB09E24}"/>
                </a:ext>
              </a:extLst>
            </p:cNvPr>
            <p:cNvSpPr>
              <a:spLocks noChangeShapeType="1"/>
            </p:cNvSpPr>
            <p:nvPr/>
          </p:nvSpPr>
          <p:spPr bwMode="auto">
            <a:xfrm>
              <a:off x="3168" y="3168"/>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12" name="Oval 87">
              <a:extLst>
                <a:ext uri="{FF2B5EF4-FFF2-40B4-BE49-F238E27FC236}">
                  <a16:creationId xmlns:a16="http://schemas.microsoft.com/office/drawing/2014/main" id="{F905CFA6-4A69-49C4-81B8-C0FB56B93D77}"/>
                </a:ext>
              </a:extLst>
            </p:cNvPr>
            <p:cNvSpPr>
              <a:spLocks noChangeArrowheads="1"/>
            </p:cNvSpPr>
            <p:nvPr/>
          </p:nvSpPr>
          <p:spPr bwMode="auto">
            <a:xfrm>
              <a:off x="3360" y="3360"/>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64</a:t>
              </a:r>
              <a:endParaRPr kumimoji="0" lang="zh-CN" altLang="en-US" sz="2400">
                <a:latin typeface="Times New Roman" panose="02020603050405020304" pitchFamily="18" charset="0"/>
              </a:endParaRPr>
            </a:p>
          </p:txBody>
        </p:sp>
        <p:sp>
          <p:nvSpPr>
            <p:cNvPr id="118813" name="Line 88">
              <a:extLst>
                <a:ext uri="{FF2B5EF4-FFF2-40B4-BE49-F238E27FC236}">
                  <a16:creationId xmlns:a16="http://schemas.microsoft.com/office/drawing/2014/main" id="{17B9AC25-EC60-44A9-A591-5128C49C1D8F}"/>
                </a:ext>
              </a:extLst>
            </p:cNvPr>
            <p:cNvSpPr>
              <a:spLocks noChangeShapeType="1"/>
            </p:cNvSpPr>
            <p:nvPr/>
          </p:nvSpPr>
          <p:spPr bwMode="auto">
            <a:xfrm flipH="1">
              <a:off x="2736" y="3168"/>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14" name="Oval 89">
              <a:extLst>
                <a:ext uri="{FF2B5EF4-FFF2-40B4-BE49-F238E27FC236}">
                  <a16:creationId xmlns:a16="http://schemas.microsoft.com/office/drawing/2014/main" id="{84743F9B-010D-4D1C-BE94-719021AF265E}"/>
                </a:ext>
              </a:extLst>
            </p:cNvPr>
            <p:cNvSpPr>
              <a:spLocks noChangeArrowheads="1"/>
            </p:cNvSpPr>
            <p:nvPr/>
          </p:nvSpPr>
          <p:spPr bwMode="auto">
            <a:xfrm>
              <a:off x="2592" y="3360"/>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19</a:t>
              </a:r>
              <a:endParaRPr kumimoji="0" lang="zh-CN" altLang="en-US" sz="2400">
                <a:latin typeface="Times New Roman" panose="02020603050405020304" pitchFamily="18" charset="0"/>
              </a:endParaRPr>
            </a:p>
          </p:txBody>
        </p:sp>
        <p:sp>
          <p:nvSpPr>
            <p:cNvPr id="296026" name="Text Box 90">
              <a:extLst>
                <a:ext uri="{FF2B5EF4-FFF2-40B4-BE49-F238E27FC236}">
                  <a16:creationId xmlns:a16="http://schemas.microsoft.com/office/drawing/2014/main" id="{D190EF2A-3451-48EF-9E17-BEF4A8325100}"/>
                </a:ext>
              </a:extLst>
            </p:cNvPr>
            <p:cNvSpPr txBox="1">
              <a:spLocks noChangeArrowheads="1"/>
            </p:cNvSpPr>
            <p:nvPr/>
          </p:nvSpPr>
          <p:spPr bwMode="auto">
            <a:xfrm>
              <a:off x="2630" y="3098"/>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96027" name="Text Box 91">
              <a:extLst>
                <a:ext uri="{FF2B5EF4-FFF2-40B4-BE49-F238E27FC236}">
                  <a16:creationId xmlns:a16="http://schemas.microsoft.com/office/drawing/2014/main" id="{B83617CF-FC86-4352-B536-7CC08926326E}"/>
                </a:ext>
              </a:extLst>
            </p:cNvPr>
            <p:cNvSpPr txBox="1">
              <a:spLocks noChangeArrowheads="1"/>
            </p:cNvSpPr>
            <p:nvPr/>
          </p:nvSpPr>
          <p:spPr bwMode="auto">
            <a:xfrm>
              <a:off x="3398" y="3098"/>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96028" name="Text Box 92">
              <a:extLst>
                <a:ext uri="{FF2B5EF4-FFF2-40B4-BE49-F238E27FC236}">
                  <a16:creationId xmlns:a16="http://schemas.microsoft.com/office/drawing/2014/main" id="{3E839BEA-2DD2-4968-9664-B9BE477169E4}"/>
                </a:ext>
              </a:extLst>
            </p:cNvPr>
            <p:cNvSpPr txBox="1">
              <a:spLocks noChangeArrowheads="1"/>
            </p:cNvSpPr>
            <p:nvPr/>
          </p:nvSpPr>
          <p:spPr bwMode="auto">
            <a:xfrm>
              <a:off x="3014" y="2666"/>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96029" name="Text Box 93">
              <a:extLst>
                <a:ext uri="{FF2B5EF4-FFF2-40B4-BE49-F238E27FC236}">
                  <a16:creationId xmlns:a16="http://schemas.microsoft.com/office/drawing/2014/main" id="{C826B18E-C4D1-4970-9BAD-E081E223EA1D}"/>
                </a:ext>
              </a:extLst>
            </p:cNvPr>
            <p:cNvSpPr txBox="1">
              <a:spLocks noChangeArrowheads="1"/>
            </p:cNvSpPr>
            <p:nvPr/>
          </p:nvSpPr>
          <p:spPr bwMode="auto">
            <a:xfrm>
              <a:off x="2678" y="2208"/>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118819" name="Oval 94">
              <a:extLst>
                <a:ext uri="{FF2B5EF4-FFF2-40B4-BE49-F238E27FC236}">
                  <a16:creationId xmlns:a16="http://schemas.microsoft.com/office/drawing/2014/main" id="{EC59AA5B-FE6B-41F9-BFE6-0BA36D3862B3}"/>
                </a:ext>
              </a:extLst>
            </p:cNvPr>
            <p:cNvSpPr>
              <a:spLocks noChangeArrowheads="1"/>
            </p:cNvSpPr>
            <p:nvPr/>
          </p:nvSpPr>
          <p:spPr bwMode="auto">
            <a:xfrm>
              <a:off x="2928" y="2928"/>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21</a:t>
              </a:r>
              <a:endParaRPr kumimoji="0" lang="zh-CN" altLang="en-US" sz="2400">
                <a:latin typeface="Times New Roman" panose="02020603050405020304" pitchFamily="18" charset="0"/>
              </a:endParaRPr>
            </a:p>
          </p:txBody>
        </p:sp>
        <p:sp>
          <p:nvSpPr>
            <p:cNvPr id="296031" name="Text Box 95">
              <a:extLst>
                <a:ext uri="{FF2B5EF4-FFF2-40B4-BE49-F238E27FC236}">
                  <a16:creationId xmlns:a16="http://schemas.microsoft.com/office/drawing/2014/main" id="{9AE5EA21-D3FC-4BCE-82E9-BB60A4773780}"/>
                </a:ext>
              </a:extLst>
            </p:cNvPr>
            <p:cNvSpPr txBox="1">
              <a:spLocks noChangeArrowheads="1"/>
            </p:cNvSpPr>
            <p:nvPr/>
          </p:nvSpPr>
          <p:spPr bwMode="auto">
            <a:xfrm>
              <a:off x="882" y="2208"/>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-2</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D58123F9-155D-432D-953B-015AB27A9E5A}"/>
              </a:ext>
            </a:extLst>
          </p:cNvPr>
          <p:cNvSpPr>
            <a:spLocks noGrp="1" noChangeArrowheads="1"/>
          </p:cNvSpPr>
          <p:nvPr>
            <p:ph type="title"/>
          </p:nvPr>
        </p:nvSpPr>
        <p:spPr>
          <a:xfrm>
            <a:off x="457200" y="1981200"/>
            <a:ext cx="70866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(续例</a:t>
            </a:r>
            <a:r>
              <a:rPr lang="en-US" altLang="zh-CN" sz="3200">
                <a:latin typeface="黑体" panose="02010609060101010101" pitchFamily="49" charset="-122"/>
                <a:ea typeface="黑体" panose="02010609060101010101" pitchFamily="49" charset="-122"/>
              </a:rPr>
              <a:t>)</a:t>
            </a:r>
          </a:p>
        </p:txBody>
      </p:sp>
      <p:sp>
        <p:nvSpPr>
          <p:cNvPr id="119811" name="Text Box 3">
            <a:extLst>
              <a:ext uri="{FF2B5EF4-FFF2-40B4-BE49-F238E27FC236}">
                <a16:creationId xmlns:a16="http://schemas.microsoft.com/office/drawing/2014/main" id="{8BB8DBD9-E4F2-4747-9B30-709390DBF49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96967DD-A7E9-404B-B4E1-D3EFEEAC44CF}" type="slidenum">
              <a:rPr lang="zh-CN" altLang="en-US" sz="2400"/>
              <a:pPr algn="r" eaLnBrk="1" hangingPunct="1">
                <a:spcBef>
                  <a:spcPct val="50000"/>
                </a:spcBef>
                <a:buClrTx/>
                <a:buSzTx/>
                <a:buFontTx/>
                <a:buNone/>
              </a:pPr>
              <a:t>47</a:t>
            </a:fld>
            <a:endParaRPr lang="en-US" altLang="zh-CN" sz="2400"/>
          </a:p>
        </p:txBody>
      </p:sp>
      <p:sp>
        <p:nvSpPr>
          <p:cNvPr id="119812" name="Text Box 4">
            <a:extLst>
              <a:ext uri="{FF2B5EF4-FFF2-40B4-BE49-F238E27FC236}">
                <a16:creationId xmlns:a16="http://schemas.microsoft.com/office/drawing/2014/main" id="{CEFE2844-4354-410B-9231-6E4417B8469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19813" name="Rectangle 5">
            <a:extLst>
              <a:ext uri="{FF2B5EF4-FFF2-40B4-BE49-F238E27FC236}">
                <a16:creationId xmlns:a16="http://schemas.microsoft.com/office/drawing/2014/main" id="{B7D698B0-F3D7-46CD-9F83-A273638C4299}"/>
              </a:ext>
            </a:extLst>
          </p:cNvPr>
          <p:cNvSpPr>
            <a:spLocks noGrp="1" noChangeArrowheads="1"/>
          </p:cNvSpPr>
          <p:nvPr>
            <p:ph type="body" idx="1"/>
          </p:nvPr>
        </p:nvSpPr>
        <p:spPr>
          <a:xfrm>
            <a:off x="381000" y="2590800"/>
            <a:ext cx="8763000" cy="42672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继续插入</a:t>
            </a:r>
            <a:r>
              <a:rPr lang="zh-CN" altLang="en-US" b="1">
                <a:solidFill>
                  <a:schemeClr val="hlink"/>
                </a:solidFill>
                <a:latin typeface="黑体" panose="02010609060101010101" pitchFamily="49" charset="-122"/>
                <a:ea typeface="黑体" panose="02010609060101010101" pitchFamily="49" charset="-122"/>
              </a:rPr>
              <a:t>80</a:t>
            </a:r>
            <a:r>
              <a:rPr lang="zh-CN" altLang="en-US" b="1">
                <a:solidFill>
                  <a:srgbClr val="808080"/>
                </a:solidFill>
                <a:latin typeface="黑体" panose="02010609060101010101" pitchFamily="49" charset="-122"/>
                <a:ea typeface="黑体" panose="02010609060101010101" pitchFamily="49" charset="-122"/>
              </a:rPr>
              <a:t>,75,37,56</a:t>
            </a:r>
            <a:r>
              <a:rPr lang="zh-CN" altLang="en-US" b="1">
                <a:latin typeface="黑体" panose="02010609060101010101" pitchFamily="49" charset="-122"/>
                <a:ea typeface="黑体" panose="02010609060101010101" pitchFamily="49" charset="-122"/>
              </a:rPr>
              <a:t>。</a:t>
            </a:r>
          </a:p>
        </p:txBody>
      </p:sp>
      <p:sp>
        <p:nvSpPr>
          <p:cNvPr id="119814" name="Rectangle 6">
            <a:extLst>
              <a:ext uri="{FF2B5EF4-FFF2-40B4-BE49-F238E27FC236}">
                <a16:creationId xmlns:a16="http://schemas.microsoft.com/office/drawing/2014/main" id="{3257030C-C5D4-4234-A24D-35FD8B34285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119815" name="Text Box 9">
            <a:extLst>
              <a:ext uri="{FF2B5EF4-FFF2-40B4-BE49-F238E27FC236}">
                <a16:creationId xmlns:a16="http://schemas.microsoft.com/office/drawing/2014/main" id="{E16B258F-DFBD-437D-B6C9-C3AD39BC9351}"/>
              </a:ext>
            </a:extLst>
          </p:cNvPr>
          <p:cNvSpPr txBox="1">
            <a:spLocks noChangeArrowheads="1"/>
          </p:cNvSpPr>
          <p:nvPr/>
        </p:nvSpPr>
        <p:spPr bwMode="auto">
          <a:xfrm>
            <a:off x="4267200" y="6400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6</a:t>
            </a:r>
          </a:p>
        </p:txBody>
      </p:sp>
      <p:grpSp>
        <p:nvGrpSpPr>
          <p:cNvPr id="119816" name="Group 10">
            <a:extLst>
              <a:ext uri="{FF2B5EF4-FFF2-40B4-BE49-F238E27FC236}">
                <a16:creationId xmlns:a16="http://schemas.microsoft.com/office/drawing/2014/main" id="{320D058D-D5AB-4ED7-9138-E5B020BC5AC7}"/>
              </a:ext>
            </a:extLst>
          </p:cNvPr>
          <p:cNvGrpSpPr>
            <a:grpSpLocks/>
          </p:cNvGrpSpPr>
          <p:nvPr/>
        </p:nvGrpSpPr>
        <p:grpSpPr bwMode="auto">
          <a:xfrm>
            <a:off x="990600" y="3733800"/>
            <a:ext cx="2835275" cy="2930525"/>
            <a:chOff x="3638" y="2138"/>
            <a:chExt cx="1786" cy="1846"/>
          </a:xfrm>
        </p:grpSpPr>
        <p:sp>
          <p:nvSpPr>
            <p:cNvPr id="119834" name="Line 11">
              <a:extLst>
                <a:ext uri="{FF2B5EF4-FFF2-40B4-BE49-F238E27FC236}">
                  <a16:creationId xmlns:a16="http://schemas.microsoft.com/office/drawing/2014/main" id="{4B0ED400-1465-4330-9A73-F76778F42189}"/>
                </a:ext>
              </a:extLst>
            </p:cNvPr>
            <p:cNvSpPr>
              <a:spLocks noChangeShapeType="1"/>
            </p:cNvSpPr>
            <p:nvPr/>
          </p:nvSpPr>
          <p:spPr bwMode="auto">
            <a:xfrm flipH="1">
              <a:off x="3830" y="2640"/>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5" name="Oval 12">
              <a:extLst>
                <a:ext uri="{FF2B5EF4-FFF2-40B4-BE49-F238E27FC236}">
                  <a16:creationId xmlns:a16="http://schemas.microsoft.com/office/drawing/2014/main" id="{8387D009-5411-4DAC-B6D8-84F7E7234C23}"/>
                </a:ext>
              </a:extLst>
            </p:cNvPr>
            <p:cNvSpPr>
              <a:spLocks noChangeArrowheads="1"/>
            </p:cNvSpPr>
            <p:nvPr/>
          </p:nvSpPr>
          <p:spPr bwMode="auto">
            <a:xfrm>
              <a:off x="3638" y="283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296973" name="Oval 13">
              <a:extLst>
                <a:ext uri="{FF2B5EF4-FFF2-40B4-BE49-F238E27FC236}">
                  <a16:creationId xmlns:a16="http://schemas.microsoft.com/office/drawing/2014/main" id="{AD914DF7-9879-423A-BC45-343B1E8E27B7}"/>
                </a:ext>
              </a:extLst>
            </p:cNvPr>
            <p:cNvSpPr>
              <a:spLocks noChangeArrowheads="1"/>
            </p:cNvSpPr>
            <p:nvPr/>
          </p:nvSpPr>
          <p:spPr bwMode="auto">
            <a:xfrm>
              <a:off x="4022" y="2400"/>
              <a:ext cx="288" cy="288"/>
            </a:xfrm>
            <a:prstGeom prst="ellipse">
              <a:avLst/>
            </a:prstGeom>
            <a:solidFill>
              <a:srgbClr val="FFFFCC"/>
            </a:solidFill>
            <a:ln w="28575">
              <a:solidFill>
                <a:srgbClr val="009900"/>
              </a:solidFill>
              <a:round/>
              <a:headEnd/>
              <a:tailEnd/>
            </a:ln>
            <a:effectLst/>
          </p:spPr>
          <p:txBody>
            <a:bodyPr wrap="none" anchor="ctr"/>
            <a:lstStyle/>
            <a:p>
              <a:pPr algn="ctr" eaLnBrk="1" hangingPunct="1">
                <a:defRPr/>
              </a:pPr>
              <a:r>
                <a:rPr kumimoji="0" lang="zh-CN" altLang="en-US" sz="2800" b="1">
                  <a:solidFill>
                    <a:schemeClr val="bg2"/>
                  </a:solidFill>
                  <a:effectLst>
                    <a:outerShdw blurRad="38100" dist="38100" dir="2700000" algn="tl">
                      <a:srgbClr val="000000"/>
                    </a:outerShdw>
                  </a:effectLst>
                  <a:latin typeface="Times New Roman" pitchFamily="18" charset="0"/>
                  <a:ea typeface="MS Hei" pitchFamily="49" charset="-122"/>
                </a:rPr>
                <a:t>13</a:t>
              </a:r>
              <a:endParaRPr kumimoji="0" lang="zh-CN" altLang="en-US">
                <a:latin typeface="Times New Roman" pitchFamily="18" charset="0"/>
              </a:endParaRPr>
            </a:p>
          </p:txBody>
        </p:sp>
        <p:sp>
          <p:nvSpPr>
            <p:cNvPr id="119837" name="Line 14">
              <a:extLst>
                <a:ext uri="{FF2B5EF4-FFF2-40B4-BE49-F238E27FC236}">
                  <a16:creationId xmlns:a16="http://schemas.microsoft.com/office/drawing/2014/main" id="{52A88D25-FF4B-48DB-97F3-5CF4E9B25F5C}"/>
                </a:ext>
              </a:extLst>
            </p:cNvPr>
            <p:cNvSpPr>
              <a:spLocks noChangeShapeType="1"/>
            </p:cNvSpPr>
            <p:nvPr/>
          </p:nvSpPr>
          <p:spPr bwMode="auto">
            <a:xfrm>
              <a:off x="4262" y="2640"/>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8" name="Oval 15">
              <a:extLst>
                <a:ext uri="{FF2B5EF4-FFF2-40B4-BE49-F238E27FC236}">
                  <a16:creationId xmlns:a16="http://schemas.microsoft.com/office/drawing/2014/main" id="{06C91263-9345-4200-910A-6874EDF4530C}"/>
                </a:ext>
              </a:extLst>
            </p:cNvPr>
            <p:cNvSpPr>
              <a:spLocks noChangeArrowheads="1"/>
            </p:cNvSpPr>
            <p:nvPr/>
          </p:nvSpPr>
          <p:spPr bwMode="auto">
            <a:xfrm>
              <a:off x="4406" y="283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rPr>
                <a:t>21</a:t>
              </a:r>
              <a:endParaRPr kumimoji="0" lang="zh-CN" altLang="en-US" sz="2400">
                <a:latin typeface="Times New Roman" panose="02020603050405020304" pitchFamily="18" charset="0"/>
              </a:endParaRPr>
            </a:p>
          </p:txBody>
        </p:sp>
        <p:sp>
          <p:nvSpPr>
            <p:cNvPr id="119839" name="Line 16">
              <a:extLst>
                <a:ext uri="{FF2B5EF4-FFF2-40B4-BE49-F238E27FC236}">
                  <a16:creationId xmlns:a16="http://schemas.microsoft.com/office/drawing/2014/main" id="{4E3F86D4-0645-4E52-963C-98ECE5F0BE57}"/>
                </a:ext>
              </a:extLst>
            </p:cNvPr>
            <p:cNvSpPr>
              <a:spLocks noChangeShapeType="1"/>
            </p:cNvSpPr>
            <p:nvPr/>
          </p:nvSpPr>
          <p:spPr bwMode="auto">
            <a:xfrm>
              <a:off x="4646" y="3072"/>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40" name="Line 17">
              <a:extLst>
                <a:ext uri="{FF2B5EF4-FFF2-40B4-BE49-F238E27FC236}">
                  <a16:creationId xmlns:a16="http://schemas.microsoft.com/office/drawing/2014/main" id="{C82AB4D9-D7FF-474A-9AFE-0B77CF2F8209}"/>
                </a:ext>
              </a:extLst>
            </p:cNvPr>
            <p:cNvSpPr>
              <a:spLocks noChangeShapeType="1"/>
            </p:cNvSpPr>
            <p:nvPr/>
          </p:nvSpPr>
          <p:spPr bwMode="auto">
            <a:xfrm>
              <a:off x="4982" y="3504"/>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41" name="Oval 18">
              <a:extLst>
                <a:ext uri="{FF2B5EF4-FFF2-40B4-BE49-F238E27FC236}">
                  <a16:creationId xmlns:a16="http://schemas.microsoft.com/office/drawing/2014/main" id="{5DC570FC-898E-46CE-A534-5E18BD479863}"/>
                </a:ext>
              </a:extLst>
            </p:cNvPr>
            <p:cNvSpPr>
              <a:spLocks noChangeArrowheads="1"/>
            </p:cNvSpPr>
            <p:nvPr/>
          </p:nvSpPr>
          <p:spPr bwMode="auto">
            <a:xfrm>
              <a:off x="5126" y="369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80</a:t>
              </a:r>
              <a:endParaRPr kumimoji="0" lang="zh-CN" altLang="en-US" sz="2400">
                <a:latin typeface="Times New Roman" panose="02020603050405020304" pitchFamily="18" charset="0"/>
              </a:endParaRPr>
            </a:p>
          </p:txBody>
        </p:sp>
        <p:sp>
          <p:nvSpPr>
            <p:cNvPr id="119842" name="Line 19">
              <a:extLst>
                <a:ext uri="{FF2B5EF4-FFF2-40B4-BE49-F238E27FC236}">
                  <a16:creationId xmlns:a16="http://schemas.microsoft.com/office/drawing/2014/main" id="{55DE0C31-9066-43E8-AFD9-C72C6C1ED6AD}"/>
                </a:ext>
              </a:extLst>
            </p:cNvPr>
            <p:cNvSpPr>
              <a:spLocks noChangeShapeType="1"/>
            </p:cNvSpPr>
            <p:nvPr/>
          </p:nvSpPr>
          <p:spPr bwMode="auto">
            <a:xfrm flipH="1">
              <a:off x="4166" y="3072"/>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43" name="Oval 20">
              <a:extLst>
                <a:ext uri="{FF2B5EF4-FFF2-40B4-BE49-F238E27FC236}">
                  <a16:creationId xmlns:a16="http://schemas.microsoft.com/office/drawing/2014/main" id="{33B778BB-BE44-455B-A4CD-EAFAF3991D74}"/>
                </a:ext>
              </a:extLst>
            </p:cNvPr>
            <p:cNvSpPr>
              <a:spLocks noChangeArrowheads="1"/>
            </p:cNvSpPr>
            <p:nvPr/>
          </p:nvSpPr>
          <p:spPr bwMode="auto">
            <a:xfrm>
              <a:off x="4022" y="326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19</a:t>
              </a:r>
              <a:endParaRPr kumimoji="0" lang="zh-CN" altLang="en-US" sz="2400">
                <a:latin typeface="Times New Roman" panose="02020603050405020304" pitchFamily="18" charset="0"/>
              </a:endParaRPr>
            </a:p>
          </p:txBody>
        </p:sp>
        <p:sp>
          <p:nvSpPr>
            <p:cNvPr id="119844" name="Oval 21">
              <a:extLst>
                <a:ext uri="{FF2B5EF4-FFF2-40B4-BE49-F238E27FC236}">
                  <a16:creationId xmlns:a16="http://schemas.microsoft.com/office/drawing/2014/main" id="{87435AFC-9D4C-4502-95C2-CCB5853D3140}"/>
                </a:ext>
              </a:extLst>
            </p:cNvPr>
            <p:cNvSpPr>
              <a:spLocks noChangeArrowheads="1"/>
            </p:cNvSpPr>
            <p:nvPr/>
          </p:nvSpPr>
          <p:spPr bwMode="auto">
            <a:xfrm>
              <a:off x="4790" y="326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rPr>
                <a:t>64</a:t>
              </a:r>
              <a:endParaRPr kumimoji="0" lang="zh-CN" altLang="en-US" sz="2400">
                <a:latin typeface="Times New Roman" panose="02020603050405020304" pitchFamily="18" charset="0"/>
              </a:endParaRPr>
            </a:p>
          </p:txBody>
        </p:sp>
        <p:sp>
          <p:nvSpPr>
            <p:cNvPr id="296982" name="Text Box 22">
              <a:extLst>
                <a:ext uri="{FF2B5EF4-FFF2-40B4-BE49-F238E27FC236}">
                  <a16:creationId xmlns:a16="http://schemas.microsoft.com/office/drawing/2014/main" id="{42899D77-2F8D-4858-A21E-46955C525651}"/>
                </a:ext>
              </a:extLst>
            </p:cNvPr>
            <p:cNvSpPr txBox="1">
              <a:spLocks noChangeArrowheads="1"/>
            </p:cNvSpPr>
            <p:nvPr/>
          </p:nvSpPr>
          <p:spPr bwMode="auto">
            <a:xfrm>
              <a:off x="5212" y="3434"/>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96983" name="Text Box 23">
              <a:extLst>
                <a:ext uri="{FF2B5EF4-FFF2-40B4-BE49-F238E27FC236}">
                  <a16:creationId xmlns:a16="http://schemas.microsoft.com/office/drawing/2014/main" id="{8FBE5289-C2A6-411E-8249-2A9933443B86}"/>
                </a:ext>
              </a:extLst>
            </p:cNvPr>
            <p:cNvSpPr txBox="1">
              <a:spLocks noChangeArrowheads="1"/>
            </p:cNvSpPr>
            <p:nvPr/>
          </p:nvSpPr>
          <p:spPr bwMode="auto">
            <a:xfrm>
              <a:off x="4876" y="3002"/>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296984" name="Text Box 24">
              <a:extLst>
                <a:ext uri="{FF2B5EF4-FFF2-40B4-BE49-F238E27FC236}">
                  <a16:creationId xmlns:a16="http://schemas.microsoft.com/office/drawing/2014/main" id="{ED2C68F5-D702-4874-9179-B4F323DDDC22}"/>
                </a:ext>
              </a:extLst>
            </p:cNvPr>
            <p:cNvSpPr txBox="1">
              <a:spLocks noChangeArrowheads="1"/>
            </p:cNvSpPr>
            <p:nvPr/>
          </p:nvSpPr>
          <p:spPr bwMode="auto">
            <a:xfrm>
              <a:off x="4492" y="2570"/>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296985" name="Text Box 25">
              <a:extLst>
                <a:ext uri="{FF2B5EF4-FFF2-40B4-BE49-F238E27FC236}">
                  <a16:creationId xmlns:a16="http://schemas.microsoft.com/office/drawing/2014/main" id="{05818610-3FA0-475C-9C45-DD5631239DF0}"/>
                </a:ext>
              </a:extLst>
            </p:cNvPr>
            <p:cNvSpPr txBox="1">
              <a:spLocks noChangeArrowheads="1"/>
            </p:cNvSpPr>
            <p:nvPr/>
          </p:nvSpPr>
          <p:spPr bwMode="auto">
            <a:xfrm>
              <a:off x="4108" y="2138"/>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-2</a:t>
              </a:r>
            </a:p>
          </p:txBody>
        </p:sp>
      </p:grpSp>
      <p:grpSp>
        <p:nvGrpSpPr>
          <p:cNvPr id="119817" name="Group 55">
            <a:extLst>
              <a:ext uri="{FF2B5EF4-FFF2-40B4-BE49-F238E27FC236}">
                <a16:creationId xmlns:a16="http://schemas.microsoft.com/office/drawing/2014/main" id="{34C0A60F-CED5-415B-9EA8-D63E6323D95D}"/>
              </a:ext>
            </a:extLst>
          </p:cNvPr>
          <p:cNvGrpSpPr>
            <a:grpSpLocks/>
          </p:cNvGrpSpPr>
          <p:nvPr/>
        </p:nvGrpSpPr>
        <p:grpSpPr bwMode="auto">
          <a:xfrm>
            <a:off x="4038600" y="4038600"/>
            <a:ext cx="3733800" cy="2057400"/>
            <a:chOff x="192" y="192"/>
            <a:chExt cx="2352" cy="1296"/>
          </a:xfrm>
        </p:grpSpPr>
        <p:sp>
          <p:nvSpPr>
            <p:cNvPr id="119818" name="Line 56">
              <a:extLst>
                <a:ext uri="{FF2B5EF4-FFF2-40B4-BE49-F238E27FC236}">
                  <a16:creationId xmlns:a16="http://schemas.microsoft.com/office/drawing/2014/main" id="{AA321AF1-1A98-4960-BFAE-1A8600DEC23F}"/>
                </a:ext>
              </a:extLst>
            </p:cNvPr>
            <p:cNvSpPr>
              <a:spLocks noChangeShapeType="1"/>
            </p:cNvSpPr>
            <p:nvPr/>
          </p:nvSpPr>
          <p:spPr bwMode="auto">
            <a:xfrm>
              <a:off x="1680" y="528"/>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19" name="Line 57">
              <a:extLst>
                <a:ext uri="{FF2B5EF4-FFF2-40B4-BE49-F238E27FC236}">
                  <a16:creationId xmlns:a16="http://schemas.microsoft.com/office/drawing/2014/main" id="{CCAB886D-E911-43FC-8CF9-32A86A6F5482}"/>
                </a:ext>
              </a:extLst>
            </p:cNvPr>
            <p:cNvSpPr>
              <a:spLocks noChangeShapeType="1"/>
            </p:cNvSpPr>
            <p:nvPr/>
          </p:nvSpPr>
          <p:spPr bwMode="auto">
            <a:xfrm>
              <a:off x="2064" y="960"/>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18" name="Text Box 58">
              <a:extLst>
                <a:ext uri="{FF2B5EF4-FFF2-40B4-BE49-F238E27FC236}">
                  <a16:creationId xmlns:a16="http://schemas.microsoft.com/office/drawing/2014/main" id="{5DD0E9AC-8D70-47C4-AC42-C3009F52A589}"/>
                </a:ext>
              </a:extLst>
            </p:cNvPr>
            <p:cNvSpPr txBox="1">
              <a:spLocks noChangeArrowheads="1"/>
            </p:cNvSpPr>
            <p:nvPr/>
          </p:nvSpPr>
          <p:spPr bwMode="auto">
            <a:xfrm>
              <a:off x="1008" y="528"/>
              <a:ext cx="212"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0</a:t>
              </a:r>
              <a:endParaRPr kumimoji="0" lang="zh-CN" altLang="en-US">
                <a:latin typeface="Times New Roman" pitchFamily="18" charset="0"/>
              </a:endParaRPr>
            </a:p>
          </p:txBody>
        </p:sp>
        <p:sp>
          <p:nvSpPr>
            <p:cNvPr id="119821" name="Line 59">
              <a:extLst>
                <a:ext uri="{FF2B5EF4-FFF2-40B4-BE49-F238E27FC236}">
                  <a16:creationId xmlns:a16="http://schemas.microsoft.com/office/drawing/2014/main" id="{D76C63E7-D50C-4A26-86DB-E3A313F99488}"/>
                </a:ext>
              </a:extLst>
            </p:cNvPr>
            <p:cNvSpPr>
              <a:spLocks noChangeShapeType="1"/>
            </p:cNvSpPr>
            <p:nvPr/>
          </p:nvSpPr>
          <p:spPr bwMode="auto">
            <a:xfrm flipH="1">
              <a:off x="912" y="1008"/>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2" name="Oval 60">
              <a:extLst>
                <a:ext uri="{FF2B5EF4-FFF2-40B4-BE49-F238E27FC236}">
                  <a16:creationId xmlns:a16="http://schemas.microsoft.com/office/drawing/2014/main" id="{F84C7A26-5BD7-450F-B7A4-F857650396C6}"/>
                </a:ext>
              </a:extLst>
            </p:cNvPr>
            <p:cNvSpPr>
              <a:spLocks noChangeArrowheads="1"/>
            </p:cNvSpPr>
            <p:nvPr/>
          </p:nvSpPr>
          <p:spPr bwMode="auto">
            <a:xfrm>
              <a:off x="672" y="1200"/>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119823" name="Oval 61">
              <a:extLst>
                <a:ext uri="{FF2B5EF4-FFF2-40B4-BE49-F238E27FC236}">
                  <a16:creationId xmlns:a16="http://schemas.microsoft.com/office/drawing/2014/main" id="{2EA1238E-561D-4961-A7B2-10FD4843E165}"/>
                </a:ext>
              </a:extLst>
            </p:cNvPr>
            <p:cNvSpPr>
              <a:spLocks noChangeArrowheads="1"/>
            </p:cNvSpPr>
            <p:nvPr/>
          </p:nvSpPr>
          <p:spPr bwMode="auto">
            <a:xfrm>
              <a:off x="1872" y="768"/>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64</a:t>
              </a:r>
              <a:endParaRPr kumimoji="0" lang="zh-CN" altLang="en-US" sz="2400">
                <a:latin typeface="Times New Roman" panose="02020603050405020304" pitchFamily="18" charset="0"/>
              </a:endParaRPr>
            </a:p>
          </p:txBody>
        </p:sp>
        <p:sp>
          <p:nvSpPr>
            <p:cNvPr id="297022" name="Text Box 62">
              <a:extLst>
                <a:ext uri="{FF2B5EF4-FFF2-40B4-BE49-F238E27FC236}">
                  <a16:creationId xmlns:a16="http://schemas.microsoft.com/office/drawing/2014/main" id="{C4C7CDB0-D3FD-448C-86EA-A2DD8FF97A68}"/>
                </a:ext>
              </a:extLst>
            </p:cNvPr>
            <p:cNvSpPr txBox="1">
              <a:spLocks noChangeArrowheads="1"/>
            </p:cNvSpPr>
            <p:nvPr/>
          </p:nvSpPr>
          <p:spPr bwMode="auto">
            <a:xfrm>
              <a:off x="1728" y="192"/>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119825" name="Line 63">
              <a:extLst>
                <a:ext uri="{FF2B5EF4-FFF2-40B4-BE49-F238E27FC236}">
                  <a16:creationId xmlns:a16="http://schemas.microsoft.com/office/drawing/2014/main" id="{86927BC5-DF19-454E-BF7D-196FF29DE8AA}"/>
                </a:ext>
              </a:extLst>
            </p:cNvPr>
            <p:cNvSpPr>
              <a:spLocks noChangeShapeType="1"/>
            </p:cNvSpPr>
            <p:nvPr/>
          </p:nvSpPr>
          <p:spPr bwMode="auto">
            <a:xfrm>
              <a:off x="1296" y="1008"/>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6" name="Oval 64">
              <a:extLst>
                <a:ext uri="{FF2B5EF4-FFF2-40B4-BE49-F238E27FC236}">
                  <a16:creationId xmlns:a16="http://schemas.microsoft.com/office/drawing/2014/main" id="{1435F9E3-9BA0-44E6-BFCD-AECFC651FE55}"/>
                </a:ext>
              </a:extLst>
            </p:cNvPr>
            <p:cNvSpPr>
              <a:spLocks noChangeArrowheads="1"/>
            </p:cNvSpPr>
            <p:nvPr/>
          </p:nvSpPr>
          <p:spPr bwMode="auto">
            <a:xfrm>
              <a:off x="1440" y="1200"/>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19</a:t>
              </a:r>
              <a:endParaRPr kumimoji="0" lang="zh-CN" altLang="en-US" sz="2400">
                <a:latin typeface="Times New Roman" panose="02020603050405020304" pitchFamily="18" charset="0"/>
              </a:endParaRPr>
            </a:p>
          </p:txBody>
        </p:sp>
        <p:sp>
          <p:nvSpPr>
            <p:cNvPr id="119827" name="AutoShape 65">
              <a:extLst>
                <a:ext uri="{FF2B5EF4-FFF2-40B4-BE49-F238E27FC236}">
                  <a16:creationId xmlns:a16="http://schemas.microsoft.com/office/drawing/2014/main" id="{9706A77E-73D7-4C9B-9453-65C4911A59F9}"/>
                </a:ext>
              </a:extLst>
            </p:cNvPr>
            <p:cNvSpPr>
              <a:spLocks noChangeArrowheads="1"/>
            </p:cNvSpPr>
            <p:nvPr/>
          </p:nvSpPr>
          <p:spPr bwMode="auto">
            <a:xfrm>
              <a:off x="192" y="816"/>
              <a:ext cx="768" cy="144"/>
            </a:xfrm>
            <a:prstGeom prst="rightArrow">
              <a:avLst>
                <a:gd name="adj1" fmla="val 50000"/>
                <a:gd name="adj2" fmla="val 133333"/>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026" name="Text Box 66">
              <a:extLst>
                <a:ext uri="{FF2B5EF4-FFF2-40B4-BE49-F238E27FC236}">
                  <a16:creationId xmlns:a16="http://schemas.microsoft.com/office/drawing/2014/main" id="{8ECC7AC2-728E-496D-9D70-534A6E5A3851}"/>
                </a:ext>
              </a:extLst>
            </p:cNvPr>
            <p:cNvSpPr txBox="1">
              <a:spLocks noChangeArrowheads="1"/>
            </p:cNvSpPr>
            <p:nvPr/>
          </p:nvSpPr>
          <p:spPr bwMode="auto">
            <a:xfrm>
              <a:off x="192" y="480"/>
              <a:ext cx="695" cy="288"/>
            </a:xfrm>
            <a:prstGeom prst="rect">
              <a:avLst/>
            </a:prstGeom>
            <a:noFill/>
            <a:ln w="9525">
              <a:noFill/>
              <a:miter lim="800000"/>
              <a:headEnd/>
              <a:tailEnd/>
            </a:ln>
            <a:effectLst/>
          </p:spPr>
          <p:txBody>
            <a:bodyPr wrap="none">
              <a:spAutoFit/>
            </a:bodyPr>
            <a:lstStyle/>
            <a:p>
              <a:pPr eaLnBrk="1" hangingPunct="1">
                <a:defRPr/>
              </a:pPr>
              <a:r>
                <a:rPr kumimoji="0" lang="zh-CN" altLang="en-US" b="1">
                  <a:effectLst>
                    <a:outerShdw blurRad="38100" dist="38100" dir="2700000" algn="tl">
                      <a:srgbClr val="C0C0C0"/>
                    </a:outerShdw>
                  </a:effectLst>
                  <a:latin typeface="Times New Roman" pitchFamily="18" charset="0"/>
                  <a:ea typeface="仿宋_GB2312" pitchFamily="49" charset="-122"/>
                </a:rPr>
                <a:t>左单旋</a:t>
              </a:r>
              <a:endParaRPr kumimoji="0" lang="zh-CN" altLang="en-US">
                <a:latin typeface="Times New Roman" pitchFamily="18" charset="0"/>
              </a:endParaRPr>
            </a:p>
          </p:txBody>
        </p:sp>
        <p:sp>
          <p:nvSpPr>
            <p:cNvPr id="297027" name="Text Box 67">
              <a:extLst>
                <a:ext uri="{FF2B5EF4-FFF2-40B4-BE49-F238E27FC236}">
                  <a16:creationId xmlns:a16="http://schemas.microsoft.com/office/drawing/2014/main" id="{8CE081A2-4B82-47B6-A0F0-96D938326F44}"/>
                </a:ext>
              </a:extLst>
            </p:cNvPr>
            <p:cNvSpPr txBox="1">
              <a:spLocks noChangeArrowheads="1"/>
            </p:cNvSpPr>
            <p:nvPr/>
          </p:nvSpPr>
          <p:spPr bwMode="auto">
            <a:xfrm>
              <a:off x="2044" y="528"/>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119830" name="Line 68">
              <a:extLst>
                <a:ext uri="{FF2B5EF4-FFF2-40B4-BE49-F238E27FC236}">
                  <a16:creationId xmlns:a16="http://schemas.microsoft.com/office/drawing/2014/main" id="{4CE96895-CD09-4102-AA58-9FF5193C6336}"/>
                </a:ext>
              </a:extLst>
            </p:cNvPr>
            <p:cNvSpPr>
              <a:spLocks noChangeShapeType="1"/>
            </p:cNvSpPr>
            <p:nvPr/>
          </p:nvSpPr>
          <p:spPr bwMode="auto">
            <a:xfrm flipH="1">
              <a:off x="1296" y="576"/>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1" name="Oval 69">
              <a:extLst>
                <a:ext uri="{FF2B5EF4-FFF2-40B4-BE49-F238E27FC236}">
                  <a16:creationId xmlns:a16="http://schemas.microsoft.com/office/drawing/2014/main" id="{C58E563A-B9EC-42F3-B0EF-3182886066B1}"/>
                </a:ext>
              </a:extLst>
            </p:cNvPr>
            <p:cNvSpPr>
              <a:spLocks noChangeArrowheads="1"/>
            </p:cNvSpPr>
            <p:nvPr/>
          </p:nvSpPr>
          <p:spPr bwMode="auto">
            <a:xfrm>
              <a:off x="1104" y="768"/>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a:solidFill>
                    <a:srgbClr val="CC3300"/>
                  </a:solidFill>
                  <a:latin typeface="Times New Roman" panose="02020603050405020304" pitchFamily="18" charset="0"/>
                  <a:ea typeface="MS Hei"/>
                  <a:cs typeface="MS Hei"/>
                </a:rPr>
                <a:t>13</a:t>
              </a:r>
              <a:endParaRPr kumimoji="0" lang="zh-CN" altLang="en-US" sz="2400">
                <a:latin typeface="Times New Roman" panose="02020603050405020304" pitchFamily="18" charset="0"/>
              </a:endParaRPr>
            </a:p>
          </p:txBody>
        </p:sp>
        <p:sp>
          <p:nvSpPr>
            <p:cNvPr id="119832" name="Oval 70">
              <a:extLst>
                <a:ext uri="{FF2B5EF4-FFF2-40B4-BE49-F238E27FC236}">
                  <a16:creationId xmlns:a16="http://schemas.microsoft.com/office/drawing/2014/main" id="{87F990FF-96BF-4E1B-AC74-F3C397BC0FFF}"/>
                </a:ext>
              </a:extLst>
            </p:cNvPr>
            <p:cNvSpPr>
              <a:spLocks noChangeArrowheads="1"/>
            </p:cNvSpPr>
            <p:nvPr/>
          </p:nvSpPr>
          <p:spPr bwMode="auto">
            <a:xfrm>
              <a:off x="1488" y="3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21</a:t>
              </a:r>
              <a:endParaRPr kumimoji="0" lang="zh-CN" altLang="en-US" sz="2400">
                <a:latin typeface="Times New Roman" panose="02020603050405020304" pitchFamily="18" charset="0"/>
              </a:endParaRPr>
            </a:p>
          </p:txBody>
        </p:sp>
        <p:sp>
          <p:nvSpPr>
            <p:cNvPr id="119833" name="Oval 71">
              <a:extLst>
                <a:ext uri="{FF2B5EF4-FFF2-40B4-BE49-F238E27FC236}">
                  <a16:creationId xmlns:a16="http://schemas.microsoft.com/office/drawing/2014/main" id="{9CA9719D-141C-4349-96AD-88FC6BAE1FA5}"/>
                </a:ext>
              </a:extLst>
            </p:cNvPr>
            <p:cNvSpPr>
              <a:spLocks noChangeArrowheads="1"/>
            </p:cNvSpPr>
            <p:nvPr/>
          </p:nvSpPr>
          <p:spPr bwMode="auto">
            <a:xfrm>
              <a:off x="2256" y="1200"/>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80</a:t>
              </a:r>
              <a:endParaRPr kumimoji="0" lang="zh-CN" altLang="en-US" sz="2400">
                <a:latin typeface="Times New Roman" panose="02020603050405020304" pitchFamily="18" charset="0"/>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9601C62C-E509-47F0-9CA6-AE4269539950}"/>
              </a:ext>
            </a:extLst>
          </p:cNvPr>
          <p:cNvSpPr>
            <a:spLocks noGrp="1" noChangeArrowheads="1"/>
          </p:cNvSpPr>
          <p:nvPr>
            <p:ph type="title"/>
          </p:nvPr>
        </p:nvSpPr>
        <p:spPr>
          <a:xfrm>
            <a:off x="457200" y="1981200"/>
            <a:ext cx="70866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(续例</a:t>
            </a:r>
            <a:r>
              <a:rPr lang="en-US" altLang="zh-CN" sz="3200">
                <a:latin typeface="黑体" panose="02010609060101010101" pitchFamily="49" charset="-122"/>
                <a:ea typeface="黑体" panose="02010609060101010101" pitchFamily="49" charset="-122"/>
              </a:rPr>
              <a:t>)</a:t>
            </a:r>
          </a:p>
        </p:txBody>
      </p:sp>
      <p:sp>
        <p:nvSpPr>
          <p:cNvPr id="120835" name="Text Box 3">
            <a:extLst>
              <a:ext uri="{FF2B5EF4-FFF2-40B4-BE49-F238E27FC236}">
                <a16:creationId xmlns:a16="http://schemas.microsoft.com/office/drawing/2014/main" id="{1B39093F-020A-4952-A88F-E795CDF70CB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E0E9899-2425-46FF-9AFA-11354ECA64CC}" type="slidenum">
              <a:rPr lang="zh-CN" altLang="en-US" sz="2400"/>
              <a:pPr algn="r" eaLnBrk="1" hangingPunct="1">
                <a:spcBef>
                  <a:spcPct val="50000"/>
                </a:spcBef>
                <a:buClrTx/>
                <a:buSzTx/>
                <a:buFontTx/>
                <a:buNone/>
              </a:pPr>
              <a:t>48</a:t>
            </a:fld>
            <a:endParaRPr lang="en-US" altLang="zh-CN" sz="2400"/>
          </a:p>
        </p:txBody>
      </p:sp>
      <p:sp>
        <p:nvSpPr>
          <p:cNvPr id="120836" name="Text Box 4">
            <a:extLst>
              <a:ext uri="{FF2B5EF4-FFF2-40B4-BE49-F238E27FC236}">
                <a16:creationId xmlns:a16="http://schemas.microsoft.com/office/drawing/2014/main" id="{DC8EDF07-35F5-47AD-A21E-CD832E57FAC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20837" name="Rectangle 5">
            <a:extLst>
              <a:ext uri="{FF2B5EF4-FFF2-40B4-BE49-F238E27FC236}">
                <a16:creationId xmlns:a16="http://schemas.microsoft.com/office/drawing/2014/main" id="{A676617E-71A3-404B-BDB4-34067A0D6989}"/>
              </a:ext>
            </a:extLst>
          </p:cNvPr>
          <p:cNvSpPr>
            <a:spLocks noGrp="1" noChangeArrowheads="1"/>
          </p:cNvSpPr>
          <p:nvPr>
            <p:ph type="body" idx="1"/>
          </p:nvPr>
        </p:nvSpPr>
        <p:spPr>
          <a:xfrm>
            <a:off x="381000" y="2590800"/>
            <a:ext cx="8763000" cy="42672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继续插入</a:t>
            </a:r>
            <a:r>
              <a:rPr lang="zh-CN" altLang="en-US" b="1">
                <a:solidFill>
                  <a:schemeClr val="hlink"/>
                </a:solidFill>
                <a:latin typeface="黑体" panose="02010609060101010101" pitchFamily="49" charset="-122"/>
                <a:ea typeface="黑体" panose="02010609060101010101" pitchFamily="49" charset="-122"/>
              </a:rPr>
              <a:t>75</a:t>
            </a:r>
            <a:r>
              <a:rPr lang="zh-CN" altLang="en-US" b="1">
                <a:solidFill>
                  <a:srgbClr val="808080"/>
                </a:solidFill>
                <a:latin typeface="黑体" panose="02010609060101010101" pitchFamily="49" charset="-122"/>
                <a:ea typeface="黑体" panose="02010609060101010101" pitchFamily="49" charset="-122"/>
              </a:rPr>
              <a:t>,37,56</a:t>
            </a:r>
            <a:r>
              <a:rPr lang="zh-CN" altLang="en-US" b="1">
                <a:latin typeface="黑体" panose="02010609060101010101" pitchFamily="49" charset="-122"/>
                <a:ea typeface="黑体" panose="02010609060101010101" pitchFamily="49" charset="-122"/>
              </a:rPr>
              <a:t>。</a:t>
            </a:r>
          </a:p>
        </p:txBody>
      </p:sp>
      <p:sp>
        <p:nvSpPr>
          <p:cNvPr id="120838" name="Rectangle 6">
            <a:extLst>
              <a:ext uri="{FF2B5EF4-FFF2-40B4-BE49-F238E27FC236}">
                <a16:creationId xmlns:a16="http://schemas.microsoft.com/office/drawing/2014/main" id="{D9CCD7F2-D137-4A02-AE4B-BA6B27D5BAB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120839" name="Text Box 8">
            <a:extLst>
              <a:ext uri="{FF2B5EF4-FFF2-40B4-BE49-F238E27FC236}">
                <a16:creationId xmlns:a16="http://schemas.microsoft.com/office/drawing/2014/main" id="{C656AEEC-27BD-4481-83D4-DD2EBD07D8F9}"/>
              </a:ext>
            </a:extLst>
          </p:cNvPr>
          <p:cNvSpPr txBox="1">
            <a:spLocks noChangeArrowheads="1"/>
          </p:cNvSpPr>
          <p:nvPr/>
        </p:nvSpPr>
        <p:spPr bwMode="auto">
          <a:xfrm>
            <a:off x="4267200" y="6400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7</a:t>
            </a:r>
          </a:p>
        </p:txBody>
      </p:sp>
      <p:grpSp>
        <p:nvGrpSpPr>
          <p:cNvPr id="120840" name="Group 42">
            <a:extLst>
              <a:ext uri="{FF2B5EF4-FFF2-40B4-BE49-F238E27FC236}">
                <a16:creationId xmlns:a16="http://schemas.microsoft.com/office/drawing/2014/main" id="{13063D62-C03E-4668-AF14-5DDE23254C00}"/>
              </a:ext>
            </a:extLst>
          </p:cNvPr>
          <p:cNvGrpSpPr>
            <a:grpSpLocks/>
          </p:cNvGrpSpPr>
          <p:nvPr/>
        </p:nvGrpSpPr>
        <p:grpSpPr bwMode="auto">
          <a:xfrm>
            <a:off x="228600" y="3733800"/>
            <a:ext cx="4381500" cy="2819400"/>
            <a:chOff x="2784" y="144"/>
            <a:chExt cx="2760" cy="1776"/>
          </a:xfrm>
        </p:grpSpPr>
        <p:sp>
          <p:nvSpPr>
            <p:cNvPr id="120859" name="Line 43">
              <a:extLst>
                <a:ext uri="{FF2B5EF4-FFF2-40B4-BE49-F238E27FC236}">
                  <a16:creationId xmlns:a16="http://schemas.microsoft.com/office/drawing/2014/main" id="{61D5404F-2CA6-48C7-BE07-1AA83DA40BFB}"/>
                </a:ext>
              </a:extLst>
            </p:cNvPr>
            <p:cNvSpPr>
              <a:spLocks noChangeShapeType="1"/>
            </p:cNvSpPr>
            <p:nvPr/>
          </p:nvSpPr>
          <p:spPr bwMode="auto">
            <a:xfrm>
              <a:off x="3360" y="1008"/>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60" name="Line 44">
              <a:extLst>
                <a:ext uri="{FF2B5EF4-FFF2-40B4-BE49-F238E27FC236}">
                  <a16:creationId xmlns:a16="http://schemas.microsoft.com/office/drawing/2014/main" id="{D2C2F75B-E35C-47CB-B44A-C7980F707E2E}"/>
                </a:ext>
              </a:extLst>
            </p:cNvPr>
            <p:cNvSpPr>
              <a:spLocks noChangeShapeType="1"/>
            </p:cNvSpPr>
            <p:nvPr/>
          </p:nvSpPr>
          <p:spPr bwMode="auto">
            <a:xfrm flipH="1">
              <a:off x="2976" y="960"/>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029" name="Text Box 45">
              <a:extLst>
                <a:ext uri="{FF2B5EF4-FFF2-40B4-BE49-F238E27FC236}">
                  <a16:creationId xmlns:a16="http://schemas.microsoft.com/office/drawing/2014/main" id="{BD9C028A-F4AD-44C3-96B4-386B31B3A570}"/>
                </a:ext>
              </a:extLst>
            </p:cNvPr>
            <p:cNvSpPr txBox="1">
              <a:spLocks noChangeArrowheads="1"/>
            </p:cNvSpPr>
            <p:nvPr/>
          </p:nvSpPr>
          <p:spPr bwMode="auto">
            <a:xfrm>
              <a:off x="4204" y="528"/>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sp>
          <p:nvSpPr>
            <p:cNvPr id="120862" name="AutoShape 46">
              <a:extLst>
                <a:ext uri="{FF2B5EF4-FFF2-40B4-BE49-F238E27FC236}">
                  <a16:creationId xmlns:a16="http://schemas.microsoft.com/office/drawing/2014/main" id="{DA28C5EA-1E75-45DA-8831-467D4AD964F5}"/>
                </a:ext>
              </a:extLst>
            </p:cNvPr>
            <p:cNvSpPr>
              <a:spLocks noChangeArrowheads="1"/>
            </p:cNvSpPr>
            <p:nvPr/>
          </p:nvSpPr>
          <p:spPr bwMode="auto">
            <a:xfrm>
              <a:off x="4704" y="816"/>
              <a:ext cx="768" cy="144"/>
            </a:xfrm>
            <a:prstGeom prst="rightArrow">
              <a:avLst>
                <a:gd name="adj1" fmla="val 50000"/>
                <a:gd name="adj2" fmla="val 133333"/>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8031" name="Text Box 47">
              <a:extLst>
                <a:ext uri="{FF2B5EF4-FFF2-40B4-BE49-F238E27FC236}">
                  <a16:creationId xmlns:a16="http://schemas.microsoft.com/office/drawing/2014/main" id="{E481352D-BC3D-4FA3-A998-7370B76C0349}"/>
                </a:ext>
              </a:extLst>
            </p:cNvPr>
            <p:cNvSpPr txBox="1">
              <a:spLocks noChangeArrowheads="1"/>
            </p:cNvSpPr>
            <p:nvPr/>
          </p:nvSpPr>
          <p:spPr bwMode="auto">
            <a:xfrm>
              <a:off x="4656" y="480"/>
              <a:ext cx="888" cy="288"/>
            </a:xfrm>
            <a:prstGeom prst="rect">
              <a:avLst/>
            </a:prstGeom>
            <a:noFill/>
            <a:ln w="9525">
              <a:noFill/>
              <a:miter lim="800000"/>
              <a:headEnd/>
              <a:tailEnd/>
            </a:ln>
            <a:effectLst/>
          </p:spPr>
          <p:txBody>
            <a:bodyPr wrap="none">
              <a:spAutoFit/>
            </a:bodyPr>
            <a:lstStyle/>
            <a:p>
              <a:pPr eaLnBrk="1" hangingPunct="1">
                <a:defRPr/>
              </a:pPr>
              <a:r>
                <a:rPr kumimoji="0" lang="zh-CN" altLang="en-US" b="1">
                  <a:effectLst>
                    <a:outerShdw blurRad="38100" dist="38100" dir="2700000" algn="tl">
                      <a:srgbClr val="C0C0C0"/>
                    </a:outerShdw>
                  </a:effectLst>
                  <a:latin typeface="Times New Roman" pitchFamily="18" charset="0"/>
                  <a:ea typeface="仿宋_GB2312" pitchFamily="49" charset="-122"/>
                </a:rPr>
                <a:t>右左双旋</a:t>
              </a:r>
              <a:endParaRPr kumimoji="0" lang="zh-CN" altLang="en-US">
                <a:latin typeface="Times New Roman" pitchFamily="18" charset="0"/>
              </a:endParaRPr>
            </a:p>
          </p:txBody>
        </p:sp>
        <p:sp>
          <p:nvSpPr>
            <p:cNvPr id="120864" name="Oval 48">
              <a:extLst>
                <a:ext uri="{FF2B5EF4-FFF2-40B4-BE49-F238E27FC236}">
                  <a16:creationId xmlns:a16="http://schemas.microsoft.com/office/drawing/2014/main" id="{DA51770A-2F80-409A-AC0F-AF8A6737763F}"/>
                </a:ext>
              </a:extLst>
            </p:cNvPr>
            <p:cNvSpPr>
              <a:spLocks noChangeArrowheads="1"/>
            </p:cNvSpPr>
            <p:nvPr/>
          </p:nvSpPr>
          <p:spPr bwMode="auto">
            <a:xfrm>
              <a:off x="3168" y="768"/>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a:solidFill>
                    <a:srgbClr val="CC3300"/>
                  </a:solidFill>
                  <a:latin typeface="Times New Roman" panose="02020603050405020304" pitchFamily="18" charset="0"/>
                  <a:ea typeface="MS Hei"/>
                  <a:cs typeface="MS Hei"/>
                </a:rPr>
                <a:t>13</a:t>
              </a:r>
              <a:endParaRPr kumimoji="0" lang="zh-CN" altLang="en-US" sz="2400">
                <a:latin typeface="Times New Roman" panose="02020603050405020304" pitchFamily="18" charset="0"/>
              </a:endParaRPr>
            </a:p>
          </p:txBody>
        </p:sp>
        <p:sp>
          <p:nvSpPr>
            <p:cNvPr id="120865" name="Oval 49">
              <a:extLst>
                <a:ext uri="{FF2B5EF4-FFF2-40B4-BE49-F238E27FC236}">
                  <a16:creationId xmlns:a16="http://schemas.microsoft.com/office/drawing/2014/main" id="{81621F00-4815-4A04-9E60-9436810900C1}"/>
                </a:ext>
              </a:extLst>
            </p:cNvPr>
            <p:cNvSpPr>
              <a:spLocks noChangeArrowheads="1"/>
            </p:cNvSpPr>
            <p:nvPr/>
          </p:nvSpPr>
          <p:spPr bwMode="auto">
            <a:xfrm>
              <a:off x="2784" y="1200"/>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120866" name="Oval 50">
              <a:extLst>
                <a:ext uri="{FF2B5EF4-FFF2-40B4-BE49-F238E27FC236}">
                  <a16:creationId xmlns:a16="http://schemas.microsoft.com/office/drawing/2014/main" id="{EB6D07FD-F132-4577-A281-6EE43F06A0E7}"/>
                </a:ext>
              </a:extLst>
            </p:cNvPr>
            <p:cNvSpPr>
              <a:spLocks noChangeArrowheads="1"/>
            </p:cNvSpPr>
            <p:nvPr/>
          </p:nvSpPr>
          <p:spPr bwMode="auto">
            <a:xfrm>
              <a:off x="3504" y="1200"/>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19</a:t>
              </a:r>
              <a:endParaRPr kumimoji="0" lang="zh-CN" altLang="en-US" sz="2400">
                <a:latin typeface="Times New Roman" panose="02020603050405020304" pitchFamily="18" charset="0"/>
              </a:endParaRPr>
            </a:p>
          </p:txBody>
        </p:sp>
        <p:sp>
          <p:nvSpPr>
            <p:cNvPr id="298035" name="Text Box 51">
              <a:extLst>
                <a:ext uri="{FF2B5EF4-FFF2-40B4-BE49-F238E27FC236}">
                  <a16:creationId xmlns:a16="http://schemas.microsoft.com/office/drawing/2014/main" id="{806614CE-8C7B-4026-BBC4-C4DC487525C4}"/>
                </a:ext>
              </a:extLst>
            </p:cNvPr>
            <p:cNvSpPr txBox="1">
              <a:spLocks noChangeArrowheads="1"/>
            </p:cNvSpPr>
            <p:nvPr/>
          </p:nvSpPr>
          <p:spPr bwMode="auto">
            <a:xfrm>
              <a:off x="4108" y="1392"/>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120868" name="Oval 52">
              <a:extLst>
                <a:ext uri="{FF2B5EF4-FFF2-40B4-BE49-F238E27FC236}">
                  <a16:creationId xmlns:a16="http://schemas.microsoft.com/office/drawing/2014/main" id="{3F4C0F06-2083-4E6E-B872-34D4B3F57168}"/>
                </a:ext>
              </a:extLst>
            </p:cNvPr>
            <p:cNvSpPr>
              <a:spLocks noChangeArrowheads="1"/>
            </p:cNvSpPr>
            <p:nvPr/>
          </p:nvSpPr>
          <p:spPr bwMode="auto">
            <a:xfrm>
              <a:off x="4032" y="163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ea typeface="MS Hei"/>
                  <a:cs typeface="MS Hei"/>
                </a:rPr>
                <a:t>75</a:t>
              </a:r>
              <a:endParaRPr kumimoji="0" lang="zh-CN" altLang="en-US" sz="2400">
                <a:latin typeface="Times New Roman" panose="02020603050405020304" pitchFamily="18" charset="0"/>
              </a:endParaRPr>
            </a:p>
          </p:txBody>
        </p:sp>
        <p:sp>
          <p:nvSpPr>
            <p:cNvPr id="120869" name="Line 53">
              <a:extLst>
                <a:ext uri="{FF2B5EF4-FFF2-40B4-BE49-F238E27FC236}">
                  <a16:creationId xmlns:a16="http://schemas.microsoft.com/office/drawing/2014/main" id="{DF2D2848-E2D7-4D1A-A523-FB295793CE67}"/>
                </a:ext>
              </a:extLst>
            </p:cNvPr>
            <p:cNvSpPr>
              <a:spLocks noChangeShapeType="1"/>
            </p:cNvSpPr>
            <p:nvPr/>
          </p:nvSpPr>
          <p:spPr bwMode="auto">
            <a:xfrm flipH="1">
              <a:off x="4272" y="1440"/>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70" name="Oval 54">
              <a:extLst>
                <a:ext uri="{FF2B5EF4-FFF2-40B4-BE49-F238E27FC236}">
                  <a16:creationId xmlns:a16="http://schemas.microsoft.com/office/drawing/2014/main" id="{45727B69-ABDC-4C6D-9B54-C05E9222DBA8}"/>
                </a:ext>
              </a:extLst>
            </p:cNvPr>
            <p:cNvSpPr>
              <a:spLocks noChangeArrowheads="1"/>
            </p:cNvSpPr>
            <p:nvPr/>
          </p:nvSpPr>
          <p:spPr bwMode="auto">
            <a:xfrm>
              <a:off x="4464" y="1200"/>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ea typeface="MS Hei"/>
                  <a:cs typeface="MS Hei"/>
                </a:rPr>
                <a:t>80</a:t>
              </a:r>
              <a:endParaRPr kumimoji="0" lang="zh-CN" altLang="en-US" sz="2400">
                <a:latin typeface="Times New Roman" panose="02020603050405020304" pitchFamily="18" charset="0"/>
              </a:endParaRPr>
            </a:p>
          </p:txBody>
        </p:sp>
        <p:sp>
          <p:nvSpPr>
            <p:cNvPr id="120871" name="Line 55">
              <a:extLst>
                <a:ext uri="{FF2B5EF4-FFF2-40B4-BE49-F238E27FC236}">
                  <a16:creationId xmlns:a16="http://schemas.microsoft.com/office/drawing/2014/main" id="{F55DA71E-749E-455A-B98E-1376D66B4CCE}"/>
                </a:ext>
              </a:extLst>
            </p:cNvPr>
            <p:cNvSpPr>
              <a:spLocks noChangeShapeType="1"/>
            </p:cNvSpPr>
            <p:nvPr/>
          </p:nvSpPr>
          <p:spPr bwMode="auto">
            <a:xfrm>
              <a:off x="3840" y="576"/>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72" name="Line 56">
              <a:extLst>
                <a:ext uri="{FF2B5EF4-FFF2-40B4-BE49-F238E27FC236}">
                  <a16:creationId xmlns:a16="http://schemas.microsoft.com/office/drawing/2014/main" id="{6C934AAE-7BB8-4BC2-87EC-8E4AE4609D58}"/>
                </a:ext>
              </a:extLst>
            </p:cNvPr>
            <p:cNvSpPr>
              <a:spLocks noChangeShapeType="1"/>
            </p:cNvSpPr>
            <p:nvPr/>
          </p:nvSpPr>
          <p:spPr bwMode="auto">
            <a:xfrm flipH="1">
              <a:off x="3408" y="576"/>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73" name="Oval 57">
              <a:extLst>
                <a:ext uri="{FF2B5EF4-FFF2-40B4-BE49-F238E27FC236}">
                  <a16:creationId xmlns:a16="http://schemas.microsoft.com/office/drawing/2014/main" id="{8CC3A2F6-913A-4237-9091-B138738D1DE2}"/>
                </a:ext>
              </a:extLst>
            </p:cNvPr>
            <p:cNvSpPr>
              <a:spLocks noChangeArrowheads="1"/>
            </p:cNvSpPr>
            <p:nvPr/>
          </p:nvSpPr>
          <p:spPr bwMode="auto">
            <a:xfrm>
              <a:off x="3600" y="3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21</a:t>
              </a:r>
              <a:endParaRPr kumimoji="0" lang="zh-CN" altLang="en-US" sz="2400">
                <a:latin typeface="Times New Roman" panose="02020603050405020304" pitchFamily="18" charset="0"/>
              </a:endParaRPr>
            </a:p>
          </p:txBody>
        </p:sp>
        <p:sp>
          <p:nvSpPr>
            <p:cNvPr id="298042" name="Text Box 58">
              <a:extLst>
                <a:ext uri="{FF2B5EF4-FFF2-40B4-BE49-F238E27FC236}">
                  <a16:creationId xmlns:a16="http://schemas.microsoft.com/office/drawing/2014/main" id="{CCEE1A2F-03D4-4D0F-A3EC-CED1E2CB1125}"/>
                </a:ext>
              </a:extLst>
            </p:cNvPr>
            <p:cNvSpPr txBox="1">
              <a:spLocks noChangeArrowheads="1"/>
            </p:cNvSpPr>
            <p:nvPr/>
          </p:nvSpPr>
          <p:spPr bwMode="auto">
            <a:xfrm>
              <a:off x="4560" y="960"/>
              <a:ext cx="308"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宋体" pitchFamily="2" charset="-122"/>
                </a:rPr>
                <a:t>+</a:t>
              </a: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120875" name="Oval 59">
              <a:extLst>
                <a:ext uri="{FF2B5EF4-FFF2-40B4-BE49-F238E27FC236}">
                  <a16:creationId xmlns:a16="http://schemas.microsoft.com/office/drawing/2014/main" id="{F059D14D-1D77-4E24-8894-8525F57634A1}"/>
                </a:ext>
              </a:extLst>
            </p:cNvPr>
            <p:cNvSpPr>
              <a:spLocks noChangeArrowheads="1"/>
            </p:cNvSpPr>
            <p:nvPr/>
          </p:nvSpPr>
          <p:spPr bwMode="auto">
            <a:xfrm>
              <a:off x="4032" y="768"/>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rPr>
                <a:t>64</a:t>
              </a:r>
              <a:endParaRPr kumimoji="0" lang="zh-CN" altLang="en-US" sz="2400">
                <a:latin typeface="Times New Roman" panose="02020603050405020304" pitchFamily="18" charset="0"/>
              </a:endParaRPr>
            </a:p>
          </p:txBody>
        </p:sp>
        <p:sp>
          <p:nvSpPr>
            <p:cNvPr id="120876" name="Line 60">
              <a:extLst>
                <a:ext uri="{FF2B5EF4-FFF2-40B4-BE49-F238E27FC236}">
                  <a16:creationId xmlns:a16="http://schemas.microsoft.com/office/drawing/2014/main" id="{DC052D20-5BA0-4707-9BBD-C762686A2947}"/>
                </a:ext>
              </a:extLst>
            </p:cNvPr>
            <p:cNvSpPr>
              <a:spLocks noChangeShapeType="1"/>
            </p:cNvSpPr>
            <p:nvPr/>
          </p:nvSpPr>
          <p:spPr bwMode="auto">
            <a:xfrm>
              <a:off x="4272" y="1008"/>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045" name="Text Box 61">
              <a:extLst>
                <a:ext uri="{FF2B5EF4-FFF2-40B4-BE49-F238E27FC236}">
                  <a16:creationId xmlns:a16="http://schemas.microsoft.com/office/drawing/2014/main" id="{DEF7B64B-8952-4868-A22D-F33F61240525}"/>
                </a:ext>
              </a:extLst>
            </p:cNvPr>
            <p:cNvSpPr txBox="1">
              <a:spLocks noChangeArrowheads="1"/>
            </p:cNvSpPr>
            <p:nvPr/>
          </p:nvSpPr>
          <p:spPr bwMode="auto">
            <a:xfrm>
              <a:off x="3868" y="144"/>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-1</a:t>
              </a:r>
            </a:p>
          </p:txBody>
        </p:sp>
      </p:grpSp>
      <p:grpSp>
        <p:nvGrpSpPr>
          <p:cNvPr id="120841" name="Group 62">
            <a:extLst>
              <a:ext uri="{FF2B5EF4-FFF2-40B4-BE49-F238E27FC236}">
                <a16:creationId xmlns:a16="http://schemas.microsoft.com/office/drawing/2014/main" id="{2B1404BA-EFA7-4335-9FA5-D830BED6B983}"/>
              </a:ext>
            </a:extLst>
          </p:cNvPr>
          <p:cNvGrpSpPr>
            <a:grpSpLocks/>
          </p:cNvGrpSpPr>
          <p:nvPr/>
        </p:nvGrpSpPr>
        <p:grpSpPr bwMode="auto">
          <a:xfrm>
            <a:off x="4648200" y="3886200"/>
            <a:ext cx="3276600" cy="2286000"/>
            <a:chOff x="432" y="1920"/>
            <a:chExt cx="2064" cy="1440"/>
          </a:xfrm>
        </p:grpSpPr>
        <p:sp>
          <p:nvSpPr>
            <p:cNvPr id="120842" name="Line 63">
              <a:extLst>
                <a:ext uri="{FF2B5EF4-FFF2-40B4-BE49-F238E27FC236}">
                  <a16:creationId xmlns:a16="http://schemas.microsoft.com/office/drawing/2014/main" id="{B88BBC5B-D642-4ADE-B3D5-9B06AE8D791B}"/>
                </a:ext>
              </a:extLst>
            </p:cNvPr>
            <p:cNvSpPr>
              <a:spLocks noChangeShapeType="1"/>
            </p:cNvSpPr>
            <p:nvPr/>
          </p:nvSpPr>
          <p:spPr bwMode="auto">
            <a:xfrm>
              <a:off x="1056" y="2832"/>
              <a:ext cx="96" cy="24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3" name="Line 64">
              <a:extLst>
                <a:ext uri="{FF2B5EF4-FFF2-40B4-BE49-F238E27FC236}">
                  <a16:creationId xmlns:a16="http://schemas.microsoft.com/office/drawing/2014/main" id="{A384180A-E381-488C-BEFD-02621082926C}"/>
                </a:ext>
              </a:extLst>
            </p:cNvPr>
            <p:cNvSpPr>
              <a:spLocks noChangeShapeType="1"/>
            </p:cNvSpPr>
            <p:nvPr/>
          </p:nvSpPr>
          <p:spPr bwMode="auto">
            <a:xfrm flipH="1">
              <a:off x="1632" y="2832"/>
              <a:ext cx="144" cy="24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4" name="Line 65">
              <a:extLst>
                <a:ext uri="{FF2B5EF4-FFF2-40B4-BE49-F238E27FC236}">
                  <a16:creationId xmlns:a16="http://schemas.microsoft.com/office/drawing/2014/main" id="{A46D7A7E-33D0-48C7-9BC1-E13ABE58E7D9}"/>
                </a:ext>
              </a:extLst>
            </p:cNvPr>
            <p:cNvSpPr>
              <a:spLocks noChangeShapeType="1"/>
            </p:cNvSpPr>
            <p:nvPr/>
          </p:nvSpPr>
          <p:spPr bwMode="auto">
            <a:xfrm>
              <a:off x="1920" y="2832"/>
              <a:ext cx="336" cy="336"/>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5" name="Line 66">
              <a:extLst>
                <a:ext uri="{FF2B5EF4-FFF2-40B4-BE49-F238E27FC236}">
                  <a16:creationId xmlns:a16="http://schemas.microsoft.com/office/drawing/2014/main" id="{16B096C7-7B99-4457-A31E-571CAD9435F6}"/>
                </a:ext>
              </a:extLst>
            </p:cNvPr>
            <p:cNvSpPr>
              <a:spLocks noChangeShapeType="1"/>
            </p:cNvSpPr>
            <p:nvPr/>
          </p:nvSpPr>
          <p:spPr bwMode="auto">
            <a:xfrm>
              <a:off x="1488" y="2400"/>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6" name="Oval 67">
              <a:extLst>
                <a:ext uri="{FF2B5EF4-FFF2-40B4-BE49-F238E27FC236}">
                  <a16:creationId xmlns:a16="http://schemas.microsoft.com/office/drawing/2014/main" id="{D50AC673-F9CC-4A2C-9D90-53A84CCAE942}"/>
                </a:ext>
              </a:extLst>
            </p:cNvPr>
            <p:cNvSpPr>
              <a:spLocks noChangeArrowheads="1"/>
            </p:cNvSpPr>
            <p:nvPr/>
          </p:nvSpPr>
          <p:spPr bwMode="auto">
            <a:xfrm>
              <a:off x="1680" y="259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solidFill>
                    <a:srgbClr val="CC3300"/>
                  </a:solidFill>
                  <a:latin typeface="Times New Roman" panose="02020603050405020304" pitchFamily="18" charset="0"/>
                </a:rPr>
                <a:t>75</a:t>
              </a:r>
            </a:p>
          </p:txBody>
        </p:sp>
        <p:sp>
          <p:nvSpPr>
            <p:cNvPr id="120847" name="Oval 68">
              <a:extLst>
                <a:ext uri="{FF2B5EF4-FFF2-40B4-BE49-F238E27FC236}">
                  <a16:creationId xmlns:a16="http://schemas.microsoft.com/office/drawing/2014/main" id="{10AD6866-6F1F-4795-8480-EB8462EDAC7E}"/>
                </a:ext>
              </a:extLst>
            </p:cNvPr>
            <p:cNvSpPr>
              <a:spLocks noChangeArrowheads="1"/>
            </p:cNvSpPr>
            <p:nvPr/>
          </p:nvSpPr>
          <p:spPr bwMode="auto">
            <a:xfrm>
              <a:off x="1440" y="307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64</a:t>
              </a:r>
              <a:endParaRPr kumimoji="0" lang="zh-CN" altLang="en-US" sz="2400">
                <a:solidFill>
                  <a:srgbClr val="CC3300"/>
                </a:solidFill>
                <a:latin typeface="Times New Roman" panose="02020603050405020304" pitchFamily="18" charset="0"/>
              </a:endParaRPr>
            </a:p>
          </p:txBody>
        </p:sp>
        <p:sp>
          <p:nvSpPr>
            <p:cNvPr id="298053" name="Text Box 69">
              <a:extLst>
                <a:ext uri="{FF2B5EF4-FFF2-40B4-BE49-F238E27FC236}">
                  <a16:creationId xmlns:a16="http://schemas.microsoft.com/office/drawing/2014/main" id="{B6DBEFA5-8631-4C08-B9B3-9F393589816D}"/>
                </a:ext>
              </a:extLst>
            </p:cNvPr>
            <p:cNvSpPr txBox="1">
              <a:spLocks noChangeArrowheads="1"/>
            </p:cNvSpPr>
            <p:nvPr/>
          </p:nvSpPr>
          <p:spPr bwMode="auto">
            <a:xfrm>
              <a:off x="1392" y="2832"/>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9900"/>
                  </a:solidFill>
                  <a:effectLst>
                    <a:outerShdw blurRad="38100" dist="38100" dir="2700000" algn="tl">
                      <a:srgbClr val="C0C0C0"/>
                    </a:outerShdw>
                  </a:effectLst>
                  <a:latin typeface="Times New Roman" panose="02020603050405020304" pitchFamily="18" charset="0"/>
                </a:rPr>
                <a:t>0</a:t>
              </a:r>
            </a:p>
          </p:txBody>
        </p:sp>
        <p:sp>
          <p:nvSpPr>
            <p:cNvPr id="298054" name="Text Box 70">
              <a:extLst>
                <a:ext uri="{FF2B5EF4-FFF2-40B4-BE49-F238E27FC236}">
                  <a16:creationId xmlns:a16="http://schemas.microsoft.com/office/drawing/2014/main" id="{726E4259-E158-4AFB-981C-5887CA1D6345}"/>
                </a:ext>
              </a:extLst>
            </p:cNvPr>
            <p:cNvSpPr txBox="1">
              <a:spLocks noChangeArrowheads="1"/>
            </p:cNvSpPr>
            <p:nvPr/>
          </p:nvSpPr>
          <p:spPr bwMode="auto">
            <a:xfrm>
              <a:off x="2284" y="2832"/>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9900"/>
                  </a:solidFill>
                  <a:effectLst>
                    <a:outerShdw blurRad="38100" dist="38100" dir="2700000" algn="tl">
                      <a:srgbClr val="C0C0C0"/>
                    </a:outerShdw>
                  </a:effectLst>
                  <a:latin typeface="Times New Roman" panose="02020603050405020304" pitchFamily="18" charset="0"/>
                </a:rPr>
                <a:t>0</a:t>
              </a:r>
            </a:p>
          </p:txBody>
        </p:sp>
        <p:sp>
          <p:nvSpPr>
            <p:cNvPr id="298055" name="Text Box 71">
              <a:extLst>
                <a:ext uri="{FF2B5EF4-FFF2-40B4-BE49-F238E27FC236}">
                  <a16:creationId xmlns:a16="http://schemas.microsoft.com/office/drawing/2014/main" id="{E1ECAA9B-5F50-41B8-A3E3-BA718BF81028}"/>
                </a:ext>
              </a:extLst>
            </p:cNvPr>
            <p:cNvSpPr txBox="1">
              <a:spLocks noChangeArrowheads="1"/>
            </p:cNvSpPr>
            <p:nvPr/>
          </p:nvSpPr>
          <p:spPr bwMode="auto">
            <a:xfrm>
              <a:off x="1872" y="2352"/>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9900"/>
                  </a:solidFill>
                  <a:effectLst>
                    <a:outerShdw blurRad="38100" dist="38100" dir="2700000" algn="tl">
                      <a:srgbClr val="C0C0C0"/>
                    </a:outerShdw>
                  </a:effectLst>
                  <a:latin typeface="Times New Roman" panose="02020603050405020304" pitchFamily="18" charset="0"/>
                </a:rPr>
                <a:t>0</a:t>
              </a:r>
            </a:p>
          </p:txBody>
        </p:sp>
        <p:sp>
          <p:nvSpPr>
            <p:cNvPr id="120851" name="Oval 72">
              <a:extLst>
                <a:ext uri="{FF2B5EF4-FFF2-40B4-BE49-F238E27FC236}">
                  <a16:creationId xmlns:a16="http://schemas.microsoft.com/office/drawing/2014/main" id="{DEF9BD97-64EE-4A2A-9134-52CE987A5FAF}"/>
                </a:ext>
              </a:extLst>
            </p:cNvPr>
            <p:cNvSpPr>
              <a:spLocks noChangeArrowheads="1"/>
            </p:cNvSpPr>
            <p:nvPr/>
          </p:nvSpPr>
          <p:spPr bwMode="auto">
            <a:xfrm>
              <a:off x="864" y="259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a:solidFill>
                    <a:srgbClr val="CC3300"/>
                  </a:solidFill>
                  <a:latin typeface="Times New Roman" panose="02020603050405020304" pitchFamily="18" charset="0"/>
                  <a:ea typeface="MS Hei"/>
                  <a:cs typeface="MS Hei"/>
                </a:rPr>
                <a:t>13</a:t>
              </a:r>
              <a:endParaRPr kumimoji="0" lang="zh-CN" altLang="en-US" sz="2400">
                <a:solidFill>
                  <a:srgbClr val="CC3300"/>
                </a:solidFill>
                <a:latin typeface="Times New Roman" panose="02020603050405020304" pitchFamily="18" charset="0"/>
              </a:endParaRPr>
            </a:p>
          </p:txBody>
        </p:sp>
        <p:sp>
          <p:nvSpPr>
            <p:cNvPr id="120852" name="Line 73">
              <a:extLst>
                <a:ext uri="{FF2B5EF4-FFF2-40B4-BE49-F238E27FC236}">
                  <a16:creationId xmlns:a16="http://schemas.microsoft.com/office/drawing/2014/main" id="{373536C7-7420-4E51-8848-58E557092CC5}"/>
                </a:ext>
              </a:extLst>
            </p:cNvPr>
            <p:cNvSpPr>
              <a:spLocks noChangeShapeType="1"/>
            </p:cNvSpPr>
            <p:nvPr/>
          </p:nvSpPr>
          <p:spPr bwMode="auto">
            <a:xfrm flipH="1">
              <a:off x="624" y="2832"/>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3" name="Oval 74">
              <a:extLst>
                <a:ext uri="{FF2B5EF4-FFF2-40B4-BE49-F238E27FC236}">
                  <a16:creationId xmlns:a16="http://schemas.microsoft.com/office/drawing/2014/main" id="{A45EB4ED-91A4-4F3D-9F85-DA4A1BF27C73}"/>
                </a:ext>
              </a:extLst>
            </p:cNvPr>
            <p:cNvSpPr>
              <a:spLocks noChangeArrowheads="1"/>
            </p:cNvSpPr>
            <p:nvPr/>
          </p:nvSpPr>
          <p:spPr bwMode="auto">
            <a:xfrm>
              <a:off x="432" y="307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solidFill>
                  <a:srgbClr val="CC3300"/>
                </a:solidFill>
                <a:latin typeface="Times New Roman" panose="02020603050405020304" pitchFamily="18" charset="0"/>
              </a:endParaRPr>
            </a:p>
          </p:txBody>
        </p:sp>
        <p:sp>
          <p:nvSpPr>
            <p:cNvPr id="120854" name="Oval 75">
              <a:extLst>
                <a:ext uri="{FF2B5EF4-FFF2-40B4-BE49-F238E27FC236}">
                  <a16:creationId xmlns:a16="http://schemas.microsoft.com/office/drawing/2014/main" id="{23DC2605-F9D9-48E5-9633-C131C66D7400}"/>
                </a:ext>
              </a:extLst>
            </p:cNvPr>
            <p:cNvSpPr>
              <a:spLocks noChangeArrowheads="1"/>
            </p:cNvSpPr>
            <p:nvPr/>
          </p:nvSpPr>
          <p:spPr bwMode="auto">
            <a:xfrm>
              <a:off x="2160" y="307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80</a:t>
              </a:r>
              <a:endParaRPr kumimoji="0" lang="zh-CN" altLang="en-US" sz="2400">
                <a:solidFill>
                  <a:srgbClr val="CC3300"/>
                </a:solidFill>
                <a:latin typeface="Times New Roman" panose="02020603050405020304" pitchFamily="18" charset="0"/>
              </a:endParaRPr>
            </a:p>
          </p:txBody>
        </p:sp>
        <p:sp>
          <p:nvSpPr>
            <p:cNvPr id="120855" name="Line 76">
              <a:extLst>
                <a:ext uri="{FF2B5EF4-FFF2-40B4-BE49-F238E27FC236}">
                  <a16:creationId xmlns:a16="http://schemas.microsoft.com/office/drawing/2014/main" id="{630428DB-DB74-4EE9-A9A7-7C614F379424}"/>
                </a:ext>
              </a:extLst>
            </p:cNvPr>
            <p:cNvSpPr>
              <a:spLocks noChangeShapeType="1"/>
            </p:cNvSpPr>
            <p:nvPr/>
          </p:nvSpPr>
          <p:spPr bwMode="auto">
            <a:xfrm flipH="1">
              <a:off x="1104" y="2400"/>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6" name="Oval 77">
              <a:extLst>
                <a:ext uri="{FF2B5EF4-FFF2-40B4-BE49-F238E27FC236}">
                  <a16:creationId xmlns:a16="http://schemas.microsoft.com/office/drawing/2014/main" id="{73700B9F-F6E6-43E9-8355-D4254F55B4BE}"/>
                </a:ext>
              </a:extLst>
            </p:cNvPr>
            <p:cNvSpPr>
              <a:spLocks noChangeArrowheads="1"/>
            </p:cNvSpPr>
            <p:nvPr/>
          </p:nvSpPr>
          <p:spPr bwMode="auto">
            <a:xfrm>
              <a:off x="1296" y="2160"/>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21</a:t>
              </a:r>
              <a:endParaRPr kumimoji="0" lang="zh-CN" altLang="en-US" sz="2400">
                <a:solidFill>
                  <a:srgbClr val="CC3300"/>
                </a:solidFill>
                <a:latin typeface="Times New Roman" panose="02020603050405020304" pitchFamily="18" charset="0"/>
              </a:endParaRPr>
            </a:p>
          </p:txBody>
        </p:sp>
        <p:sp>
          <p:nvSpPr>
            <p:cNvPr id="120857" name="Oval 78">
              <a:extLst>
                <a:ext uri="{FF2B5EF4-FFF2-40B4-BE49-F238E27FC236}">
                  <a16:creationId xmlns:a16="http://schemas.microsoft.com/office/drawing/2014/main" id="{6E0E97B0-A946-418B-9590-5F7B4E66ACEF}"/>
                </a:ext>
              </a:extLst>
            </p:cNvPr>
            <p:cNvSpPr>
              <a:spLocks noChangeArrowheads="1"/>
            </p:cNvSpPr>
            <p:nvPr/>
          </p:nvSpPr>
          <p:spPr bwMode="auto">
            <a:xfrm>
              <a:off x="1056" y="307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19</a:t>
              </a:r>
              <a:endParaRPr kumimoji="0" lang="zh-CN" altLang="en-US" sz="2400">
                <a:solidFill>
                  <a:srgbClr val="CC3300"/>
                </a:solidFill>
                <a:latin typeface="Times New Roman" panose="02020603050405020304" pitchFamily="18" charset="0"/>
              </a:endParaRPr>
            </a:p>
          </p:txBody>
        </p:sp>
        <p:sp>
          <p:nvSpPr>
            <p:cNvPr id="298063" name="Text Box 79">
              <a:extLst>
                <a:ext uri="{FF2B5EF4-FFF2-40B4-BE49-F238E27FC236}">
                  <a16:creationId xmlns:a16="http://schemas.microsoft.com/office/drawing/2014/main" id="{D3F84761-386E-441A-9EA2-1386498B4650}"/>
                </a:ext>
              </a:extLst>
            </p:cNvPr>
            <p:cNvSpPr txBox="1">
              <a:spLocks noChangeArrowheads="1"/>
            </p:cNvSpPr>
            <p:nvPr/>
          </p:nvSpPr>
          <p:spPr bwMode="auto">
            <a:xfrm>
              <a:off x="1440" y="1920"/>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9900"/>
                  </a:solidFill>
                  <a:effectLst>
                    <a:outerShdw blurRad="38100" dist="38100" dir="2700000" algn="tl">
                      <a:srgbClr val="C0C0C0"/>
                    </a:outerShdw>
                  </a:effectLst>
                  <a:latin typeface="Times New Roman" panose="02020603050405020304" pitchFamily="18" charset="0"/>
                </a:rPr>
                <a:t>0</a:t>
              </a: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BCBD047B-167D-4154-8E08-0492B6BA1616}"/>
              </a:ext>
            </a:extLst>
          </p:cNvPr>
          <p:cNvSpPr>
            <a:spLocks noGrp="1" noChangeArrowheads="1"/>
          </p:cNvSpPr>
          <p:nvPr>
            <p:ph type="title"/>
          </p:nvPr>
        </p:nvSpPr>
        <p:spPr>
          <a:xfrm>
            <a:off x="457200" y="1981200"/>
            <a:ext cx="70866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(续例</a:t>
            </a:r>
            <a:r>
              <a:rPr lang="en-US" altLang="zh-CN" sz="3200">
                <a:latin typeface="黑体" panose="02010609060101010101" pitchFamily="49" charset="-122"/>
                <a:ea typeface="黑体" panose="02010609060101010101" pitchFamily="49" charset="-122"/>
              </a:rPr>
              <a:t>)</a:t>
            </a:r>
          </a:p>
        </p:txBody>
      </p:sp>
      <p:sp>
        <p:nvSpPr>
          <p:cNvPr id="121859" name="Text Box 3">
            <a:extLst>
              <a:ext uri="{FF2B5EF4-FFF2-40B4-BE49-F238E27FC236}">
                <a16:creationId xmlns:a16="http://schemas.microsoft.com/office/drawing/2014/main" id="{A10C5F0A-C324-4477-895B-928C18C1110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1513C42-8EC3-4CD0-B7A1-E76C10F383AA}" type="slidenum">
              <a:rPr lang="zh-CN" altLang="en-US" sz="2400"/>
              <a:pPr algn="r" eaLnBrk="1" hangingPunct="1">
                <a:spcBef>
                  <a:spcPct val="50000"/>
                </a:spcBef>
                <a:buClrTx/>
                <a:buSzTx/>
                <a:buFontTx/>
                <a:buNone/>
              </a:pPr>
              <a:t>49</a:t>
            </a:fld>
            <a:endParaRPr lang="en-US" altLang="zh-CN" sz="2400"/>
          </a:p>
        </p:txBody>
      </p:sp>
      <p:sp>
        <p:nvSpPr>
          <p:cNvPr id="121860" name="Text Box 4">
            <a:extLst>
              <a:ext uri="{FF2B5EF4-FFF2-40B4-BE49-F238E27FC236}">
                <a16:creationId xmlns:a16="http://schemas.microsoft.com/office/drawing/2014/main" id="{1EAA14BB-D3AC-42A1-85C9-690AD6F83D8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21861" name="Rectangle 5">
            <a:extLst>
              <a:ext uri="{FF2B5EF4-FFF2-40B4-BE49-F238E27FC236}">
                <a16:creationId xmlns:a16="http://schemas.microsoft.com/office/drawing/2014/main" id="{D1DF2C48-2CFA-4CAB-BCD2-4368B503DCB5}"/>
              </a:ext>
            </a:extLst>
          </p:cNvPr>
          <p:cNvSpPr>
            <a:spLocks noGrp="1" noChangeArrowheads="1"/>
          </p:cNvSpPr>
          <p:nvPr>
            <p:ph type="body" idx="1"/>
          </p:nvPr>
        </p:nvSpPr>
        <p:spPr>
          <a:xfrm>
            <a:off x="381000" y="2590800"/>
            <a:ext cx="8763000" cy="42672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继续插入</a:t>
            </a:r>
            <a:r>
              <a:rPr lang="zh-CN" altLang="en-US" b="1">
                <a:solidFill>
                  <a:schemeClr val="hlink"/>
                </a:solidFill>
                <a:latin typeface="黑体" panose="02010609060101010101" pitchFamily="49" charset="-122"/>
                <a:ea typeface="黑体" panose="02010609060101010101" pitchFamily="49" charset="-122"/>
              </a:rPr>
              <a:t>37</a:t>
            </a:r>
            <a:r>
              <a:rPr lang="zh-CN" altLang="en-US" b="1">
                <a:solidFill>
                  <a:srgbClr val="808080"/>
                </a:solidFill>
                <a:latin typeface="黑体" panose="02010609060101010101" pitchFamily="49" charset="-122"/>
                <a:ea typeface="黑体" panose="02010609060101010101" pitchFamily="49" charset="-122"/>
              </a:rPr>
              <a:t>,56</a:t>
            </a:r>
            <a:r>
              <a:rPr lang="zh-CN" altLang="en-US" b="1">
                <a:latin typeface="黑体" panose="02010609060101010101" pitchFamily="49" charset="-122"/>
                <a:ea typeface="黑体" panose="02010609060101010101" pitchFamily="49" charset="-122"/>
              </a:rPr>
              <a:t>。</a:t>
            </a:r>
          </a:p>
        </p:txBody>
      </p:sp>
      <p:sp>
        <p:nvSpPr>
          <p:cNvPr id="121862" name="Rectangle 6">
            <a:extLst>
              <a:ext uri="{FF2B5EF4-FFF2-40B4-BE49-F238E27FC236}">
                <a16:creationId xmlns:a16="http://schemas.microsoft.com/office/drawing/2014/main" id="{88BF0F0A-D043-4BA6-9BAB-FA4AF27EF4A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121863" name="Text Box 8">
            <a:extLst>
              <a:ext uri="{FF2B5EF4-FFF2-40B4-BE49-F238E27FC236}">
                <a16:creationId xmlns:a16="http://schemas.microsoft.com/office/drawing/2014/main" id="{474F4FE3-84DD-40FD-9E8C-F94B50E9FD8B}"/>
              </a:ext>
            </a:extLst>
          </p:cNvPr>
          <p:cNvSpPr txBox="1">
            <a:spLocks noChangeArrowheads="1"/>
          </p:cNvSpPr>
          <p:nvPr/>
        </p:nvSpPr>
        <p:spPr bwMode="auto">
          <a:xfrm>
            <a:off x="4267200" y="6400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8</a:t>
            </a:r>
          </a:p>
        </p:txBody>
      </p:sp>
      <p:grpSp>
        <p:nvGrpSpPr>
          <p:cNvPr id="121864" name="Group 47">
            <a:extLst>
              <a:ext uri="{FF2B5EF4-FFF2-40B4-BE49-F238E27FC236}">
                <a16:creationId xmlns:a16="http://schemas.microsoft.com/office/drawing/2014/main" id="{CCD90E64-D170-4B10-AC6D-56532B9C6D7C}"/>
              </a:ext>
            </a:extLst>
          </p:cNvPr>
          <p:cNvGrpSpPr>
            <a:grpSpLocks/>
          </p:cNvGrpSpPr>
          <p:nvPr/>
        </p:nvGrpSpPr>
        <p:grpSpPr bwMode="auto">
          <a:xfrm>
            <a:off x="2438400" y="3581400"/>
            <a:ext cx="3352800" cy="3048000"/>
            <a:chOff x="2688" y="1968"/>
            <a:chExt cx="2112" cy="1920"/>
          </a:xfrm>
        </p:grpSpPr>
        <p:sp>
          <p:nvSpPr>
            <p:cNvPr id="121865" name="Line 48">
              <a:extLst>
                <a:ext uri="{FF2B5EF4-FFF2-40B4-BE49-F238E27FC236}">
                  <a16:creationId xmlns:a16="http://schemas.microsoft.com/office/drawing/2014/main" id="{232A296C-46CF-42CE-985E-44CD786FF32F}"/>
                </a:ext>
              </a:extLst>
            </p:cNvPr>
            <p:cNvSpPr>
              <a:spLocks noChangeShapeType="1"/>
            </p:cNvSpPr>
            <p:nvPr/>
          </p:nvSpPr>
          <p:spPr bwMode="auto">
            <a:xfrm flipH="1">
              <a:off x="3648" y="3312"/>
              <a:ext cx="192" cy="33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66" name="Line 49">
              <a:extLst>
                <a:ext uri="{FF2B5EF4-FFF2-40B4-BE49-F238E27FC236}">
                  <a16:creationId xmlns:a16="http://schemas.microsoft.com/office/drawing/2014/main" id="{684A2963-C61A-4376-B058-C41CDE1DA896}"/>
                </a:ext>
              </a:extLst>
            </p:cNvPr>
            <p:cNvSpPr>
              <a:spLocks noChangeShapeType="1"/>
            </p:cNvSpPr>
            <p:nvPr/>
          </p:nvSpPr>
          <p:spPr bwMode="auto">
            <a:xfrm>
              <a:off x="3360" y="2832"/>
              <a:ext cx="96" cy="24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67" name="Line 50">
              <a:extLst>
                <a:ext uri="{FF2B5EF4-FFF2-40B4-BE49-F238E27FC236}">
                  <a16:creationId xmlns:a16="http://schemas.microsoft.com/office/drawing/2014/main" id="{8C3DCD91-CB67-4926-96EE-E7B29E652D23}"/>
                </a:ext>
              </a:extLst>
            </p:cNvPr>
            <p:cNvSpPr>
              <a:spLocks noChangeShapeType="1"/>
            </p:cNvSpPr>
            <p:nvPr/>
          </p:nvSpPr>
          <p:spPr bwMode="auto">
            <a:xfrm flipH="1">
              <a:off x="3984" y="2832"/>
              <a:ext cx="144" cy="24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68" name="Line 51">
              <a:extLst>
                <a:ext uri="{FF2B5EF4-FFF2-40B4-BE49-F238E27FC236}">
                  <a16:creationId xmlns:a16="http://schemas.microsoft.com/office/drawing/2014/main" id="{1407EA9A-0FF2-4118-9807-975D1D83CA53}"/>
                </a:ext>
              </a:extLst>
            </p:cNvPr>
            <p:cNvSpPr>
              <a:spLocks noChangeShapeType="1"/>
            </p:cNvSpPr>
            <p:nvPr/>
          </p:nvSpPr>
          <p:spPr bwMode="auto">
            <a:xfrm>
              <a:off x="3840" y="2400"/>
              <a:ext cx="336" cy="336"/>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69" name="Line 52">
              <a:extLst>
                <a:ext uri="{FF2B5EF4-FFF2-40B4-BE49-F238E27FC236}">
                  <a16:creationId xmlns:a16="http://schemas.microsoft.com/office/drawing/2014/main" id="{DA0F9216-0489-4EFA-9D51-36DEAB200BF8}"/>
                </a:ext>
              </a:extLst>
            </p:cNvPr>
            <p:cNvSpPr>
              <a:spLocks noChangeShapeType="1"/>
            </p:cNvSpPr>
            <p:nvPr/>
          </p:nvSpPr>
          <p:spPr bwMode="auto">
            <a:xfrm flipH="1">
              <a:off x="3360" y="2400"/>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0" name="Oval 53">
              <a:extLst>
                <a:ext uri="{FF2B5EF4-FFF2-40B4-BE49-F238E27FC236}">
                  <a16:creationId xmlns:a16="http://schemas.microsoft.com/office/drawing/2014/main" id="{9B1A98A2-D1BD-44D8-A671-798E41CC93F6}"/>
                </a:ext>
              </a:extLst>
            </p:cNvPr>
            <p:cNvSpPr>
              <a:spLocks noChangeArrowheads="1"/>
            </p:cNvSpPr>
            <p:nvPr/>
          </p:nvSpPr>
          <p:spPr bwMode="auto">
            <a:xfrm>
              <a:off x="4032" y="259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75</a:t>
              </a:r>
              <a:endParaRPr kumimoji="0" lang="zh-CN" altLang="en-US" sz="2400">
                <a:latin typeface="Times New Roman" panose="02020603050405020304" pitchFamily="18" charset="0"/>
              </a:endParaRPr>
            </a:p>
          </p:txBody>
        </p:sp>
        <p:sp>
          <p:nvSpPr>
            <p:cNvPr id="121871" name="Line 54">
              <a:extLst>
                <a:ext uri="{FF2B5EF4-FFF2-40B4-BE49-F238E27FC236}">
                  <a16:creationId xmlns:a16="http://schemas.microsoft.com/office/drawing/2014/main" id="{569B16C2-6607-49D2-B62F-3AE1F206D79C}"/>
                </a:ext>
              </a:extLst>
            </p:cNvPr>
            <p:cNvSpPr>
              <a:spLocks noChangeShapeType="1"/>
            </p:cNvSpPr>
            <p:nvPr/>
          </p:nvSpPr>
          <p:spPr bwMode="auto">
            <a:xfrm flipH="1">
              <a:off x="2832" y="2784"/>
              <a:ext cx="43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2" name="Oval 55">
              <a:extLst>
                <a:ext uri="{FF2B5EF4-FFF2-40B4-BE49-F238E27FC236}">
                  <a16:creationId xmlns:a16="http://schemas.microsoft.com/office/drawing/2014/main" id="{E29D214F-1B2B-48E6-9AE4-08BBF5C0EF85}"/>
                </a:ext>
              </a:extLst>
            </p:cNvPr>
            <p:cNvSpPr>
              <a:spLocks noChangeArrowheads="1"/>
            </p:cNvSpPr>
            <p:nvPr/>
          </p:nvSpPr>
          <p:spPr bwMode="auto">
            <a:xfrm>
              <a:off x="2688" y="307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299064" name="Text Box 56">
              <a:extLst>
                <a:ext uri="{FF2B5EF4-FFF2-40B4-BE49-F238E27FC236}">
                  <a16:creationId xmlns:a16="http://schemas.microsoft.com/office/drawing/2014/main" id="{AB34C23A-8748-427E-8B9D-7133E2F9210C}"/>
                </a:ext>
              </a:extLst>
            </p:cNvPr>
            <p:cNvSpPr txBox="1">
              <a:spLocks noChangeArrowheads="1"/>
            </p:cNvSpPr>
            <p:nvPr/>
          </p:nvSpPr>
          <p:spPr bwMode="auto">
            <a:xfrm>
              <a:off x="3648" y="2832"/>
              <a:ext cx="308"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宋体" pitchFamily="2" charset="-122"/>
                </a:rPr>
                <a:t>+</a:t>
              </a:r>
              <a:r>
                <a:rPr kumimoji="0" lang="zh-CN" altLang="en-US" b="1">
                  <a:solidFill>
                    <a:srgbClr val="0080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299065" name="Text Box 57">
              <a:extLst>
                <a:ext uri="{FF2B5EF4-FFF2-40B4-BE49-F238E27FC236}">
                  <a16:creationId xmlns:a16="http://schemas.microsoft.com/office/drawing/2014/main" id="{7E92024C-DA54-4DDD-90D4-2FD01F72F040}"/>
                </a:ext>
              </a:extLst>
            </p:cNvPr>
            <p:cNvSpPr txBox="1">
              <a:spLocks noChangeArrowheads="1"/>
            </p:cNvSpPr>
            <p:nvPr/>
          </p:nvSpPr>
          <p:spPr bwMode="auto">
            <a:xfrm>
              <a:off x="4156" y="2352"/>
              <a:ext cx="308"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宋体" pitchFamily="2" charset="-122"/>
                </a:rPr>
                <a:t>+</a:t>
              </a: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121875" name="Oval 58">
              <a:extLst>
                <a:ext uri="{FF2B5EF4-FFF2-40B4-BE49-F238E27FC236}">
                  <a16:creationId xmlns:a16="http://schemas.microsoft.com/office/drawing/2014/main" id="{4A982341-E92B-4797-A3D1-9EDB76CDF5A7}"/>
                </a:ext>
              </a:extLst>
            </p:cNvPr>
            <p:cNvSpPr>
              <a:spLocks noChangeArrowheads="1"/>
            </p:cNvSpPr>
            <p:nvPr/>
          </p:nvSpPr>
          <p:spPr bwMode="auto">
            <a:xfrm>
              <a:off x="3168" y="259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a:solidFill>
                    <a:srgbClr val="CC3300"/>
                  </a:solidFill>
                  <a:latin typeface="Times New Roman" panose="02020603050405020304" pitchFamily="18" charset="0"/>
                  <a:ea typeface="MS Hei"/>
                  <a:cs typeface="MS Hei"/>
                </a:rPr>
                <a:t>13</a:t>
              </a:r>
              <a:endParaRPr kumimoji="0" lang="zh-CN" altLang="en-US" sz="2400">
                <a:latin typeface="Times New Roman" panose="02020603050405020304" pitchFamily="18" charset="0"/>
              </a:endParaRPr>
            </a:p>
          </p:txBody>
        </p:sp>
        <p:sp>
          <p:nvSpPr>
            <p:cNvPr id="121876" name="Oval 59">
              <a:extLst>
                <a:ext uri="{FF2B5EF4-FFF2-40B4-BE49-F238E27FC236}">
                  <a16:creationId xmlns:a16="http://schemas.microsoft.com/office/drawing/2014/main" id="{77C14251-2EC4-43DC-8EFA-D6B0FF9A6E79}"/>
                </a:ext>
              </a:extLst>
            </p:cNvPr>
            <p:cNvSpPr>
              <a:spLocks noChangeArrowheads="1"/>
            </p:cNvSpPr>
            <p:nvPr/>
          </p:nvSpPr>
          <p:spPr bwMode="auto">
            <a:xfrm>
              <a:off x="3792" y="307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64</a:t>
              </a:r>
              <a:endParaRPr kumimoji="0" lang="zh-CN" altLang="en-US" sz="2400">
                <a:latin typeface="Times New Roman" panose="02020603050405020304" pitchFamily="18" charset="0"/>
              </a:endParaRPr>
            </a:p>
          </p:txBody>
        </p:sp>
        <p:sp>
          <p:nvSpPr>
            <p:cNvPr id="121877" name="Oval 60">
              <a:extLst>
                <a:ext uri="{FF2B5EF4-FFF2-40B4-BE49-F238E27FC236}">
                  <a16:creationId xmlns:a16="http://schemas.microsoft.com/office/drawing/2014/main" id="{746BC743-C5DE-40C9-BD3F-2807A31454CE}"/>
                </a:ext>
              </a:extLst>
            </p:cNvPr>
            <p:cNvSpPr>
              <a:spLocks noChangeArrowheads="1"/>
            </p:cNvSpPr>
            <p:nvPr/>
          </p:nvSpPr>
          <p:spPr bwMode="auto">
            <a:xfrm>
              <a:off x="3456" y="3600"/>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37</a:t>
              </a:r>
              <a:endParaRPr kumimoji="0" lang="zh-CN" altLang="en-US" sz="2400">
                <a:latin typeface="Times New Roman" panose="02020603050405020304" pitchFamily="18" charset="0"/>
              </a:endParaRPr>
            </a:p>
          </p:txBody>
        </p:sp>
        <p:sp>
          <p:nvSpPr>
            <p:cNvPr id="299069" name="Text Box 61">
              <a:extLst>
                <a:ext uri="{FF2B5EF4-FFF2-40B4-BE49-F238E27FC236}">
                  <a16:creationId xmlns:a16="http://schemas.microsoft.com/office/drawing/2014/main" id="{D19E784A-1166-4DC8-9EC1-7643DE1C4129}"/>
                </a:ext>
              </a:extLst>
            </p:cNvPr>
            <p:cNvSpPr txBox="1">
              <a:spLocks noChangeArrowheads="1"/>
            </p:cNvSpPr>
            <p:nvPr/>
          </p:nvSpPr>
          <p:spPr bwMode="auto">
            <a:xfrm>
              <a:off x="3360" y="3360"/>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121879" name="Line 62">
              <a:extLst>
                <a:ext uri="{FF2B5EF4-FFF2-40B4-BE49-F238E27FC236}">
                  <a16:creationId xmlns:a16="http://schemas.microsoft.com/office/drawing/2014/main" id="{9F0CFF62-3F79-4130-929E-782503E05B2D}"/>
                </a:ext>
              </a:extLst>
            </p:cNvPr>
            <p:cNvSpPr>
              <a:spLocks noChangeShapeType="1"/>
            </p:cNvSpPr>
            <p:nvPr/>
          </p:nvSpPr>
          <p:spPr bwMode="auto">
            <a:xfrm>
              <a:off x="4272" y="2832"/>
              <a:ext cx="336" cy="336"/>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0" name="Oval 63">
              <a:extLst>
                <a:ext uri="{FF2B5EF4-FFF2-40B4-BE49-F238E27FC236}">
                  <a16:creationId xmlns:a16="http://schemas.microsoft.com/office/drawing/2014/main" id="{C74FDA69-04A7-4FE8-8F49-6CAE50206929}"/>
                </a:ext>
              </a:extLst>
            </p:cNvPr>
            <p:cNvSpPr>
              <a:spLocks noChangeArrowheads="1"/>
            </p:cNvSpPr>
            <p:nvPr/>
          </p:nvSpPr>
          <p:spPr bwMode="auto">
            <a:xfrm>
              <a:off x="4512" y="307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80</a:t>
              </a:r>
              <a:endParaRPr kumimoji="0" lang="zh-CN" altLang="en-US" sz="2400">
                <a:latin typeface="Times New Roman" panose="02020603050405020304" pitchFamily="18" charset="0"/>
              </a:endParaRPr>
            </a:p>
          </p:txBody>
        </p:sp>
        <p:sp>
          <p:nvSpPr>
            <p:cNvPr id="121881" name="Oval 64">
              <a:extLst>
                <a:ext uri="{FF2B5EF4-FFF2-40B4-BE49-F238E27FC236}">
                  <a16:creationId xmlns:a16="http://schemas.microsoft.com/office/drawing/2014/main" id="{A62D3089-4488-43F0-95F6-6CF99A8A7804}"/>
                </a:ext>
              </a:extLst>
            </p:cNvPr>
            <p:cNvSpPr>
              <a:spLocks noChangeArrowheads="1"/>
            </p:cNvSpPr>
            <p:nvPr/>
          </p:nvSpPr>
          <p:spPr bwMode="auto">
            <a:xfrm>
              <a:off x="3360" y="307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19</a:t>
              </a:r>
              <a:endParaRPr kumimoji="0" lang="zh-CN" altLang="en-US" sz="2400">
                <a:latin typeface="Times New Roman" panose="02020603050405020304" pitchFamily="18" charset="0"/>
              </a:endParaRPr>
            </a:p>
          </p:txBody>
        </p:sp>
        <p:sp>
          <p:nvSpPr>
            <p:cNvPr id="299073" name="Text Box 65">
              <a:extLst>
                <a:ext uri="{FF2B5EF4-FFF2-40B4-BE49-F238E27FC236}">
                  <a16:creationId xmlns:a16="http://schemas.microsoft.com/office/drawing/2014/main" id="{299B0B44-B1BC-4911-AAA5-395BD7A16B2A}"/>
                </a:ext>
              </a:extLst>
            </p:cNvPr>
            <p:cNvSpPr txBox="1">
              <a:spLocks noChangeArrowheads="1"/>
            </p:cNvSpPr>
            <p:nvPr/>
          </p:nvSpPr>
          <p:spPr bwMode="auto">
            <a:xfrm>
              <a:off x="3840" y="1968"/>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121883" name="Oval 66">
              <a:extLst>
                <a:ext uri="{FF2B5EF4-FFF2-40B4-BE49-F238E27FC236}">
                  <a16:creationId xmlns:a16="http://schemas.microsoft.com/office/drawing/2014/main" id="{05BCCA42-EA4E-4810-B8AD-86C37B5A0737}"/>
                </a:ext>
              </a:extLst>
            </p:cNvPr>
            <p:cNvSpPr>
              <a:spLocks noChangeArrowheads="1"/>
            </p:cNvSpPr>
            <p:nvPr/>
          </p:nvSpPr>
          <p:spPr bwMode="auto">
            <a:xfrm>
              <a:off x="3600" y="2160"/>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21</a:t>
              </a:r>
              <a:endParaRPr kumimoji="0" lang="zh-CN" altLang="en-US" sz="2400">
                <a:latin typeface="Times New Roman" panose="02020603050405020304" pitchFamily="18"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88C0032-B347-4CFC-A723-254C3429060B}"/>
              </a:ext>
            </a:extLst>
          </p:cNvPr>
          <p:cNvSpPr>
            <a:spLocks noGrp="1" noChangeArrowheads="1"/>
          </p:cNvSpPr>
          <p:nvPr>
            <p:ph type="title"/>
          </p:nvPr>
        </p:nvSpPr>
        <p:spPr>
          <a:xfrm>
            <a:off x="381000" y="1828800"/>
            <a:ext cx="8548688"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二、二叉排序树(查找函数)中结点结构定义</a:t>
            </a:r>
          </a:p>
        </p:txBody>
      </p:sp>
      <p:sp>
        <p:nvSpPr>
          <p:cNvPr id="54275" name="Text Box 3">
            <a:extLst>
              <a:ext uri="{FF2B5EF4-FFF2-40B4-BE49-F238E27FC236}">
                <a16:creationId xmlns:a16="http://schemas.microsoft.com/office/drawing/2014/main" id="{0FDE8012-B41A-4912-AC95-0AA0BFC96C2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FB8415F-76AE-4BFB-AF45-2F158F961A57}" type="slidenum">
              <a:rPr lang="zh-CN" altLang="en-US" sz="2400"/>
              <a:pPr algn="r" eaLnBrk="1" hangingPunct="1">
                <a:spcBef>
                  <a:spcPct val="50000"/>
                </a:spcBef>
                <a:buClrTx/>
                <a:buSzTx/>
                <a:buFontTx/>
                <a:buNone/>
              </a:pPr>
              <a:t>5</a:t>
            </a:fld>
            <a:endParaRPr lang="en-US" altLang="zh-CN" sz="2400"/>
          </a:p>
        </p:txBody>
      </p:sp>
      <p:sp>
        <p:nvSpPr>
          <p:cNvPr id="54276" name="Text Box 4">
            <a:extLst>
              <a:ext uri="{FF2B5EF4-FFF2-40B4-BE49-F238E27FC236}">
                <a16:creationId xmlns:a16="http://schemas.microsoft.com/office/drawing/2014/main" id="{FDADFC1A-72CF-422E-8047-588E7BB91DE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54277" name="Rectangle 5">
            <a:extLst>
              <a:ext uri="{FF2B5EF4-FFF2-40B4-BE49-F238E27FC236}">
                <a16:creationId xmlns:a16="http://schemas.microsoft.com/office/drawing/2014/main" id="{7C37DCBC-A7F3-48A3-A49D-3124BB9C81C0}"/>
              </a:ext>
            </a:extLst>
          </p:cNvPr>
          <p:cNvSpPr>
            <a:spLocks noGrp="1" noChangeArrowheads="1"/>
          </p:cNvSpPr>
          <p:nvPr>
            <p:ph type="body" idx="1"/>
          </p:nvPr>
        </p:nvSpPr>
        <p:spPr>
          <a:xfrm>
            <a:off x="468313" y="2590800"/>
            <a:ext cx="8318500" cy="1126232"/>
          </a:xfrm>
        </p:spPr>
        <p:txBody>
          <a:bodyPr/>
          <a:lstStyle/>
          <a:p>
            <a:pPr algn="just" eaLnBrk="1" hangingPunct="1">
              <a:lnSpc>
                <a:spcPct val="90000"/>
              </a:lnSpc>
              <a:spcBef>
                <a:spcPct val="50000"/>
              </a:spcBef>
            </a:pPr>
            <a:r>
              <a:rPr lang="zh-CN" altLang="en-US" b="1" dirty="0">
                <a:latin typeface="黑体" panose="02010609060101010101" pitchFamily="49" charset="-122"/>
                <a:ea typeface="黑体" panose="02010609060101010101" pitchFamily="49" charset="-122"/>
              </a:rPr>
              <a:t>二叉排序树通常采用二叉链表的形式进行存储，其</a:t>
            </a:r>
            <a:r>
              <a:rPr lang="zh-CN" altLang="en-US"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结点结构</a:t>
            </a:r>
            <a:r>
              <a:rPr lang="zh-CN" altLang="en-US" b="1" dirty="0">
                <a:latin typeface="黑体" panose="02010609060101010101" pitchFamily="49" charset="-122"/>
                <a:ea typeface="黑体" panose="02010609060101010101" pitchFamily="49" charset="-122"/>
              </a:rPr>
              <a:t>定义如下：</a:t>
            </a:r>
          </a:p>
        </p:txBody>
      </p:sp>
      <p:sp>
        <p:nvSpPr>
          <p:cNvPr id="54278" name="Rectangle 6">
            <a:extLst>
              <a:ext uri="{FF2B5EF4-FFF2-40B4-BE49-F238E27FC236}">
                <a16:creationId xmlns:a16="http://schemas.microsoft.com/office/drawing/2014/main" id="{387B1F75-CEB8-478F-B7EA-5662653072F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000" b="1">
                <a:solidFill>
                  <a:schemeClr val="tx2"/>
                </a:solidFill>
                <a:latin typeface="Times New Roman" panose="02020603050405020304" pitchFamily="18" charset="0"/>
                <a:ea typeface="黑体" panose="02010609060101010101" pitchFamily="49" charset="-122"/>
              </a:rPr>
              <a:t>第９章　查找</a:t>
            </a:r>
          </a:p>
        </p:txBody>
      </p:sp>
      <p:sp>
        <p:nvSpPr>
          <p:cNvPr id="7" name="Rectangle 5">
            <a:extLst>
              <a:ext uri="{FF2B5EF4-FFF2-40B4-BE49-F238E27FC236}">
                <a16:creationId xmlns:a16="http://schemas.microsoft.com/office/drawing/2014/main" id="{0A218F97-AD9E-48B6-8503-66A0738DECF0}"/>
              </a:ext>
            </a:extLst>
          </p:cNvPr>
          <p:cNvSpPr txBox="1">
            <a:spLocks noChangeArrowheads="1"/>
          </p:cNvSpPr>
          <p:nvPr/>
        </p:nvSpPr>
        <p:spPr bwMode="auto">
          <a:xfrm>
            <a:off x="754534" y="3692642"/>
            <a:ext cx="7634932" cy="283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eaLnBrk="1" hangingPunct="1">
              <a:spcBef>
                <a:spcPct val="0"/>
              </a:spcBef>
              <a:buFont typeface="Wingdings" panose="05000000000000000000" pitchFamily="2" charset="2"/>
              <a:buNone/>
            </a:pPr>
            <a:r>
              <a:rPr lang="en-US" altLang="zh-CN" sz="2800" b="1" kern="0" dirty="0">
                <a:latin typeface="黑体" panose="02010609060101010101" pitchFamily="49" charset="-122"/>
                <a:ea typeface="黑体" panose="02010609060101010101" pitchFamily="49" charset="-122"/>
              </a:rPr>
              <a:t> class BiNode{</a:t>
            </a:r>
          </a:p>
          <a:p>
            <a:pPr algn="just" eaLnBrk="1" hangingPunct="1">
              <a:spcBef>
                <a:spcPct val="0"/>
              </a:spcBef>
              <a:buFont typeface="Wingdings" panose="05000000000000000000" pitchFamily="2" charset="2"/>
              <a:buNone/>
            </a:pPr>
            <a:r>
              <a:rPr lang="en-US" altLang="zh-CN" sz="2800" b="1" kern="0" dirty="0">
                <a:latin typeface="黑体" panose="02010609060101010101" pitchFamily="49" charset="-122"/>
                <a:ea typeface="黑体" panose="02010609060101010101" pitchFamily="49" charset="-122"/>
              </a:rPr>
              <a:t> public:</a:t>
            </a:r>
          </a:p>
          <a:p>
            <a:pPr algn="just" eaLnBrk="1" hangingPunct="1">
              <a:spcBef>
                <a:spcPct val="0"/>
              </a:spcBef>
              <a:buFont typeface="Wingdings" panose="05000000000000000000" pitchFamily="2" charset="2"/>
              <a:buNone/>
            </a:pPr>
            <a:r>
              <a:rPr lang="en-US" altLang="zh-CN" sz="2800" b="1" kern="0" dirty="0">
                <a:latin typeface="黑体" panose="02010609060101010101" pitchFamily="49" charset="-122"/>
                <a:ea typeface="黑体" panose="02010609060101010101" pitchFamily="49" charset="-122"/>
              </a:rPr>
              <a:t>     int data;</a:t>
            </a:r>
          </a:p>
          <a:p>
            <a:pPr algn="just" eaLnBrk="1" hangingPunct="1">
              <a:spcBef>
                <a:spcPct val="0"/>
              </a:spcBef>
              <a:buFont typeface="Wingdings" panose="05000000000000000000" pitchFamily="2" charset="2"/>
              <a:buNone/>
            </a:pPr>
            <a:r>
              <a:rPr lang="en-US" altLang="zh-CN" sz="2800" b="1" kern="0" dirty="0">
                <a:latin typeface="黑体" panose="02010609060101010101" pitchFamily="49" charset="-122"/>
                <a:ea typeface="黑体" panose="02010609060101010101" pitchFamily="49" charset="-122"/>
              </a:rPr>
              <a:t>     BiNode *</a:t>
            </a:r>
            <a:r>
              <a:rPr lang="en-US" altLang="zh-CN" sz="2800" b="1" kern="0" dirty="0" err="1">
                <a:latin typeface="黑体" panose="02010609060101010101" pitchFamily="49" charset="-122"/>
                <a:ea typeface="黑体" panose="02010609060101010101" pitchFamily="49" charset="-122"/>
              </a:rPr>
              <a:t>lChild</a:t>
            </a:r>
            <a:r>
              <a:rPr lang="en-US" altLang="zh-CN" sz="2800" b="1" kern="0" dirty="0">
                <a:latin typeface="黑体" panose="02010609060101010101" pitchFamily="49" charset="-122"/>
                <a:ea typeface="黑体" panose="02010609060101010101" pitchFamily="49" charset="-122"/>
              </a:rPr>
              <a:t>,*</a:t>
            </a:r>
            <a:r>
              <a:rPr lang="en-US" altLang="zh-CN" sz="2800" b="1" kern="0" dirty="0" err="1">
                <a:latin typeface="黑体" panose="02010609060101010101" pitchFamily="49" charset="-122"/>
                <a:ea typeface="黑体" panose="02010609060101010101" pitchFamily="49" charset="-122"/>
              </a:rPr>
              <a:t>rChild</a:t>
            </a:r>
            <a:r>
              <a:rPr lang="en-US" altLang="zh-CN" sz="2800" b="1" kern="0" dirty="0">
                <a:latin typeface="黑体" panose="02010609060101010101" pitchFamily="49" charset="-122"/>
                <a:ea typeface="黑体" panose="02010609060101010101" pitchFamily="49" charset="-122"/>
              </a:rPr>
              <a:t>;</a:t>
            </a:r>
          </a:p>
          <a:p>
            <a:pPr algn="just" eaLnBrk="1" hangingPunct="1">
              <a:spcBef>
                <a:spcPct val="0"/>
              </a:spcBef>
              <a:buFont typeface="Wingdings" panose="05000000000000000000" pitchFamily="2" charset="2"/>
              <a:buNone/>
            </a:pPr>
            <a:r>
              <a:rPr lang="en-US" altLang="zh-CN" sz="2800" b="1" kern="0" dirty="0">
                <a:latin typeface="黑体" panose="02010609060101010101" pitchFamily="49" charset="-122"/>
                <a:ea typeface="黑体" panose="02010609060101010101" pitchFamily="49" charset="-122"/>
              </a:rPr>
              <a:t>     BiNode():</a:t>
            </a:r>
            <a:r>
              <a:rPr lang="en-US" altLang="zh-CN" sz="2800" b="1" kern="0" dirty="0" err="1">
                <a:latin typeface="黑体" panose="02010609060101010101" pitchFamily="49" charset="-122"/>
                <a:ea typeface="黑体" panose="02010609060101010101" pitchFamily="49" charset="-122"/>
              </a:rPr>
              <a:t>lChild</a:t>
            </a:r>
            <a:r>
              <a:rPr lang="en-US" altLang="zh-CN" sz="2800" b="1" kern="0" dirty="0">
                <a:latin typeface="黑体" panose="02010609060101010101" pitchFamily="49" charset="-122"/>
                <a:ea typeface="黑体" panose="02010609060101010101" pitchFamily="49" charset="-122"/>
              </a:rPr>
              <a:t>(NULL),</a:t>
            </a:r>
            <a:r>
              <a:rPr lang="en-US" altLang="zh-CN" sz="2800" b="1" kern="0" dirty="0" err="1">
                <a:latin typeface="黑体" panose="02010609060101010101" pitchFamily="49" charset="-122"/>
                <a:ea typeface="黑体" panose="02010609060101010101" pitchFamily="49" charset="-122"/>
              </a:rPr>
              <a:t>rChild</a:t>
            </a:r>
            <a:r>
              <a:rPr lang="en-US" altLang="zh-CN" sz="2800" b="1" kern="0" dirty="0">
                <a:latin typeface="黑体" panose="02010609060101010101" pitchFamily="49" charset="-122"/>
                <a:ea typeface="黑体" panose="02010609060101010101" pitchFamily="49" charset="-122"/>
              </a:rPr>
              <a:t>(NULL){}</a:t>
            </a:r>
          </a:p>
          <a:p>
            <a:pPr algn="just" eaLnBrk="1" hangingPunct="1">
              <a:spcBef>
                <a:spcPct val="0"/>
              </a:spcBef>
              <a:buFont typeface="Wingdings" panose="05000000000000000000" pitchFamily="2" charset="2"/>
              <a:buNone/>
            </a:pPr>
            <a:r>
              <a:rPr lang="en-US" altLang="zh-CN" sz="2800" b="1" kern="0" dirty="0">
                <a:latin typeface="黑体" panose="02010609060101010101" pitchFamily="49" charset="-122"/>
                <a:ea typeface="黑体" panose="02010609060101010101" pitchFamily="49" charset="-122"/>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09BBA551-A23D-473D-B69D-14EC5E11D405}"/>
              </a:ext>
            </a:extLst>
          </p:cNvPr>
          <p:cNvSpPr>
            <a:spLocks noGrp="1" noChangeArrowheads="1"/>
          </p:cNvSpPr>
          <p:nvPr>
            <p:ph type="title"/>
          </p:nvPr>
        </p:nvSpPr>
        <p:spPr>
          <a:xfrm>
            <a:off x="457200" y="1981200"/>
            <a:ext cx="70866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(续例</a:t>
            </a:r>
            <a:r>
              <a:rPr lang="en-US" altLang="zh-CN" sz="3200">
                <a:latin typeface="黑体" panose="02010609060101010101" pitchFamily="49" charset="-122"/>
                <a:ea typeface="黑体" panose="02010609060101010101" pitchFamily="49" charset="-122"/>
              </a:rPr>
              <a:t>)</a:t>
            </a:r>
          </a:p>
        </p:txBody>
      </p:sp>
      <p:sp>
        <p:nvSpPr>
          <p:cNvPr id="122883" name="Text Box 3">
            <a:extLst>
              <a:ext uri="{FF2B5EF4-FFF2-40B4-BE49-F238E27FC236}">
                <a16:creationId xmlns:a16="http://schemas.microsoft.com/office/drawing/2014/main" id="{83B0CA53-0DE8-414C-89ED-12814536709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229A2B6-76FD-490B-A5CC-0DED2729BFEE}" type="slidenum">
              <a:rPr lang="zh-CN" altLang="en-US" sz="2400"/>
              <a:pPr algn="r" eaLnBrk="1" hangingPunct="1">
                <a:spcBef>
                  <a:spcPct val="50000"/>
                </a:spcBef>
                <a:buClrTx/>
                <a:buSzTx/>
                <a:buFontTx/>
                <a:buNone/>
              </a:pPr>
              <a:t>50</a:t>
            </a:fld>
            <a:endParaRPr lang="en-US" altLang="zh-CN" sz="2400"/>
          </a:p>
        </p:txBody>
      </p:sp>
      <p:sp>
        <p:nvSpPr>
          <p:cNvPr id="122884" name="Text Box 4">
            <a:extLst>
              <a:ext uri="{FF2B5EF4-FFF2-40B4-BE49-F238E27FC236}">
                <a16:creationId xmlns:a16="http://schemas.microsoft.com/office/drawing/2014/main" id="{E68F9B56-5382-4E77-BF80-CEB1159FB8E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22885" name="Rectangle 5">
            <a:extLst>
              <a:ext uri="{FF2B5EF4-FFF2-40B4-BE49-F238E27FC236}">
                <a16:creationId xmlns:a16="http://schemas.microsoft.com/office/drawing/2014/main" id="{9BE7355D-8610-4C2E-AD09-88467CCDDE46}"/>
              </a:ext>
            </a:extLst>
          </p:cNvPr>
          <p:cNvSpPr>
            <a:spLocks noGrp="1" noChangeArrowheads="1"/>
          </p:cNvSpPr>
          <p:nvPr>
            <p:ph type="body" idx="1"/>
          </p:nvPr>
        </p:nvSpPr>
        <p:spPr>
          <a:xfrm>
            <a:off x="381000" y="2590800"/>
            <a:ext cx="8763000" cy="42672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继续插入</a:t>
            </a:r>
            <a:r>
              <a:rPr lang="zh-CN" altLang="en-US" b="1">
                <a:solidFill>
                  <a:schemeClr val="hlink"/>
                </a:solidFill>
                <a:latin typeface="黑体" panose="02010609060101010101" pitchFamily="49" charset="-122"/>
                <a:ea typeface="黑体" panose="02010609060101010101" pitchFamily="49" charset="-122"/>
              </a:rPr>
              <a:t>56</a:t>
            </a:r>
            <a:r>
              <a:rPr lang="zh-CN" altLang="en-US" b="1">
                <a:latin typeface="黑体" panose="02010609060101010101" pitchFamily="49" charset="-122"/>
                <a:ea typeface="黑体" panose="02010609060101010101" pitchFamily="49" charset="-122"/>
              </a:rPr>
              <a:t>。</a:t>
            </a:r>
          </a:p>
        </p:txBody>
      </p:sp>
      <p:sp>
        <p:nvSpPr>
          <p:cNvPr id="122886" name="Rectangle 6">
            <a:extLst>
              <a:ext uri="{FF2B5EF4-FFF2-40B4-BE49-F238E27FC236}">
                <a16:creationId xmlns:a16="http://schemas.microsoft.com/office/drawing/2014/main" id="{209AF8FA-4392-4348-90F5-1900ADC2583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122887" name="Text Box 8">
            <a:extLst>
              <a:ext uri="{FF2B5EF4-FFF2-40B4-BE49-F238E27FC236}">
                <a16:creationId xmlns:a16="http://schemas.microsoft.com/office/drawing/2014/main" id="{EECB030B-B3D8-4973-B57E-4B13A01F4BCE}"/>
              </a:ext>
            </a:extLst>
          </p:cNvPr>
          <p:cNvSpPr txBox="1">
            <a:spLocks noChangeArrowheads="1"/>
          </p:cNvSpPr>
          <p:nvPr/>
        </p:nvSpPr>
        <p:spPr bwMode="auto">
          <a:xfrm>
            <a:off x="4267200" y="6400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9</a:t>
            </a:r>
          </a:p>
        </p:txBody>
      </p:sp>
      <p:sp>
        <p:nvSpPr>
          <p:cNvPr id="122888" name="AutoShape 29">
            <a:extLst>
              <a:ext uri="{FF2B5EF4-FFF2-40B4-BE49-F238E27FC236}">
                <a16:creationId xmlns:a16="http://schemas.microsoft.com/office/drawing/2014/main" id="{E32EEB2A-5211-413F-9859-C117CFE810E4}"/>
              </a:ext>
            </a:extLst>
          </p:cNvPr>
          <p:cNvSpPr>
            <a:spLocks noChangeArrowheads="1"/>
          </p:cNvSpPr>
          <p:nvPr/>
        </p:nvSpPr>
        <p:spPr bwMode="auto">
          <a:xfrm>
            <a:off x="4191000" y="4876800"/>
            <a:ext cx="1219200" cy="228600"/>
          </a:xfrm>
          <a:prstGeom prst="rightArrow">
            <a:avLst>
              <a:gd name="adj1" fmla="val 50000"/>
              <a:gd name="adj2" fmla="val 133333"/>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00062" name="Text Box 30">
            <a:extLst>
              <a:ext uri="{FF2B5EF4-FFF2-40B4-BE49-F238E27FC236}">
                <a16:creationId xmlns:a16="http://schemas.microsoft.com/office/drawing/2014/main" id="{EB8ADD0C-1A42-4D7F-9DF4-6B35968FAD4B}"/>
              </a:ext>
            </a:extLst>
          </p:cNvPr>
          <p:cNvSpPr txBox="1">
            <a:spLocks noChangeArrowheads="1"/>
          </p:cNvSpPr>
          <p:nvPr/>
        </p:nvSpPr>
        <p:spPr bwMode="auto">
          <a:xfrm>
            <a:off x="4038600" y="4419600"/>
            <a:ext cx="1409700" cy="457200"/>
          </a:xfrm>
          <a:prstGeom prst="rect">
            <a:avLst/>
          </a:prstGeom>
          <a:noFill/>
          <a:ln w="9525">
            <a:noFill/>
            <a:miter lim="800000"/>
            <a:headEnd/>
            <a:tailEnd/>
          </a:ln>
          <a:effectLst/>
        </p:spPr>
        <p:txBody>
          <a:bodyPr wrap="none">
            <a:spAutoFit/>
          </a:bodyPr>
          <a:lstStyle/>
          <a:p>
            <a:pPr eaLnBrk="1" hangingPunct="1">
              <a:defRPr/>
            </a:pPr>
            <a:r>
              <a:rPr kumimoji="0" lang="zh-CN" altLang="en-US" b="1">
                <a:effectLst>
                  <a:outerShdw blurRad="38100" dist="38100" dir="2700000" algn="tl">
                    <a:srgbClr val="C0C0C0"/>
                  </a:outerShdw>
                </a:effectLst>
                <a:latin typeface="Times New Roman" pitchFamily="18" charset="0"/>
                <a:ea typeface="仿宋_GB2312" pitchFamily="49" charset="-122"/>
              </a:rPr>
              <a:t>左右双旋</a:t>
            </a:r>
            <a:endParaRPr kumimoji="0" lang="zh-CN" altLang="en-US">
              <a:latin typeface="Times New Roman" pitchFamily="18" charset="0"/>
            </a:endParaRPr>
          </a:p>
        </p:txBody>
      </p:sp>
      <p:grpSp>
        <p:nvGrpSpPr>
          <p:cNvPr id="122890" name="Group 31">
            <a:extLst>
              <a:ext uri="{FF2B5EF4-FFF2-40B4-BE49-F238E27FC236}">
                <a16:creationId xmlns:a16="http://schemas.microsoft.com/office/drawing/2014/main" id="{08F34A25-35CC-4C49-B5A9-2AB0BF8E4472}"/>
              </a:ext>
            </a:extLst>
          </p:cNvPr>
          <p:cNvGrpSpPr>
            <a:grpSpLocks/>
          </p:cNvGrpSpPr>
          <p:nvPr/>
        </p:nvGrpSpPr>
        <p:grpSpPr bwMode="auto">
          <a:xfrm>
            <a:off x="1143000" y="3486150"/>
            <a:ext cx="2971800" cy="3276600"/>
            <a:chOff x="384" y="432"/>
            <a:chExt cx="2064" cy="2448"/>
          </a:xfrm>
        </p:grpSpPr>
        <p:sp>
          <p:nvSpPr>
            <p:cNvPr id="122914" name="Line 32">
              <a:extLst>
                <a:ext uri="{FF2B5EF4-FFF2-40B4-BE49-F238E27FC236}">
                  <a16:creationId xmlns:a16="http://schemas.microsoft.com/office/drawing/2014/main" id="{21600B21-A683-4FAF-848E-64EAECF8FC3C}"/>
                </a:ext>
              </a:extLst>
            </p:cNvPr>
            <p:cNvSpPr>
              <a:spLocks noChangeShapeType="1"/>
            </p:cNvSpPr>
            <p:nvPr/>
          </p:nvSpPr>
          <p:spPr bwMode="auto">
            <a:xfrm>
              <a:off x="1536" y="864"/>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15" name="Line 33">
              <a:extLst>
                <a:ext uri="{FF2B5EF4-FFF2-40B4-BE49-F238E27FC236}">
                  <a16:creationId xmlns:a16="http://schemas.microsoft.com/office/drawing/2014/main" id="{AFC140D8-93FA-4DD4-99B8-B56B374F428F}"/>
                </a:ext>
              </a:extLst>
            </p:cNvPr>
            <p:cNvSpPr>
              <a:spLocks noChangeShapeType="1"/>
            </p:cNvSpPr>
            <p:nvPr/>
          </p:nvSpPr>
          <p:spPr bwMode="auto">
            <a:xfrm flipH="1">
              <a:off x="1296" y="1776"/>
              <a:ext cx="192" cy="33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16" name="Line 34">
              <a:extLst>
                <a:ext uri="{FF2B5EF4-FFF2-40B4-BE49-F238E27FC236}">
                  <a16:creationId xmlns:a16="http://schemas.microsoft.com/office/drawing/2014/main" id="{0070673E-C69E-438F-A69C-F09468F843B7}"/>
                </a:ext>
              </a:extLst>
            </p:cNvPr>
            <p:cNvSpPr>
              <a:spLocks noChangeShapeType="1"/>
            </p:cNvSpPr>
            <p:nvPr/>
          </p:nvSpPr>
          <p:spPr bwMode="auto">
            <a:xfrm>
              <a:off x="1008" y="1344"/>
              <a:ext cx="144" cy="24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17" name="Line 35">
              <a:extLst>
                <a:ext uri="{FF2B5EF4-FFF2-40B4-BE49-F238E27FC236}">
                  <a16:creationId xmlns:a16="http://schemas.microsoft.com/office/drawing/2014/main" id="{FB79F64A-B231-410B-A30E-DE1DE63AB3DE}"/>
                </a:ext>
              </a:extLst>
            </p:cNvPr>
            <p:cNvSpPr>
              <a:spLocks noChangeShapeType="1"/>
            </p:cNvSpPr>
            <p:nvPr/>
          </p:nvSpPr>
          <p:spPr bwMode="auto">
            <a:xfrm flipH="1">
              <a:off x="1632" y="1344"/>
              <a:ext cx="144" cy="24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18" name="Line 36">
              <a:extLst>
                <a:ext uri="{FF2B5EF4-FFF2-40B4-BE49-F238E27FC236}">
                  <a16:creationId xmlns:a16="http://schemas.microsoft.com/office/drawing/2014/main" id="{22F60478-0C35-41CA-A645-988E514F5607}"/>
                </a:ext>
              </a:extLst>
            </p:cNvPr>
            <p:cNvSpPr>
              <a:spLocks noChangeShapeType="1"/>
            </p:cNvSpPr>
            <p:nvPr/>
          </p:nvSpPr>
          <p:spPr bwMode="auto">
            <a:xfrm>
              <a:off x="1344" y="2304"/>
              <a:ext cx="288"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19" name="Line 37">
              <a:extLst>
                <a:ext uri="{FF2B5EF4-FFF2-40B4-BE49-F238E27FC236}">
                  <a16:creationId xmlns:a16="http://schemas.microsoft.com/office/drawing/2014/main" id="{B340630A-B6C2-4453-AF6C-492F2F6C9AF1}"/>
                </a:ext>
              </a:extLst>
            </p:cNvPr>
            <p:cNvSpPr>
              <a:spLocks noChangeShapeType="1"/>
            </p:cNvSpPr>
            <p:nvPr/>
          </p:nvSpPr>
          <p:spPr bwMode="auto">
            <a:xfrm>
              <a:off x="1968" y="1344"/>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20" name="Oval 38">
              <a:extLst>
                <a:ext uri="{FF2B5EF4-FFF2-40B4-BE49-F238E27FC236}">
                  <a16:creationId xmlns:a16="http://schemas.microsoft.com/office/drawing/2014/main" id="{DF09A1C3-E0F7-4AE4-A02A-F612EF14FC2E}"/>
                </a:ext>
              </a:extLst>
            </p:cNvPr>
            <p:cNvSpPr>
              <a:spLocks noChangeArrowheads="1"/>
            </p:cNvSpPr>
            <p:nvPr/>
          </p:nvSpPr>
          <p:spPr bwMode="auto">
            <a:xfrm>
              <a:off x="1488" y="259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rPr>
                <a:t>56</a:t>
              </a:r>
              <a:endParaRPr kumimoji="0" lang="zh-CN" altLang="en-US" sz="2400">
                <a:latin typeface="Times New Roman" panose="02020603050405020304" pitchFamily="18" charset="0"/>
              </a:endParaRPr>
            </a:p>
          </p:txBody>
        </p:sp>
        <p:sp>
          <p:nvSpPr>
            <p:cNvPr id="300071" name="Text Box 39">
              <a:extLst>
                <a:ext uri="{FF2B5EF4-FFF2-40B4-BE49-F238E27FC236}">
                  <a16:creationId xmlns:a16="http://schemas.microsoft.com/office/drawing/2014/main" id="{EE626DE4-B123-421B-860C-5C00FA372DDD}"/>
                </a:ext>
              </a:extLst>
            </p:cNvPr>
            <p:cNvSpPr txBox="1">
              <a:spLocks noChangeArrowheads="1"/>
            </p:cNvSpPr>
            <p:nvPr/>
          </p:nvSpPr>
          <p:spPr bwMode="auto">
            <a:xfrm>
              <a:off x="1516" y="432"/>
              <a:ext cx="303" cy="342"/>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9900"/>
                  </a:solidFill>
                  <a:effectLst>
                    <a:outerShdw blurRad="38100" dist="38100" dir="2700000" algn="tl">
                      <a:srgbClr val="C0C0C0"/>
                    </a:outerShdw>
                  </a:effectLst>
                  <a:latin typeface="Times New Roman" pitchFamily="18" charset="0"/>
                </a:rPr>
                <a:t>-2</a:t>
              </a:r>
              <a:endParaRPr kumimoji="0" lang="zh-CN" altLang="en-US">
                <a:solidFill>
                  <a:srgbClr val="009900"/>
                </a:solidFill>
                <a:latin typeface="Times New Roman" pitchFamily="18" charset="0"/>
              </a:endParaRPr>
            </a:p>
          </p:txBody>
        </p:sp>
        <p:sp>
          <p:nvSpPr>
            <p:cNvPr id="122922" name="Line 40">
              <a:extLst>
                <a:ext uri="{FF2B5EF4-FFF2-40B4-BE49-F238E27FC236}">
                  <a16:creationId xmlns:a16="http://schemas.microsoft.com/office/drawing/2014/main" id="{60B64F74-43FC-4622-9C41-C036F837EDA8}"/>
                </a:ext>
              </a:extLst>
            </p:cNvPr>
            <p:cNvSpPr>
              <a:spLocks noChangeShapeType="1"/>
            </p:cNvSpPr>
            <p:nvPr/>
          </p:nvSpPr>
          <p:spPr bwMode="auto">
            <a:xfrm flipH="1">
              <a:off x="528" y="1296"/>
              <a:ext cx="384"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23" name="Oval 41">
              <a:extLst>
                <a:ext uri="{FF2B5EF4-FFF2-40B4-BE49-F238E27FC236}">
                  <a16:creationId xmlns:a16="http://schemas.microsoft.com/office/drawing/2014/main" id="{2008EC3B-3124-4900-8673-B1E80964D071}"/>
                </a:ext>
              </a:extLst>
            </p:cNvPr>
            <p:cNvSpPr>
              <a:spLocks noChangeArrowheads="1"/>
            </p:cNvSpPr>
            <p:nvPr/>
          </p:nvSpPr>
          <p:spPr bwMode="auto">
            <a:xfrm>
              <a:off x="384"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122924" name="Oval 42">
              <a:extLst>
                <a:ext uri="{FF2B5EF4-FFF2-40B4-BE49-F238E27FC236}">
                  <a16:creationId xmlns:a16="http://schemas.microsoft.com/office/drawing/2014/main" id="{FBB7B01D-5639-429D-ADAC-1EA844C7B8FB}"/>
                </a:ext>
              </a:extLst>
            </p:cNvPr>
            <p:cNvSpPr>
              <a:spLocks noChangeArrowheads="1"/>
            </p:cNvSpPr>
            <p:nvPr/>
          </p:nvSpPr>
          <p:spPr bwMode="auto">
            <a:xfrm>
              <a:off x="1728" y="110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75</a:t>
              </a:r>
              <a:endParaRPr kumimoji="0" lang="zh-CN" altLang="en-US" sz="2400">
                <a:latin typeface="Times New Roman" panose="02020603050405020304" pitchFamily="18" charset="0"/>
              </a:endParaRPr>
            </a:p>
          </p:txBody>
        </p:sp>
        <p:sp>
          <p:nvSpPr>
            <p:cNvPr id="122925" name="Oval 43">
              <a:extLst>
                <a:ext uri="{FF2B5EF4-FFF2-40B4-BE49-F238E27FC236}">
                  <a16:creationId xmlns:a16="http://schemas.microsoft.com/office/drawing/2014/main" id="{9A46D120-C496-44D3-BA60-0CF465E6C1FD}"/>
                </a:ext>
              </a:extLst>
            </p:cNvPr>
            <p:cNvSpPr>
              <a:spLocks noChangeArrowheads="1"/>
            </p:cNvSpPr>
            <p:nvPr/>
          </p:nvSpPr>
          <p:spPr bwMode="auto">
            <a:xfrm>
              <a:off x="1440"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ea typeface="MS Hei"/>
                  <a:cs typeface="MS Hei"/>
                </a:rPr>
                <a:t>64</a:t>
              </a:r>
              <a:endParaRPr kumimoji="0" lang="zh-CN" altLang="en-US" sz="2400">
                <a:latin typeface="Times New Roman" panose="02020603050405020304" pitchFamily="18" charset="0"/>
              </a:endParaRPr>
            </a:p>
          </p:txBody>
        </p:sp>
        <p:sp>
          <p:nvSpPr>
            <p:cNvPr id="300076" name="Text Box 44">
              <a:extLst>
                <a:ext uri="{FF2B5EF4-FFF2-40B4-BE49-F238E27FC236}">
                  <a16:creationId xmlns:a16="http://schemas.microsoft.com/office/drawing/2014/main" id="{E728151B-C3E4-4E62-9C17-0913CBD54CD5}"/>
                </a:ext>
              </a:extLst>
            </p:cNvPr>
            <p:cNvSpPr txBox="1">
              <a:spLocks noChangeArrowheads="1"/>
            </p:cNvSpPr>
            <p:nvPr/>
          </p:nvSpPr>
          <p:spPr bwMode="auto">
            <a:xfrm>
              <a:off x="1392" y="1248"/>
              <a:ext cx="342" cy="342"/>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9900"/>
                  </a:solidFill>
                  <a:effectLst>
                    <a:outerShdw blurRad="38100" dist="38100" dir="2700000" algn="tl">
                      <a:srgbClr val="C0C0C0"/>
                    </a:outerShdw>
                  </a:effectLst>
                  <a:latin typeface="楷体_GB2312" pitchFamily="49" charset="-122"/>
                  <a:ea typeface="楷体_GB2312" pitchFamily="49" charset="-122"/>
                </a:rPr>
                <a:t>+</a:t>
              </a:r>
              <a:r>
                <a:rPr kumimoji="0" lang="zh-CN" altLang="en-US" b="1">
                  <a:solidFill>
                    <a:srgbClr val="009900"/>
                  </a:solidFill>
                  <a:effectLst>
                    <a:outerShdw blurRad="38100" dist="38100" dir="2700000" algn="tl">
                      <a:srgbClr val="C0C0C0"/>
                    </a:outerShdw>
                  </a:effectLst>
                  <a:latin typeface="Times New Roman" pitchFamily="18" charset="0"/>
                </a:rPr>
                <a:t>2</a:t>
              </a:r>
              <a:endParaRPr kumimoji="0" lang="zh-CN" altLang="en-US">
                <a:solidFill>
                  <a:srgbClr val="009900"/>
                </a:solidFill>
                <a:latin typeface="Times New Roman" pitchFamily="18" charset="0"/>
              </a:endParaRPr>
            </a:p>
          </p:txBody>
        </p:sp>
        <p:sp>
          <p:nvSpPr>
            <p:cNvPr id="300077" name="Text Box 45">
              <a:extLst>
                <a:ext uri="{FF2B5EF4-FFF2-40B4-BE49-F238E27FC236}">
                  <a16:creationId xmlns:a16="http://schemas.microsoft.com/office/drawing/2014/main" id="{A3096193-DAA7-44BD-9899-92C383CDB78D}"/>
                </a:ext>
              </a:extLst>
            </p:cNvPr>
            <p:cNvSpPr txBox="1">
              <a:spLocks noChangeArrowheads="1"/>
            </p:cNvSpPr>
            <p:nvPr/>
          </p:nvSpPr>
          <p:spPr bwMode="auto">
            <a:xfrm>
              <a:off x="1632" y="2352"/>
              <a:ext cx="234" cy="342"/>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9900"/>
                  </a:solidFill>
                  <a:effectLst>
                    <a:outerShdw blurRad="38100" dist="38100" dir="2700000" algn="tl">
                      <a:srgbClr val="C0C0C0"/>
                    </a:outerShdw>
                  </a:effectLst>
                  <a:latin typeface="Times New Roman" panose="02020603050405020304" pitchFamily="18" charset="0"/>
                </a:rPr>
                <a:t>0</a:t>
              </a:r>
            </a:p>
          </p:txBody>
        </p:sp>
        <p:sp>
          <p:nvSpPr>
            <p:cNvPr id="122928" name="Oval 46">
              <a:extLst>
                <a:ext uri="{FF2B5EF4-FFF2-40B4-BE49-F238E27FC236}">
                  <a16:creationId xmlns:a16="http://schemas.microsoft.com/office/drawing/2014/main" id="{5A474DEE-6A71-42DD-B3B8-BC4318D81265}"/>
                </a:ext>
              </a:extLst>
            </p:cNvPr>
            <p:cNvSpPr>
              <a:spLocks noChangeArrowheads="1"/>
            </p:cNvSpPr>
            <p:nvPr/>
          </p:nvSpPr>
          <p:spPr bwMode="auto">
            <a:xfrm>
              <a:off x="816" y="110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a:solidFill>
                    <a:srgbClr val="CC3300"/>
                  </a:solidFill>
                  <a:latin typeface="Times New Roman" panose="02020603050405020304" pitchFamily="18" charset="0"/>
                  <a:ea typeface="MS Hei"/>
                  <a:cs typeface="MS Hei"/>
                </a:rPr>
                <a:t>13</a:t>
              </a:r>
              <a:endParaRPr kumimoji="0" lang="zh-CN" altLang="en-US" sz="2400">
                <a:latin typeface="Times New Roman" panose="02020603050405020304" pitchFamily="18" charset="0"/>
              </a:endParaRPr>
            </a:p>
          </p:txBody>
        </p:sp>
        <p:sp>
          <p:nvSpPr>
            <p:cNvPr id="122929" name="Oval 47">
              <a:extLst>
                <a:ext uri="{FF2B5EF4-FFF2-40B4-BE49-F238E27FC236}">
                  <a16:creationId xmlns:a16="http://schemas.microsoft.com/office/drawing/2014/main" id="{CA88AA35-66AF-4F77-93B5-502957738928}"/>
                </a:ext>
              </a:extLst>
            </p:cNvPr>
            <p:cNvSpPr>
              <a:spLocks noChangeArrowheads="1"/>
            </p:cNvSpPr>
            <p:nvPr/>
          </p:nvSpPr>
          <p:spPr bwMode="auto">
            <a:xfrm>
              <a:off x="1152" y="206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rPr>
                <a:t>37</a:t>
              </a:r>
              <a:endParaRPr kumimoji="0" lang="zh-CN" altLang="en-US" sz="2400">
                <a:latin typeface="Times New Roman" panose="02020603050405020304" pitchFamily="18" charset="0"/>
              </a:endParaRPr>
            </a:p>
          </p:txBody>
        </p:sp>
        <p:sp>
          <p:nvSpPr>
            <p:cNvPr id="122930" name="Oval 48">
              <a:extLst>
                <a:ext uri="{FF2B5EF4-FFF2-40B4-BE49-F238E27FC236}">
                  <a16:creationId xmlns:a16="http://schemas.microsoft.com/office/drawing/2014/main" id="{AD136D6E-A860-4EDD-8D48-D54124FE92AA}"/>
                </a:ext>
              </a:extLst>
            </p:cNvPr>
            <p:cNvSpPr>
              <a:spLocks noChangeArrowheads="1"/>
            </p:cNvSpPr>
            <p:nvPr/>
          </p:nvSpPr>
          <p:spPr bwMode="auto">
            <a:xfrm>
              <a:off x="1056"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19</a:t>
              </a:r>
              <a:endParaRPr kumimoji="0" lang="zh-CN" altLang="en-US" sz="2400">
                <a:latin typeface="Times New Roman" panose="02020603050405020304" pitchFamily="18" charset="0"/>
              </a:endParaRPr>
            </a:p>
          </p:txBody>
        </p:sp>
        <p:sp>
          <p:nvSpPr>
            <p:cNvPr id="122931" name="Line 49">
              <a:extLst>
                <a:ext uri="{FF2B5EF4-FFF2-40B4-BE49-F238E27FC236}">
                  <a16:creationId xmlns:a16="http://schemas.microsoft.com/office/drawing/2014/main" id="{D7BB63AB-548C-46B6-AD4F-50C260200D56}"/>
                </a:ext>
              </a:extLst>
            </p:cNvPr>
            <p:cNvSpPr>
              <a:spLocks noChangeShapeType="1"/>
            </p:cNvSpPr>
            <p:nvPr/>
          </p:nvSpPr>
          <p:spPr bwMode="auto">
            <a:xfrm flipH="1">
              <a:off x="1056" y="816"/>
              <a:ext cx="336" cy="336"/>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32" name="Oval 50">
              <a:extLst>
                <a:ext uri="{FF2B5EF4-FFF2-40B4-BE49-F238E27FC236}">
                  <a16:creationId xmlns:a16="http://schemas.microsoft.com/office/drawing/2014/main" id="{F4B62084-73AA-4491-842D-61BF5714994E}"/>
                </a:ext>
              </a:extLst>
            </p:cNvPr>
            <p:cNvSpPr>
              <a:spLocks noChangeArrowheads="1"/>
            </p:cNvSpPr>
            <p:nvPr/>
          </p:nvSpPr>
          <p:spPr bwMode="auto">
            <a:xfrm>
              <a:off x="1296" y="67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21</a:t>
              </a:r>
              <a:endParaRPr kumimoji="0" lang="zh-CN" altLang="en-US" sz="2400">
                <a:latin typeface="Times New Roman" panose="02020603050405020304" pitchFamily="18" charset="0"/>
              </a:endParaRPr>
            </a:p>
          </p:txBody>
        </p:sp>
        <p:sp>
          <p:nvSpPr>
            <p:cNvPr id="122933" name="Oval 51">
              <a:extLst>
                <a:ext uri="{FF2B5EF4-FFF2-40B4-BE49-F238E27FC236}">
                  <a16:creationId xmlns:a16="http://schemas.microsoft.com/office/drawing/2014/main" id="{D61476D4-71C1-498F-9594-4EEBAB1E403F}"/>
                </a:ext>
              </a:extLst>
            </p:cNvPr>
            <p:cNvSpPr>
              <a:spLocks noChangeArrowheads="1"/>
            </p:cNvSpPr>
            <p:nvPr/>
          </p:nvSpPr>
          <p:spPr bwMode="auto">
            <a:xfrm>
              <a:off x="2160"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80</a:t>
              </a:r>
              <a:endParaRPr kumimoji="0" lang="zh-CN" altLang="en-US" sz="2400">
                <a:latin typeface="Times New Roman" panose="02020603050405020304" pitchFamily="18" charset="0"/>
              </a:endParaRPr>
            </a:p>
          </p:txBody>
        </p:sp>
        <p:sp>
          <p:nvSpPr>
            <p:cNvPr id="300084" name="Text Box 52">
              <a:extLst>
                <a:ext uri="{FF2B5EF4-FFF2-40B4-BE49-F238E27FC236}">
                  <a16:creationId xmlns:a16="http://schemas.microsoft.com/office/drawing/2014/main" id="{CB61D9AB-2F3A-4AA2-BDD6-6F4ADE67D8D7}"/>
                </a:ext>
              </a:extLst>
            </p:cNvPr>
            <p:cNvSpPr txBox="1">
              <a:spLocks noChangeArrowheads="1"/>
            </p:cNvSpPr>
            <p:nvPr/>
          </p:nvSpPr>
          <p:spPr bwMode="auto">
            <a:xfrm>
              <a:off x="816" y="2017"/>
              <a:ext cx="304" cy="344"/>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300085" name="Text Box 53">
              <a:extLst>
                <a:ext uri="{FF2B5EF4-FFF2-40B4-BE49-F238E27FC236}">
                  <a16:creationId xmlns:a16="http://schemas.microsoft.com/office/drawing/2014/main" id="{6F59A592-6AE1-4376-BECB-B598650FC55F}"/>
                </a:ext>
              </a:extLst>
            </p:cNvPr>
            <p:cNvSpPr txBox="1">
              <a:spLocks noChangeArrowheads="1"/>
            </p:cNvSpPr>
            <p:nvPr/>
          </p:nvSpPr>
          <p:spPr bwMode="auto">
            <a:xfrm>
              <a:off x="1824" y="864"/>
              <a:ext cx="341" cy="343"/>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9900"/>
                  </a:solidFill>
                  <a:effectLst>
                    <a:outerShdw blurRad="38100" dist="38100" dir="2700000" algn="tl">
                      <a:srgbClr val="C0C0C0"/>
                    </a:outerShdw>
                  </a:effectLst>
                  <a:latin typeface="楷体_GB2312" pitchFamily="49" charset="-122"/>
                  <a:ea typeface="楷体_GB2312" pitchFamily="49" charset="-122"/>
                </a:rPr>
                <a:t>+</a:t>
              </a:r>
              <a:r>
                <a:rPr kumimoji="0" lang="zh-CN" altLang="en-US" b="1">
                  <a:solidFill>
                    <a:srgbClr val="009900"/>
                  </a:solidFill>
                  <a:effectLst>
                    <a:outerShdw blurRad="38100" dist="38100" dir="2700000" algn="tl">
                      <a:srgbClr val="C0C0C0"/>
                    </a:outerShdw>
                  </a:effectLst>
                  <a:latin typeface="Times New Roman" pitchFamily="18" charset="0"/>
                </a:rPr>
                <a:t>2</a:t>
              </a:r>
            </a:p>
          </p:txBody>
        </p:sp>
      </p:grpSp>
      <p:grpSp>
        <p:nvGrpSpPr>
          <p:cNvPr id="122891" name="Group 54">
            <a:extLst>
              <a:ext uri="{FF2B5EF4-FFF2-40B4-BE49-F238E27FC236}">
                <a16:creationId xmlns:a16="http://schemas.microsoft.com/office/drawing/2014/main" id="{4A68D12B-DDAA-4FA8-BA08-EAECDB370B79}"/>
              </a:ext>
            </a:extLst>
          </p:cNvPr>
          <p:cNvGrpSpPr>
            <a:grpSpLocks/>
          </p:cNvGrpSpPr>
          <p:nvPr/>
        </p:nvGrpSpPr>
        <p:grpSpPr bwMode="auto">
          <a:xfrm>
            <a:off x="5181600" y="3429000"/>
            <a:ext cx="3429000" cy="3124200"/>
            <a:chOff x="2976" y="384"/>
            <a:chExt cx="2160" cy="1968"/>
          </a:xfrm>
        </p:grpSpPr>
        <p:sp>
          <p:nvSpPr>
            <p:cNvPr id="122892" name="Line 55">
              <a:extLst>
                <a:ext uri="{FF2B5EF4-FFF2-40B4-BE49-F238E27FC236}">
                  <a16:creationId xmlns:a16="http://schemas.microsoft.com/office/drawing/2014/main" id="{6BA813A8-D43F-4728-BD9E-2C56811436C8}"/>
                </a:ext>
              </a:extLst>
            </p:cNvPr>
            <p:cNvSpPr>
              <a:spLocks noChangeShapeType="1"/>
            </p:cNvSpPr>
            <p:nvPr/>
          </p:nvSpPr>
          <p:spPr bwMode="auto">
            <a:xfrm flipH="1">
              <a:off x="4272" y="1296"/>
              <a:ext cx="192"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3" name="Line 56">
              <a:extLst>
                <a:ext uri="{FF2B5EF4-FFF2-40B4-BE49-F238E27FC236}">
                  <a16:creationId xmlns:a16="http://schemas.microsoft.com/office/drawing/2014/main" id="{6D771DA6-9A06-4E21-8B49-07A4FD304436}"/>
                </a:ext>
              </a:extLst>
            </p:cNvPr>
            <p:cNvSpPr>
              <a:spLocks noChangeShapeType="1"/>
            </p:cNvSpPr>
            <p:nvPr/>
          </p:nvSpPr>
          <p:spPr bwMode="auto">
            <a:xfrm>
              <a:off x="4176" y="864"/>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4" name="Line 57">
              <a:extLst>
                <a:ext uri="{FF2B5EF4-FFF2-40B4-BE49-F238E27FC236}">
                  <a16:creationId xmlns:a16="http://schemas.microsoft.com/office/drawing/2014/main" id="{9A33DBDB-CE7F-41F7-BCE2-D215A844DC91}"/>
                </a:ext>
              </a:extLst>
            </p:cNvPr>
            <p:cNvSpPr>
              <a:spLocks noChangeShapeType="1"/>
            </p:cNvSpPr>
            <p:nvPr/>
          </p:nvSpPr>
          <p:spPr bwMode="auto">
            <a:xfrm flipH="1">
              <a:off x="3648" y="816"/>
              <a:ext cx="336" cy="336"/>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5" name="Line 58">
              <a:extLst>
                <a:ext uri="{FF2B5EF4-FFF2-40B4-BE49-F238E27FC236}">
                  <a16:creationId xmlns:a16="http://schemas.microsoft.com/office/drawing/2014/main" id="{CD1E1487-2FFD-4677-BE48-5BC12E5DF578}"/>
                </a:ext>
              </a:extLst>
            </p:cNvPr>
            <p:cNvSpPr>
              <a:spLocks noChangeShapeType="1"/>
            </p:cNvSpPr>
            <p:nvPr/>
          </p:nvSpPr>
          <p:spPr bwMode="auto">
            <a:xfrm>
              <a:off x="4320" y="1776"/>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6" name="Line 59">
              <a:extLst>
                <a:ext uri="{FF2B5EF4-FFF2-40B4-BE49-F238E27FC236}">
                  <a16:creationId xmlns:a16="http://schemas.microsoft.com/office/drawing/2014/main" id="{53200FCD-513C-4C85-A75D-C4732470726E}"/>
                </a:ext>
              </a:extLst>
            </p:cNvPr>
            <p:cNvSpPr>
              <a:spLocks noChangeShapeType="1"/>
            </p:cNvSpPr>
            <p:nvPr/>
          </p:nvSpPr>
          <p:spPr bwMode="auto">
            <a:xfrm>
              <a:off x="3648" y="1296"/>
              <a:ext cx="144"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7" name="Line 60">
              <a:extLst>
                <a:ext uri="{FF2B5EF4-FFF2-40B4-BE49-F238E27FC236}">
                  <a16:creationId xmlns:a16="http://schemas.microsoft.com/office/drawing/2014/main" id="{83FEF8BA-1B8C-469D-83B7-4955BC14464E}"/>
                </a:ext>
              </a:extLst>
            </p:cNvPr>
            <p:cNvSpPr>
              <a:spLocks noChangeShapeType="1"/>
            </p:cNvSpPr>
            <p:nvPr/>
          </p:nvSpPr>
          <p:spPr bwMode="auto">
            <a:xfrm flipH="1">
              <a:off x="3936" y="1776"/>
              <a:ext cx="192"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8" name="Line 61">
              <a:extLst>
                <a:ext uri="{FF2B5EF4-FFF2-40B4-BE49-F238E27FC236}">
                  <a16:creationId xmlns:a16="http://schemas.microsoft.com/office/drawing/2014/main" id="{5D8D5F58-504F-4DAE-84E6-02E07A1D590D}"/>
                </a:ext>
              </a:extLst>
            </p:cNvPr>
            <p:cNvSpPr>
              <a:spLocks noChangeShapeType="1"/>
            </p:cNvSpPr>
            <p:nvPr/>
          </p:nvSpPr>
          <p:spPr bwMode="auto">
            <a:xfrm flipH="1">
              <a:off x="3216" y="1296"/>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9" name="Oval 62">
              <a:extLst>
                <a:ext uri="{FF2B5EF4-FFF2-40B4-BE49-F238E27FC236}">
                  <a16:creationId xmlns:a16="http://schemas.microsoft.com/office/drawing/2014/main" id="{FB1E55A5-7A5D-4A9E-B30B-7D72D2148758}"/>
                </a:ext>
              </a:extLst>
            </p:cNvPr>
            <p:cNvSpPr>
              <a:spLocks noChangeArrowheads="1"/>
            </p:cNvSpPr>
            <p:nvPr/>
          </p:nvSpPr>
          <p:spPr bwMode="auto">
            <a:xfrm>
              <a:off x="4368" y="105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75</a:t>
              </a:r>
              <a:endParaRPr kumimoji="0" lang="zh-CN" altLang="en-US" sz="2400">
                <a:latin typeface="Times New Roman" panose="02020603050405020304" pitchFamily="18" charset="0"/>
              </a:endParaRPr>
            </a:p>
          </p:txBody>
        </p:sp>
        <p:sp>
          <p:nvSpPr>
            <p:cNvPr id="122900" name="Oval 63">
              <a:extLst>
                <a:ext uri="{FF2B5EF4-FFF2-40B4-BE49-F238E27FC236}">
                  <a16:creationId xmlns:a16="http://schemas.microsoft.com/office/drawing/2014/main" id="{46AFEB1D-90E8-4D7B-BD5B-B1B835275A5D}"/>
                </a:ext>
              </a:extLst>
            </p:cNvPr>
            <p:cNvSpPr>
              <a:spLocks noChangeArrowheads="1"/>
            </p:cNvSpPr>
            <p:nvPr/>
          </p:nvSpPr>
          <p:spPr bwMode="auto">
            <a:xfrm>
              <a:off x="3456" y="105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a:solidFill>
                    <a:srgbClr val="CC3300"/>
                  </a:solidFill>
                  <a:latin typeface="Times New Roman" panose="02020603050405020304" pitchFamily="18" charset="0"/>
                  <a:ea typeface="MS Hei"/>
                  <a:cs typeface="MS Hei"/>
                </a:rPr>
                <a:t>13</a:t>
              </a:r>
              <a:endParaRPr kumimoji="0" lang="zh-CN" altLang="en-US" sz="2400">
                <a:latin typeface="Times New Roman" panose="02020603050405020304" pitchFamily="18" charset="0"/>
              </a:endParaRPr>
            </a:p>
          </p:txBody>
        </p:sp>
        <p:sp>
          <p:nvSpPr>
            <p:cNvPr id="122901" name="Oval 64">
              <a:extLst>
                <a:ext uri="{FF2B5EF4-FFF2-40B4-BE49-F238E27FC236}">
                  <a16:creationId xmlns:a16="http://schemas.microsoft.com/office/drawing/2014/main" id="{A88D1D99-DAB0-4B50-86A9-343729F67A47}"/>
                </a:ext>
              </a:extLst>
            </p:cNvPr>
            <p:cNvSpPr>
              <a:spLocks noChangeArrowheads="1"/>
            </p:cNvSpPr>
            <p:nvPr/>
          </p:nvSpPr>
          <p:spPr bwMode="auto">
            <a:xfrm>
              <a:off x="2976"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300097" name="Text Box 65">
              <a:extLst>
                <a:ext uri="{FF2B5EF4-FFF2-40B4-BE49-F238E27FC236}">
                  <a16:creationId xmlns:a16="http://schemas.microsoft.com/office/drawing/2014/main" id="{5E218DA9-8BDC-4102-9988-5139B2E7AB9F}"/>
                </a:ext>
              </a:extLst>
            </p:cNvPr>
            <p:cNvSpPr txBox="1">
              <a:spLocks noChangeArrowheads="1"/>
            </p:cNvSpPr>
            <p:nvPr/>
          </p:nvSpPr>
          <p:spPr bwMode="auto">
            <a:xfrm>
              <a:off x="3648" y="1824"/>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300098" name="Text Box 66">
              <a:extLst>
                <a:ext uri="{FF2B5EF4-FFF2-40B4-BE49-F238E27FC236}">
                  <a16:creationId xmlns:a16="http://schemas.microsoft.com/office/drawing/2014/main" id="{781A8FB0-B559-4386-AE39-2EF2DD1FE1E0}"/>
                </a:ext>
              </a:extLst>
            </p:cNvPr>
            <p:cNvSpPr txBox="1">
              <a:spLocks noChangeArrowheads="1"/>
            </p:cNvSpPr>
            <p:nvPr/>
          </p:nvSpPr>
          <p:spPr bwMode="auto">
            <a:xfrm>
              <a:off x="3984" y="1296"/>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122904" name="Oval 67">
              <a:extLst>
                <a:ext uri="{FF2B5EF4-FFF2-40B4-BE49-F238E27FC236}">
                  <a16:creationId xmlns:a16="http://schemas.microsoft.com/office/drawing/2014/main" id="{607FE1DF-C93C-4B65-B045-2B4FAD4166AF}"/>
                </a:ext>
              </a:extLst>
            </p:cNvPr>
            <p:cNvSpPr>
              <a:spLocks noChangeArrowheads="1"/>
            </p:cNvSpPr>
            <p:nvPr/>
          </p:nvSpPr>
          <p:spPr bwMode="auto">
            <a:xfrm>
              <a:off x="3936" y="62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21</a:t>
              </a:r>
              <a:endParaRPr kumimoji="0" lang="zh-CN" altLang="en-US" sz="2400">
                <a:latin typeface="Times New Roman" panose="02020603050405020304" pitchFamily="18" charset="0"/>
              </a:endParaRPr>
            </a:p>
          </p:txBody>
        </p:sp>
        <p:sp>
          <p:nvSpPr>
            <p:cNvPr id="300100" name="Text Box 68">
              <a:extLst>
                <a:ext uri="{FF2B5EF4-FFF2-40B4-BE49-F238E27FC236}">
                  <a16:creationId xmlns:a16="http://schemas.microsoft.com/office/drawing/2014/main" id="{CA292502-85DA-4B68-8283-8E78125FE13C}"/>
                </a:ext>
              </a:extLst>
            </p:cNvPr>
            <p:cNvSpPr txBox="1">
              <a:spLocks noChangeArrowheads="1"/>
            </p:cNvSpPr>
            <p:nvPr/>
          </p:nvSpPr>
          <p:spPr bwMode="auto">
            <a:xfrm>
              <a:off x="4368" y="816"/>
              <a:ext cx="308"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宋体" pitchFamily="2" charset="-122"/>
                </a:rPr>
                <a:t>+</a:t>
              </a: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122906" name="Oval 69">
              <a:extLst>
                <a:ext uri="{FF2B5EF4-FFF2-40B4-BE49-F238E27FC236}">
                  <a16:creationId xmlns:a16="http://schemas.microsoft.com/office/drawing/2014/main" id="{F47EC62A-80F4-4052-B575-4739699DAA37}"/>
                </a:ext>
              </a:extLst>
            </p:cNvPr>
            <p:cNvSpPr>
              <a:spLocks noChangeArrowheads="1"/>
            </p:cNvSpPr>
            <p:nvPr/>
          </p:nvSpPr>
          <p:spPr bwMode="auto">
            <a:xfrm>
              <a:off x="4368" y="206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64</a:t>
              </a:r>
              <a:endParaRPr kumimoji="0" lang="zh-CN" altLang="en-US" sz="2400">
                <a:latin typeface="Times New Roman" panose="02020603050405020304" pitchFamily="18" charset="0"/>
              </a:endParaRPr>
            </a:p>
          </p:txBody>
        </p:sp>
        <p:sp>
          <p:nvSpPr>
            <p:cNvPr id="122907" name="Oval 70">
              <a:extLst>
                <a:ext uri="{FF2B5EF4-FFF2-40B4-BE49-F238E27FC236}">
                  <a16:creationId xmlns:a16="http://schemas.microsoft.com/office/drawing/2014/main" id="{167244C6-79BF-467D-9CB7-B2B223B3875E}"/>
                </a:ext>
              </a:extLst>
            </p:cNvPr>
            <p:cNvSpPr>
              <a:spLocks noChangeArrowheads="1"/>
            </p:cNvSpPr>
            <p:nvPr/>
          </p:nvSpPr>
          <p:spPr bwMode="auto">
            <a:xfrm>
              <a:off x="4080"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56</a:t>
              </a:r>
              <a:endParaRPr kumimoji="0" lang="zh-CN" altLang="en-US" sz="2400">
                <a:latin typeface="Times New Roman" panose="02020603050405020304" pitchFamily="18" charset="0"/>
              </a:endParaRPr>
            </a:p>
          </p:txBody>
        </p:sp>
        <p:sp>
          <p:nvSpPr>
            <p:cNvPr id="300103" name="Text Box 71">
              <a:extLst>
                <a:ext uri="{FF2B5EF4-FFF2-40B4-BE49-F238E27FC236}">
                  <a16:creationId xmlns:a16="http://schemas.microsoft.com/office/drawing/2014/main" id="{40123D4D-0D44-4879-B371-3289E9A8618A}"/>
                </a:ext>
              </a:extLst>
            </p:cNvPr>
            <p:cNvSpPr txBox="1">
              <a:spLocks noChangeArrowheads="1"/>
            </p:cNvSpPr>
            <p:nvPr/>
          </p:nvSpPr>
          <p:spPr bwMode="auto">
            <a:xfrm>
              <a:off x="4444" y="1824"/>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300104" name="Text Box 72">
              <a:extLst>
                <a:ext uri="{FF2B5EF4-FFF2-40B4-BE49-F238E27FC236}">
                  <a16:creationId xmlns:a16="http://schemas.microsoft.com/office/drawing/2014/main" id="{FB173E15-8915-43C0-9353-78744A0F195B}"/>
                </a:ext>
              </a:extLst>
            </p:cNvPr>
            <p:cNvSpPr txBox="1">
              <a:spLocks noChangeArrowheads="1"/>
            </p:cNvSpPr>
            <p:nvPr/>
          </p:nvSpPr>
          <p:spPr bwMode="auto">
            <a:xfrm>
              <a:off x="4060" y="384"/>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122910" name="Line 73">
              <a:extLst>
                <a:ext uri="{FF2B5EF4-FFF2-40B4-BE49-F238E27FC236}">
                  <a16:creationId xmlns:a16="http://schemas.microsoft.com/office/drawing/2014/main" id="{8D4671E7-7584-474A-828C-3F6B93B362AE}"/>
                </a:ext>
              </a:extLst>
            </p:cNvPr>
            <p:cNvSpPr>
              <a:spLocks noChangeShapeType="1"/>
            </p:cNvSpPr>
            <p:nvPr/>
          </p:nvSpPr>
          <p:spPr bwMode="auto">
            <a:xfrm>
              <a:off x="4608" y="1296"/>
              <a:ext cx="43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11" name="Oval 74">
              <a:extLst>
                <a:ext uri="{FF2B5EF4-FFF2-40B4-BE49-F238E27FC236}">
                  <a16:creationId xmlns:a16="http://schemas.microsoft.com/office/drawing/2014/main" id="{C18097C2-8D10-4B3D-9228-6F73296908FE}"/>
                </a:ext>
              </a:extLst>
            </p:cNvPr>
            <p:cNvSpPr>
              <a:spLocks noChangeArrowheads="1"/>
            </p:cNvSpPr>
            <p:nvPr/>
          </p:nvSpPr>
          <p:spPr bwMode="auto">
            <a:xfrm>
              <a:off x="4848"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80</a:t>
              </a:r>
              <a:endParaRPr kumimoji="0" lang="zh-CN" altLang="en-US" sz="2400">
                <a:latin typeface="Times New Roman" panose="02020603050405020304" pitchFamily="18" charset="0"/>
              </a:endParaRPr>
            </a:p>
          </p:txBody>
        </p:sp>
        <p:sp>
          <p:nvSpPr>
            <p:cNvPr id="122912" name="Oval 75">
              <a:extLst>
                <a:ext uri="{FF2B5EF4-FFF2-40B4-BE49-F238E27FC236}">
                  <a16:creationId xmlns:a16="http://schemas.microsoft.com/office/drawing/2014/main" id="{B030126E-711C-4C7E-85AB-74BCE2BD3694}"/>
                </a:ext>
              </a:extLst>
            </p:cNvPr>
            <p:cNvSpPr>
              <a:spLocks noChangeArrowheads="1"/>
            </p:cNvSpPr>
            <p:nvPr/>
          </p:nvSpPr>
          <p:spPr bwMode="auto">
            <a:xfrm>
              <a:off x="3792" y="206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37</a:t>
              </a:r>
              <a:endParaRPr kumimoji="0" lang="zh-CN" altLang="en-US" sz="2400">
                <a:latin typeface="Times New Roman" panose="02020603050405020304" pitchFamily="18" charset="0"/>
              </a:endParaRPr>
            </a:p>
          </p:txBody>
        </p:sp>
        <p:sp>
          <p:nvSpPr>
            <p:cNvPr id="122913" name="Oval 76">
              <a:extLst>
                <a:ext uri="{FF2B5EF4-FFF2-40B4-BE49-F238E27FC236}">
                  <a16:creationId xmlns:a16="http://schemas.microsoft.com/office/drawing/2014/main" id="{FDE065C5-D4CE-4621-86B2-B91C5DF19DAA}"/>
                </a:ext>
              </a:extLst>
            </p:cNvPr>
            <p:cNvSpPr>
              <a:spLocks noChangeArrowheads="1"/>
            </p:cNvSpPr>
            <p:nvPr/>
          </p:nvSpPr>
          <p:spPr bwMode="auto">
            <a:xfrm>
              <a:off x="3696"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19</a:t>
              </a:r>
              <a:endParaRPr kumimoji="0" lang="zh-CN" altLang="en-US" sz="2400">
                <a:latin typeface="Times New Roman" panose="02020603050405020304" pitchFamily="18" charset="0"/>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内容占位符 2">
            <a:extLst>
              <a:ext uri="{FF2B5EF4-FFF2-40B4-BE49-F238E27FC236}">
                <a16:creationId xmlns:a16="http://schemas.microsoft.com/office/drawing/2014/main" id="{A11080C1-2233-484A-9095-B728D4993A86}"/>
              </a:ext>
            </a:extLst>
          </p:cNvPr>
          <p:cNvSpPr>
            <a:spLocks noGrp="1" noChangeArrowheads="1"/>
          </p:cNvSpPr>
          <p:nvPr>
            <p:ph idx="1"/>
          </p:nvPr>
        </p:nvSpPr>
        <p:spPr>
          <a:xfrm>
            <a:off x="357188" y="1285875"/>
            <a:ext cx="8497887" cy="1428750"/>
          </a:xfrm>
        </p:spPr>
        <p:txBody>
          <a:bodyPr/>
          <a:lstStyle/>
          <a:p>
            <a:pPr>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练习题： 输入关键码序列为</a:t>
            </a:r>
            <a:r>
              <a:rPr lang="en-US" altLang="zh-CN" sz="2800" b="1">
                <a:latin typeface="黑体" panose="02010609060101010101" pitchFamily="49" charset="-122"/>
                <a:ea typeface="黑体" panose="02010609060101010101" pitchFamily="49" charset="-122"/>
              </a:rPr>
              <a:t>(16,3,7,11,9,26,18,14,15)</a:t>
            </a:r>
            <a:r>
              <a:rPr lang="zh-CN" altLang="en-US" sz="2800" b="1">
                <a:latin typeface="黑体" panose="02010609060101010101" pitchFamily="49" charset="-122"/>
                <a:ea typeface="黑体" panose="02010609060101010101" pitchFamily="49" charset="-122"/>
              </a:rPr>
              <a:t>，据此建立平衡二叉树，给出插入和调整的具体过程。</a:t>
            </a:r>
          </a:p>
        </p:txBody>
      </p:sp>
      <p:sp>
        <p:nvSpPr>
          <p:cNvPr id="3" name="文本框 2">
            <a:extLst>
              <a:ext uri="{FF2B5EF4-FFF2-40B4-BE49-F238E27FC236}">
                <a16:creationId xmlns:a16="http://schemas.microsoft.com/office/drawing/2014/main" id="{0C8C1941-7C7D-4FCC-B583-AEDB7DE02A4D}"/>
              </a:ext>
            </a:extLst>
          </p:cNvPr>
          <p:cNvSpPr txBox="1">
            <a:spLocks noChangeArrowheads="1"/>
          </p:cNvSpPr>
          <p:nvPr/>
        </p:nvSpPr>
        <p:spPr bwMode="auto">
          <a:xfrm>
            <a:off x="357188" y="2963863"/>
            <a:ext cx="4852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答：过程略，最后结果为下：</a:t>
            </a:r>
          </a:p>
        </p:txBody>
      </p:sp>
      <p:grpSp>
        <p:nvGrpSpPr>
          <p:cNvPr id="49" name="Group 54">
            <a:extLst>
              <a:ext uri="{FF2B5EF4-FFF2-40B4-BE49-F238E27FC236}">
                <a16:creationId xmlns:a16="http://schemas.microsoft.com/office/drawing/2014/main" id="{A6398D41-A0AD-4A8B-A45C-470D83C93DF5}"/>
              </a:ext>
            </a:extLst>
          </p:cNvPr>
          <p:cNvGrpSpPr>
            <a:grpSpLocks/>
          </p:cNvGrpSpPr>
          <p:nvPr/>
        </p:nvGrpSpPr>
        <p:grpSpPr bwMode="auto">
          <a:xfrm>
            <a:off x="3211513" y="3736975"/>
            <a:ext cx="3429000" cy="2743200"/>
            <a:chOff x="2976" y="624"/>
            <a:chExt cx="2160" cy="1728"/>
          </a:xfrm>
        </p:grpSpPr>
        <p:sp>
          <p:nvSpPr>
            <p:cNvPr id="123910" name="Line 55">
              <a:extLst>
                <a:ext uri="{FF2B5EF4-FFF2-40B4-BE49-F238E27FC236}">
                  <a16:creationId xmlns:a16="http://schemas.microsoft.com/office/drawing/2014/main" id="{70778699-F4F8-4718-83BC-5DAAA3EE6249}"/>
                </a:ext>
              </a:extLst>
            </p:cNvPr>
            <p:cNvSpPr>
              <a:spLocks noChangeShapeType="1"/>
            </p:cNvSpPr>
            <p:nvPr/>
          </p:nvSpPr>
          <p:spPr bwMode="auto">
            <a:xfrm flipH="1">
              <a:off x="4272" y="1296"/>
              <a:ext cx="192"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1" name="Line 56">
              <a:extLst>
                <a:ext uri="{FF2B5EF4-FFF2-40B4-BE49-F238E27FC236}">
                  <a16:creationId xmlns:a16="http://schemas.microsoft.com/office/drawing/2014/main" id="{DB01E620-32D7-45D4-BB17-B8B92F984716}"/>
                </a:ext>
              </a:extLst>
            </p:cNvPr>
            <p:cNvSpPr>
              <a:spLocks noChangeShapeType="1"/>
            </p:cNvSpPr>
            <p:nvPr/>
          </p:nvSpPr>
          <p:spPr bwMode="auto">
            <a:xfrm>
              <a:off x="4176" y="864"/>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2" name="Line 57">
              <a:extLst>
                <a:ext uri="{FF2B5EF4-FFF2-40B4-BE49-F238E27FC236}">
                  <a16:creationId xmlns:a16="http://schemas.microsoft.com/office/drawing/2014/main" id="{BF5A6193-77BB-4F2F-9A4E-ACB8E40738D8}"/>
                </a:ext>
              </a:extLst>
            </p:cNvPr>
            <p:cNvSpPr>
              <a:spLocks noChangeShapeType="1"/>
            </p:cNvSpPr>
            <p:nvPr/>
          </p:nvSpPr>
          <p:spPr bwMode="auto">
            <a:xfrm flipH="1">
              <a:off x="3648" y="816"/>
              <a:ext cx="336" cy="336"/>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3" name="Line 58">
              <a:extLst>
                <a:ext uri="{FF2B5EF4-FFF2-40B4-BE49-F238E27FC236}">
                  <a16:creationId xmlns:a16="http://schemas.microsoft.com/office/drawing/2014/main" id="{7520D6E9-D71B-49A2-9921-22BFFE6F8599}"/>
                </a:ext>
              </a:extLst>
            </p:cNvPr>
            <p:cNvSpPr>
              <a:spLocks noChangeShapeType="1"/>
            </p:cNvSpPr>
            <p:nvPr/>
          </p:nvSpPr>
          <p:spPr bwMode="auto">
            <a:xfrm>
              <a:off x="4320" y="1776"/>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4" name="Line 59">
              <a:extLst>
                <a:ext uri="{FF2B5EF4-FFF2-40B4-BE49-F238E27FC236}">
                  <a16:creationId xmlns:a16="http://schemas.microsoft.com/office/drawing/2014/main" id="{275887F5-138B-49E6-A41F-660C656D25D1}"/>
                </a:ext>
              </a:extLst>
            </p:cNvPr>
            <p:cNvSpPr>
              <a:spLocks noChangeShapeType="1"/>
            </p:cNvSpPr>
            <p:nvPr/>
          </p:nvSpPr>
          <p:spPr bwMode="auto">
            <a:xfrm>
              <a:off x="3648" y="1296"/>
              <a:ext cx="144"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5" name="Line 60">
              <a:extLst>
                <a:ext uri="{FF2B5EF4-FFF2-40B4-BE49-F238E27FC236}">
                  <a16:creationId xmlns:a16="http://schemas.microsoft.com/office/drawing/2014/main" id="{DECE1C8C-0509-443D-B621-ECFE989AD053}"/>
                </a:ext>
              </a:extLst>
            </p:cNvPr>
            <p:cNvSpPr>
              <a:spLocks noChangeShapeType="1"/>
            </p:cNvSpPr>
            <p:nvPr/>
          </p:nvSpPr>
          <p:spPr bwMode="auto">
            <a:xfrm flipH="1">
              <a:off x="3936" y="1776"/>
              <a:ext cx="192"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6" name="Line 61">
              <a:extLst>
                <a:ext uri="{FF2B5EF4-FFF2-40B4-BE49-F238E27FC236}">
                  <a16:creationId xmlns:a16="http://schemas.microsoft.com/office/drawing/2014/main" id="{9CF77B13-9211-4759-9212-286C07A19BD3}"/>
                </a:ext>
              </a:extLst>
            </p:cNvPr>
            <p:cNvSpPr>
              <a:spLocks noChangeShapeType="1"/>
            </p:cNvSpPr>
            <p:nvPr/>
          </p:nvSpPr>
          <p:spPr bwMode="auto">
            <a:xfrm flipH="1">
              <a:off x="3216" y="1296"/>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7" name="Oval 62">
              <a:extLst>
                <a:ext uri="{FF2B5EF4-FFF2-40B4-BE49-F238E27FC236}">
                  <a16:creationId xmlns:a16="http://schemas.microsoft.com/office/drawing/2014/main" id="{CD4643F9-566B-4D22-9D65-A7EDA85614D3}"/>
                </a:ext>
              </a:extLst>
            </p:cNvPr>
            <p:cNvSpPr>
              <a:spLocks noChangeArrowheads="1"/>
            </p:cNvSpPr>
            <p:nvPr/>
          </p:nvSpPr>
          <p:spPr bwMode="auto">
            <a:xfrm>
              <a:off x="4368" y="105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800" b="1">
                  <a:solidFill>
                    <a:srgbClr val="CC3300"/>
                  </a:solidFill>
                  <a:latin typeface="Times New Roman" panose="02020603050405020304" pitchFamily="18" charset="0"/>
                </a:rPr>
                <a:t>18</a:t>
              </a:r>
              <a:endParaRPr kumimoji="0" lang="zh-CN" altLang="en-US" sz="2400">
                <a:latin typeface="Times New Roman" panose="02020603050405020304" pitchFamily="18" charset="0"/>
              </a:endParaRPr>
            </a:p>
          </p:txBody>
        </p:sp>
        <p:sp>
          <p:nvSpPr>
            <p:cNvPr id="123918" name="Oval 63">
              <a:extLst>
                <a:ext uri="{FF2B5EF4-FFF2-40B4-BE49-F238E27FC236}">
                  <a16:creationId xmlns:a16="http://schemas.microsoft.com/office/drawing/2014/main" id="{F094491D-0EC4-4529-86E4-34D9C73AA318}"/>
                </a:ext>
              </a:extLst>
            </p:cNvPr>
            <p:cNvSpPr>
              <a:spLocks noChangeArrowheads="1"/>
            </p:cNvSpPr>
            <p:nvPr/>
          </p:nvSpPr>
          <p:spPr bwMode="auto">
            <a:xfrm>
              <a:off x="3456" y="105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800" b="1">
                  <a:solidFill>
                    <a:srgbClr val="CC3300"/>
                  </a:solidFill>
                  <a:latin typeface="Times New Roman" panose="02020603050405020304" pitchFamily="18" charset="0"/>
                  <a:ea typeface="MS Hei"/>
                  <a:cs typeface="MS Hei"/>
                </a:rPr>
                <a:t>7</a:t>
              </a:r>
              <a:endParaRPr kumimoji="0" lang="zh-CN" altLang="en-US" sz="2400" b="1">
                <a:latin typeface="Times New Roman" panose="02020603050405020304" pitchFamily="18" charset="0"/>
              </a:endParaRPr>
            </a:p>
          </p:txBody>
        </p:sp>
        <p:sp>
          <p:nvSpPr>
            <p:cNvPr id="123919" name="Oval 64">
              <a:extLst>
                <a:ext uri="{FF2B5EF4-FFF2-40B4-BE49-F238E27FC236}">
                  <a16:creationId xmlns:a16="http://schemas.microsoft.com/office/drawing/2014/main" id="{9B397C4D-1384-43E7-B315-7263AB6B7419}"/>
                </a:ext>
              </a:extLst>
            </p:cNvPr>
            <p:cNvSpPr>
              <a:spLocks noChangeArrowheads="1"/>
            </p:cNvSpPr>
            <p:nvPr/>
          </p:nvSpPr>
          <p:spPr bwMode="auto">
            <a:xfrm>
              <a:off x="2976"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800" b="1">
                  <a:solidFill>
                    <a:srgbClr val="CC3300"/>
                  </a:solidFill>
                  <a:latin typeface="Times New Roman" panose="02020603050405020304" pitchFamily="18" charset="0"/>
                  <a:ea typeface="MS Hei"/>
                  <a:cs typeface="MS Hei"/>
                </a:rPr>
                <a:t>3</a:t>
              </a:r>
              <a:endParaRPr kumimoji="0" lang="zh-CN" altLang="en-US" sz="2400">
                <a:latin typeface="Times New Roman" panose="02020603050405020304" pitchFamily="18" charset="0"/>
              </a:endParaRPr>
            </a:p>
          </p:txBody>
        </p:sp>
        <p:sp>
          <p:nvSpPr>
            <p:cNvPr id="123920" name="Oval 67">
              <a:extLst>
                <a:ext uri="{FF2B5EF4-FFF2-40B4-BE49-F238E27FC236}">
                  <a16:creationId xmlns:a16="http://schemas.microsoft.com/office/drawing/2014/main" id="{49A0CA3A-5838-489E-B5D8-BA607ECA9EE6}"/>
                </a:ext>
              </a:extLst>
            </p:cNvPr>
            <p:cNvSpPr>
              <a:spLocks noChangeArrowheads="1"/>
            </p:cNvSpPr>
            <p:nvPr/>
          </p:nvSpPr>
          <p:spPr bwMode="auto">
            <a:xfrm>
              <a:off x="3936" y="62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1</a:t>
              </a:r>
              <a:r>
                <a:rPr kumimoji="0" lang="en-US" altLang="zh-CN" sz="2800" b="1">
                  <a:solidFill>
                    <a:srgbClr val="CC3300"/>
                  </a:solidFill>
                  <a:latin typeface="Times New Roman" panose="02020603050405020304" pitchFamily="18" charset="0"/>
                </a:rPr>
                <a:t>1</a:t>
              </a:r>
              <a:endParaRPr kumimoji="0" lang="zh-CN" altLang="en-US" sz="2400">
                <a:latin typeface="Times New Roman" panose="02020603050405020304" pitchFamily="18" charset="0"/>
              </a:endParaRPr>
            </a:p>
          </p:txBody>
        </p:sp>
        <p:sp>
          <p:nvSpPr>
            <p:cNvPr id="123921" name="Oval 69">
              <a:extLst>
                <a:ext uri="{FF2B5EF4-FFF2-40B4-BE49-F238E27FC236}">
                  <a16:creationId xmlns:a16="http://schemas.microsoft.com/office/drawing/2014/main" id="{17A1429C-D9A3-4097-A072-0F8E82EDAF18}"/>
                </a:ext>
              </a:extLst>
            </p:cNvPr>
            <p:cNvSpPr>
              <a:spLocks noChangeArrowheads="1"/>
            </p:cNvSpPr>
            <p:nvPr/>
          </p:nvSpPr>
          <p:spPr bwMode="auto">
            <a:xfrm>
              <a:off x="4368" y="206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800" b="1">
                  <a:solidFill>
                    <a:srgbClr val="CC3300"/>
                  </a:solidFill>
                  <a:latin typeface="Times New Roman" panose="02020603050405020304" pitchFamily="18" charset="0"/>
                  <a:ea typeface="MS Hei"/>
                  <a:cs typeface="MS Hei"/>
                </a:rPr>
                <a:t>16</a:t>
              </a:r>
              <a:endParaRPr kumimoji="0" lang="zh-CN" altLang="en-US" sz="2400">
                <a:latin typeface="Times New Roman" panose="02020603050405020304" pitchFamily="18" charset="0"/>
              </a:endParaRPr>
            </a:p>
          </p:txBody>
        </p:sp>
        <p:sp>
          <p:nvSpPr>
            <p:cNvPr id="123922" name="Oval 70">
              <a:extLst>
                <a:ext uri="{FF2B5EF4-FFF2-40B4-BE49-F238E27FC236}">
                  <a16:creationId xmlns:a16="http://schemas.microsoft.com/office/drawing/2014/main" id="{85829E6A-58B5-45EB-BC61-727A53CF8258}"/>
                </a:ext>
              </a:extLst>
            </p:cNvPr>
            <p:cNvSpPr>
              <a:spLocks noChangeArrowheads="1"/>
            </p:cNvSpPr>
            <p:nvPr/>
          </p:nvSpPr>
          <p:spPr bwMode="auto">
            <a:xfrm>
              <a:off x="4080"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800" b="1">
                  <a:solidFill>
                    <a:srgbClr val="CC3300"/>
                  </a:solidFill>
                  <a:latin typeface="Times New Roman" panose="02020603050405020304" pitchFamily="18" charset="0"/>
                </a:rPr>
                <a:t>15</a:t>
              </a:r>
              <a:endParaRPr kumimoji="0" lang="zh-CN" altLang="en-US" sz="2400">
                <a:latin typeface="Times New Roman" panose="02020603050405020304" pitchFamily="18" charset="0"/>
              </a:endParaRPr>
            </a:p>
          </p:txBody>
        </p:sp>
        <p:sp>
          <p:nvSpPr>
            <p:cNvPr id="123923" name="Line 73">
              <a:extLst>
                <a:ext uri="{FF2B5EF4-FFF2-40B4-BE49-F238E27FC236}">
                  <a16:creationId xmlns:a16="http://schemas.microsoft.com/office/drawing/2014/main" id="{123548E9-B49D-48A7-B026-15B9B28B0E34}"/>
                </a:ext>
              </a:extLst>
            </p:cNvPr>
            <p:cNvSpPr>
              <a:spLocks noChangeShapeType="1"/>
            </p:cNvSpPr>
            <p:nvPr/>
          </p:nvSpPr>
          <p:spPr bwMode="auto">
            <a:xfrm>
              <a:off x="4608" y="1296"/>
              <a:ext cx="43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24" name="Oval 74">
              <a:extLst>
                <a:ext uri="{FF2B5EF4-FFF2-40B4-BE49-F238E27FC236}">
                  <a16:creationId xmlns:a16="http://schemas.microsoft.com/office/drawing/2014/main" id="{612C3918-877A-4136-8CB2-C3BAEC4BDBD6}"/>
                </a:ext>
              </a:extLst>
            </p:cNvPr>
            <p:cNvSpPr>
              <a:spLocks noChangeArrowheads="1"/>
            </p:cNvSpPr>
            <p:nvPr/>
          </p:nvSpPr>
          <p:spPr bwMode="auto">
            <a:xfrm>
              <a:off x="4848"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800" b="1">
                  <a:solidFill>
                    <a:srgbClr val="CC3300"/>
                  </a:solidFill>
                  <a:latin typeface="Times New Roman" panose="02020603050405020304" pitchFamily="18" charset="0"/>
                </a:rPr>
                <a:t>26</a:t>
              </a:r>
              <a:endParaRPr kumimoji="0" lang="zh-CN" altLang="en-US" sz="2400">
                <a:latin typeface="Times New Roman" panose="02020603050405020304" pitchFamily="18" charset="0"/>
              </a:endParaRPr>
            </a:p>
          </p:txBody>
        </p:sp>
        <p:sp>
          <p:nvSpPr>
            <p:cNvPr id="123925" name="Oval 75">
              <a:extLst>
                <a:ext uri="{FF2B5EF4-FFF2-40B4-BE49-F238E27FC236}">
                  <a16:creationId xmlns:a16="http://schemas.microsoft.com/office/drawing/2014/main" id="{C8A47E60-7B04-455F-AA3F-8AB1F9339A26}"/>
                </a:ext>
              </a:extLst>
            </p:cNvPr>
            <p:cNvSpPr>
              <a:spLocks noChangeArrowheads="1"/>
            </p:cNvSpPr>
            <p:nvPr/>
          </p:nvSpPr>
          <p:spPr bwMode="auto">
            <a:xfrm>
              <a:off x="3792" y="206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800" b="1">
                  <a:solidFill>
                    <a:srgbClr val="CC3300"/>
                  </a:solidFill>
                  <a:latin typeface="Times New Roman" panose="02020603050405020304" pitchFamily="18" charset="0"/>
                </a:rPr>
                <a:t>14</a:t>
              </a:r>
              <a:endParaRPr kumimoji="0" lang="zh-CN" altLang="en-US" sz="2400">
                <a:latin typeface="Times New Roman" panose="02020603050405020304" pitchFamily="18" charset="0"/>
              </a:endParaRPr>
            </a:p>
          </p:txBody>
        </p:sp>
        <p:sp>
          <p:nvSpPr>
            <p:cNvPr id="123926" name="Oval 76">
              <a:extLst>
                <a:ext uri="{FF2B5EF4-FFF2-40B4-BE49-F238E27FC236}">
                  <a16:creationId xmlns:a16="http://schemas.microsoft.com/office/drawing/2014/main" id="{758D848F-B1DE-4CEB-B247-C67C12D04216}"/>
                </a:ext>
              </a:extLst>
            </p:cNvPr>
            <p:cNvSpPr>
              <a:spLocks noChangeArrowheads="1"/>
            </p:cNvSpPr>
            <p:nvPr/>
          </p:nvSpPr>
          <p:spPr bwMode="auto">
            <a:xfrm>
              <a:off x="3696"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9</a:t>
              </a:r>
              <a:endParaRPr kumimoji="0" lang="zh-CN" altLang="en-US" sz="24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additive="base">
                                        <p:cTn id="13" dur="500" fill="hold"/>
                                        <p:tgtEl>
                                          <p:spTgt spid="49"/>
                                        </p:tgtEl>
                                        <p:attrNameLst>
                                          <p:attrName>ppt_x</p:attrName>
                                        </p:attrNameLst>
                                      </p:cBhvr>
                                      <p:tavLst>
                                        <p:tav tm="0">
                                          <p:val>
                                            <p:strVal val="0-#ppt_w/2"/>
                                          </p:val>
                                        </p:tav>
                                        <p:tav tm="100000">
                                          <p:val>
                                            <p:strVal val="#ppt_x"/>
                                          </p:val>
                                        </p:tav>
                                      </p:tavLst>
                                    </p:anim>
                                    <p:anim calcmode="lin" valueType="num">
                                      <p:cBhvr additive="base">
                                        <p:cTn id="14"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22949A6D-8FA1-44C7-865B-4F0B9D7EDBAF}"/>
              </a:ext>
            </a:extLst>
          </p:cNvPr>
          <p:cNvSpPr>
            <a:spLocks noGrp="1" noChangeArrowheads="1"/>
          </p:cNvSpPr>
          <p:nvPr>
            <p:ph type="title"/>
          </p:nvPr>
        </p:nvSpPr>
        <p:spPr>
          <a:xfrm>
            <a:off x="457200" y="1981200"/>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三、平衡二叉树(删除</a:t>
            </a:r>
            <a:r>
              <a:rPr lang="en-US" altLang="zh-CN" sz="3200">
                <a:latin typeface="黑体" panose="02010609060101010101" pitchFamily="49" charset="-122"/>
                <a:ea typeface="黑体" panose="02010609060101010101" pitchFamily="49" charset="-122"/>
              </a:rPr>
              <a:t>)</a:t>
            </a:r>
          </a:p>
        </p:txBody>
      </p:sp>
      <p:sp>
        <p:nvSpPr>
          <p:cNvPr id="124931" name="Text Box 3">
            <a:extLst>
              <a:ext uri="{FF2B5EF4-FFF2-40B4-BE49-F238E27FC236}">
                <a16:creationId xmlns:a16="http://schemas.microsoft.com/office/drawing/2014/main" id="{AC5CA8A9-400C-4383-9DB6-7E86CA5B9A6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5AFB072-3E70-45A7-ABA8-A8DB1BB8B362}" type="slidenum">
              <a:rPr lang="zh-CN" altLang="en-US" sz="2400"/>
              <a:pPr algn="r" eaLnBrk="1" hangingPunct="1">
                <a:spcBef>
                  <a:spcPct val="50000"/>
                </a:spcBef>
                <a:buClrTx/>
                <a:buSzTx/>
                <a:buFontTx/>
                <a:buNone/>
              </a:pPr>
              <a:t>52</a:t>
            </a:fld>
            <a:endParaRPr lang="en-US" altLang="zh-CN" sz="2400"/>
          </a:p>
        </p:txBody>
      </p:sp>
      <p:sp>
        <p:nvSpPr>
          <p:cNvPr id="124932" name="Text Box 4">
            <a:extLst>
              <a:ext uri="{FF2B5EF4-FFF2-40B4-BE49-F238E27FC236}">
                <a16:creationId xmlns:a16="http://schemas.microsoft.com/office/drawing/2014/main" id="{5B5FAF4F-8BD4-4958-B60C-2DE9AA46FC8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24933" name="Rectangle 5">
            <a:extLst>
              <a:ext uri="{FF2B5EF4-FFF2-40B4-BE49-F238E27FC236}">
                <a16:creationId xmlns:a16="http://schemas.microsoft.com/office/drawing/2014/main" id="{84F30962-83A6-4438-88BB-18D1F2B2021A}"/>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如果被删结点</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没有孩子，则直接删除之，并做平衡化处理</a:t>
            </a: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如果被删结点</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最多只有一个孩子，那么将结点</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从树中删去，并将其双亲指向它的指针指向它的唯一的孩子，并做平衡化处理</a:t>
            </a: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如果被删结点</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有两个子女，则用该结点的直接前驱</a:t>
            </a:r>
            <a:r>
              <a:rPr lang="en-US" altLang="zh-CN" b="1" dirty="0">
                <a:latin typeface="黑体" panose="02010609060101010101" pitchFamily="49" charset="-122"/>
                <a:ea typeface="黑体" panose="02010609060101010101" pitchFamily="49" charset="-122"/>
              </a:rPr>
              <a:t>S</a:t>
            </a:r>
            <a:r>
              <a:rPr lang="zh-CN" altLang="en-US" b="1" dirty="0">
                <a:latin typeface="黑体" panose="02010609060101010101" pitchFamily="49" charset="-122"/>
                <a:ea typeface="黑体" panose="02010609060101010101" pitchFamily="49" charset="-122"/>
              </a:rPr>
              <a:t>替代被删结点，然后对直接前驱</a:t>
            </a:r>
            <a:r>
              <a:rPr lang="en-US" altLang="zh-CN" b="1" dirty="0">
                <a:latin typeface="黑体" panose="02010609060101010101" pitchFamily="49" charset="-122"/>
                <a:ea typeface="黑体" panose="02010609060101010101" pitchFamily="49" charset="-122"/>
              </a:rPr>
              <a:t>S</a:t>
            </a:r>
            <a:r>
              <a:rPr lang="zh-CN" altLang="en-US" b="1" dirty="0">
                <a:latin typeface="黑体" panose="02010609060101010101" pitchFamily="49" charset="-122"/>
                <a:ea typeface="黑体" panose="02010609060101010101" pitchFamily="49" charset="-122"/>
              </a:rPr>
              <a:t>作删除处理，并做平衡化处理</a:t>
            </a:r>
          </a:p>
        </p:txBody>
      </p:sp>
      <p:sp>
        <p:nvSpPr>
          <p:cNvPr id="124934" name="Rectangle 6">
            <a:extLst>
              <a:ext uri="{FF2B5EF4-FFF2-40B4-BE49-F238E27FC236}">
                <a16:creationId xmlns:a16="http://schemas.microsoft.com/office/drawing/2014/main" id="{4E644260-205C-4432-B299-E0353A4B1B3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B1ACDEC-C2A3-474F-B833-57E06B916450}"/>
              </a:ext>
            </a:extLst>
          </p:cNvPr>
          <p:cNvSpPr>
            <a:spLocks noGrp="1" noChangeArrowheads="1"/>
          </p:cNvSpPr>
          <p:nvPr>
            <p:ph type="title"/>
          </p:nvPr>
        </p:nvSpPr>
        <p:spPr>
          <a:xfrm>
            <a:off x="357188" y="1643063"/>
            <a:ext cx="7646987" cy="685800"/>
          </a:xfrm>
        </p:spPr>
        <p:txBody>
          <a:bodyPr/>
          <a:lstStyle/>
          <a:p>
            <a:pPr algn="l" eaLnBrk="1" hangingPunct="1"/>
            <a:r>
              <a:rPr lang="en-US" altLang="zh-CN" sz="3200">
                <a:latin typeface="黑体" panose="02010609060101010101" pitchFamily="49" charset="-122"/>
                <a:ea typeface="黑体" panose="02010609060101010101" pitchFamily="49" charset="-122"/>
              </a:rPr>
              <a:t>2</a:t>
            </a:r>
            <a:r>
              <a:rPr lang="zh-CN" altLang="en-US" sz="3200">
                <a:latin typeface="黑体" panose="02010609060101010101" pitchFamily="49" charset="-122"/>
                <a:ea typeface="黑体" panose="02010609060101010101" pitchFamily="49" charset="-122"/>
              </a:rPr>
              <a:t>、二叉排序树的定义</a:t>
            </a:r>
          </a:p>
        </p:txBody>
      </p:sp>
      <p:sp>
        <p:nvSpPr>
          <p:cNvPr id="55299" name="Text Box 3">
            <a:extLst>
              <a:ext uri="{FF2B5EF4-FFF2-40B4-BE49-F238E27FC236}">
                <a16:creationId xmlns:a16="http://schemas.microsoft.com/office/drawing/2014/main" id="{CE2D7A6A-FA0C-427D-8403-39675C8139E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BB8782E-5053-4948-ADB4-56FB35B188C2}" type="slidenum">
              <a:rPr lang="zh-CN" altLang="en-US" sz="2400"/>
              <a:pPr algn="r" eaLnBrk="1" hangingPunct="1">
                <a:spcBef>
                  <a:spcPct val="50000"/>
                </a:spcBef>
                <a:buClrTx/>
                <a:buSzTx/>
                <a:buFontTx/>
                <a:buNone/>
              </a:pPr>
              <a:t>6</a:t>
            </a:fld>
            <a:endParaRPr lang="en-US" altLang="zh-CN" sz="2400"/>
          </a:p>
        </p:txBody>
      </p:sp>
      <p:sp>
        <p:nvSpPr>
          <p:cNvPr id="55300" name="Text Box 4">
            <a:extLst>
              <a:ext uri="{FF2B5EF4-FFF2-40B4-BE49-F238E27FC236}">
                <a16:creationId xmlns:a16="http://schemas.microsoft.com/office/drawing/2014/main" id="{A1DE8F9F-52A5-4150-8FB6-2A5B32A6A5D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55301" name="Rectangle 5">
            <a:extLst>
              <a:ext uri="{FF2B5EF4-FFF2-40B4-BE49-F238E27FC236}">
                <a16:creationId xmlns:a16="http://schemas.microsoft.com/office/drawing/2014/main" id="{1CC9E6B6-3DC6-47F3-A3F9-C6F0B880A035}"/>
              </a:ext>
            </a:extLst>
          </p:cNvPr>
          <p:cNvSpPr>
            <a:spLocks noGrp="1" noChangeArrowheads="1"/>
          </p:cNvSpPr>
          <p:nvPr>
            <p:ph type="body" idx="1"/>
          </p:nvPr>
        </p:nvSpPr>
        <p:spPr>
          <a:xfrm>
            <a:off x="468313" y="2428875"/>
            <a:ext cx="8280151" cy="4267200"/>
          </a:xfrm>
        </p:spPr>
        <p:txBody>
          <a:bodyPr/>
          <a:lstStyle/>
          <a:p>
            <a:pPr algn="just" eaLnBrk="1" hangingPunct="1">
              <a:lnSpc>
                <a:spcPct val="80000"/>
              </a:lnSpc>
              <a:spcBef>
                <a:spcPct val="50000"/>
              </a:spcBef>
            </a:pPr>
            <a:r>
              <a:rPr lang="zh-CN" altLang="en-US" b="1" dirty="0">
                <a:latin typeface="黑体" panose="02010609060101010101" pitchFamily="49" charset="-122"/>
                <a:ea typeface="黑体" panose="02010609060101010101" pitchFamily="49" charset="-122"/>
              </a:rPr>
              <a:t>定义二叉排序树所有用到的变量</a:t>
            </a:r>
          </a:p>
          <a:p>
            <a:pPr algn="just" eaLnBrk="1" hangingPunct="1">
              <a:lnSpc>
                <a:spcPct val="80000"/>
              </a:lnSpc>
              <a:spcBef>
                <a:spcPct val="0"/>
              </a:spcBef>
              <a:buFont typeface="Wingdings" panose="05000000000000000000" pitchFamily="2" charset="2"/>
              <a:buNone/>
            </a:pPr>
            <a:endParaRPr lang="en-US" altLang="zh-CN" b="1" dirty="0">
              <a:latin typeface="黑体" panose="02010609060101010101" pitchFamily="49" charset="-122"/>
              <a:ea typeface="黑体" panose="02010609060101010101" pitchFamily="49" charset="-122"/>
            </a:endParaRPr>
          </a:p>
          <a:p>
            <a:pPr algn="just" eaLnBrk="1" hangingPunct="1">
              <a:lnSpc>
                <a:spcPct val="80000"/>
              </a:lnSpc>
              <a:spcBef>
                <a:spcPct val="0"/>
              </a:spcBef>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BiNode* root;   //</a:t>
            </a:r>
            <a:r>
              <a:rPr lang="zh-CN" altLang="en-US" sz="2800" b="1" dirty="0">
                <a:latin typeface="黑体" panose="02010609060101010101" pitchFamily="49" charset="-122"/>
                <a:ea typeface="黑体" panose="02010609060101010101" pitchFamily="49" charset="-122"/>
              </a:rPr>
              <a:t>根结点</a:t>
            </a:r>
            <a:endParaRPr lang="en-US" altLang="zh-CN" sz="2800" b="1" dirty="0">
              <a:latin typeface="黑体" panose="02010609060101010101" pitchFamily="49" charset="-122"/>
              <a:ea typeface="黑体" panose="02010609060101010101" pitchFamily="49" charset="-122"/>
            </a:endParaRPr>
          </a:p>
          <a:p>
            <a:pPr algn="just" eaLnBrk="1" hangingPunct="1">
              <a:lnSpc>
                <a:spcPct val="80000"/>
              </a:lnSpc>
              <a:spcBef>
                <a:spcPct val="0"/>
              </a:spcBef>
              <a:buNone/>
            </a:pPr>
            <a:r>
              <a:rPr lang="en-US" altLang="zh-CN" sz="2800" b="1" dirty="0">
                <a:latin typeface="黑体" panose="02010609060101010101" pitchFamily="49" charset="-122"/>
                <a:ea typeface="黑体" panose="02010609060101010101" pitchFamily="49" charset="-122"/>
              </a:rPr>
              <a:t> int  </a:t>
            </a:r>
            <a:r>
              <a:rPr lang="en-US" altLang="zh-CN" sz="2800" b="1" dirty="0" err="1">
                <a:latin typeface="黑体" panose="02010609060101010101" pitchFamily="49" charset="-122"/>
                <a:ea typeface="黑体" panose="02010609060101010101" pitchFamily="49" charset="-122"/>
              </a:rPr>
              <a:t>BisCount</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查找次数（相当于树的层数）</a:t>
            </a:r>
            <a:endParaRPr lang="en-US" altLang="zh-CN" sz="2800" b="1" dirty="0">
              <a:latin typeface="黑体" panose="02010609060101010101" pitchFamily="49" charset="-122"/>
              <a:ea typeface="黑体" panose="02010609060101010101" pitchFamily="49" charset="-122"/>
            </a:endParaRPr>
          </a:p>
          <a:p>
            <a:pPr algn="just" eaLnBrk="1" hangingPunct="1">
              <a:lnSpc>
                <a:spcPct val="80000"/>
              </a:lnSpc>
              <a:spcBef>
                <a:spcPct val="0"/>
              </a:spcBef>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int  </a:t>
            </a:r>
            <a:r>
              <a:rPr lang="en-US" altLang="zh-CN" sz="2800" b="1" dirty="0" err="1">
                <a:latin typeface="黑体" panose="02010609060101010101" pitchFamily="49" charset="-122"/>
                <a:ea typeface="黑体" panose="02010609060101010101" pitchFamily="49" charset="-122"/>
              </a:rPr>
              <a:t>BisSuccess</a:t>
            </a:r>
            <a:r>
              <a:rPr lang="en-US" altLang="zh-CN" sz="2800" b="1" dirty="0">
                <a:latin typeface="黑体" panose="02010609060101010101" pitchFamily="49" charset="-122"/>
                <a:ea typeface="黑体" panose="02010609060101010101" pitchFamily="49" charset="-122"/>
              </a:rPr>
              <a:t>;		</a:t>
            </a:r>
          </a:p>
          <a:p>
            <a:pPr algn="just" eaLnBrk="1" hangingPunct="1">
              <a:lnSpc>
                <a:spcPct val="80000"/>
              </a:lnSpc>
              <a:spcBef>
                <a:spcPct val="0"/>
              </a:spcBef>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查找是否成功（</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成功，</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不成功）</a:t>
            </a:r>
            <a:endParaRPr lang="en-US" altLang="zh-CN" sz="2800" b="1" dirty="0">
              <a:latin typeface="黑体" panose="02010609060101010101" pitchFamily="49" charset="-122"/>
              <a:ea typeface="黑体" panose="02010609060101010101" pitchFamily="49" charset="-122"/>
            </a:endParaRPr>
          </a:p>
        </p:txBody>
      </p:sp>
      <p:sp>
        <p:nvSpPr>
          <p:cNvPr id="55302" name="Rectangle 6">
            <a:extLst>
              <a:ext uri="{FF2B5EF4-FFF2-40B4-BE49-F238E27FC236}">
                <a16:creationId xmlns:a16="http://schemas.microsoft.com/office/drawing/2014/main" id="{395FFC4F-F797-4D6B-ACDC-BF21FA63841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0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55A9200D-26F6-40D3-B8C3-D58BFAE3690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二、二叉排序树(查找函数)</a:t>
            </a:r>
            <a:endParaRPr lang="en-US" altLang="zh-CN" sz="3200">
              <a:latin typeface="黑体" panose="02010609060101010101" pitchFamily="49" charset="-122"/>
              <a:ea typeface="黑体" panose="02010609060101010101" pitchFamily="49" charset="-122"/>
            </a:endParaRPr>
          </a:p>
        </p:txBody>
      </p:sp>
      <p:sp>
        <p:nvSpPr>
          <p:cNvPr id="56323" name="Text Box 3">
            <a:extLst>
              <a:ext uri="{FF2B5EF4-FFF2-40B4-BE49-F238E27FC236}">
                <a16:creationId xmlns:a16="http://schemas.microsoft.com/office/drawing/2014/main" id="{7704A4ED-266D-4B9B-8E0E-C603710429F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E896A35-7B56-4EBF-B7D7-46F0349DF5BA}" type="slidenum">
              <a:rPr lang="zh-CN" altLang="en-US" sz="2400"/>
              <a:pPr algn="r" eaLnBrk="1" hangingPunct="1">
                <a:spcBef>
                  <a:spcPct val="50000"/>
                </a:spcBef>
                <a:buClrTx/>
                <a:buSzTx/>
                <a:buFontTx/>
                <a:buNone/>
              </a:pPr>
              <a:t>7</a:t>
            </a:fld>
            <a:endParaRPr lang="en-US" altLang="zh-CN" sz="2400"/>
          </a:p>
        </p:txBody>
      </p:sp>
      <p:sp>
        <p:nvSpPr>
          <p:cNvPr id="56324" name="Text Box 4">
            <a:extLst>
              <a:ext uri="{FF2B5EF4-FFF2-40B4-BE49-F238E27FC236}">
                <a16:creationId xmlns:a16="http://schemas.microsoft.com/office/drawing/2014/main" id="{B34A2008-9721-447B-9850-F8CBF81101E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56325" name="Rectangle 5">
            <a:extLst>
              <a:ext uri="{FF2B5EF4-FFF2-40B4-BE49-F238E27FC236}">
                <a16:creationId xmlns:a16="http://schemas.microsoft.com/office/drawing/2014/main" id="{CC08E4B6-2191-4637-AACE-B30D38E2169E}"/>
              </a:ext>
            </a:extLst>
          </p:cNvPr>
          <p:cNvSpPr>
            <a:spLocks noGrp="1" noChangeArrowheads="1"/>
          </p:cNvSpPr>
          <p:nvPr>
            <p:ph type="body" idx="1"/>
          </p:nvPr>
        </p:nvSpPr>
        <p:spPr>
          <a:xfrm>
            <a:off x="488794" y="2862262"/>
            <a:ext cx="8007424" cy="3538538"/>
          </a:xfrm>
        </p:spPr>
        <p:txBody>
          <a:bodyPr/>
          <a:lstStyle/>
          <a:p>
            <a:pPr eaLnBrk="1" hangingPunct="1">
              <a:spcBef>
                <a:spcPct val="3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void </a:t>
            </a:r>
            <a:r>
              <a:rPr lang="en-US" altLang="zh-CN" sz="2400" b="1" dirty="0" err="1">
                <a:latin typeface="黑体" panose="02010609060101010101" pitchFamily="49" charset="-122"/>
                <a:ea typeface="黑体" panose="02010609060101010101" pitchFamily="49" charset="-122"/>
              </a:rPr>
              <a:t>SearchBST</a:t>
            </a:r>
            <a:r>
              <a:rPr lang="en-US" altLang="zh-CN" sz="2400" b="1" dirty="0">
                <a:latin typeface="黑体" panose="02010609060101010101" pitchFamily="49" charset="-122"/>
                <a:ea typeface="黑体" panose="02010609060101010101" pitchFamily="49" charset="-122"/>
              </a:rPr>
              <a:t>(int k)</a:t>
            </a:r>
          </a:p>
          <a:p>
            <a:pPr eaLnBrk="1" hangingPunct="1">
              <a:spcBef>
                <a:spcPct val="3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a:t>
            </a:r>
          </a:p>
          <a:p>
            <a:pPr eaLnBrk="1" hangingPunct="1">
              <a:spcBef>
                <a:spcPct val="3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BisCount</a:t>
            </a:r>
            <a:r>
              <a:rPr lang="en-US" altLang="zh-CN" sz="2400" b="1" dirty="0">
                <a:latin typeface="黑体" panose="02010609060101010101" pitchFamily="49" charset="-122"/>
                <a:ea typeface="黑体" panose="02010609060101010101" pitchFamily="49" charset="-122"/>
              </a:rPr>
              <a:t> = 0;		  </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初始化查找结果</a:t>
            </a:r>
          </a:p>
          <a:p>
            <a:pPr eaLnBrk="1" hangingPunct="1">
              <a:spcBef>
                <a:spcPct val="30000"/>
              </a:spcBef>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BisSuccess</a:t>
            </a:r>
            <a:r>
              <a:rPr lang="en-US" altLang="zh-CN" sz="2400" b="1" dirty="0">
                <a:latin typeface="黑体" panose="02010609060101010101" pitchFamily="49" charset="-122"/>
                <a:ea typeface="黑体" panose="02010609060101010101" pitchFamily="49" charset="-122"/>
              </a:rPr>
              <a:t> = 0;</a:t>
            </a:r>
          </a:p>
          <a:p>
            <a:pPr eaLnBrk="1" hangingPunct="1">
              <a:spcBef>
                <a:spcPct val="3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if (root)               </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若二叉树不为空</a:t>
            </a:r>
            <a:endParaRPr lang="en-US" altLang="zh-CN" sz="2400" dirty="0">
              <a:latin typeface="黑体" panose="02010609060101010101" pitchFamily="49" charset="-122"/>
              <a:ea typeface="黑体" panose="02010609060101010101" pitchFamily="49" charset="-122"/>
            </a:endParaRPr>
          </a:p>
          <a:p>
            <a:pPr eaLnBrk="1" hangingPunct="1">
              <a:spcBef>
                <a:spcPct val="3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SearchNode</a:t>
            </a:r>
            <a:r>
              <a:rPr lang="en-US" altLang="zh-CN" sz="2400" b="1" dirty="0">
                <a:latin typeface="黑体" panose="02010609060101010101" pitchFamily="49" charset="-122"/>
                <a:ea typeface="黑体" panose="02010609060101010101" pitchFamily="49" charset="-122"/>
              </a:rPr>
              <a:t>(root, k); </a:t>
            </a:r>
          </a:p>
          <a:p>
            <a:pPr eaLnBrk="1" hangingPunct="1">
              <a:spcBef>
                <a:spcPct val="3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p:txBody>
      </p:sp>
      <p:sp>
        <p:nvSpPr>
          <p:cNvPr id="56326" name="Rectangle 6">
            <a:extLst>
              <a:ext uri="{FF2B5EF4-FFF2-40B4-BE49-F238E27FC236}">
                <a16:creationId xmlns:a16="http://schemas.microsoft.com/office/drawing/2014/main" id="{90502F24-6D6C-4274-8BA5-1A49A684010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A973213A-54A3-47CC-BDB7-60E340CE322E}"/>
              </a:ext>
            </a:extLst>
          </p:cNvPr>
          <p:cNvSpPr>
            <a:spLocks noGrp="1" noChangeArrowheads="1"/>
          </p:cNvSpPr>
          <p:nvPr>
            <p:ph type="title"/>
          </p:nvPr>
        </p:nvSpPr>
        <p:spPr>
          <a:xfrm>
            <a:off x="285750" y="1860550"/>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二、二叉排序树(查找函数)</a:t>
            </a:r>
            <a:endParaRPr lang="en-US" altLang="zh-CN" sz="3200" dirty="0">
              <a:latin typeface="黑体" panose="02010609060101010101" pitchFamily="49" charset="-122"/>
              <a:ea typeface="黑体" panose="02010609060101010101" pitchFamily="49" charset="-122"/>
            </a:endParaRPr>
          </a:p>
        </p:txBody>
      </p:sp>
      <p:sp>
        <p:nvSpPr>
          <p:cNvPr id="57347" name="Text Box 3">
            <a:extLst>
              <a:ext uri="{FF2B5EF4-FFF2-40B4-BE49-F238E27FC236}">
                <a16:creationId xmlns:a16="http://schemas.microsoft.com/office/drawing/2014/main" id="{C36C4772-8C54-4F2C-9756-84B006AB8D1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2897487-F3D4-4AF5-BFD9-2B43D97AECBC}" type="slidenum">
              <a:rPr lang="zh-CN" altLang="en-US" sz="2400"/>
              <a:pPr algn="r" eaLnBrk="1" hangingPunct="1">
                <a:spcBef>
                  <a:spcPct val="50000"/>
                </a:spcBef>
                <a:buClrTx/>
                <a:buSzTx/>
                <a:buFontTx/>
                <a:buNone/>
              </a:pPr>
              <a:t>8</a:t>
            </a:fld>
            <a:endParaRPr lang="en-US" altLang="zh-CN" sz="2400"/>
          </a:p>
        </p:txBody>
      </p:sp>
      <p:sp>
        <p:nvSpPr>
          <p:cNvPr id="57348" name="Text Box 4">
            <a:extLst>
              <a:ext uri="{FF2B5EF4-FFF2-40B4-BE49-F238E27FC236}">
                <a16:creationId xmlns:a16="http://schemas.microsoft.com/office/drawing/2014/main" id="{8F8DCB8F-B2AF-4BC0-997A-D2B7153DB36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57349" name="Rectangle 5">
            <a:extLst>
              <a:ext uri="{FF2B5EF4-FFF2-40B4-BE49-F238E27FC236}">
                <a16:creationId xmlns:a16="http://schemas.microsoft.com/office/drawing/2014/main" id="{F84E96D9-EDB0-4214-AD18-C43104D2D251}"/>
              </a:ext>
            </a:extLst>
          </p:cNvPr>
          <p:cNvSpPr>
            <a:spLocks noGrp="1" noChangeArrowheads="1"/>
          </p:cNvSpPr>
          <p:nvPr>
            <p:ph type="body" idx="1"/>
          </p:nvPr>
        </p:nvSpPr>
        <p:spPr>
          <a:xfrm>
            <a:off x="285750" y="2622909"/>
            <a:ext cx="7814642" cy="4038600"/>
          </a:xfrm>
        </p:spPr>
        <p:txBody>
          <a:bodyPr/>
          <a:lstStyle/>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void </a:t>
            </a:r>
            <a:r>
              <a:rPr lang="en-US" altLang="zh-CN" sz="2000" b="1" dirty="0" err="1">
                <a:latin typeface="黑体" panose="02010609060101010101" pitchFamily="49" charset="-122"/>
                <a:ea typeface="黑体" panose="02010609060101010101" pitchFamily="49" charset="-122"/>
              </a:rPr>
              <a:t>SearchNode</a:t>
            </a:r>
            <a:r>
              <a:rPr lang="en-US" altLang="zh-CN" sz="2000" b="1" dirty="0">
                <a:latin typeface="黑体" panose="02010609060101010101" pitchFamily="49" charset="-122"/>
                <a:ea typeface="黑体" panose="02010609060101010101" pitchFamily="49" charset="-122"/>
              </a:rPr>
              <a:t>(BiNode* </a:t>
            </a:r>
            <a:r>
              <a:rPr lang="en-US" altLang="zh-CN" sz="2000" b="1" dirty="0">
                <a:solidFill>
                  <a:srgbClr val="FF0000"/>
                </a:solidFill>
                <a:latin typeface="黑体" panose="02010609060101010101" pitchFamily="49" charset="-122"/>
                <a:ea typeface="黑体" panose="02010609060101010101" pitchFamily="49" charset="-122"/>
              </a:rPr>
              <a:t>&amp;</a:t>
            </a:r>
            <a:r>
              <a:rPr lang="en-US" altLang="zh-CN" sz="2000" b="1" dirty="0">
                <a:latin typeface="黑体" panose="02010609060101010101" pitchFamily="49" charset="-122"/>
                <a:ea typeface="黑体" panose="02010609060101010101" pitchFamily="49" charset="-122"/>
              </a:rPr>
              <a:t>root, int k)</a:t>
            </a:r>
            <a:endParaRPr lang="zh-CN" altLang="en-US" sz="2000" b="1" dirty="0">
              <a:latin typeface="黑体" panose="02010609060101010101" pitchFamily="49" charset="-122"/>
              <a:ea typeface="黑体" panose="02010609060101010101" pitchFamily="49" charset="-122"/>
            </a:endParaRP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BisCount</a:t>
            </a:r>
            <a:r>
              <a:rPr lang="en-US" altLang="zh-CN" sz="2000" b="1" dirty="0">
                <a:latin typeface="黑体" panose="02010609060101010101" pitchFamily="49" charset="-122"/>
                <a:ea typeface="黑体" panose="02010609060101010101" pitchFamily="49" charset="-122"/>
              </a:rPr>
              <a:t>++;</a:t>
            </a: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if(root){</a:t>
            </a:r>
          </a:p>
          <a:p>
            <a:pPr eaLnBrk="1" hangingPunct="1">
              <a:lnSpc>
                <a:spcPct val="95000"/>
              </a:lnSpc>
              <a:buNone/>
            </a:pPr>
            <a:r>
              <a:rPr lang="en-US" altLang="zh-CN" sz="2000" b="1" dirty="0">
                <a:latin typeface="黑体" panose="02010609060101010101" pitchFamily="49" charset="-122"/>
                <a:ea typeface="黑体" panose="02010609060101010101" pitchFamily="49" charset="-122"/>
              </a:rPr>
              <a:t>	    if ( k == root-&gt;data ) </a:t>
            </a:r>
          </a:p>
          <a:p>
            <a:pPr eaLnBrk="1" hangingPunct="1">
              <a:lnSpc>
                <a:spcPct val="95000"/>
              </a:lnSpc>
              <a:buNone/>
            </a:pP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BisSuccess</a:t>
            </a:r>
            <a:r>
              <a:rPr lang="en-US" altLang="zh-CN" sz="2000" b="1" dirty="0">
                <a:latin typeface="黑体" panose="02010609060101010101" pitchFamily="49" charset="-122"/>
                <a:ea typeface="黑体" panose="02010609060101010101" pitchFamily="49" charset="-122"/>
              </a:rPr>
              <a:t> = 1;return;} //</a:t>
            </a:r>
            <a:r>
              <a:rPr lang="zh-CN" altLang="en-US" sz="2000" b="1" dirty="0">
                <a:latin typeface="黑体" panose="02010609060101010101" pitchFamily="49" charset="-122"/>
                <a:ea typeface="黑体" panose="02010609060101010101" pitchFamily="49" charset="-122"/>
              </a:rPr>
              <a:t>查找成功</a:t>
            </a:r>
            <a:endParaRPr lang="en-US" altLang="zh-CN" sz="2000" b="1" dirty="0">
              <a:latin typeface="黑体" panose="02010609060101010101" pitchFamily="49" charset="-122"/>
              <a:ea typeface="黑体" panose="02010609060101010101" pitchFamily="49" charset="-122"/>
            </a:endParaRP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else {</a:t>
            </a: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 ( k &lt; root-&gt;data ) </a:t>
            </a: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SearchNode</a:t>
            </a:r>
            <a:r>
              <a:rPr lang="en-US" altLang="zh-CN" sz="2000" b="1" dirty="0">
                <a:latin typeface="黑体" panose="02010609060101010101" pitchFamily="49" charset="-122"/>
                <a:ea typeface="黑体" panose="02010609060101010101" pitchFamily="49" charset="-122"/>
              </a:rPr>
              <a:t>(root-&gt;</a:t>
            </a:r>
            <a:r>
              <a:rPr lang="en-US" altLang="zh-CN" sz="2000" b="1" dirty="0" err="1">
                <a:latin typeface="黑体" panose="02010609060101010101" pitchFamily="49" charset="-122"/>
                <a:ea typeface="黑体" panose="02010609060101010101" pitchFamily="49" charset="-122"/>
              </a:rPr>
              <a:t>lChild</a:t>
            </a:r>
            <a:r>
              <a:rPr lang="en-US" altLang="zh-CN" sz="2000" b="1" dirty="0">
                <a:latin typeface="黑体" panose="02010609060101010101" pitchFamily="49" charset="-122"/>
                <a:ea typeface="黑体" panose="02010609060101010101" pitchFamily="49" charset="-122"/>
              </a:rPr>
              <a:t>, k);//</a:t>
            </a:r>
            <a:r>
              <a:rPr lang="zh-CN" altLang="en-US" sz="2000" b="1" dirty="0">
                <a:latin typeface="黑体" panose="02010609060101010101" pitchFamily="49" charset="-122"/>
                <a:ea typeface="黑体" panose="02010609060101010101" pitchFamily="49" charset="-122"/>
              </a:rPr>
              <a:t>查找左子树</a:t>
            </a:r>
          </a:p>
          <a:p>
            <a:pPr eaLnBrk="1" hangingPunct="1">
              <a:lnSpc>
                <a:spcPct val="95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else  </a:t>
            </a: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SearchNode</a:t>
            </a:r>
            <a:r>
              <a:rPr lang="en-US" altLang="zh-CN" sz="2000" b="1" dirty="0">
                <a:latin typeface="黑体" panose="02010609060101010101" pitchFamily="49" charset="-122"/>
                <a:ea typeface="黑体" panose="02010609060101010101" pitchFamily="49" charset="-122"/>
              </a:rPr>
              <a:t>(root-&gt;</a:t>
            </a:r>
            <a:r>
              <a:rPr lang="en-US" altLang="zh-CN" sz="2000" b="1" dirty="0" err="1">
                <a:latin typeface="黑体" panose="02010609060101010101" pitchFamily="49" charset="-122"/>
                <a:ea typeface="黑体" panose="02010609060101010101" pitchFamily="49" charset="-122"/>
              </a:rPr>
              <a:t>rChild</a:t>
            </a:r>
            <a:r>
              <a:rPr lang="en-US" altLang="zh-CN" sz="2000" b="1" dirty="0">
                <a:latin typeface="黑体" panose="02010609060101010101" pitchFamily="49" charset="-122"/>
                <a:ea typeface="黑体" panose="02010609060101010101" pitchFamily="49" charset="-122"/>
              </a:rPr>
              <a:t>, k);//</a:t>
            </a:r>
            <a:r>
              <a:rPr lang="zh-CN" altLang="en-US" sz="2000" b="1" dirty="0">
                <a:latin typeface="黑体" panose="02010609060101010101" pitchFamily="49" charset="-122"/>
                <a:ea typeface="黑体" panose="02010609060101010101" pitchFamily="49" charset="-122"/>
              </a:rPr>
              <a:t>查找右子树</a:t>
            </a:r>
          </a:p>
          <a:p>
            <a:pPr eaLnBrk="1" hangingPunct="1">
              <a:lnSpc>
                <a:spcPct val="95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 </a:t>
            </a: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 </a:t>
            </a:r>
          </a:p>
        </p:txBody>
      </p:sp>
      <p:sp>
        <p:nvSpPr>
          <p:cNvPr id="57350" name="Rectangle 6">
            <a:extLst>
              <a:ext uri="{FF2B5EF4-FFF2-40B4-BE49-F238E27FC236}">
                <a16:creationId xmlns:a16="http://schemas.microsoft.com/office/drawing/2014/main" id="{A111B4AF-67A8-4FED-9C91-F77D6A3FE5A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pic>
        <p:nvPicPr>
          <p:cNvPr id="57351" name="Picture 7">
            <a:extLst>
              <a:ext uri="{FF2B5EF4-FFF2-40B4-BE49-F238E27FC236}">
                <a16:creationId xmlns:a16="http://schemas.microsoft.com/office/drawing/2014/main" id="{8B4C4128-C965-4468-B883-0ADF34E0F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817" y="1761460"/>
            <a:ext cx="2411412"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AFBF96C-3E2F-45EE-96F0-4FE20DAE96A4}"/>
              </a:ext>
            </a:extLst>
          </p:cNvPr>
          <p:cNvSpPr>
            <a:spLocks noGrp="1" noChangeArrowheads="1"/>
          </p:cNvSpPr>
          <p:nvPr>
            <p:ph type="title"/>
          </p:nvPr>
        </p:nvSpPr>
        <p:spPr>
          <a:xfrm>
            <a:off x="421933" y="1932310"/>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二、二叉排序树(查找函数)</a:t>
            </a:r>
            <a:endParaRPr lang="en-US" altLang="zh-CN" sz="3200" dirty="0">
              <a:latin typeface="黑体" panose="02010609060101010101" pitchFamily="49" charset="-122"/>
              <a:ea typeface="黑体" panose="02010609060101010101" pitchFamily="49" charset="-122"/>
            </a:endParaRPr>
          </a:p>
        </p:txBody>
      </p:sp>
      <p:sp>
        <p:nvSpPr>
          <p:cNvPr id="59395" name="Text Box 3">
            <a:extLst>
              <a:ext uri="{FF2B5EF4-FFF2-40B4-BE49-F238E27FC236}">
                <a16:creationId xmlns:a16="http://schemas.microsoft.com/office/drawing/2014/main" id="{4625763C-2017-4B0C-9BA3-5F4BBC35B14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96FD791-DBC5-44EE-961B-577A77B4D25A}" type="slidenum">
              <a:rPr lang="zh-CN" altLang="en-US" sz="2400"/>
              <a:pPr algn="r" eaLnBrk="1" hangingPunct="1">
                <a:spcBef>
                  <a:spcPct val="50000"/>
                </a:spcBef>
                <a:buClrTx/>
                <a:buSzTx/>
                <a:buFontTx/>
                <a:buNone/>
              </a:pPr>
              <a:t>9</a:t>
            </a:fld>
            <a:endParaRPr lang="en-US" altLang="zh-CN" sz="2400"/>
          </a:p>
        </p:txBody>
      </p:sp>
      <p:sp>
        <p:nvSpPr>
          <p:cNvPr id="59396" name="Text Box 4">
            <a:extLst>
              <a:ext uri="{FF2B5EF4-FFF2-40B4-BE49-F238E27FC236}">
                <a16:creationId xmlns:a16="http://schemas.microsoft.com/office/drawing/2014/main" id="{5190ED75-1FDF-4AAB-A5C9-25B1D3409C9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59397" name="Rectangle 5">
            <a:extLst>
              <a:ext uri="{FF2B5EF4-FFF2-40B4-BE49-F238E27FC236}">
                <a16:creationId xmlns:a16="http://schemas.microsoft.com/office/drawing/2014/main" id="{E04B7F51-1F33-4FA2-8151-29A1E1D50CCE}"/>
              </a:ext>
            </a:extLst>
          </p:cNvPr>
          <p:cNvSpPr>
            <a:spLocks noGrp="1" noChangeArrowheads="1"/>
          </p:cNvSpPr>
          <p:nvPr>
            <p:ph type="body" idx="1"/>
          </p:nvPr>
        </p:nvSpPr>
        <p:spPr>
          <a:xfrm>
            <a:off x="422790" y="2869766"/>
            <a:ext cx="6207224" cy="2369418"/>
          </a:xfrm>
        </p:spPr>
        <p:txBody>
          <a:bodyPr/>
          <a:lstStyle/>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else {  //</a:t>
            </a:r>
            <a:r>
              <a:rPr lang="zh-CN" altLang="en-US" sz="2000" b="1" dirty="0">
                <a:latin typeface="黑体" panose="02010609060101010101" pitchFamily="49" charset="-122"/>
                <a:ea typeface="黑体" panose="02010609060101010101" pitchFamily="49" charset="-122"/>
              </a:rPr>
              <a:t>查找失败，插入新结点</a:t>
            </a:r>
            <a:endParaRPr lang="en-US" altLang="zh-CN" sz="2000" b="1" dirty="0">
              <a:latin typeface="黑体" panose="02010609060101010101" pitchFamily="49" charset="-122"/>
              <a:ea typeface="黑体" panose="02010609060101010101" pitchFamily="49" charset="-122"/>
            </a:endParaRP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BisSuccess</a:t>
            </a:r>
            <a:r>
              <a:rPr lang="en-US" altLang="zh-CN" sz="2000" b="1" dirty="0">
                <a:latin typeface="黑体" panose="02010609060101010101" pitchFamily="49" charset="-122"/>
                <a:ea typeface="黑体" panose="02010609060101010101" pitchFamily="49" charset="-122"/>
              </a:rPr>
              <a:t> = 0;</a:t>
            </a:r>
          </a:p>
          <a:p>
            <a:pPr eaLnBrk="1" hangingPunct="1">
              <a:lnSpc>
                <a:spcPct val="95000"/>
              </a:lnSpc>
              <a:buNone/>
            </a:pPr>
            <a:r>
              <a:rPr lang="en-US" altLang="zh-CN" sz="2000" b="1" dirty="0">
                <a:latin typeface="黑体" panose="02010609060101010101" pitchFamily="49" charset="-122"/>
                <a:ea typeface="黑体" panose="02010609060101010101" pitchFamily="49" charset="-122"/>
              </a:rPr>
              <a:t>       BiNode *s= new BiNode;	</a:t>
            </a:r>
            <a:endParaRPr lang="zh-CN" altLang="en-US" sz="2000" b="1" dirty="0">
              <a:latin typeface="黑体" panose="02010609060101010101" pitchFamily="49" charset="-122"/>
              <a:ea typeface="黑体" panose="02010609060101010101" pitchFamily="49" charset="-122"/>
            </a:endParaRPr>
          </a:p>
          <a:p>
            <a:pPr eaLnBrk="1" hangingPunct="1">
              <a:lnSpc>
                <a:spcPct val="95000"/>
              </a:lnSpc>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s-&gt;data = k;</a:t>
            </a: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root=s;//</a:t>
            </a:r>
            <a:r>
              <a:rPr lang="zh-CN" altLang="en-US" sz="2000" b="1" dirty="0">
                <a:latin typeface="黑体" panose="02010609060101010101" pitchFamily="49" charset="-122"/>
                <a:ea typeface="黑体" panose="02010609060101010101" pitchFamily="49" charset="-122"/>
              </a:rPr>
              <a:t>查找不成功，插入新的结点</a:t>
            </a:r>
            <a:endParaRPr lang="en-US" altLang="zh-CN" sz="2000" b="1" dirty="0">
              <a:latin typeface="黑体" panose="02010609060101010101" pitchFamily="49" charset="-122"/>
              <a:ea typeface="黑体" panose="02010609060101010101" pitchFamily="49" charset="-122"/>
            </a:endParaRP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 </a:t>
            </a: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p>
        </p:txBody>
      </p:sp>
      <p:sp>
        <p:nvSpPr>
          <p:cNvPr id="59398" name="Rectangle 6">
            <a:extLst>
              <a:ext uri="{FF2B5EF4-FFF2-40B4-BE49-F238E27FC236}">
                <a16:creationId xmlns:a16="http://schemas.microsoft.com/office/drawing/2014/main" id="{A171BA3F-7743-4236-B891-293AD3B3E20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pic>
        <p:nvPicPr>
          <p:cNvPr id="59399" name="Picture 7">
            <a:extLst>
              <a:ext uri="{FF2B5EF4-FFF2-40B4-BE49-F238E27FC236}">
                <a16:creationId xmlns:a16="http://schemas.microsoft.com/office/drawing/2014/main" id="{9EC5643E-2D61-402E-8473-2D2EFDAAD6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6933" y="2362994"/>
            <a:ext cx="2411412"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数字图像处理">
  <a:themeElements>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数字图像处理">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数字图像处理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数字图像处理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数字图像处理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数字图像处理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数字图像处理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数字图像处理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Settings\acer\Application Data\Microsoft\Templates\数字图像处理.pot</Template>
  <TotalTime>21865</TotalTime>
  <Words>6068</Words>
  <Application>Microsoft Office PowerPoint</Application>
  <PresentationFormat>全屏显示(4:3)</PresentationFormat>
  <Paragraphs>1321</Paragraphs>
  <Slides>52</Slides>
  <Notes>31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4" baseType="lpstr">
      <vt:lpstr>Helvetica Neue</vt:lpstr>
      <vt:lpstr>黑体</vt:lpstr>
      <vt:lpstr>楷体_GB2312</vt:lpstr>
      <vt:lpstr>隶书</vt:lpstr>
      <vt:lpstr>宋体</vt:lpstr>
      <vt:lpstr>Arial</vt:lpstr>
      <vt:lpstr>Courier New</vt:lpstr>
      <vt:lpstr>Tahoma</vt:lpstr>
      <vt:lpstr>Times New Roman</vt:lpstr>
      <vt:lpstr>Wingdings</vt:lpstr>
      <vt:lpstr>数字图像处理</vt:lpstr>
      <vt:lpstr>位图图像</vt:lpstr>
      <vt:lpstr>一、动态查找表</vt:lpstr>
      <vt:lpstr>二、二叉排序树</vt:lpstr>
      <vt:lpstr>二、二叉排序树(举例)</vt:lpstr>
      <vt:lpstr>二、二叉排序树(查找)</vt:lpstr>
      <vt:lpstr>二、二叉排序树(查找函数)中结点结构定义</vt:lpstr>
      <vt:lpstr>2、二叉排序树的定义</vt:lpstr>
      <vt:lpstr>二、二叉排序树(查找函数)</vt:lpstr>
      <vt:lpstr>二、二叉排序树(查找函数)</vt:lpstr>
      <vt:lpstr>二、二叉排序树(查找函数)</vt:lpstr>
      <vt:lpstr>二叉排序树(查找函数非递归算法)</vt:lpstr>
      <vt:lpstr>二、二叉排序树(插入)</vt:lpstr>
      <vt:lpstr>二、二叉排序树(插入举例)</vt:lpstr>
      <vt:lpstr>二、二叉排序树(生成举例)</vt:lpstr>
      <vt:lpstr>PowerPoint 演示文稿</vt:lpstr>
      <vt:lpstr>二、二叉排序树(生成函数)</vt:lpstr>
      <vt:lpstr>二、二叉排序树(中序遍历)</vt:lpstr>
      <vt:lpstr>二、二叉排序树(删除)</vt:lpstr>
      <vt:lpstr>二、二叉排序树(删除)</vt:lpstr>
      <vt:lpstr>二、二叉排序树(删除)</vt:lpstr>
      <vt:lpstr>二、二叉排序树(删除)</vt:lpstr>
      <vt:lpstr>二、二叉排序树(删除)</vt:lpstr>
      <vt:lpstr>二、二叉排序树(删除)</vt:lpstr>
      <vt:lpstr>二、二叉排序树(删除函数)</vt:lpstr>
      <vt:lpstr>二、二叉排序树(删除函数)</vt:lpstr>
      <vt:lpstr>二、二叉排序树(性能分析)</vt:lpstr>
      <vt:lpstr>二、二叉排序树(性能分析)</vt:lpstr>
      <vt:lpstr>二、二叉排序树(特性)</vt:lpstr>
      <vt:lpstr>二、二叉排序树(特性)</vt:lpstr>
      <vt:lpstr>三、平衡二叉树[AVL](定义)</vt:lpstr>
      <vt:lpstr>三、平衡二叉树[AVL](平衡因子)</vt:lpstr>
      <vt:lpstr>三、平衡二叉树[AVL](平衡化旋转)</vt:lpstr>
      <vt:lpstr>三、平衡二叉树[AVL](平衡化旋转)</vt:lpstr>
      <vt:lpstr>三、平衡二叉树[AVL](平衡化单向旋转)</vt:lpstr>
      <vt:lpstr>三、平衡二叉树[AVL](平衡化双向旋转)</vt:lpstr>
      <vt:lpstr>三、平衡二叉树[AVL](单向右旋)</vt:lpstr>
      <vt:lpstr>三、平衡二叉树[AVL](单向右旋)</vt:lpstr>
      <vt:lpstr>三、平衡二叉树[AVL](单向左旋)</vt:lpstr>
      <vt:lpstr>三、平衡二叉树[AVL](单向左旋)</vt:lpstr>
      <vt:lpstr>三、平衡二叉树[AVL](先左后右双向旋转)</vt:lpstr>
      <vt:lpstr>三、平衡二叉树[AVL](先左后右双向旋转)</vt:lpstr>
      <vt:lpstr>三、平衡二叉树[AVL](先左后右双向旋转)</vt:lpstr>
      <vt:lpstr>三、平衡二叉树[AVL](先右后左双向旋转)</vt:lpstr>
      <vt:lpstr>三、平衡二叉树[AVL](先右后左双向旋转)</vt:lpstr>
      <vt:lpstr>三、平衡二叉树[AVL](先右后左双向旋转)</vt:lpstr>
      <vt:lpstr>三、平衡二叉树[AVL](举例)</vt:lpstr>
      <vt:lpstr>三、平衡二叉树[AVL](续例)</vt:lpstr>
      <vt:lpstr>三、平衡二叉树[AVL](续例)</vt:lpstr>
      <vt:lpstr>三、平衡二叉树[AVL](续例)</vt:lpstr>
      <vt:lpstr>三、平衡二叉树[AVL](续例)</vt:lpstr>
      <vt:lpstr>三、平衡二叉树[AVL](续例)</vt:lpstr>
      <vt:lpstr>PowerPoint 演示文稿</vt:lpstr>
      <vt:lpstr>三、平衡二叉树(删除)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蔡茂国</dc:creator>
  <cp:lastModifiedBy>yang fang</cp:lastModifiedBy>
  <cp:revision>1353</cp:revision>
  <cp:lastPrinted>1601-01-01T00:00:00Z</cp:lastPrinted>
  <dcterms:created xsi:type="dcterms:W3CDTF">2002-05-23T03:32:32Z</dcterms:created>
  <dcterms:modified xsi:type="dcterms:W3CDTF">2021-11-28T09:29:01Z</dcterms:modified>
</cp:coreProperties>
</file>