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818" autoAdjust="0"/>
  </p:normalViewPr>
  <p:slideViewPr>
    <p:cSldViewPr snapToGrid="0">
      <p:cViewPr>
        <p:scale>
          <a:sx n="85" d="100"/>
          <a:sy n="85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0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/>
              <a:t>“The First 20 Hours- How to Learn Anything”-Josh Kaufman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Your Contact Information</a:t>
            </a:r>
          </a:p>
          <a:p>
            <a:endParaRPr lang="en"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Your Title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6059900" y="4645575"/>
            <a:ext cx="3371100" cy="33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400" dirty="0"/>
              <a:t>Your URL or Logo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8430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Before situation #2.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572756" y="9962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After situation #2.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B93846-4DCE-449E-8E47-DBCB4C2E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1" y="1330384"/>
            <a:ext cx="6566598" cy="36732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9F6A79-2FC0-4684-BDE8-E1751CF5329E}"/>
              </a:ext>
            </a:extLst>
          </p:cNvPr>
          <p:cNvSpPr/>
          <p:nvPr/>
        </p:nvSpPr>
        <p:spPr>
          <a:xfrm>
            <a:off x="1240971" y="4139921"/>
            <a:ext cx="422031" cy="43207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18430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Before situation #3.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720969" y="70252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After situation #3.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C2F6D4-E4FA-4690-B66A-A8C1A1FD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1777721"/>
            <a:ext cx="7415684" cy="31974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411983" y="929473"/>
            <a:ext cx="8041193" cy="15508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What you can do to </a:t>
            </a:r>
            <a:r>
              <a:rPr lang="en-US" dirty="0"/>
              <a:t>further improve</a:t>
            </a:r>
            <a:r>
              <a:rPr lang="en" dirty="0"/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68B499-2B6D-4ACC-B3C8-1FB711BF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36" y="2480302"/>
            <a:ext cx="2747552" cy="23727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F33379-1AF2-414E-AF2C-ED80982E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88" y="2480302"/>
            <a:ext cx="2839208" cy="2372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37E656-B4B4-4080-93D5-C74DD8B20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50" y="2480302"/>
            <a:ext cx="2785111" cy="23727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869182"/>
            <a:ext cx="7772400" cy="15344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The mistakes people make.</a:t>
            </a:r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72D5F0C-630D-4BE3-BB4B-87DAD5BE1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1923" y="2667261"/>
            <a:ext cx="5277961" cy="22815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Too many words on slides.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Bad color choices.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Unclear motivation.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No comparison.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Too technical. 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altLang="zh-CN" sz="2400" dirty="0"/>
              <a:t>Too</a:t>
            </a:r>
            <a:r>
              <a:rPr lang="zh-CN" altLang="en-US" sz="2400" dirty="0"/>
              <a:t> </a:t>
            </a:r>
            <a:r>
              <a:rPr lang="en-US" altLang="zh-CN" sz="2400" dirty="0"/>
              <a:t>long</a:t>
            </a:r>
            <a:r>
              <a:rPr lang="zh-CN" altLang="en-US" sz="2400" dirty="0"/>
              <a:t> </a:t>
            </a:r>
            <a:r>
              <a:rPr lang="en-US" altLang="zh-CN" sz="2400" dirty="0"/>
              <a:t>story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11089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YourURL.com/Conference</a:t>
            </a:r>
          </a:p>
          <a:p>
            <a:pPr>
              <a:buNone/>
            </a:pPr>
            <a:r>
              <a:rPr lang="en" dirty="0"/>
              <a:t>Your Email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Your Q and A Slide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8D4FF77-892A-114B-ACAA-41E99D7FF103}"/>
              </a:ext>
            </a:extLst>
          </p:cNvPr>
          <p:cNvSpPr txBox="1"/>
          <p:nvPr/>
        </p:nvSpPr>
        <p:spPr>
          <a:xfrm>
            <a:off x="324091" y="309592"/>
            <a:ext cx="83106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</a:rPr>
              <a:t>About </a:t>
            </a:r>
            <a:r>
              <a:rPr lang="en-US" altLang="zh-CN" sz="1800" b="0" dirty="0">
                <a:solidFill>
                  <a:srgbClr val="C00000"/>
                </a:solidFill>
              </a:rPr>
              <a:t>Oral Presentation</a:t>
            </a:r>
            <a:r>
              <a:rPr lang="en-US" altLang="zh-CN" sz="1800" b="0" dirty="0">
                <a:solidFill>
                  <a:schemeClr val="bg1"/>
                </a:solidFill>
              </a:rPr>
              <a:t>:</a:t>
            </a:r>
          </a:p>
          <a:p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Choosing your </a:t>
            </a:r>
            <a:r>
              <a:rPr lang="en-US" altLang="zh-CN" sz="1800" b="0" dirty="0">
                <a:solidFill>
                  <a:srgbClr val="C00000"/>
                </a:solidFill>
              </a:rPr>
              <a:t>topic</a:t>
            </a:r>
          </a:p>
          <a:p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•Choose a topic you find interesting; however, </a:t>
            </a:r>
            <a:r>
              <a:rPr lang="en-US" altLang="zh-CN" sz="1800" b="0">
                <a:solidFill>
                  <a:schemeClr val="bg1"/>
                </a:solidFill>
              </a:rPr>
              <a:t>it should </a:t>
            </a:r>
            <a:r>
              <a:rPr lang="en-US" altLang="zh-CN" sz="1800" b="0" dirty="0">
                <a:solidFill>
                  <a:schemeClr val="bg1"/>
                </a:solidFill>
              </a:rPr>
              <a:t>be related to the technical content on this course </a:t>
            </a:r>
          </a:p>
          <a:p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•For example, you can choose a paper in a relevant topic and explain the main contents of the paper in your presentation</a:t>
            </a:r>
          </a:p>
          <a:p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•Format of the presentation</a:t>
            </a:r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•The presentation schedule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</a:rPr>
              <a:t>will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</a:rPr>
              <a:t>be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</a:rPr>
              <a:t>after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</a:rPr>
              <a:t>the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 err="1">
                <a:solidFill>
                  <a:srgbClr val="C00000"/>
                </a:solidFill>
              </a:rPr>
              <a:t>Labour</a:t>
            </a:r>
            <a:r>
              <a:rPr lang="zh-CN" altLang="en-US" sz="1800" b="0" dirty="0">
                <a:solidFill>
                  <a:srgbClr val="C00000"/>
                </a:solidFill>
              </a:rPr>
              <a:t> </a:t>
            </a:r>
            <a:r>
              <a:rPr lang="en-US" altLang="zh-CN" sz="1800" b="0" dirty="0">
                <a:solidFill>
                  <a:srgbClr val="C00000"/>
                </a:solidFill>
              </a:rPr>
              <a:t>Day</a:t>
            </a:r>
            <a:r>
              <a:rPr lang="en-US" altLang="zh-CN" sz="1800" b="0" dirty="0">
                <a:solidFill>
                  <a:schemeClr val="bg1"/>
                </a:solidFill>
              </a:rPr>
              <a:t>.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</a:rPr>
              <a:t>(Maybe</a:t>
            </a:r>
            <a:r>
              <a:rPr lang="zh-CN" altLang="en-US" sz="1800" b="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later</a:t>
            </a:r>
            <a:r>
              <a:rPr lang="en-US" altLang="zh-CN" sz="1800" b="0" dirty="0">
                <a:solidFill>
                  <a:schemeClr val="bg1"/>
                </a:solidFill>
              </a:rPr>
              <a:t>)</a:t>
            </a:r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•Use PowerPoint (or something similar) to make the slides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</a:p>
          <a:p>
            <a:br>
              <a:rPr lang="en-US" altLang="zh-CN" sz="1800" b="0" dirty="0">
                <a:solidFill>
                  <a:schemeClr val="bg1"/>
                </a:solidFill>
              </a:rPr>
            </a:br>
            <a:r>
              <a:rPr lang="en-US" altLang="zh-CN" sz="1800" b="0" dirty="0">
                <a:solidFill>
                  <a:schemeClr val="bg1"/>
                </a:solidFill>
              </a:rPr>
              <a:t>The first step here is to submit the </a:t>
            </a:r>
            <a:r>
              <a:rPr lang="en-US" altLang="zh-CN" sz="1800" b="0" dirty="0">
                <a:solidFill>
                  <a:srgbClr val="C00000"/>
                </a:solidFill>
              </a:rPr>
              <a:t>PPT</a:t>
            </a:r>
            <a:r>
              <a:rPr lang="en-US" altLang="zh-CN" sz="1800" b="0" dirty="0">
                <a:solidFill>
                  <a:schemeClr val="bg1"/>
                </a:solidFill>
              </a:rPr>
              <a:t> file of your presentation. Please also notice all of your team members on the first page and in the file name.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941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91E82-FC8F-49D3-89EF-6E790AAD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823"/>
            <a:ext cx="8229600" cy="4109156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Artificial intelligence area, such as machine learning, deep learning, deep neural networks, adversarial machine learning, using machine learning for objective quality assessment, </a:t>
            </a: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deep learning based image style transfer, big data, recommender system, image recognition</a:t>
            </a:r>
            <a:endParaRPr lang="zh-CN" altLang="zh-C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Multimedia area, such as image processing, </a:t>
            </a:r>
            <a:r>
              <a:rPr lang="en-US" altLang="zh-CN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subjective assessment of image and video quality, subjective assessment of audio quality, objective image and video quality metrics</a:t>
            </a:r>
            <a:endParaRPr lang="zh-CN" altLang="zh-C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Network area, such as computer networks, </a:t>
            </a: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software defined networking, block chains security</a:t>
            </a:r>
            <a:endParaRPr lang="zh-CN" altLang="zh-C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IoT area, such as IoT applications, communications in IoT, networking in IoT, Ai in IoT, IoT security.</a:t>
            </a:r>
            <a:endParaRPr lang="zh-CN" altLang="zh-C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Other specific areas, such as mobile crowd sensing, mobile edge computing, sharing economy, information theory, coding theory.</a:t>
            </a:r>
            <a:endParaRPr lang="zh-CN" altLang="zh-C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2A8236AC-4722-44F6-B1E3-54734FFFE7B9}"/>
              </a:ext>
            </a:extLst>
          </p:cNvPr>
          <p:cNvSpPr txBox="1">
            <a:spLocks/>
          </p:cNvSpPr>
          <p:nvPr/>
        </p:nvSpPr>
        <p:spPr>
          <a:xfrm>
            <a:off x="550333" y="-177724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Topics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15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17835" y="504335"/>
            <a:ext cx="8842342" cy="22698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What are we going to learn? (and why it’s important to learn now).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00958" y="3221839"/>
            <a:ext cx="7772400" cy="1675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The best case is that you replace these words </a:t>
            </a:r>
            <a:r>
              <a:rPr lang="en" sz="2400" dirty="0">
                <a:solidFill>
                  <a:srgbClr val="FF0000"/>
                </a:solidFill>
              </a:rPr>
              <a:t>with pictures</a:t>
            </a:r>
            <a:r>
              <a:rPr lang="en" sz="2400" dirty="0"/>
              <a:t>. But to brainstorm, </a:t>
            </a:r>
            <a:r>
              <a:rPr lang="en" sz="2400" dirty="0">
                <a:solidFill>
                  <a:srgbClr val="FF0000"/>
                </a:solidFill>
              </a:rPr>
              <a:t>bullet points </a:t>
            </a:r>
            <a:r>
              <a:rPr lang="en" sz="2400" dirty="0"/>
              <a:t>aren’t a bad place to start. Also you can experiment with using presentation notes (but those keep you</a:t>
            </a:r>
            <a:r>
              <a:rPr lang="en-US" sz="2400" dirty="0"/>
              <a:t>r</a:t>
            </a:r>
            <a:r>
              <a:rPr lang="en" sz="2400" dirty="0"/>
              <a:t> </a:t>
            </a:r>
            <a:r>
              <a:rPr lang="en-US" altLang="zh-CN" sz="2400" dirty="0"/>
              <a:t>slides clean</a:t>
            </a:r>
            <a:r>
              <a:rPr lang="en" sz="2400" dirty="0"/>
              <a:t>.)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75414" y="697658"/>
            <a:ext cx="8993172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Why you should listen to me.</a:t>
            </a:r>
          </a:p>
        </p:txBody>
      </p:sp>
      <p:sp>
        <p:nvSpPr>
          <p:cNvPr id="3" name="Shape 31">
            <a:extLst>
              <a:ext uri="{FF2B5EF4-FFF2-40B4-BE49-F238E27FC236}">
                <a16:creationId xmlns:a16="http://schemas.microsoft.com/office/drawing/2014/main" id="{B8708FDB-263E-487F-B0B3-0CBFD3EE65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716" y="2632664"/>
            <a:ext cx="8076414" cy="1675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Make your introduction vivid and interesting.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Pictures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tables</a:t>
            </a:r>
            <a:r>
              <a:rPr lang="en-US" sz="2400" dirty="0"/>
              <a:t> might be helpful.</a:t>
            </a:r>
          </a:p>
          <a:p>
            <a:pPr marL="190500" lvl="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Real-life examples </a:t>
            </a:r>
            <a:r>
              <a:rPr lang="en-US" sz="2400" dirty="0"/>
              <a:t>gives a good sense of </a:t>
            </a:r>
            <a:r>
              <a:rPr lang="en-US" altLang="zh-CN" sz="2400" dirty="0"/>
              <a:t>engagement.</a:t>
            </a:r>
          </a:p>
          <a:p>
            <a:pPr marL="190500" lvl="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Try your best to catch audiences’ attention.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928542"/>
            <a:ext cx="7772400" cy="1612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The specific takeaways you’ll get.</a:t>
            </a:r>
          </a:p>
        </p:txBody>
      </p:sp>
      <p:sp>
        <p:nvSpPr>
          <p:cNvPr id="3" name="Shape 31">
            <a:extLst>
              <a:ext uri="{FF2B5EF4-FFF2-40B4-BE49-F238E27FC236}">
                <a16:creationId xmlns:a16="http://schemas.microsoft.com/office/drawing/2014/main" id="{08968B8B-D3B7-4172-A0E3-515AFB6CF5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631" y="3174703"/>
            <a:ext cx="8646737" cy="1675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Emphasize the </a:t>
            </a:r>
            <a:r>
              <a:rPr lang="en-US" sz="2400" dirty="0">
                <a:solidFill>
                  <a:srgbClr val="C00000"/>
                </a:solidFill>
              </a:rPr>
              <a:t>uniqueness</a:t>
            </a:r>
            <a:r>
              <a:rPr lang="en-US" sz="2400" dirty="0"/>
              <a:t> of your presentation.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Something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that can only be obtained from this talk.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Good examples can be found in TED, Fora, …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603393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The problem.</a:t>
            </a:r>
          </a:p>
        </p:txBody>
      </p:sp>
      <p:sp>
        <p:nvSpPr>
          <p:cNvPr id="3" name="Shape 31">
            <a:extLst>
              <a:ext uri="{FF2B5EF4-FFF2-40B4-BE49-F238E27FC236}">
                <a16:creationId xmlns:a16="http://schemas.microsoft.com/office/drawing/2014/main" id="{09FB6914-AD27-474D-92C7-37ECB35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632" y="3174703"/>
            <a:ext cx="2193118" cy="1675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Be simple.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Be clear.</a:t>
            </a:r>
          </a:p>
          <a:p>
            <a:pPr marL="190500" lvl="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Be brief.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F46940-505F-45B7-910F-2CE44387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34" y="2280717"/>
            <a:ext cx="2396637" cy="2396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C5AA64-FEA2-4988-AB54-F238B564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97" y="2275693"/>
            <a:ext cx="4306514" cy="23966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05413" y="54411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The solution.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42550F-D5C9-48A1-A9EB-F2126B3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214210"/>
            <a:ext cx="6847952" cy="3867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95365" y="129538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The before and after.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16415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No need to fill out this slide, just a place keeper to introduce the second of “before and after” narratives and case studies.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685800" y="18430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Before situation #1.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15962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Ideally narratives that expose your shortcomings, encounter </a:t>
            </a:r>
            <a:r>
              <a:rPr lang="en-US" altLang="zh-CN" dirty="0"/>
              <a:t>difficulties</a:t>
            </a:r>
            <a:r>
              <a:rPr lang="en" dirty="0"/>
              <a:t>, or illuminate key elements of the solution.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300595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After situation #1.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49DA90-EC70-44E7-9AF5-5C1A991B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" y="1410153"/>
            <a:ext cx="7772400" cy="3132927"/>
          </a:xfrm>
          <a:prstGeom prst="rect">
            <a:avLst/>
          </a:prstGeom>
        </p:spPr>
      </p:pic>
      <p:sp>
        <p:nvSpPr>
          <p:cNvPr id="4" name="Shape 63">
            <a:extLst>
              <a:ext uri="{FF2B5EF4-FFF2-40B4-BE49-F238E27FC236}">
                <a16:creationId xmlns:a16="http://schemas.microsoft.com/office/drawing/2014/main" id="{3D6D66EC-49F6-4280-B38A-70D77CC7CE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26" y="4586263"/>
            <a:ext cx="8405445" cy="5132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/>
              <a:t>Before and after language for comparison.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561</Words>
  <Application>Microsoft Office PowerPoint</Application>
  <PresentationFormat>全屏显示(16:9)</PresentationFormat>
  <Paragraphs>53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dark-gradient</vt:lpstr>
      <vt:lpstr>Your Title</vt:lpstr>
      <vt:lpstr>What are we going to learn? (and why it’s important to learn now).</vt:lpstr>
      <vt:lpstr>Why you should listen to me.</vt:lpstr>
      <vt:lpstr>The specific takeaways you’ll get.</vt:lpstr>
      <vt:lpstr>The problem.</vt:lpstr>
      <vt:lpstr>The solution.</vt:lpstr>
      <vt:lpstr>The before and after.</vt:lpstr>
      <vt:lpstr>Before situation #1.</vt:lpstr>
      <vt:lpstr>After situation #1.</vt:lpstr>
      <vt:lpstr>Before situation #2.</vt:lpstr>
      <vt:lpstr>After situation #2.</vt:lpstr>
      <vt:lpstr>Before situation #3.</vt:lpstr>
      <vt:lpstr>After situation #3.</vt:lpstr>
      <vt:lpstr>What you can do to further improve.</vt:lpstr>
      <vt:lpstr>The mistakes people make.</vt:lpstr>
      <vt:lpstr>Your Q and A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liu ling</cp:lastModifiedBy>
  <cp:revision>38</cp:revision>
  <dcterms:modified xsi:type="dcterms:W3CDTF">2022-04-26T13:24:27Z</dcterms:modified>
</cp:coreProperties>
</file>