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91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61645"/>
            <a:ext cx="2520000" cy="27606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65" y="461645"/>
            <a:ext cx="2520000" cy="27436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75" y="461645"/>
            <a:ext cx="2520000" cy="27217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5" y="3810000"/>
            <a:ext cx="2520000" cy="273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565" y="3810000"/>
            <a:ext cx="2520000" cy="270530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319145" y="1842135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94830" y="1842135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0448290" y="1842135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19145" y="517906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50710" y="515620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236585" y="4447540"/>
            <a:ext cx="190309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5400"/>
              <a:t>.......</a:t>
            </a:r>
            <a:endParaRPr lang="en-US" altLang="zh-CN" sz="5400"/>
          </a:p>
        </p:txBody>
      </p:sp>
      <p:sp>
        <p:nvSpPr>
          <p:cNvPr id="16" name="文本框 15"/>
          <p:cNvSpPr txBox="1"/>
          <p:nvPr/>
        </p:nvSpPr>
        <p:spPr>
          <a:xfrm>
            <a:off x="3319145" y="196024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39585" y="196024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448290" y="196024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77870" y="5281930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43090" y="5281930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8800" y="1263015"/>
            <a:ext cx="136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1</a:t>
            </a:r>
            <a:r>
              <a:rPr lang="zh-CN" altLang="en-US"/>
              <a:t>涂色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6895" y="2025650"/>
            <a:ext cx="137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2</a:t>
            </a:r>
            <a:r>
              <a:rPr lang="zh-CN" altLang="en-US"/>
              <a:t>涂色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8800" y="2691765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5</a:t>
            </a:r>
            <a:r>
              <a:rPr lang="zh-CN" altLang="en-US"/>
              <a:t>涂色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0705" y="329120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6</a:t>
            </a:r>
            <a:r>
              <a:rPr lang="zh-CN" altLang="en-US"/>
              <a:t>涂色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9790" y="4977130"/>
            <a:ext cx="77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.......</a:t>
            </a:r>
            <a:endParaRPr lang="en-US"/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flipH="1">
            <a:off x="1242060" y="1631315"/>
            <a:ext cx="1905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>
            <a:off x="1242060" y="2393950"/>
            <a:ext cx="127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1243330" y="3060065"/>
            <a:ext cx="1270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56" idx="0"/>
          </p:cNvCxnSpPr>
          <p:nvPr/>
        </p:nvCxnSpPr>
        <p:spPr>
          <a:xfrm>
            <a:off x="1244600" y="3659505"/>
            <a:ext cx="508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818380" y="646430"/>
            <a:ext cx="108000" cy="10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64560" y="140906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23185" y="2171700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24405" y="293433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2" idx="3"/>
            <a:endCxn id="13" idx="7"/>
          </p:cNvCxnSpPr>
          <p:nvPr/>
        </p:nvCxnSpPr>
        <p:spPr>
          <a:xfrm flipH="1">
            <a:off x="3556635" y="738505"/>
            <a:ext cx="1277620" cy="68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3"/>
            <a:endCxn id="14" idx="7"/>
          </p:cNvCxnSpPr>
          <p:nvPr/>
        </p:nvCxnSpPr>
        <p:spPr>
          <a:xfrm flipH="1">
            <a:off x="2715260" y="1501140"/>
            <a:ext cx="765175" cy="68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3"/>
            <a:endCxn id="15" idx="7"/>
          </p:cNvCxnSpPr>
          <p:nvPr/>
        </p:nvCxnSpPr>
        <p:spPr>
          <a:xfrm flipH="1">
            <a:off x="2316480" y="2263775"/>
            <a:ext cx="322580" cy="68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208530" y="3044825"/>
            <a:ext cx="414655" cy="55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464560" y="2155825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818380" y="13931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64660" y="2155825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3" idx="4"/>
            <a:endCxn id="21" idx="0"/>
          </p:cNvCxnSpPr>
          <p:nvPr/>
        </p:nvCxnSpPr>
        <p:spPr>
          <a:xfrm>
            <a:off x="3518535" y="1517015"/>
            <a:ext cx="0" cy="63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6"/>
            <a:endCxn id="23" idx="1"/>
          </p:cNvCxnSpPr>
          <p:nvPr/>
        </p:nvCxnSpPr>
        <p:spPr>
          <a:xfrm>
            <a:off x="3572510" y="1463040"/>
            <a:ext cx="708025" cy="7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17950" y="883285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1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86710" y="1684020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3115" y="1786255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1200" b="1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81120" y="1652270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 sz="1200" b="1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24405" y="2423160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1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2" name="直接连接符 31"/>
          <p:cNvCxnSpPr>
            <a:stCxn id="12" idx="4"/>
            <a:endCxn id="22" idx="0"/>
          </p:cNvCxnSpPr>
          <p:nvPr/>
        </p:nvCxnSpPr>
        <p:spPr>
          <a:xfrm>
            <a:off x="4872355" y="754380"/>
            <a:ext cx="0" cy="63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6"/>
          </p:cNvCxnSpPr>
          <p:nvPr/>
        </p:nvCxnSpPr>
        <p:spPr>
          <a:xfrm>
            <a:off x="4926330" y="700405"/>
            <a:ext cx="1261745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23305" y="1283970"/>
            <a:ext cx="77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.......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23305" y="2025650"/>
            <a:ext cx="388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.......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同层可选涂区域还有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23305" y="2658110"/>
            <a:ext cx="371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.......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同层可选涂区域还有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621915" y="29502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019425" y="2950210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2675255" y="2263775"/>
            <a:ext cx="1270" cy="70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6"/>
          </p:cNvCxnSpPr>
          <p:nvPr/>
        </p:nvCxnSpPr>
        <p:spPr>
          <a:xfrm>
            <a:off x="2731135" y="2225675"/>
            <a:ext cx="338455" cy="71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524760" y="2621280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1200" b="1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25445" y="2571115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 sz="1200" b="1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16480" y="2199640"/>
            <a:ext cx="27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✂</a:t>
            </a:r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2676525" y="3060065"/>
            <a:ext cx="635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729865" y="3005455"/>
            <a:ext cx="416560" cy="58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086610" y="3319780"/>
            <a:ext cx="339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1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87625" y="3291205"/>
            <a:ext cx="299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019425" y="3304540"/>
            <a:ext cx="31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 sz="1200" b="1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52445" y="2698115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 sz="1200" b="1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24405" y="3005455"/>
            <a:ext cx="27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✂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404110" y="3158490"/>
            <a:ext cx="27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✂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23305" y="3319780"/>
            <a:ext cx="77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.......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3880" y="646430"/>
            <a:ext cx="136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</a:t>
            </a:r>
            <a:r>
              <a:rPr lang="zh-CN" altLang="en-US"/>
              <a:t>涂色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1245870" y="998855"/>
            <a:ext cx="5080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5785" y="404304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3</a:t>
            </a:r>
            <a:r>
              <a:rPr lang="zh-CN" altLang="en-US"/>
              <a:t>涂色</a:t>
            </a:r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249680" y="4411345"/>
            <a:ext cx="508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069590" y="3551555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2677160" y="3625850"/>
            <a:ext cx="40132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120390" y="3659505"/>
            <a:ext cx="6350" cy="54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177540" y="3625850"/>
            <a:ext cx="339090" cy="53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621915" y="3791585"/>
            <a:ext cx="339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1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019425" y="3893185"/>
            <a:ext cx="270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348355" y="3792220"/>
            <a:ext cx="288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1200" b="1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622550" y="416877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052445" y="4168775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516630" y="41567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2886710" y="3707130"/>
            <a:ext cx="27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Map Coloring, a fictional map is given showing the states of a country.  Represent the map by a graph and find a coloring of the graph, using the  minimum number of col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1153795"/>
            <a:ext cx="2150110" cy="1440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80" y="1207770"/>
            <a:ext cx="1988641" cy="1332000"/>
          </a:xfrm>
          <a:prstGeom prst="rect">
            <a:avLst/>
          </a:prstGeom>
        </p:spPr>
      </p:pic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0" y="1207770"/>
            <a:ext cx="1989120" cy="133200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55" y="3804920"/>
            <a:ext cx="1989120" cy="1332000"/>
          </a:xfrm>
          <a:prstGeom prst="rect">
            <a:avLst/>
          </a:prstGeom>
        </p:spPr>
      </p:pic>
      <p:pic>
        <p:nvPicPr>
          <p:cNvPr id="7" name="图片 6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310" y="3804920"/>
            <a:ext cx="1989120" cy="1332000"/>
          </a:xfrm>
          <a:prstGeom prst="rect">
            <a:avLst/>
          </a:prstGeom>
        </p:spPr>
      </p:pic>
      <p:pic>
        <p:nvPicPr>
          <p:cNvPr id="8" name="图片 7" descr="图片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415" y="3735070"/>
            <a:ext cx="1989120" cy="1332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187065" y="172085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08960" y="1805940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247130" y="172085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73470" y="1805940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367520" y="172085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367520" y="1805940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87065" y="422910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58490" y="430720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605270" y="422910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05270" y="430720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27235" y="3804920"/>
            <a:ext cx="190309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5400"/>
              <a:t>.......</a:t>
            </a:r>
            <a:endParaRPr lang="en-US" altLang="zh-CN" sz="5400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408940"/>
            <a:ext cx="2940459" cy="252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408940"/>
            <a:ext cx="2972950" cy="25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70" y="408940"/>
            <a:ext cx="2908743" cy="25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60" y="3587750"/>
            <a:ext cx="2924592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390" y="3587750"/>
            <a:ext cx="2931914" cy="2520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514725" y="1842135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99155" y="196024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582535" y="1842135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071110" y="4848225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28675" y="4848225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18320" y="4848225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82535" y="196024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8675" y="484822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1110" y="484822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18320" y="484822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51465" y="4387215"/>
            <a:ext cx="190309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5400"/>
              <a:t>.......</a:t>
            </a:r>
            <a:endParaRPr lang="en-US" altLang="zh-CN" sz="5400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8800" y="1263015"/>
            <a:ext cx="136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6</a:t>
            </a:r>
            <a:r>
              <a:rPr lang="zh-CN" altLang="en-US"/>
              <a:t>涂色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6895" y="2025650"/>
            <a:ext cx="137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7</a:t>
            </a:r>
            <a:r>
              <a:rPr lang="zh-CN" altLang="en-US"/>
              <a:t>涂色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8800" y="2691765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3</a:t>
            </a:r>
            <a:r>
              <a:rPr lang="zh-CN" altLang="en-US"/>
              <a:t>涂色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0705" y="329120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2</a:t>
            </a:r>
            <a:r>
              <a:rPr lang="zh-CN" altLang="en-US"/>
              <a:t>涂色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9790" y="4977130"/>
            <a:ext cx="77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.......</a:t>
            </a:r>
            <a:endParaRPr lang="en-US"/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flipH="1">
            <a:off x="1242060" y="1631315"/>
            <a:ext cx="1905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>
            <a:off x="1242060" y="2393950"/>
            <a:ext cx="127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1243330" y="3060065"/>
            <a:ext cx="1270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56" idx="0"/>
          </p:cNvCxnSpPr>
          <p:nvPr/>
        </p:nvCxnSpPr>
        <p:spPr>
          <a:xfrm>
            <a:off x="1244600" y="3659505"/>
            <a:ext cx="508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818380" y="646430"/>
            <a:ext cx="108000" cy="10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64560" y="140906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23185" y="2171700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24405" y="293433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2" idx="3"/>
            <a:endCxn id="13" idx="7"/>
          </p:cNvCxnSpPr>
          <p:nvPr/>
        </p:nvCxnSpPr>
        <p:spPr>
          <a:xfrm flipH="1">
            <a:off x="3556635" y="738505"/>
            <a:ext cx="1277620" cy="68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3"/>
            <a:endCxn id="14" idx="7"/>
          </p:cNvCxnSpPr>
          <p:nvPr/>
        </p:nvCxnSpPr>
        <p:spPr>
          <a:xfrm flipH="1">
            <a:off x="2715260" y="1501140"/>
            <a:ext cx="765175" cy="68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3"/>
            <a:endCxn id="15" idx="7"/>
          </p:cNvCxnSpPr>
          <p:nvPr/>
        </p:nvCxnSpPr>
        <p:spPr>
          <a:xfrm flipH="1">
            <a:off x="2316480" y="2263775"/>
            <a:ext cx="322580" cy="68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208530" y="3044825"/>
            <a:ext cx="414655" cy="55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464560" y="2155825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818380" y="13931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64660" y="2155825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3" idx="4"/>
            <a:endCxn id="21" idx="0"/>
          </p:cNvCxnSpPr>
          <p:nvPr/>
        </p:nvCxnSpPr>
        <p:spPr>
          <a:xfrm>
            <a:off x="3518535" y="1517015"/>
            <a:ext cx="0" cy="63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6"/>
            <a:endCxn id="23" idx="1"/>
          </p:cNvCxnSpPr>
          <p:nvPr/>
        </p:nvCxnSpPr>
        <p:spPr>
          <a:xfrm>
            <a:off x="3572510" y="1463040"/>
            <a:ext cx="708025" cy="7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17950" y="883285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1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86710" y="1684020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3115" y="1786255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1200" b="1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81120" y="1652270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 sz="1200" b="1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24405" y="2423160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1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2" name="直接连接符 31"/>
          <p:cNvCxnSpPr>
            <a:stCxn id="12" idx="4"/>
            <a:endCxn id="22" idx="0"/>
          </p:cNvCxnSpPr>
          <p:nvPr/>
        </p:nvCxnSpPr>
        <p:spPr>
          <a:xfrm>
            <a:off x="4872355" y="754380"/>
            <a:ext cx="0" cy="63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6"/>
          </p:cNvCxnSpPr>
          <p:nvPr/>
        </p:nvCxnSpPr>
        <p:spPr>
          <a:xfrm>
            <a:off x="4926330" y="700405"/>
            <a:ext cx="1261745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23305" y="1283970"/>
            <a:ext cx="311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.......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同层无其他可选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区域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23305" y="2025650"/>
            <a:ext cx="285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.......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同层无其他可选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区域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23305" y="2658110"/>
            <a:ext cx="77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.......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621915" y="29502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019425" y="2950210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2675255" y="2263775"/>
            <a:ext cx="1270" cy="70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6"/>
          </p:cNvCxnSpPr>
          <p:nvPr/>
        </p:nvCxnSpPr>
        <p:spPr>
          <a:xfrm>
            <a:off x="2731135" y="2225675"/>
            <a:ext cx="338455" cy="71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524760" y="2621280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1200" b="1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25445" y="2571115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 sz="1200" b="1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16480" y="2199640"/>
            <a:ext cx="27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✂</a:t>
            </a:r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2676525" y="3060065"/>
            <a:ext cx="635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729865" y="3005455"/>
            <a:ext cx="416560" cy="58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086610" y="3319780"/>
            <a:ext cx="339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1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87625" y="3291205"/>
            <a:ext cx="299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019425" y="3304540"/>
            <a:ext cx="31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 sz="1200" b="1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52445" y="2698115"/>
            <a:ext cx="1485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 sz="1200" b="1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24405" y="3005455"/>
            <a:ext cx="27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✂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404110" y="3158490"/>
            <a:ext cx="27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✂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23305" y="3319780"/>
            <a:ext cx="77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.......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3880" y="646430"/>
            <a:ext cx="136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</a:t>
            </a:r>
            <a:r>
              <a:rPr lang="zh-CN" altLang="en-US"/>
              <a:t>涂色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1245870" y="998855"/>
            <a:ext cx="5080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65785" y="404304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区域</a:t>
            </a:r>
            <a:r>
              <a:rPr lang="en-US" altLang="zh-CN"/>
              <a:t>1</a:t>
            </a:r>
            <a:r>
              <a:rPr lang="zh-CN" altLang="en-US"/>
              <a:t>涂色</a:t>
            </a:r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249680" y="4411345"/>
            <a:ext cx="508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069590" y="3551555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2677160" y="3625850"/>
            <a:ext cx="40132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120390" y="3659505"/>
            <a:ext cx="6350" cy="54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177540" y="3625850"/>
            <a:ext cx="339090" cy="53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621915" y="3791585"/>
            <a:ext cx="339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1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019425" y="3893185"/>
            <a:ext cx="270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348355" y="3792220"/>
            <a:ext cx="288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1200" b="1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622550" y="416877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052445" y="4168775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516630" y="415671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2715895" y="3707130"/>
            <a:ext cx="17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7120" y="1153795"/>
            <a:ext cx="2153395" cy="1440000"/>
          </a:xfrm>
          <a:prstGeom prst="rect">
            <a:avLst/>
          </a:prstGeom>
        </p:spPr>
      </p:pic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610" y="1195705"/>
            <a:ext cx="2153395" cy="1440000"/>
          </a:xfrm>
          <a:prstGeom prst="rect">
            <a:avLst/>
          </a:prstGeom>
        </p:spPr>
      </p:pic>
      <p:pic>
        <p:nvPicPr>
          <p:cNvPr id="10" name="图片 9" descr="Map Coloring, a fictional map is given showing the states of a country.  Represent the map by a graph and find a coloring of the graph, using the  minimum number of colo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55" y="1153795"/>
            <a:ext cx="2150110" cy="14401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箭头连接符 8"/>
          <p:cNvCxnSpPr/>
          <p:nvPr/>
        </p:nvCxnSpPr>
        <p:spPr>
          <a:xfrm>
            <a:off x="3187065" y="172085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08960" y="1805940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247130" y="172085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73470" y="1805940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367520" y="172085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367520" y="1805940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87065" y="422910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58490" y="430720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605270" y="4229100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05270" y="4307205"/>
            <a:ext cx="1263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区域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涂色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27235" y="3804920"/>
            <a:ext cx="190309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5400"/>
              <a:t>.......</a:t>
            </a:r>
            <a:endParaRPr lang="en-US" altLang="zh-CN" sz="5400"/>
          </a:p>
        </p:txBody>
      </p:sp>
      <p:pic>
        <p:nvPicPr>
          <p:cNvPr id="22" name="图片 21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55" y="3804920"/>
            <a:ext cx="2153395" cy="1440000"/>
          </a:xfrm>
          <a:prstGeom prst="rect">
            <a:avLst/>
          </a:prstGeom>
        </p:spPr>
      </p:pic>
      <p:pic>
        <p:nvPicPr>
          <p:cNvPr id="23" name="图片 22" descr="图片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745" y="3804920"/>
            <a:ext cx="2153395" cy="1440000"/>
          </a:xfrm>
          <a:prstGeom prst="rect">
            <a:avLst/>
          </a:prstGeom>
        </p:spPr>
      </p:pic>
      <p:pic>
        <p:nvPicPr>
          <p:cNvPr id="24" name="图片 23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535" y="3804920"/>
            <a:ext cx="2153395" cy="14400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7453630" y="2754630"/>
            <a:ext cx="574040" cy="5797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115435" y="2754630"/>
            <a:ext cx="574040" cy="5797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87040" y="1524000"/>
            <a:ext cx="574040" cy="579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674360" y="2754630"/>
            <a:ext cx="574040" cy="5797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00320" y="1524000"/>
            <a:ext cx="574040" cy="579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60700" y="4001135"/>
            <a:ext cx="574040" cy="5797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565265" y="1524000"/>
            <a:ext cx="574040" cy="5797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5" idx="5"/>
            <a:endCxn id="4" idx="1"/>
          </p:cNvCxnSpPr>
          <p:nvPr/>
        </p:nvCxnSpPr>
        <p:spPr>
          <a:xfrm>
            <a:off x="3477260" y="2018665"/>
            <a:ext cx="721995" cy="82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7"/>
            <a:endCxn id="4" idx="4"/>
          </p:cNvCxnSpPr>
          <p:nvPr/>
        </p:nvCxnSpPr>
        <p:spPr>
          <a:xfrm flipV="1">
            <a:off x="3550920" y="3334385"/>
            <a:ext cx="851535" cy="75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6"/>
            <a:endCxn id="6" idx="2"/>
          </p:cNvCxnSpPr>
          <p:nvPr/>
        </p:nvCxnSpPr>
        <p:spPr>
          <a:xfrm>
            <a:off x="4689475" y="3044825"/>
            <a:ext cx="984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4"/>
            <a:endCxn id="6" idx="0"/>
          </p:cNvCxnSpPr>
          <p:nvPr/>
        </p:nvCxnSpPr>
        <p:spPr>
          <a:xfrm>
            <a:off x="5387340" y="2103755"/>
            <a:ext cx="574040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4"/>
            <a:endCxn id="6" idx="0"/>
          </p:cNvCxnSpPr>
          <p:nvPr/>
        </p:nvCxnSpPr>
        <p:spPr>
          <a:xfrm flipH="1">
            <a:off x="5961380" y="2103755"/>
            <a:ext cx="89090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2"/>
            <a:endCxn id="6" idx="6"/>
          </p:cNvCxnSpPr>
          <p:nvPr/>
        </p:nvCxnSpPr>
        <p:spPr>
          <a:xfrm flipH="1">
            <a:off x="6248400" y="3044825"/>
            <a:ext cx="1205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宽屏</PresentationFormat>
  <Paragraphs>168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Taki</cp:lastModifiedBy>
  <cp:revision>158</cp:revision>
  <dcterms:created xsi:type="dcterms:W3CDTF">2019-06-19T02:08:00Z</dcterms:created>
  <dcterms:modified xsi:type="dcterms:W3CDTF">2022-04-22T15:37:31Z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BBB97DCF11E7428DB5DEF2896D046430</vt:lpwstr>
  </property>
  <property fmtid="{D5CDD505-2E9C-101B-9397-08002B2CF9AE}" pid="4" name="commondata">
    <vt:lpwstr>eyJoZGlkIjoiNWI4MjA0ODNhMTkxNTA0ZmJlMDEyMGNmNTBmMzEyMjgifQ==</vt:lpwstr>
  </property>
</Properties>
</file>