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4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6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25805" y="30105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790700" y="3010535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790700" y="20701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1790700" y="395097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4019550" y="43948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4019550" y="3854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4011930" y="324929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4011930" y="26797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4016375" y="20955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4011930" y="15760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4011930" y="10426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4019550" y="49657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4" idx="6"/>
            <a:endCxn id="6" idx="2"/>
          </p:cNvCxnSpPr>
          <p:nvPr/>
        </p:nvCxnSpPr>
        <p:spPr>
          <a:xfrm flipV="1">
            <a:off x="1085850" y="2250440"/>
            <a:ext cx="704850" cy="9404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5" idx="2"/>
          </p:cNvCxnSpPr>
          <p:nvPr/>
        </p:nvCxnSpPr>
        <p:spPr>
          <a:xfrm>
            <a:off x="1085215" y="3181985"/>
            <a:ext cx="705485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7" idx="2"/>
          </p:cNvCxnSpPr>
          <p:nvPr/>
        </p:nvCxnSpPr>
        <p:spPr>
          <a:xfrm>
            <a:off x="1085215" y="3175635"/>
            <a:ext cx="705485" cy="9556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6"/>
          </p:cNvCxnSpPr>
          <p:nvPr/>
        </p:nvCxnSpPr>
        <p:spPr>
          <a:xfrm flipV="1">
            <a:off x="2150745" y="1186815"/>
            <a:ext cx="1868805" cy="10636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6"/>
            <a:endCxn id="13" idx="2"/>
          </p:cNvCxnSpPr>
          <p:nvPr/>
        </p:nvCxnSpPr>
        <p:spPr>
          <a:xfrm flipV="1">
            <a:off x="2150745" y="1756410"/>
            <a:ext cx="1861185" cy="4940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6"/>
            <a:endCxn id="12" idx="2"/>
          </p:cNvCxnSpPr>
          <p:nvPr/>
        </p:nvCxnSpPr>
        <p:spPr>
          <a:xfrm>
            <a:off x="2150745" y="2250440"/>
            <a:ext cx="1865630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6"/>
            <a:endCxn id="11" idx="2"/>
          </p:cNvCxnSpPr>
          <p:nvPr/>
        </p:nvCxnSpPr>
        <p:spPr>
          <a:xfrm>
            <a:off x="2150745" y="2250440"/>
            <a:ext cx="1861185" cy="609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6"/>
            <a:endCxn id="10" idx="2"/>
          </p:cNvCxnSpPr>
          <p:nvPr/>
        </p:nvCxnSpPr>
        <p:spPr>
          <a:xfrm>
            <a:off x="2150745" y="2250440"/>
            <a:ext cx="1861185" cy="1179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6"/>
            <a:endCxn id="9" idx="2"/>
          </p:cNvCxnSpPr>
          <p:nvPr/>
        </p:nvCxnSpPr>
        <p:spPr>
          <a:xfrm>
            <a:off x="2150745" y="2250440"/>
            <a:ext cx="1868805" cy="1784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6"/>
            <a:endCxn id="8" idx="2"/>
          </p:cNvCxnSpPr>
          <p:nvPr/>
        </p:nvCxnSpPr>
        <p:spPr>
          <a:xfrm>
            <a:off x="2150745" y="2250440"/>
            <a:ext cx="1868805" cy="23247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6" idx="2"/>
          </p:cNvCxnSpPr>
          <p:nvPr/>
        </p:nvCxnSpPr>
        <p:spPr>
          <a:xfrm>
            <a:off x="2109470" y="2200910"/>
            <a:ext cx="1910080" cy="2945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6"/>
            <a:endCxn id="18" idx="2"/>
          </p:cNvCxnSpPr>
          <p:nvPr/>
        </p:nvCxnSpPr>
        <p:spPr>
          <a:xfrm>
            <a:off x="4376420" y="2275840"/>
            <a:ext cx="2374900" cy="9169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3" idx="6"/>
          </p:cNvCxnSpPr>
          <p:nvPr/>
        </p:nvCxnSpPr>
        <p:spPr>
          <a:xfrm>
            <a:off x="4371975" y="1756410"/>
            <a:ext cx="2451735" cy="14560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6"/>
            <a:endCxn id="18" idx="2"/>
          </p:cNvCxnSpPr>
          <p:nvPr/>
        </p:nvCxnSpPr>
        <p:spPr>
          <a:xfrm flipV="1">
            <a:off x="4371975" y="3192780"/>
            <a:ext cx="2379345" cy="236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6"/>
            <a:endCxn id="18" idx="2"/>
          </p:cNvCxnSpPr>
          <p:nvPr/>
        </p:nvCxnSpPr>
        <p:spPr>
          <a:xfrm>
            <a:off x="4371975" y="2860040"/>
            <a:ext cx="2379345" cy="3327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6"/>
            <a:endCxn id="18" idx="2"/>
          </p:cNvCxnSpPr>
          <p:nvPr/>
        </p:nvCxnSpPr>
        <p:spPr>
          <a:xfrm>
            <a:off x="4371975" y="1223010"/>
            <a:ext cx="2379345" cy="1969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6"/>
            <a:endCxn id="18" idx="2"/>
          </p:cNvCxnSpPr>
          <p:nvPr/>
        </p:nvCxnSpPr>
        <p:spPr>
          <a:xfrm flipV="1">
            <a:off x="4379595" y="3192780"/>
            <a:ext cx="2371725" cy="8420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8" idx="6"/>
            <a:endCxn id="18" idx="2"/>
          </p:cNvCxnSpPr>
          <p:nvPr/>
        </p:nvCxnSpPr>
        <p:spPr>
          <a:xfrm flipV="1">
            <a:off x="4379595" y="3192780"/>
            <a:ext cx="2371725" cy="13823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6"/>
          </p:cNvCxnSpPr>
          <p:nvPr/>
        </p:nvCxnSpPr>
        <p:spPr>
          <a:xfrm flipV="1">
            <a:off x="4379595" y="3150870"/>
            <a:ext cx="2444115" cy="19951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6"/>
          </p:cNvCxnSpPr>
          <p:nvPr/>
        </p:nvCxnSpPr>
        <p:spPr>
          <a:xfrm flipV="1">
            <a:off x="2150745" y="1201420"/>
            <a:ext cx="1859280" cy="19894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5" idx="6"/>
            <a:endCxn id="13" idx="2"/>
          </p:cNvCxnSpPr>
          <p:nvPr/>
        </p:nvCxnSpPr>
        <p:spPr>
          <a:xfrm flipV="1">
            <a:off x="2150745" y="1756410"/>
            <a:ext cx="1861185" cy="14344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" idx="6"/>
          </p:cNvCxnSpPr>
          <p:nvPr/>
        </p:nvCxnSpPr>
        <p:spPr>
          <a:xfrm flipV="1">
            <a:off x="2150745" y="2527935"/>
            <a:ext cx="1859280" cy="6629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" idx="6"/>
            <a:endCxn id="11" idx="2"/>
          </p:cNvCxnSpPr>
          <p:nvPr/>
        </p:nvCxnSpPr>
        <p:spPr>
          <a:xfrm flipV="1">
            <a:off x="2150745" y="2860040"/>
            <a:ext cx="1861185" cy="3308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5" idx="6"/>
            <a:endCxn id="10" idx="2"/>
          </p:cNvCxnSpPr>
          <p:nvPr/>
        </p:nvCxnSpPr>
        <p:spPr>
          <a:xfrm>
            <a:off x="2150745" y="3190875"/>
            <a:ext cx="1861185" cy="2387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5" idx="6"/>
            <a:endCxn id="9" idx="2"/>
          </p:cNvCxnSpPr>
          <p:nvPr/>
        </p:nvCxnSpPr>
        <p:spPr>
          <a:xfrm>
            <a:off x="2150745" y="3190875"/>
            <a:ext cx="1868805" cy="843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" idx="6"/>
            <a:endCxn id="8" idx="2"/>
          </p:cNvCxnSpPr>
          <p:nvPr/>
        </p:nvCxnSpPr>
        <p:spPr>
          <a:xfrm>
            <a:off x="2150745" y="3190875"/>
            <a:ext cx="1868805" cy="13843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5" idx="6"/>
            <a:endCxn id="16" idx="2"/>
          </p:cNvCxnSpPr>
          <p:nvPr/>
        </p:nvCxnSpPr>
        <p:spPr>
          <a:xfrm>
            <a:off x="2150745" y="3190875"/>
            <a:ext cx="1868805" cy="19551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7" idx="6"/>
          </p:cNvCxnSpPr>
          <p:nvPr/>
        </p:nvCxnSpPr>
        <p:spPr>
          <a:xfrm flipV="1">
            <a:off x="2150745" y="1225550"/>
            <a:ext cx="1865630" cy="29057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7" idx="6"/>
            <a:endCxn id="13" idx="2"/>
          </p:cNvCxnSpPr>
          <p:nvPr/>
        </p:nvCxnSpPr>
        <p:spPr>
          <a:xfrm flipV="1">
            <a:off x="2150745" y="1756410"/>
            <a:ext cx="1861185" cy="23749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7" idx="6"/>
            <a:endCxn id="12" idx="2"/>
          </p:cNvCxnSpPr>
          <p:nvPr/>
        </p:nvCxnSpPr>
        <p:spPr>
          <a:xfrm flipV="1">
            <a:off x="2150745" y="2275840"/>
            <a:ext cx="1865630" cy="18554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7" idx="6"/>
            <a:endCxn id="11" idx="2"/>
          </p:cNvCxnSpPr>
          <p:nvPr/>
        </p:nvCxnSpPr>
        <p:spPr>
          <a:xfrm flipV="1">
            <a:off x="2150745" y="2860040"/>
            <a:ext cx="1861185" cy="127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7" idx="6"/>
            <a:endCxn id="10" idx="2"/>
          </p:cNvCxnSpPr>
          <p:nvPr/>
        </p:nvCxnSpPr>
        <p:spPr>
          <a:xfrm flipV="1">
            <a:off x="2150745" y="3429635"/>
            <a:ext cx="1861185" cy="7016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7" idx="6"/>
            <a:endCxn id="9" idx="2"/>
          </p:cNvCxnSpPr>
          <p:nvPr/>
        </p:nvCxnSpPr>
        <p:spPr>
          <a:xfrm flipV="1">
            <a:off x="2150745" y="4034790"/>
            <a:ext cx="1868805" cy="965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7" idx="6"/>
            <a:endCxn id="8" idx="2"/>
          </p:cNvCxnSpPr>
          <p:nvPr/>
        </p:nvCxnSpPr>
        <p:spPr>
          <a:xfrm>
            <a:off x="2150745" y="4131310"/>
            <a:ext cx="1868805" cy="4438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7" idx="6"/>
            <a:endCxn id="16" idx="2"/>
          </p:cNvCxnSpPr>
          <p:nvPr/>
        </p:nvCxnSpPr>
        <p:spPr>
          <a:xfrm>
            <a:off x="2150745" y="4131310"/>
            <a:ext cx="1868805" cy="1014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640840" y="169100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评审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3874135" y="61912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论文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268595" y="167005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1125855" y="2346325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2" name="椭圆 61"/>
          <p:cNvSpPr/>
          <p:nvPr/>
        </p:nvSpPr>
        <p:spPr>
          <a:xfrm>
            <a:off x="4019550" y="55067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椭圆 62"/>
          <p:cNvSpPr/>
          <p:nvPr/>
        </p:nvSpPr>
        <p:spPr>
          <a:xfrm>
            <a:off x="4019550" y="603504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cxnSp>
        <p:nvCxnSpPr>
          <p:cNvPr id="64" name="直接箭头连接符 63"/>
          <p:cNvCxnSpPr>
            <a:endCxn id="62" idx="2"/>
          </p:cNvCxnSpPr>
          <p:nvPr/>
        </p:nvCxnSpPr>
        <p:spPr>
          <a:xfrm>
            <a:off x="2122170" y="2219325"/>
            <a:ext cx="1897380" cy="34677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63" idx="2"/>
          </p:cNvCxnSpPr>
          <p:nvPr/>
        </p:nvCxnSpPr>
        <p:spPr>
          <a:xfrm>
            <a:off x="2134235" y="2237740"/>
            <a:ext cx="1885315" cy="3977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2" idx="6"/>
          </p:cNvCxnSpPr>
          <p:nvPr/>
        </p:nvCxnSpPr>
        <p:spPr>
          <a:xfrm flipV="1">
            <a:off x="4379595" y="3187700"/>
            <a:ext cx="2394585" cy="2499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6"/>
          </p:cNvCxnSpPr>
          <p:nvPr/>
        </p:nvCxnSpPr>
        <p:spPr>
          <a:xfrm flipV="1">
            <a:off x="4379595" y="3181985"/>
            <a:ext cx="2376170" cy="30333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" idx="6"/>
            <a:endCxn id="62" idx="2"/>
          </p:cNvCxnSpPr>
          <p:nvPr/>
        </p:nvCxnSpPr>
        <p:spPr>
          <a:xfrm>
            <a:off x="2150745" y="4131310"/>
            <a:ext cx="1868805" cy="1555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63" idx="2"/>
          </p:cNvCxnSpPr>
          <p:nvPr/>
        </p:nvCxnSpPr>
        <p:spPr>
          <a:xfrm>
            <a:off x="2165350" y="4131945"/>
            <a:ext cx="1854200" cy="20834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" idx="6"/>
            <a:endCxn id="62" idx="2"/>
          </p:cNvCxnSpPr>
          <p:nvPr/>
        </p:nvCxnSpPr>
        <p:spPr>
          <a:xfrm>
            <a:off x="2150745" y="3190875"/>
            <a:ext cx="1868805" cy="24961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" idx="6"/>
            <a:endCxn id="63" idx="2"/>
          </p:cNvCxnSpPr>
          <p:nvPr/>
        </p:nvCxnSpPr>
        <p:spPr>
          <a:xfrm>
            <a:off x="2150745" y="3190875"/>
            <a:ext cx="1868805" cy="30245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6751320" y="301244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534160" y="20955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2654300" y="15760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2654300" y="2679700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4011930" y="10426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4011930" y="15760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4016375" y="20955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4011930" y="26797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4011930" y="324929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5813425" y="20955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6"/>
            <a:endCxn id="6" idx="2"/>
          </p:cNvCxnSpPr>
          <p:nvPr/>
        </p:nvCxnSpPr>
        <p:spPr>
          <a:xfrm flipV="1">
            <a:off x="1894205" y="1756410"/>
            <a:ext cx="760095" cy="519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6"/>
            <a:endCxn id="5" idx="2"/>
          </p:cNvCxnSpPr>
          <p:nvPr/>
        </p:nvCxnSpPr>
        <p:spPr>
          <a:xfrm>
            <a:off x="1894205" y="2275840"/>
            <a:ext cx="760095" cy="584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4" idx="2"/>
          </p:cNvCxnSpPr>
          <p:nvPr/>
        </p:nvCxnSpPr>
        <p:spPr>
          <a:xfrm flipV="1">
            <a:off x="3016885" y="1223010"/>
            <a:ext cx="995045" cy="5213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6"/>
            <a:endCxn id="13" idx="2"/>
          </p:cNvCxnSpPr>
          <p:nvPr/>
        </p:nvCxnSpPr>
        <p:spPr>
          <a:xfrm>
            <a:off x="3014345" y="1756410"/>
            <a:ext cx="9975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6"/>
            <a:endCxn id="12" idx="2"/>
          </p:cNvCxnSpPr>
          <p:nvPr/>
        </p:nvCxnSpPr>
        <p:spPr>
          <a:xfrm>
            <a:off x="3014345" y="1756410"/>
            <a:ext cx="1002030" cy="519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6"/>
            <a:endCxn id="11" idx="2"/>
          </p:cNvCxnSpPr>
          <p:nvPr/>
        </p:nvCxnSpPr>
        <p:spPr>
          <a:xfrm>
            <a:off x="3014345" y="1756410"/>
            <a:ext cx="997585" cy="11036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6"/>
            <a:endCxn id="10" idx="2"/>
          </p:cNvCxnSpPr>
          <p:nvPr/>
        </p:nvCxnSpPr>
        <p:spPr>
          <a:xfrm>
            <a:off x="3014345" y="1756410"/>
            <a:ext cx="997585" cy="1673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6"/>
            <a:endCxn id="14" idx="2"/>
          </p:cNvCxnSpPr>
          <p:nvPr/>
        </p:nvCxnSpPr>
        <p:spPr>
          <a:xfrm flipV="1">
            <a:off x="3014345" y="1223010"/>
            <a:ext cx="997585" cy="16370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6"/>
            <a:endCxn id="13" idx="2"/>
          </p:cNvCxnSpPr>
          <p:nvPr/>
        </p:nvCxnSpPr>
        <p:spPr>
          <a:xfrm flipV="1">
            <a:off x="3014345" y="1756410"/>
            <a:ext cx="997585" cy="11036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6"/>
            <a:endCxn id="12" idx="2"/>
          </p:cNvCxnSpPr>
          <p:nvPr/>
        </p:nvCxnSpPr>
        <p:spPr>
          <a:xfrm flipV="1">
            <a:off x="3014345" y="2275840"/>
            <a:ext cx="1002030" cy="584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6"/>
            <a:endCxn id="11" idx="2"/>
          </p:cNvCxnSpPr>
          <p:nvPr/>
        </p:nvCxnSpPr>
        <p:spPr>
          <a:xfrm>
            <a:off x="3014345" y="2860040"/>
            <a:ext cx="9975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6"/>
            <a:endCxn id="10" idx="2"/>
          </p:cNvCxnSpPr>
          <p:nvPr/>
        </p:nvCxnSpPr>
        <p:spPr>
          <a:xfrm>
            <a:off x="3014345" y="2860040"/>
            <a:ext cx="997585" cy="5695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6"/>
            <a:endCxn id="18" idx="2"/>
          </p:cNvCxnSpPr>
          <p:nvPr/>
        </p:nvCxnSpPr>
        <p:spPr>
          <a:xfrm>
            <a:off x="4371975" y="1223010"/>
            <a:ext cx="1441450" cy="10528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6"/>
            <a:endCxn id="18" idx="2"/>
          </p:cNvCxnSpPr>
          <p:nvPr/>
        </p:nvCxnSpPr>
        <p:spPr>
          <a:xfrm>
            <a:off x="4371975" y="1756410"/>
            <a:ext cx="1441450" cy="519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6"/>
            <a:endCxn id="18" idx="2"/>
          </p:cNvCxnSpPr>
          <p:nvPr/>
        </p:nvCxnSpPr>
        <p:spPr>
          <a:xfrm>
            <a:off x="4376420" y="2275840"/>
            <a:ext cx="14370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6"/>
          </p:cNvCxnSpPr>
          <p:nvPr/>
        </p:nvCxnSpPr>
        <p:spPr>
          <a:xfrm flipV="1">
            <a:off x="4371975" y="2274570"/>
            <a:ext cx="1439545" cy="5854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6"/>
            <a:endCxn id="18" idx="2"/>
          </p:cNvCxnSpPr>
          <p:nvPr/>
        </p:nvCxnSpPr>
        <p:spPr>
          <a:xfrm flipV="1">
            <a:off x="4371975" y="2275840"/>
            <a:ext cx="1441450" cy="1153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221105" y="1042670"/>
            <a:ext cx="993140" cy="25666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337435" y="1042670"/>
            <a:ext cx="993140" cy="25666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695065" y="1042670"/>
            <a:ext cx="993140" cy="25666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496560" y="1042670"/>
            <a:ext cx="993140" cy="25666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13180" y="3780155"/>
            <a:ext cx="80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70C0"/>
                </a:solidFill>
              </a:rPr>
              <a:t>第</a:t>
            </a:r>
            <a:r>
              <a:rPr lang="en-US" altLang="zh-CN" b="1">
                <a:solidFill>
                  <a:srgbClr val="0070C0"/>
                </a:solidFill>
              </a:rPr>
              <a:t>0</a:t>
            </a:r>
            <a:r>
              <a:rPr lang="zh-CN" altLang="en-US" b="1">
                <a:solidFill>
                  <a:srgbClr val="0070C0"/>
                </a:solidFill>
              </a:rPr>
              <a:t>层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29510" y="3783965"/>
            <a:ext cx="80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70C0"/>
                </a:solidFill>
              </a:rPr>
              <a:t>第</a:t>
            </a:r>
            <a:r>
              <a:rPr lang="en-US" altLang="zh-CN" b="1">
                <a:solidFill>
                  <a:srgbClr val="0070C0"/>
                </a:solidFill>
              </a:rPr>
              <a:t>1</a:t>
            </a:r>
            <a:r>
              <a:rPr lang="zh-CN" altLang="en-US" b="1">
                <a:solidFill>
                  <a:srgbClr val="0070C0"/>
                </a:solidFill>
              </a:rPr>
              <a:t>层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786505" y="3783330"/>
            <a:ext cx="80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70C0"/>
                </a:solidFill>
              </a:rPr>
              <a:t>第</a:t>
            </a:r>
            <a:r>
              <a:rPr lang="en-US" altLang="zh-CN" b="1">
                <a:solidFill>
                  <a:srgbClr val="0070C0"/>
                </a:solidFill>
              </a:rPr>
              <a:t>2</a:t>
            </a:r>
            <a:r>
              <a:rPr lang="zh-CN" altLang="en-US" b="1">
                <a:solidFill>
                  <a:srgbClr val="0070C0"/>
                </a:solidFill>
              </a:rPr>
              <a:t>层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588000" y="3783965"/>
            <a:ext cx="80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70C0"/>
                </a:solidFill>
              </a:rPr>
              <a:t>第</a:t>
            </a:r>
            <a:r>
              <a:rPr lang="en-US" altLang="zh-CN" b="1">
                <a:solidFill>
                  <a:srgbClr val="0070C0"/>
                </a:solidFill>
              </a:rPr>
              <a:t>3</a:t>
            </a:r>
            <a:r>
              <a:rPr lang="zh-CN" altLang="en-US" b="1">
                <a:solidFill>
                  <a:srgbClr val="0070C0"/>
                </a:solidFill>
              </a:rPr>
              <a:t>层</a:t>
            </a:r>
            <a:endParaRPr lang="zh-CN" altLang="en-US" b="1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450215" y="272542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268095" y="236537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68095" y="30854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168525" y="200533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168525" y="27254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168525" y="344551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161665" y="272542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5" idx="6"/>
            <a:endCxn id="6" idx="2"/>
          </p:cNvCxnSpPr>
          <p:nvPr/>
        </p:nvCxnSpPr>
        <p:spPr>
          <a:xfrm flipV="1">
            <a:off x="810260" y="2545715"/>
            <a:ext cx="45783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6"/>
            <a:endCxn id="7" idx="2"/>
          </p:cNvCxnSpPr>
          <p:nvPr/>
        </p:nvCxnSpPr>
        <p:spPr>
          <a:xfrm>
            <a:off x="810260" y="2905760"/>
            <a:ext cx="45783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6"/>
            <a:endCxn id="8" idx="2"/>
          </p:cNvCxnSpPr>
          <p:nvPr/>
        </p:nvCxnSpPr>
        <p:spPr>
          <a:xfrm flipV="1">
            <a:off x="1628140" y="2185670"/>
            <a:ext cx="540385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6"/>
            <a:endCxn id="8" idx="2"/>
          </p:cNvCxnSpPr>
          <p:nvPr/>
        </p:nvCxnSpPr>
        <p:spPr>
          <a:xfrm flipV="1">
            <a:off x="1628140" y="2185670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6"/>
            <a:endCxn id="9" idx="2"/>
          </p:cNvCxnSpPr>
          <p:nvPr/>
        </p:nvCxnSpPr>
        <p:spPr>
          <a:xfrm>
            <a:off x="1628140" y="2545715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6"/>
            <a:endCxn id="9" idx="2"/>
          </p:cNvCxnSpPr>
          <p:nvPr/>
        </p:nvCxnSpPr>
        <p:spPr>
          <a:xfrm flipV="1">
            <a:off x="1628140" y="2905760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6"/>
            <a:endCxn id="10" idx="2"/>
          </p:cNvCxnSpPr>
          <p:nvPr/>
        </p:nvCxnSpPr>
        <p:spPr>
          <a:xfrm>
            <a:off x="1628140" y="2545715"/>
            <a:ext cx="540385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6"/>
            <a:endCxn id="10" idx="2"/>
          </p:cNvCxnSpPr>
          <p:nvPr/>
        </p:nvCxnSpPr>
        <p:spPr>
          <a:xfrm>
            <a:off x="1628140" y="3265805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6"/>
            <a:endCxn id="11" idx="2"/>
          </p:cNvCxnSpPr>
          <p:nvPr/>
        </p:nvCxnSpPr>
        <p:spPr>
          <a:xfrm>
            <a:off x="2528570" y="2185670"/>
            <a:ext cx="633095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6"/>
            <a:endCxn id="11" idx="2"/>
          </p:cNvCxnSpPr>
          <p:nvPr/>
        </p:nvCxnSpPr>
        <p:spPr>
          <a:xfrm>
            <a:off x="2528570" y="2905760"/>
            <a:ext cx="6330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6"/>
            <a:endCxn id="11" idx="2"/>
          </p:cNvCxnSpPr>
          <p:nvPr/>
        </p:nvCxnSpPr>
        <p:spPr>
          <a:xfrm flipV="1">
            <a:off x="2528570" y="2905760"/>
            <a:ext cx="633095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326390" y="1753870"/>
            <a:ext cx="2807335" cy="786130"/>
          </a:xfrm>
          <a:custGeom>
            <a:avLst/>
            <a:gdLst>
              <a:gd name="connisteX0" fmla="*/ 0 w 2807335"/>
              <a:gd name="connsiteY0" fmla="*/ 785847 h 785847"/>
              <a:gd name="connisteX1" fmla="*/ 74295 w 2807335"/>
              <a:gd name="connsiteY1" fmla="*/ 773782 h 785847"/>
              <a:gd name="connisteX2" fmla="*/ 154305 w 2807335"/>
              <a:gd name="connsiteY2" fmla="*/ 736317 h 785847"/>
              <a:gd name="connisteX3" fmla="*/ 222250 w 2807335"/>
              <a:gd name="connsiteY3" fmla="*/ 705837 h 785847"/>
              <a:gd name="connisteX4" fmla="*/ 290195 w 2807335"/>
              <a:gd name="connsiteY4" fmla="*/ 674722 h 785847"/>
              <a:gd name="connisteX5" fmla="*/ 358140 w 2807335"/>
              <a:gd name="connsiteY5" fmla="*/ 637892 h 785847"/>
              <a:gd name="connisteX6" fmla="*/ 426085 w 2807335"/>
              <a:gd name="connsiteY6" fmla="*/ 601062 h 785847"/>
              <a:gd name="connisteX7" fmla="*/ 487680 w 2807335"/>
              <a:gd name="connsiteY7" fmla="*/ 533117 h 785847"/>
              <a:gd name="connisteX8" fmla="*/ 567690 w 2807335"/>
              <a:gd name="connsiteY8" fmla="*/ 465172 h 785847"/>
              <a:gd name="connisteX9" fmla="*/ 641985 w 2807335"/>
              <a:gd name="connsiteY9" fmla="*/ 403577 h 785847"/>
              <a:gd name="connisteX10" fmla="*/ 709930 w 2807335"/>
              <a:gd name="connsiteY10" fmla="*/ 366112 h 785847"/>
              <a:gd name="connisteX11" fmla="*/ 777875 w 2807335"/>
              <a:gd name="connsiteY11" fmla="*/ 317217 h 785847"/>
              <a:gd name="connisteX12" fmla="*/ 845185 w 2807335"/>
              <a:gd name="connsiteY12" fmla="*/ 274037 h 785847"/>
              <a:gd name="connisteX13" fmla="*/ 919480 w 2807335"/>
              <a:gd name="connsiteY13" fmla="*/ 242922 h 785847"/>
              <a:gd name="connisteX14" fmla="*/ 987425 w 2807335"/>
              <a:gd name="connsiteY14" fmla="*/ 199742 h 785847"/>
              <a:gd name="connisteX15" fmla="*/ 1055370 w 2807335"/>
              <a:gd name="connsiteY15" fmla="*/ 162912 h 785847"/>
              <a:gd name="connisteX16" fmla="*/ 1123315 w 2807335"/>
              <a:gd name="connsiteY16" fmla="*/ 119732 h 785847"/>
              <a:gd name="connisteX17" fmla="*/ 1191260 w 2807335"/>
              <a:gd name="connsiteY17" fmla="*/ 100682 h 785847"/>
              <a:gd name="connisteX18" fmla="*/ 1264920 w 2807335"/>
              <a:gd name="connsiteY18" fmla="*/ 70202 h 785847"/>
              <a:gd name="connisteX19" fmla="*/ 1332865 w 2807335"/>
              <a:gd name="connsiteY19" fmla="*/ 63852 h 785847"/>
              <a:gd name="connisteX20" fmla="*/ 1400810 w 2807335"/>
              <a:gd name="connsiteY20" fmla="*/ 51787 h 785847"/>
              <a:gd name="connisteX21" fmla="*/ 1468755 w 2807335"/>
              <a:gd name="connsiteY21" fmla="*/ 45437 h 785847"/>
              <a:gd name="connisteX22" fmla="*/ 1536700 w 2807335"/>
              <a:gd name="connsiteY22" fmla="*/ 33372 h 785847"/>
              <a:gd name="connisteX23" fmla="*/ 1604645 w 2807335"/>
              <a:gd name="connsiteY23" fmla="*/ 20672 h 785847"/>
              <a:gd name="connisteX24" fmla="*/ 1671955 w 2807335"/>
              <a:gd name="connsiteY24" fmla="*/ 14322 h 785847"/>
              <a:gd name="connisteX25" fmla="*/ 1739900 w 2807335"/>
              <a:gd name="connsiteY25" fmla="*/ 8607 h 785847"/>
              <a:gd name="connisteX26" fmla="*/ 1820545 w 2807335"/>
              <a:gd name="connsiteY26" fmla="*/ 2257 h 785847"/>
              <a:gd name="connisteX27" fmla="*/ 1894205 w 2807335"/>
              <a:gd name="connsiteY27" fmla="*/ 2257 h 785847"/>
              <a:gd name="connisteX28" fmla="*/ 1962150 w 2807335"/>
              <a:gd name="connsiteY28" fmla="*/ 2257 h 785847"/>
              <a:gd name="connisteX29" fmla="*/ 2048510 w 2807335"/>
              <a:gd name="connsiteY29" fmla="*/ 2257 h 785847"/>
              <a:gd name="connisteX30" fmla="*/ 2116455 w 2807335"/>
              <a:gd name="connsiteY30" fmla="*/ 27022 h 785847"/>
              <a:gd name="connisteX31" fmla="*/ 2184400 w 2807335"/>
              <a:gd name="connsiteY31" fmla="*/ 51787 h 785847"/>
              <a:gd name="connisteX32" fmla="*/ 2258695 w 2807335"/>
              <a:gd name="connsiteY32" fmla="*/ 94967 h 785847"/>
              <a:gd name="connisteX33" fmla="*/ 2326005 w 2807335"/>
              <a:gd name="connsiteY33" fmla="*/ 131797 h 785847"/>
              <a:gd name="connisteX34" fmla="*/ 2431415 w 2807335"/>
              <a:gd name="connsiteY34" fmla="*/ 162912 h 785847"/>
              <a:gd name="connisteX35" fmla="*/ 2505075 w 2807335"/>
              <a:gd name="connsiteY35" fmla="*/ 193392 h 785847"/>
              <a:gd name="connisteX36" fmla="*/ 2579370 w 2807335"/>
              <a:gd name="connsiteY36" fmla="*/ 242922 h 785847"/>
              <a:gd name="connisteX37" fmla="*/ 2647315 w 2807335"/>
              <a:gd name="connsiteY37" fmla="*/ 304517 h 785847"/>
              <a:gd name="connisteX38" fmla="*/ 2708910 w 2807335"/>
              <a:gd name="connsiteY38" fmla="*/ 372462 h 785847"/>
              <a:gd name="connisteX39" fmla="*/ 2764155 w 2807335"/>
              <a:gd name="connsiteY39" fmla="*/ 446757 h 785847"/>
              <a:gd name="connisteX40" fmla="*/ 2807335 w 2807335"/>
              <a:gd name="connsiteY40" fmla="*/ 514067 h 78584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</a:cxnLst>
            <a:rect l="l" t="t" r="r" b="b"/>
            <a:pathLst>
              <a:path w="2807335" h="785848">
                <a:moveTo>
                  <a:pt x="0" y="785848"/>
                </a:moveTo>
                <a:cubicBezTo>
                  <a:pt x="13335" y="783943"/>
                  <a:pt x="43180" y="783943"/>
                  <a:pt x="74295" y="773783"/>
                </a:cubicBezTo>
                <a:cubicBezTo>
                  <a:pt x="105410" y="763623"/>
                  <a:pt x="124460" y="749653"/>
                  <a:pt x="154305" y="736318"/>
                </a:cubicBezTo>
                <a:cubicBezTo>
                  <a:pt x="184150" y="722983"/>
                  <a:pt x="194945" y="717903"/>
                  <a:pt x="222250" y="705838"/>
                </a:cubicBezTo>
                <a:cubicBezTo>
                  <a:pt x="249555" y="693773"/>
                  <a:pt x="262890" y="688058"/>
                  <a:pt x="290195" y="674723"/>
                </a:cubicBezTo>
                <a:cubicBezTo>
                  <a:pt x="317500" y="661388"/>
                  <a:pt x="330835" y="652498"/>
                  <a:pt x="358140" y="637893"/>
                </a:cubicBezTo>
                <a:cubicBezTo>
                  <a:pt x="385445" y="623288"/>
                  <a:pt x="400050" y="622018"/>
                  <a:pt x="426085" y="601063"/>
                </a:cubicBezTo>
                <a:cubicBezTo>
                  <a:pt x="452120" y="580108"/>
                  <a:pt x="459105" y="560423"/>
                  <a:pt x="487680" y="533118"/>
                </a:cubicBezTo>
                <a:cubicBezTo>
                  <a:pt x="516255" y="505813"/>
                  <a:pt x="536575" y="491208"/>
                  <a:pt x="567690" y="465173"/>
                </a:cubicBezTo>
                <a:cubicBezTo>
                  <a:pt x="598805" y="439138"/>
                  <a:pt x="613410" y="423263"/>
                  <a:pt x="641985" y="403578"/>
                </a:cubicBezTo>
                <a:cubicBezTo>
                  <a:pt x="670560" y="383893"/>
                  <a:pt x="682625" y="383258"/>
                  <a:pt x="709930" y="366113"/>
                </a:cubicBezTo>
                <a:cubicBezTo>
                  <a:pt x="737235" y="348968"/>
                  <a:pt x="750570" y="335633"/>
                  <a:pt x="777875" y="317218"/>
                </a:cubicBezTo>
                <a:cubicBezTo>
                  <a:pt x="805180" y="298803"/>
                  <a:pt x="816610" y="288643"/>
                  <a:pt x="845185" y="274038"/>
                </a:cubicBezTo>
                <a:cubicBezTo>
                  <a:pt x="873760" y="259433"/>
                  <a:pt x="890905" y="257528"/>
                  <a:pt x="919480" y="242923"/>
                </a:cubicBezTo>
                <a:cubicBezTo>
                  <a:pt x="948055" y="228318"/>
                  <a:pt x="960120" y="215618"/>
                  <a:pt x="987425" y="199743"/>
                </a:cubicBezTo>
                <a:cubicBezTo>
                  <a:pt x="1014730" y="183868"/>
                  <a:pt x="1028065" y="178788"/>
                  <a:pt x="1055370" y="162913"/>
                </a:cubicBezTo>
                <a:cubicBezTo>
                  <a:pt x="1082675" y="147038"/>
                  <a:pt x="1096010" y="132433"/>
                  <a:pt x="1123315" y="119733"/>
                </a:cubicBezTo>
                <a:cubicBezTo>
                  <a:pt x="1150620" y="107033"/>
                  <a:pt x="1162685" y="110843"/>
                  <a:pt x="1191260" y="100683"/>
                </a:cubicBezTo>
                <a:cubicBezTo>
                  <a:pt x="1219835" y="90523"/>
                  <a:pt x="1236345" y="77823"/>
                  <a:pt x="1264920" y="70203"/>
                </a:cubicBezTo>
                <a:cubicBezTo>
                  <a:pt x="1293495" y="62583"/>
                  <a:pt x="1305560" y="67663"/>
                  <a:pt x="1332865" y="63853"/>
                </a:cubicBezTo>
                <a:cubicBezTo>
                  <a:pt x="1360170" y="60043"/>
                  <a:pt x="1373505" y="55598"/>
                  <a:pt x="1400810" y="51788"/>
                </a:cubicBezTo>
                <a:cubicBezTo>
                  <a:pt x="1428115" y="47978"/>
                  <a:pt x="1441450" y="49248"/>
                  <a:pt x="1468755" y="45438"/>
                </a:cubicBezTo>
                <a:cubicBezTo>
                  <a:pt x="1496060" y="41628"/>
                  <a:pt x="1509395" y="38453"/>
                  <a:pt x="1536700" y="33373"/>
                </a:cubicBezTo>
                <a:cubicBezTo>
                  <a:pt x="1564005" y="28293"/>
                  <a:pt x="1577340" y="24483"/>
                  <a:pt x="1604645" y="20673"/>
                </a:cubicBezTo>
                <a:cubicBezTo>
                  <a:pt x="1631950" y="16863"/>
                  <a:pt x="1644650" y="16863"/>
                  <a:pt x="1671955" y="14323"/>
                </a:cubicBezTo>
                <a:cubicBezTo>
                  <a:pt x="1699260" y="11783"/>
                  <a:pt x="1710055" y="11148"/>
                  <a:pt x="1739900" y="8608"/>
                </a:cubicBezTo>
                <a:cubicBezTo>
                  <a:pt x="1769745" y="6068"/>
                  <a:pt x="1789430" y="3528"/>
                  <a:pt x="1820545" y="2258"/>
                </a:cubicBezTo>
                <a:cubicBezTo>
                  <a:pt x="1851660" y="988"/>
                  <a:pt x="1865630" y="2258"/>
                  <a:pt x="1894205" y="2258"/>
                </a:cubicBezTo>
                <a:cubicBezTo>
                  <a:pt x="1922780" y="2258"/>
                  <a:pt x="1931035" y="2258"/>
                  <a:pt x="1962150" y="2258"/>
                </a:cubicBezTo>
                <a:cubicBezTo>
                  <a:pt x="1993265" y="2258"/>
                  <a:pt x="2017395" y="-2822"/>
                  <a:pt x="2048510" y="2258"/>
                </a:cubicBezTo>
                <a:cubicBezTo>
                  <a:pt x="2079625" y="7338"/>
                  <a:pt x="2089150" y="16863"/>
                  <a:pt x="2116455" y="27023"/>
                </a:cubicBezTo>
                <a:cubicBezTo>
                  <a:pt x="2143760" y="37183"/>
                  <a:pt x="2155825" y="38453"/>
                  <a:pt x="2184400" y="51788"/>
                </a:cubicBezTo>
                <a:cubicBezTo>
                  <a:pt x="2212975" y="65123"/>
                  <a:pt x="2230120" y="79093"/>
                  <a:pt x="2258695" y="94968"/>
                </a:cubicBezTo>
                <a:cubicBezTo>
                  <a:pt x="2287270" y="110843"/>
                  <a:pt x="2291715" y="118463"/>
                  <a:pt x="2326005" y="131798"/>
                </a:cubicBezTo>
                <a:cubicBezTo>
                  <a:pt x="2360295" y="145133"/>
                  <a:pt x="2395855" y="150848"/>
                  <a:pt x="2431415" y="162913"/>
                </a:cubicBezTo>
                <a:cubicBezTo>
                  <a:pt x="2466975" y="174978"/>
                  <a:pt x="2475230" y="177518"/>
                  <a:pt x="2505075" y="193393"/>
                </a:cubicBezTo>
                <a:cubicBezTo>
                  <a:pt x="2534920" y="209268"/>
                  <a:pt x="2550795" y="220698"/>
                  <a:pt x="2579370" y="242923"/>
                </a:cubicBezTo>
                <a:cubicBezTo>
                  <a:pt x="2607945" y="265148"/>
                  <a:pt x="2621280" y="278483"/>
                  <a:pt x="2647315" y="304518"/>
                </a:cubicBezTo>
                <a:cubicBezTo>
                  <a:pt x="2673350" y="330553"/>
                  <a:pt x="2685415" y="343888"/>
                  <a:pt x="2708910" y="372463"/>
                </a:cubicBezTo>
                <a:cubicBezTo>
                  <a:pt x="2732405" y="401038"/>
                  <a:pt x="2744470" y="418183"/>
                  <a:pt x="2764155" y="446758"/>
                </a:cubicBezTo>
                <a:cubicBezTo>
                  <a:pt x="2783840" y="475333"/>
                  <a:pt x="2799715" y="502003"/>
                  <a:pt x="2807335" y="514068"/>
                </a:cubicBezTo>
              </a:path>
            </a:pathLst>
          </a:custGeom>
          <a:ln w="28575" cmpd="sng">
            <a:solidFill>
              <a:schemeClr val="accent3"/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967355" y="2200910"/>
            <a:ext cx="234315" cy="179705"/>
          </a:xfrm>
          <a:custGeom>
            <a:avLst/>
            <a:gdLst>
              <a:gd name="connisteX0" fmla="*/ 0 w 234315"/>
              <a:gd name="connsiteY0" fmla="*/ 61595 h 179587"/>
              <a:gd name="connisteX1" fmla="*/ 67945 w 234315"/>
              <a:gd name="connsiteY1" fmla="*/ 110490 h 179587"/>
              <a:gd name="connisteX2" fmla="*/ 117475 w 234315"/>
              <a:gd name="connsiteY2" fmla="*/ 178435 h 179587"/>
              <a:gd name="connisteX3" fmla="*/ 184785 w 234315"/>
              <a:gd name="connsiteY3" fmla="*/ 141605 h 179587"/>
              <a:gd name="connisteX4" fmla="*/ 215900 w 234315"/>
              <a:gd name="connsiteY4" fmla="*/ 67310 h 179587"/>
              <a:gd name="connisteX5" fmla="*/ 234315 w 234315"/>
              <a:gd name="connsiteY5" fmla="*/ 0 h 1795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34315" h="179587">
                <a:moveTo>
                  <a:pt x="0" y="61595"/>
                </a:moveTo>
                <a:cubicBezTo>
                  <a:pt x="12700" y="69850"/>
                  <a:pt x="44450" y="86995"/>
                  <a:pt x="67945" y="110490"/>
                </a:cubicBezTo>
                <a:cubicBezTo>
                  <a:pt x="91440" y="133985"/>
                  <a:pt x="93980" y="172085"/>
                  <a:pt x="117475" y="178435"/>
                </a:cubicBezTo>
                <a:cubicBezTo>
                  <a:pt x="140970" y="184785"/>
                  <a:pt x="165100" y="163830"/>
                  <a:pt x="184785" y="141605"/>
                </a:cubicBezTo>
                <a:cubicBezTo>
                  <a:pt x="204470" y="119380"/>
                  <a:pt x="205740" y="95885"/>
                  <a:pt x="215900" y="67310"/>
                </a:cubicBezTo>
                <a:cubicBezTo>
                  <a:pt x="226060" y="38735"/>
                  <a:pt x="231140" y="12065"/>
                  <a:pt x="234315" y="0"/>
                </a:cubicBezTo>
              </a:path>
            </a:pathLst>
          </a:custGeom>
          <a:ln w="28575" cmpd="sng">
            <a:solidFill>
              <a:schemeClr val="accent3"/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837305" y="2910205"/>
            <a:ext cx="58610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661535" y="27679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479415" y="24079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479415" y="312801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379845" y="204787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379845" y="27679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379845" y="34880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367270" y="27679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26" idx="6"/>
            <a:endCxn id="27" idx="2"/>
          </p:cNvCxnSpPr>
          <p:nvPr/>
        </p:nvCxnSpPr>
        <p:spPr>
          <a:xfrm flipV="1">
            <a:off x="5021580" y="2588260"/>
            <a:ext cx="45783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6"/>
            <a:endCxn id="28" idx="2"/>
          </p:cNvCxnSpPr>
          <p:nvPr/>
        </p:nvCxnSpPr>
        <p:spPr>
          <a:xfrm>
            <a:off x="5021580" y="2948305"/>
            <a:ext cx="45783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6"/>
            <a:endCxn id="29" idx="2"/>
          </p:cNvCxnSpPr>
          <p:nvPr/>
        </p:nvCxnSpPr>
        <p:spPr>
          <a:xfrm flipV="1">
            <a:off x="5839460" y="2228215"/>
            <a:ext cx="540385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7" idx="6"/>
            <a:endCxn id="29" idx="2"/>
          </p:cNvCxnSpPr>
          <p:nvPr/>
        </p:nvCxnSpPr>
        <p:spPr>
          <a:xfrm flipV="1">
            <a:off x="5839460" y="2228215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6"/>
            <a:endCxn id="30" idx="2"/>
          </p:cNvCxnSpPr>
          <p:nvPr/>
        </p:nvCxnSpPr>
        <p:spPr>
          <a:xfrm>
            <a:off x="5839460" y="2588260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8" idx="6"/>
            <a:endCxn id="30" idx="2"/>
          </p:cNvCxnSpPr>
          <p:nvPr/>
        </p:nvCxnSpPr>
        <p:spPr>
          <a:xfrm flipV="1">
            <a:off x="5839460" y="2948305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7" idx="6"/>
            <a:endCxn id="31" idx="2"/>
          </p:cNvCxnSpPr>
          <p:nvPr/>
        </p:nvCxnSpPr>
        <p:spPr>
          <a:xfrm>
            <a:off x="5839460" y="2588260"/>
            <a:ext cx="540385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6"/>
            <a:endCxn id="31" idx="2"/>
          </p:cNvCxnSpPr>
          <p:nvPr/>
        </p:nvCxnSpPr>
        <p:spPr>
          <a:xfrm>
            <a:off x="5839460" y="3308350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9" idx="6"/>
            <a:endCxn id="32" idx="2"/>
          </p:cNvCxnSpPr>
          <p:nvPr/>
        </p:nvCxnSpPr>
        <p:spPr>
          <a:xfrm>
            <a:off x="6739890" y="2228215"/>
            <a:ext cx="62738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0" idx="6"/>
            <a:endCxn id="32" idx="2"/>
          </p:cNvCxnSpPr>
          <p:nvPr/>
        </p:nvCxnSpPr>
        <p:spPr>
          <a:xfrm>
            <a:off x="6739890" y="2948305"/>
            <a:ext cx="6273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1" idx="6"/>
            <a:endCxn id="32" idx="2"/>
          </p:cNvCxnSpPr>
          <p:nvPr/>
        </p:nvCxnSpPr>
        <p:spPr>
          <a:xfrm flipV="1">
            <a:off x="6739890" y="2948305"/>
            <a:ext cx="62738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任意多边形 43"/>
          <p:cNvSpPr/>
          <p:nvPr/>
        </p:nvSpPr>
        <p:spPr>
          <a:xfrm>
            <a:off x="4537710" y="1796415"/>
            <a:ext cx="2807335" cy="786130"/>
          </a:xfrm>
          <a:custGeom>
            <a:avLst/>
            <a:gdLst>
              <a:gd name="connisteX0" fmla="*/ 0 w 2807335"/>
              <a:gd name="connsiteY0" fmla="*/ 785847 h 785847"/>
              <a:gd name="connisteX1" fmla="*/ 74295 w 2807335"/>
              <a:gd name="connsiteY1" fmla="*/ 773782 h 785847"/>
              <a:gd name="connisteX2" fmla="*/ 154305 w 2807335"/>
              <a:gd name="connsiteY2" fmla="*/ 736317 h 785847"/>
              <a:gd name="connisteX3" fmla="*/ 222250 w 2807335"/>
              <a:gd name="connsiteY3" fmla="*/ 705837 h 785847"/>
              <a:gd name="connisteX4" fmla="*/ 290195 w 2807335"/>
              <a:gd name="connsiteY4" fmla="*/ 674722 h 785847"/>
              <a:gd name="connisteX5" fmla="*/ 358140 w 2807335"/>
              <a:gd name="connsiteY5" fmla="*/ 637892 h 785847"/>
              <a:gd name="connisteX6" fmla="*/ 426085 w 2807335"/>
              <a:gd name="connsiteY6" fmla="*/ 601062 h 785847"/>
              <a:gd name="connisteX7" fmla="*/ 487680 w 2807335"/>
              <a:gd name="connsiteY7" fmla="*/ 533117 h 785847"/>
              <a:gd name="connisteX8" fmla="*/ 567690 w 2807335"/>
              <a:gd name="connsiteY8" fmla="*/ 465172 h 785847"/>
              <a:gd name="connisteX9" fmla="*/ 641985 w 2807335"/>
              <a:gd name="connsiteY9" fmla="*/ 403577 h 785847"/>
              <a:gd name="connisteX10" fmla="*/ 709930 w 2807335"/>
              <a:gd name="connsiteY10" fmla="*/ 366112 h 785847"/>
              <a:gd name="connisteX11" fmla="*/ 777875 w 2807335"/>
              <a:gd name="connsiteY11" fmla="*/ 317217 h 785847"/>
              <a:gd name="connisteX12" fmla="*/ 845185 w 2807335"/>
              <a:gd name="connsiteY12" fmla="*/ 274037 h 785847"/>
              <a:gd name="connisteX13" fmla="*/ 919480 w 2807335"/>
              <a:gd name="connsiteY13" fmla="*/ 242922 h 785847"/>
              <a:gd name="connisteX14" fmla="*/ 987425 w 2807335"/>
              <a:gd name="connsiteY14" fmla="*/ 199742 h 785847"/>
              <a:gd name="connisteX15" fmla="*/ 1055370 w 2807335"/>
              <a:gd name="connsiteY15" fmla="*/ 162912 h 785847"/>
              <a:gd name="connisteX16" fmla="*/ 1123315 w 2807335"/>
              <a:gd name="connsiteY16" fmla="*/ 119732 h 785847"/>
              <a:gd name="connisteX17" fmla="*/ 1191260 w 2807335"/>
              <a:gd name="connsiteY17" fmla="*/ 100682 h 785847"/>
              <a:gd name="connisteX18" fmla="*/ 1264920 w 2807335"/>
              <a:gd name="connsiteY18" fmla="*/ 70202 h 785847"/>
              <a:gd name="connisteX19" fmla="*/ 1332865 w 2807335"/>
              <a:gd name="connsiteY19" fmla="*/ 63852 h 785847"/>
              <a:gd name="connisteX20" fmla="*/ 1400810 w 2807335"/>
              <a:gd name="connsiteY20" fmla="*/ 51787 h 785847"/>
              <a:gd name="connisteX21" fmla="*/ 1468755 w 2807335"/>
              <a:gd name="connsiteY21" fmla="*/ 45437 h 785847"/>
              <a:gd name="connisteX22" fmla="*/ 1536700 w 2807335"/>
              <a:gd name="connsiteY22" fmla="*/ 33372 h 785847"/>
              <a:gd name="connisteX23" fmla="*/ 1604645 w 2807335"/>
              <a:gd name="connsiteY23" fmla="*/ 20672 h 785847"/>
              <a:gd name="connisteX24" fmla="*/ 1671955 w 2807335"/>
              <a:gd name="connsiteY24" fmla="*/ 14322 h 785847"/>
              <a:gd name="connisteX25" fmla="*/ 1739900 w 2807335"/>
              <a:gd name="connsiteY25" fmla="*/ 8607 h 785847"/>
              <a:gd name="connisteX26" fmla="*/ 1820545 w 2807335"/>
              <a:gd name="connsiteY26" fmla="*/ 2257 h 785847"/>
              <a:gd name="connisteX27" fmla="*/ 1894205 w 2807335"/>
              <a:gd name="connsiteY27" fmla="*/ 2257 h 785847"/>
              <a:gd name="connisteX28" fmla="*/ 1962150 w 2807335"/>
              <a:gd name="connsiteY28" fmla="*/ 2257 h 785847"/>
              <a:gd name="connisteX29" fmla="*/ 2048510 w 2807335"/>
              <a:gd name="connsiteY29" fmla="*/ 2257 h 785847"/>
              <a:gd name="connisteX30" fmla="*/ 2116455 w 2807335"/>
              <a:gd name="connsiteY30" fmla="*/ 27022 h 785847"/>
              <a:gd name="connisteX31" fmla="*/ 2184400 w 2807335"/>
              <a:gd name="connsiteY31" fmla="*/ 51787 h 785847"/>
              <a:gd name="connisteX32" fmla="*/ 2258695 w 2807335"/>
              <a:gd name="connsiteY32" fmla="*/ 94967 h 785847"/>
              <a:gd name="connisteX33" fmla="*/ 2326005 w 2807335"/>
              <a:gd name="connsiteY33" fmla="*/ 131797 h 785847"/>
              <a:gd name="connisteX34" fmla="*/ 2431415 w 2807335"/>
              <a:gd name="connsiteY34" fmla="*/ 162912 h 785847"/>
              <a:gd name="connisteX35" fmla="*/ 2505075 w 2807335"/>
              <a:gd name="connsiteY35" fmla="*/ 193392 h 785847"/>
              <a:gd name="connisteX36" fmla="*/ 2579370 w 2807335"/>
              <a:gd name="connsiteY36" fmla="*/ 242922 h 785847"/>
              <a:gd name="connisteX37" fmla="*/ 2647315 w 2807335"/>
              <a:gd name="connsiteY37" fmla="*/ 304517 h 785847"/>
              <a:gd name="connisteX38" fmla="*/ 2708910 w 2807335"/>
              <a:gd name="connsiteY38" fmla="*/ 372462 h 785847"/>
              <a:gd name="connisteX39" fmla="*/ 2764155 w 2807335"/>
              <a:gd name="connsiteY39" fmla="*/ 446757 h 785847"/>
              <a:gd name="connisteX40" fmla="*/ 2807335 w 2807335"/>
              <a:gd name="connsiteY40" fmla="*/ 514067 h 78584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</a:cxnLst>
            <a:rect l="l" t="t" r="r" b="b"/>
            <a:pathLst>
              <a:path w="2807335" h="785848">
                <a:moveTo>
                  <a:pt x="0" y="785848"/>
                </a:moveTo>
                <a:cubicBezTo>
                  <a:pt x="13335" y="783943"/>
                  <a:pt x="43180" y="783943"/>
                  <a:pt x="74295" y="773783"/>
                </a:cubicBezTo>
                <a:cubicBezTo>
                  <a:pt x="105410" y="763623"/>
                  <a:pt x="124460" y="749653"/>
                  <a:pt x="154305" y="736318"/>
                </a:cubicBezTo>
                <a:cubicBezTo>
                  <a:pt x="184150" y="722983"/>
                  <a:pt x="194945" y="717903"/>
                  <a:pt x="222250" y="705838"/>
                </a:cubicBezTo>
                <a:cubicBezTo>
                  <a:pt x="249555" y="693773"/>
                  <a:pt x="262890" y="688058"/>
                  <a:pt x="290195" y="674723"/>
                </a:cubicBezTo>
                <a:cubicBezTo>
                  <a:pt x="317500" y="661388"/>
                  <a:pt x="330835" y="652498"/>
                  <a:pt x="358140" y="637893"/>
                </a:cubicBezTo>
                <a:cubicBezTo>
                  <a:pt x="385445" y="623288"/>
                  <a:pt x="400050" y="622018"/>
                  <a:pt x="426085" y="601063"/>
                </a:cubicBezTo>
                <a:cubicBezTo>
                  <a:pt x="452120" y="580108"/>
                  <a:pt x="459105" y="560423"/>
                  <a:pt x="487680" y="533118"/>
                </a:cubicBezTo>
                <a:cubicBezTo>
                  <a:pt x="516255" y="505813"/>
                  <a:pt x="536575" y="491208"/>
                  <a:pt x="567690" y="465173"/>
                </a:cubicBezTo>
                <a:cubicBezTo>
                  <a:pt x="598805" y="439138"/>
                  <a:pt x="613410" y="423263"/>
                  <a:pt x="641985" y="403578"/>
                </a:cubicBezTo>
                <a:cubicBezTo>
                  <a:pt x="670560" y="383893"/>
                  <a:pt x="682625" y="383258"/>
                  <a:pt x="709930" y="366113"/>
                </a:cubicBezTo>
                <a:cubicBezTo>
                  <a:pt x="737235" y="348968"/>
                  <a:pt x="750570" y="335633"/>
                  <a:pt x="777875" y="317218"/>
                </a:cubicBezTo>
                <a:cubicBezTo>
                  <a:pt x="805180" y="298803"/>
                  <a:pt x="816610" y="288643"/>
                  <a:pt x="845185" y="274038"/>
                </a:cubicBezTo>
                <a:cubicBezTo>
                  <a:pt x="873760" y="259433"/>
                  <a:pt x="890905" y="257528"/>
                  <a:pt x="919480" y="242923"/>
                </a:cubicBezTo>
                <a:cubicBezTo>
                  <a:pt x="948055" y="228318"/>
                  <a:pt x="960120" y="215618"/>
                  <a:pt x="987425" y="199743"/>
                </a:cubicBezTo>
                <a:cubicBezTo>
                  <a:pt x="1014730" y="183868"/>
                  <a:pt x="1028065" y="178788"/>
                  <a:pt x="1055370" y="162913"/>
                </a:cubicBezTo>
                <a:cubicBezTo>
                  <a:pt x="1082675" y="147038"/>
                  <a:pt x="1096010" y="132433"/>
                  <a:pt x="1123315" y="119733"/>
                </a:cubicBezTo>
                <a:cubicBezTo>
                  <a:pt x="1150620" y="107033"/>
                  <a:pt x="1162685" y="110843"/>
                  <a:pt x="1191260" y="100683"/>
                </a:cubicBezTo>
                <a:cubicBezTo>
                  <a:pt x="1219835" y="90523"/>
                  <a:pt x="1236345" y="77823"/>
                  <a:pt x="1264920" y="70203"/>
                </a:cubicBezTo>
                <a:cubicBezTo>
                  <a:pt x="1293495" y="62583"/>
                  <a:pt x="1305560" y="67663"/>
                  <a:pt x="1332865" y="63853"/>
                </a:cubicBezTo>
                <a:cubicBezTo>
                  <a:pt x="1360170" y="60043"/>
                  <a:pt x="1373505" y="55598"/>
                  <a:pt x="1400810" y="51788"/>
                </a:cubicBezTo>
                <a:cubicBezTo>
                  <a:pt x="1428115" y="47978"/>
                  <a:pt x="1441450" y="49248"/>
                  <a:pt x="1468755" y="45438"/>
                </a:cubicBezTo>
                <a:cubicBezTo>
                  <a:pt x="1496060" y="41628"/>
                  <a:pt x="1509395" y="38453"/>
                  <a:pt x="1536700" y="33373"/>
                </a:cubicBezTo>
                <a:cubicBezTo>
                  <a:pt x="1564005" y="28293"/>
                  <a:pt x="1577340" y="24483"/>
                  <a:pt x="1604645" y="20673"/>
                </a:cubicBezTo>
                <a:cubicBezTo>
                  <a:pt x="1631950" y="16863"/>
                  <a:pt x="1644650" y="16863"/>
                  <a:pt x="1671955" y="14323"/>
                </a:cubicBezTo>
                <a:cubicBezTo>
                  <a:pt x="1699260" y="11783"/>
                  <a:pt x="1710055" y="11148"/>
                  <a:pt x="1739900" y="8608"/>
                </a:cubicBezTo>
                <a:cubicBezTo>
                  <a:pt x="1769745" y="6068"/>
                  <a:pt x="1789430" y="3528"/>
                  <a:pt x="1820545" y="2258"/>
                </a:cubicBezTo>
                <a:cubicBezTo>
                  <a:pt x="1851660" y="988"/>
                  <a:pt x="1865630" y="2258"/>
                  <a:pt x="1894205" y="2258"/>
                </a:cubicBezTo>
                <a:cubicBezTo>
                  <a:pt x="1922780" y="2258"/>
                  <a:pt x="1931035" y="2258"/>
                  <a:pt x="1962150" y="2258"/>
                </a:cubicBezTo>
                <a:cubicBezTo>
                  <a:pt x="1993265" y="2258"/>
                  <a:pt x="2017395" y="-2822"/>
                  <a:pt x="2048510" y="2258"/>
                </a:cubicBezTo>
                <a:cubicBezTo>
                  <a:pt x="2079625" y="7338"/>
                  <a:pt x="2089150" y="16863"/>
                  <a:pt x="2116455" y="27023"/>
                </a:cubicBezTo>
                <a:cubicBezTo>
                  <a:pt x="2143760" y="37183"/>
                  <a:pt x="2155825" y="38453"/>
                  <a:pt x="2184400" y="51788"/>
                </a:cubicBezTo>
                <a:cubicBezTo>
                  <a:pt x="2212975" y="65123"/>
                  <a:pt x="2230120" y="79093"/>
                  <a:pt x="2258695" y="94968"/>
                </a:cubicBezTo>
                <a:cubicBezTo>
                  <a:pt x="2287270" y="110843"/>
                  <a:pt x="2291715" y="118463"/>
                  <a:pt x="2326005" y="131798"/>
                </a:cubicBezTo>
                <a:cubicBezTo>
                  <a:pt x="2360295" y="145133"/>
                  <a:pt x="2395855" y="150848"/>
                  <a:pt x="2431415" y="162913"/>
                </a:cubicBezTo>
                <a:cubicBezTo>
                  <a:pt x="2466975" y="174978"/>
                  <a:pt x="2475230" y="177518"/>
                  <a:pt x="2505075" y="193393"/>
                </a:cubicBezTo>
                <a:cubicBezTo>
                  <a:pt x="2534920" y="209268"/>
                  <a:pt x="2550795" y="220698"/>
                  <a:pt x="2579370" y="242923"/>
                </a:cubicBezTo>
                <a:cubicBezTo>
                  <a:pt x="2607945" y="265148"/>
                  <a:pt x="2621280" y="278483"/>
                  <a:pt x="2647315" y="304518"/>
                </a:cubicBezTo>
                <a:cubicBezTo>
                  <a:pt x="2673350" y="330553"/>
                  <a:pt x="2685415" y="343888"/>
                  <a:pt x="2708910" y="372463"/>
                </a:cubicBezTo>
                <a:cubicBezTo>
                  <a:pt x="2732405" y="401038"/>
                  <a:pt x="2744470" y="418183"/>
                  <a:pt x="2764155" y="446758"/>
                </a:cubicBezTo>
                <a:cubicBezTo>
                  <a:pt x="2783840" y="475333"/>
                  <a:pt x="2799715" y="502003"/>
                  <a:pt x="2807335" y="514068"/>
                </a:cubicBezTo>
              </a:path>
            </a:pathLst>
          </a:cu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4454525" y="2490470"/>
            <a:ext cx="141605" cy="180975"/>
          </a:xfrm>
          <a:custGeom>
            <a:avLst/>
            <a:gdLst>
              <a:gd name="connisteX0" fmla="*/ 98448 w 141628"/>
              <a:gd name="connsiteY0" fmla="*/ 0 h 180898"/>
              <a:gd name="connisteX1" fmla="*/ 67968 w 141628"/>
              <a:gd name="connsiteY1" fmla="*/ 67945 h 180898"/>
              <a:gd name="connisteX2" fmla="*/ 23 w 141628"/>
              <a:gd name="connsiteY2" fmla="*/ 111125 h 180898"/>
              <a:gd name="connisteX3" fmla="*/ 73683 w 141628"/>
              <a:gd name="connsiteY3" fmla="*/ 172720 h 180898"/>
              <a:gd name="connisteX4" fmla="*/ 141628 w 141628"/>
              <a:gd name="connsiteY4" fmla="*/ 179070 h 18089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41629" h="180898">
                <a:moveTo>
                  <a:pt x="98449" y="0"/>
                </a:moveTo>
                <a:cubicBezTo>
                  <a:pt x="94004" y="12700"/>
                  <a:pt x="87654" y="45720"/>
                  <a:pt x="67969" y="67945"/>
                </a:cubicBezTo>
                <a:cubicBezTo>
                  <a:pt x="48284" y="90170"/>
                  <a:pt x="-1246" y="90170"/>
                  <a:pt x="24" y="111125"/>
                </a:cubicBezTo>
                <a:cubicBezTo>
                  <a:pt x="1294" y="132080"/>
                  <a:pt x="45109" y="159385"/>
                  <a:pt x="73684" y="172720"/>
                </a:cubicBezTo>
                <a:cubicBezTo>
                  <a:pt x="102259" y="186055"/>
                  <a:pt x="129564" y="179070"/>
                  <a:pt x="141629" y="179070"/>
                </a:cubicBezTo>
              </a:path>
            </a:pathLst>
          </a:cu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8061325" y="2910840"/>
            <a:ext cx="58610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8885555" y="276860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9703435" y="240855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9703435" y="312864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0603865" y="204851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603865" y="276860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603865" y="348869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1591290" y="276860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>
            <a:stCxn id="48" idx="6"/>
            <a:endCxn id="49" idx="2"/>
          </p:cNvCxnSpPr>
          <p:nvPr/>
        </p:nvCxnSpPr>
        <p:spPr>
          <a:xfrm flipV="1">
            <a:off x="9245600" y="2588895"/>
            <a:ext cx="45783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8" idx="6"/>
            <a:endCxn id="50" idx="2"/>
          </p:cNvCxnSpPr>
          <p:nvPr/>
        </p:nvCxnSpPr>
        <p:spPr>
          <a:xfrm>
            <a:off x="9245600" y="2948940"/>
            <a:ext cx="45783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0" idx="6"/>
            <a:endCxn id="51" idx="2"/>
          </p:cNvCxnSpPr>
          <p:nvPr/>
        </p:nvCxnSpPr>
        <p:spPr>
          <a:xfrm flipV="1">
            <a:off x="10063480" y="2228850"/>
            <a:ext cx="540385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9" idx="6"/>
            <a:endCxn id="51" idx="2"/>
          </p:cNvCxnSpPr>
          <p:nvPr/>
        </p:nvCxnSpPr>
        <p:spPr>
          <a:xfrm flipV="1">
            <a:off x="10063480" y="2228850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9" idx="6"/>
            <a:endCxn id="52" idx="2"/>
          </p:cNvCxnSpPr>
          <p:nvPr/>
        </p:nvCxnSpPr>
        <p:spPr>
          <a:xfrm>
            <a:off x="10063480" y="2588895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0" idx="6"/>
            <a:endCxn id="52" idx="2"/>
          </p:cNvCxnSpPr>
          <p:nvPr/>
        </p:nvCxnSpPr>
        <p:spPr>
          <a:xfrm flipV="1">
            <a:off x="10063480" y="2948940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9" idx="6"/>
            <a:endCxn id="53" idx="2"/>
          </p:cNvCxnSpPr>
          <p:nvPr/>
        </p:nvCxnSpPr>
        <p:spPr>
          <a:xfrm>
            <a:off x="10063480" y="2588895"/>
            <a:ext cx="540385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0" idx="6"/>
            <a:endCxn id="53" idx="2"/>
          </p:cNvCxnSpPr>
          <p:nvPr/>
        </p:nvCxnSpPr>
        <p:spPr>
          <a:xfrm>
            <a:off x="10063480" y="3308985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6"/>
            <a:endCxn id="54" idx="2"/>
          </p:cNvCxnSpPr>
          <p:nvPr/>
        </p:nvCxnSpPr>
        <p:spPr>
          <a:xfrm>
            <a:off x="10963910" y="2228850"/>
            <a:ext cx="62738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2" idx="6"/>
            <a:endCxn id="54" idx="2"/>
          </p:cNvCxnSpPr>
          <p:nvPr/>
        </p:nvCxnSpPr>
        <p:spPr>
          <a:xfrm>
            <a:off x="10963910" y="2948940"/>
            <a:ext cx="6273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3" idx="6"/>
            <a:endCxn id="54" idx="2"/>
          </p:cNvCxnSpPr>
          <p:nvPr/>
        </p:nvCxnSpPr>
        <p:spPr>
          <a:xfrm flipV="1">
            <a:off x="10963910" y="2948940"/>
            <a:ext cx="62738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任意多边形 69"/>
          <p:cNvSpPr/>
          <p:nvPr/>
        </p:nvSpPr>
        <p:spPr>
          <a:xfrm>
            <a:off x="8797925" y="2884805"/>
            <a:ext cx="3017520" cy="581660"/>
          </a:xfrm>
          <a:custGeom>
            <a:avLst/>
            <a:gdLst>
              <a:gd name="connisteX0" fmla="*/ 0 w 3017520"/>
              <a:gd name="connsiteY0" fmla="*/ 580319 h 581448"/>
              <a:gd name="connisteX1" fmla="*/ 67945 w 3017520"/>
              <a:gd name="connsiteY1" fmla="*/ 580319 h 581448"/>
              <a:gd name="connisteX2" fmla="*/ 142240 w 3017520"/>
              <a:gd name="connsiteY2" fmla="*/ 580319 h 581448"/>
              <a:gd name="connisteX3" fmla="*/ 210185 w 3017520"/>
              <a:gd name="connsiteY3" fmla="*/ 568254 h 581448"/>
              <a:gd name="connisteX4" fmla="*/ 277495 w 3017520"/>
              <a:gd name="connsiteY4" fmla="*/ 518724 h 581448"/>
              <a:gd name="connisteX5" fmla="*/ 345440 w 3017520"/>
              <a:gd name="connsiteY5" fmla="*/ 488244 h 581448"/>
              <a:gd name="connisteX6" fmla="*/ 413385 w 3017520"/>
              <a:gd name="connsiteY6" fmla="*/ 445064 h 581448"/>
              <a:gd name="connisteX7" fmla="*/ 481330 w 3017520"/>
              <a:gd name="connsiteY7" fmla="*/ 401884 h 581448"/>
              <a:gd name="connisteX8" fmla="*/ 549275 w 3017520"/>
              <a:gd name="connsiteY8" fmla="*/ 352354 h 581448"/>
              <a:gd name="connisteX9" fmla="*/ 623570 w 3017520"/>
              <a:gd name="connsiteY9" fmla="*/ 309174 h 581448"/>
              <a:gd name="connisteX10" fmla="*/ 690880 w 3017520"/>
              <a:gd name="connsiteY10" fmla="*/ 253294 h 581448"/>
              <a:gd name="connisteX11" fmla="*/ 765175 w 3017520"/>
              <a:gd name="connsiteY11" fmla="*/ 185984 h 581448"/>
              <a:gd name="connisteX12" fmla="*/ 833120 w 3017520"/>
              <a:gd name="connsiteY12" fmla="*/ 142804 h 581448"/>
              <a:gd name="connisteX13" fmla="*/ 906780 w 3017520"/>
              <a:gd name="connsiteY13" fmla="*/ 93274 h 581448"/>
              <a:gd name="connisteX14" fmla="*/ 974725 w 3017520"/>
              <a:gd name="connsiteY14" fmla="*/ 50094 h 581448"/>
              <a:gd name="connisteX15" fmla="*/ 1042670 w 3017520"/>
              <a:gd name="connsiteY15" fmla="*/ 25329 h 581448"/>
              <a:gd name="connisteX16" fmla="*/ 1110615 w 3017520"/>
              <a:gd name="connsiteY16" fmla="*/ 6914 h 581448"/>
              <a:gd name="connisteX17" fmla="*/ 1178560 w 3017520"/>
              <a:gd name="connsiteY17" fmla="*/ 564 h 581448"/>
              <a:gd name="connisteX18" fmla="*/ 1246505 w 3017520"/>
              <a:gd name="connsiteY18" fmla="*/ 564 h 581448"/>
              <a:gd name="connisteX19" fmla="*/ 1320165 w 3017520"/>
              <a:gd name="connsiteY19" fmla="*/ 564 h 581448"/>
              <a:gd name="connisteX20" fmla="*/ 1388110 w 3017520"/>
              <a:gd name="connsiteY20" fmla="*/ 6914 h 581448"/>
              <a:gd name="connisteX21" fmla="*/ 1456055 w 3017520"/>
              <a:gd name="connsiteY21" fmla="*/ 43744 h 581448"/>
              <a:gd name="connisteX22" fmla="*/ 1530350 w 3017520"/>
              <a:gd name="connsiteY22" fmla="*/ 93274 h 581448"/>
              <a:gd name="connisteX23" fmla="*/ 1598295 w 3017520"/>
              <a:gd name="connsiteY23" fmla="*/ 130104 h 581448"/>
              <a:gd name="connisteX24" fmla="*/ 1666240 w 3017520"/>
              <a:gd name="connsiteY24" fmla="*/ 204399 h 581448"/>
              <a:gd name="connisteX25" fmla="*/ 1734185 w 3017520"/>
              <a:gd name="connsiteY25" fmla="*/ 272344 h 581448"/>
              <a:gd name="connisteX26" fmla="*/ 1801495 w 3017520"/>
              <a:gd name="connsiteY26" fmla="*/ 302824 h 581448"/>
              <a:gd name="connisteX27" fmla="*/ 1869440 w 3017520"/>
              <a:gd name="connsiteY27" fmla="*/ 340289 h 581448"/>
              <a:gd name="connisteX28" fmla="*/ 1937385 w 3017520"/>
              <a:gd name="connsiteY28" fmla="*/ 358704 h 581448"/>
              <a:gd name="connisteX29" fmla="*/ 2017395 w 3017520"/>
              <a:gd name="connsiteY29" fmla="*/ 377119 h 581448"/>
              <a:gd name="connisteX30" fmla="*/ 2110105 w 3017520"/>
              <a:gd name="connsiteY30" fmla="*/ 377119 h 581448"/>
              <a:gd name="connisteX31" fmla="*/ 2178050 w 3017520"/>
              <a:gd name="connsiteY31" fmla="*/ 377119 h 581448"/>
              <a:gd name="connisteX32" fmla="*/ 2245995 w 3017520"/>
              <a:gd name="connsiteY32" fmla="*/ 383469 h 581448"/>
              <a:gd name="connisteX33" fmla="*/ 2313940 w 3017520"/>
              <a:gd name="connsiteY33" fmla="*/ 389184 h 581448"/>
              <a:gd name="connisteX34" fmla="*/ 2381885 w 3017520"/>
              <a:gd name="connsiteY34" fmla="*/ 401884 h 581448"/>
              <a:gd name="connisteX35" fmla="*/ 2449830 w 3017520"/>
              <a:gd name="connsiteY35" fmla="*/ 413949 h 581448"/>
              <a:gd name="connisteX36" fmla="*/ 2517775 w 3017520"/>
              <a:gd name="connsiteY36" fmla="*/ 426649 h 581448"/>
              <a:gd name="connisteX37" fmla="*/ 2591435 w 3017520"/>
              <a:gd name="connsiteY37" fmla="*/ 432364 h 581448"/>
              <a:gd name="connisteX38" fmla="*/ 2659380 w 3017520"/>
              <a:gd name="connsiteY38" fmla="*/ 438714 h 581448"/>
              <a:gd name="connisteX39" fmla="*/ 2739390 w 3017520"/>
              <a:gd name="connsiteY39" fmla="*/ 438714 h 581448"/>
              <a:gd name="connisteX40" fmla="*/ 2813685 w 3017520"/>
              <a:gd name="connsiteY40" fmla="*/ 438714 h 581448"/>
              <a:gd name="connisteX41" fmla="*/ 2881630 w 3017520"/>
              <a:gd name="connsiteY41" fmla="*/ 438714 h 581448"/>
              <a:gd name="connisteX42" fmla="*/ 2949575 w 3017520"/>
              <a:gd name="connsiteY42" fmla="*/ 438714 h 581448"/>
              <a:gd name="connisteX43" fmla="*/ 3017520 w 3017520"/>
              <a:gd name="connsiteY43" fmla="*/ 438714 h 58144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</a:cxnLst>
            <a:rect l="l" t="t" r="r" b="b"/>
            <a:pathLst>
              <a:path w="3017520" h="581448">
                <a:moveTo>
                  <a:pt x="0" y="580319"/>
                </a:moveTo>
                <a:cubicBezTo>
                  <a:pt x="12065" y="580319"/>
                  <a:pt x="39370" y="580319"/>
                  <a:pt x="67945" y="580319"/>
                </a:cubicBezTo>
                <a:cubicBezTo>
                  <a:pt x="96520" y="580319"/>
                  <a:pt x="113665" y="582859"/>
                  <a:pt x="142240" y="580319"/>
                </a:cubicBezTo>
                <a:cubicBezTo>
                  <a:pt x="170815" y="577779"/>
                  <a:pt x="182880" y="580319"/>
                  <a:pt x="210185" y="568254"/>
                </a:cubicBezTo>
                <a:cubicBezTo>
                  <a:pt x="237490" y="556189"/>
                  <a:pt x="250190" y="534599"/>
                  <a:pt x="277495" y="518724"/>
                </a:cubicBezTo>
                <a:cubicBezTo>
                  <a:pt x="304800" y="502849"/>
                  <a:pt x="318135" y="502849"/>
                  <a:pt x="345440" y="488244"/>
                </a:cubicBezTo>
                <a:cubicBezTo>
                  <a:pt x="372745" y="473639"/>
                  <a:pt x="386080" y="462209"/>
                  <a:pt x="413385" y="445064"/>
                </a:cubicBezTo>
                <a:cubicBezTo>
                  <a:pt x="440690" y="427919"/>
                  <a:pt x="454025" y="420299"/>
                  <a:pt x="481330" y="401884"/>
                </a:cubicBezTo>
                <a:cubicBezTo>
                  <a:pt x="508635" y="383469"/>
                  <a:pt x="520700" y="370769"/>
                  <a:pt x="549275" y="352354"/>
                </a:cubicBezTo>
                <a:cubicBezTo>
                  <a:pt x="577850" y="333939"/>
                  <a:pt x="594995" y="328859"/>
                  <a:pt x="623570" y="309174"/>
                </a:cubicBezTo>
                <a:cubicBezTo>
                  <a:pt x="652145" y="289489"/>
                  <a:pt x="662305" y="278059"/>
                  <a:pt x="690880" y="253294"/>
                </a:cubicBezTo>
                <a:cubicBezTo>
                  <a:pt x="719455" y="228529"/>
                  <a:pt x="736600" y="208209"/>
                  <a:pt x="765175" y="185984"/>
                </a:cubicBezTo>
                <a:cubicBezTo>
                  <a:pt x="793750" y="163759"/>
                  <a:pt x="804545" y="161219"/>
                  <a:pt x="833120" y="142804"/>
                </a:cubicBezTo>
                <a:cubicBezTo>
                  <a:pt x="861695" y="124389"/>
                  <a:pt x="878205" y="111689"/>
                  <a:pt x="906780" y="93274"/>
                </a:cubicBezTo>
                <a:cubicBezTo>
                  <a:pt x="935355" y="74859"/>
                  <a:pt x="947420" y="63429"/>
                  <a:pt x="974725" y="50094"/>
                </a:cubicBezTo>
                <a:cubicBezTo>
                  <a:pt x="1002030" y="36759"/>
                  <a:pt x="1015365" y="34219"/>
                  <a:pt x="1042670" y="25329"/>
                </a:cubicBezTo>
                <a:cubicBezTo>
                  <a:pt x="1069975" y="16439"/>
                  <a:pt x="1083310" y="11994"/>
                  <a:pt x="1110615" y="6914"/>
                </a:cubicBezTo>
                <a:cubicBezTo>
                  <a:pt x="1137920" y="1834"/>
                  <a:pt x="1151255" y="1834"/>
                  <a:pt x="1178560" y="564"/>
                </a:cubicBezTo>
                <a:cubicBezTo>
                  <a:pt x="1205865" y="-706"/>
                  <a:pt x="1217930" y="564"/>
                  <a:pt x="1246505" y="564"/>
                </a:cubicBezTo>
                <a:cubicBezTo>
                  <a:pt x="1275080" y="564"/>
                  <a:pt x="1291590" y="-706"/>
                  <a:pt x="1320165" y="564"/>
                </a:cubicBezTo>
                <a:cubicBezTo>
                  <a:pt x="1348740" y="1834"/>
                  <a:pt x="1360805" y="-1976"/>
                  <a:pt x="1388110" y="6914"/>
                </a:cubicBezTo>
                <a:cubicBezTo>
                  <a:pt x="1415415" y="15804"/>
                  <a:pt x="1427480" y="26599"/>
                  <a:pt x="1456055" y="43744"/>
                </a:cubicBezTo>
                <a:cubicBezTo>
                  <a:pt x="1484630" y="60889"/>
                  <a:pt x="1501775" y="76129"/>
                  <a:pt x="1530350" y="93274"/>
                </a:cubicBezTo>
                <a:cubicBezTo>
                  <a:pt x="1558925" y="110419"/>
                  <a:pt x="1570990" y="107879"/>
                  <a:pt x="1598295" y="130104"/>
                </a:cubicBezTo>
                <a:cubicBezTo>
                  <a:pt x="1625600" y="152329"/>
                  <a:pt x="1638935" y="175824"/>
                  <a:pt x="1666240" y="204399"/>
                </a:cubicBezTo>
                <a:cubicBezTo>
                  <a:pt x="1693545" y="232974"/>
                  <a:pt x="1706880" y="252659"/>
                  <a:pt x="1734185" y="272344"/>
                </a:cubicBezTo>
                <a:cubicBezTo>
                  <a:pt x="1761490" y="292029"/>
                  <a:pt x="1774190" y="289489"/>
                  <a:pt x="1801495" y="302824"/>
                </a:cubicBezTo>
                <a:cubicBezTo>
                  <a:pt x="1828800" y="316159"/>
                  <a:pt x="1842135" y="328859"/>
                  <a:pt x="1869440" y="340289"/>
                </a:cubicBezTo>
                <a:cubicBezTo>
                  <a:pt x="1896745" y="351719"/>
                  <a:pt x="1907540" y="351084"/>
                  <a:pt x="1937385" y="358704"/>
                </a:cubicBezTo>
                <a:cubicBezTo>
                  <a:pt x="1967230" y="366324"/>
                  <a:pt x="1983105" y="373309"/>
                  <a:pt x="2017395" y="377119"/>
                </a:cubicBezTo>
                <a:cubicBezTo>
                  <a:pt x="2051685" y="380929"/>
                  <a:pt x="2077720" y="377119"/>
                  <a:pt x="2110105" y="377119"/>
                </a:cubicBezTo>
                <a:cubicBezTo>
                  <a:pt x="2142490" y="377119"/>
                  <a:pt x="2150745" y="375849"/>
                  <a:pt x="2178050" y="377119"/>
                </a:cubicBezTo>
                <a:cubicBezTo>
                  <a:pt x="2205355" y="378389"/>
                  <a:pt x="2218690" y="380929"/>
                  <a:pt x="2245995" y="383469"/>
                </a:cubicBezTo>
                <a:cubicBezTo>
                  <a:pt x="2273300" y="386009"/>
                  <a:pt x="2286635" y="385374"/>
                  <a:pt x="2313940" y="389184"/>
                </a:cubicBezTo>
                <a:cubicBezTo>
                  <a:pt x="2341245" y="392994"/>
                  <a:pt x="2354580" y="396804"/>
                  <a:pt x="2381885" y="401884"/>
                </a:cubicBezTo>
                <a:cubicBezTo>
                  <a:pt x="2409190" y="406964"/>
                  <a:pt x="2422525" y="408869"/>
                  <a:pt x="2449830" y="413949"/>
                </a:cubicBezTo>
                <a:cubicBezTo>
                  <a:pt x="2477135" y="419029"/>
                  <a:pt x="2489200" y="422839"/>
                  <a:pt x="2517775" y="426649"/>
                </a:cubicBezTo>
                <a:cubicBezTo>
                  <a:pt x="2546350" y="430459"/>
                  <a:pt x="2562860" y="429824"/>
                  <a:pt x="2591435" y="432364"/>
                </a:cubicBezTo>
                <a:cubicBezTo>
                  <a:pt x="2620010" y="434904"/>
                  <a:pt x="2629535" y="437444"/>
                  <a:pt x="2659380" y="438714"/>
                </a:cubicBezTo>
                <a:cubicBezTo>
                  <a:pt x="2689225" y="439984"/>
                  <a:pt x="2708275" y="438714"/>
                  <a:pt x="2739390" y="438714"/>
                </a:cubicBezTo>
                <a:cubicBezTo>
                  <a:pt x="2770505" y="438714"/>
                  <a:pt x="2785110" y="438714"/>
                  <a:pt x="2813685" y="438714"/>
                </a:cubicBezTo>
                <a:cubicBezTo>
                  <a:pt x="2842260" y="438714"/>
                  <a:pt x="2854325" y="438714"/>
                  <a:pt x="2881630" y="438714"/>
                </a:cubicBezTo>
                <a:cubicBezTo>
                  <a:pt x="2908935" y="438714"/>
                  <a:pt x="2922270" y="438714"/>
                  <a:pt x="2949575" y="438714"/>
                </a:cubicBezTo>
                <a:cubicBezTo>
                  <a:pt x="2976880" y="438714"/>
                  <a:pt x="3005455" y="438714"/>
                  <a:pt x="3017520" y="438714"/>
                </a:cubicBezTo>
              </a:path>
            </a:pathLst>
          </a:custGeom>
          <a:ln w="28575" cmpd="sng">
            <a:solidFill>
              <a:schemeClr val="accent3"/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11704320" y="3243580"/>
            <a:ext cx="135255" cy="129540"/>
          </a:xfrm>
          <a:custGeom>
            <a:avLst/>
            <a:gdLst>
              <a:gd name="connisteX0" fmla="*/ 0 w 135283"/>
              <a:gd name="connsiteY0" fmla="*/ 0 h 129540"/>
              <a:gd name="connisteX1" fmla="*/ 67945 w 135283"/>
              <a:gd name="connsiteY1" fmla="*/ 24765 h 129540"/>
              <a:gd name="connisteX2" fmla="*/ 135255 w 135283"/>
              <a:gd name="connsiteY2" fmla="*/ 67945 h 129540"/>
              <a:gd name="connisteX3" fmla="*/ 61595 w 135283"/>
              <a:gd name="connsiteY3" fmla="*/ 129540 h 1295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35284" h="129540">
                <a:moveTo>
                  <a:pt x="0" y="0"/>
                </a:moveTo>
                <a:cubicBezTo>
                  <a:pt x="12065" y="3810"/>
                  <a:pt x="40640" y="11430"/>
                  <a:pt x="67945" y="24765"/>
                </a:cubicBezTo>
                <a:cubicBezTo>
                  <a:pt x="95250" y="38100"/>
                  <a:pt x="136525" y="46990"/>
                  <a:pt x="135255" y="67945"/>
                </a:cubicBezTo>
                <a:cubicBezTo>
                  <a:pt x="133985" y="88900"/>
                  <a:pt x="77470" y="118110"/>
                  <a:pt x="61595" y="129540"/>
                </a:cubicBezTo>
              </a:path>
            </a:pathLst>
          </a:custGeom>
          <a:ln w="28575" cmpd="sng">
            <a:solidFill>
              <a:schemeClr val="accent3"/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下箭头 73"/>
          <p:cNvSpPr/>
          <p:nvPr/>
        </p:nvSpPr>
        <p:spPr>
          <a:xfrm>
            <a:off x="5921375" y="3928110"/>
            <a:ext cx="75565" cy="598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6089650" y="4100830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70C0"/>
                </a:solidFill>
              </a:rPr>
              <a:t>多路增广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450215" y="553085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1268095" y="517080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268095" y="589089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2168525" y="481076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2168525" y="55308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2168525" y="625094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161665" y="553085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>
            <a:stCxn id="76" idx="6"/>
            <a:endCxn id="77" idx="2"/>
          </p:cNvCxnSpPr>
          <p:nvPr/>
        </p:nvCxnSpPr>
        <p:spPr>
          <a:xfrm flipV="1">
            <a:off x="810260" y="5351145"/>
            <a:ext cx="45783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6" idx="6"/>
            <a:endCxn id="78" idx="2"/>
          </p:cNvCxnSpPr>
          <p:nvPr/>
        </p:nvCxnSpPr>
        <p:spPr>
          <a:xfrm>
            <a:off x="810260" y="5711190"/>
            <a:ext cx="45783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8" idx="6"/>
            <a:endCxn id="79" idx="2"/>
          </p:cNvCxnSpPr>
          <p:nvPr/>
        </p:nvCxnSpPr>
        <p:spPr>
          <a:xfrm flipV="1">
            <a:off x="1628140" y="4991100"/>
            <a:ext cx="540385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6"/>
            <a:endCxn id="79" idx="2"/>
          </p:cNvCxnSpPr>
          <p:nvPr/>
        </p:nvCxnSpPr>
        <p:spPr>
          <a:xfrm flipV="1">
            <a:off x="1628140" y="4991100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7" idx="6"/>
            <a:endCxn id="80" idx="2"/>
          </p:cNvCxnSpPr>
          <p:nvPr/>
        </p:nvCxnSpPr>
        <p:spPr>
          <a:xfrm>
            <a:off x="1628140" y="5351145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8" idx="6"/>
            <a:endCxn id="80" idx="2"/>
          </p:cNvCxnSpPr>
          <p:nvPr/>
        </p:nvCxnSpPr>
        <p:spPr>
          <a:xfrm flipV="1">
            <a:off x="1628140" y="5711190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7" idx="6"/>
            <a:endCxn id="81" idx="2"/>
          </p:cNvCxnSpPr>
          <p:nvPr/>
        </p:nvCxnSpPr>
        <p:spPr>
          <a:xfrm>
            <a:off x="1628140" y="5351145"/>
            <a:ext cx="540385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78" idx="6"/>
            <a:endCxn id="81" idx="2"/>
          </p:cNvCxnSpPr>
          <p:nvPr/>
        </p:nvCxnSpPr>
        <p:spPr>
          <a:xfrm>
            <a:off x="1628140" y="6071235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79" idx="6"/>
            <a:endCxn id="82" idx="2"/>
          </p:cNvCxnSpPr>
          <p:nvPr/>
        </p:nvCxnSpPr>
        <p:spPr>
          <a:xfrm>
            <a:off x="2528570" y="4991100"/>
            <a:ext cx="633095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0" idx="6"/>
            <a:endCxn id="82" idx="2"/>
          </p:cNvCxnSpPr>
          <p:nvPr/>
        </p:nvCxnSpPr>
        <p:spPr>
          <a:xfrm>
            <a:off x="2528570" y="5711190"/>
            <a:ext cx="6330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1" idx="6"/>
            <a:endCxn id="82" idx="2"/>
          </p:cNvCxnSpPr>
          <p:nvPr/>
        </p:nvCxnSpPr>
        <p:spPr>
          <a:xfrm flipV="1">
            <a:off x="2528570" y="5711190"/>
            <a:ext cx="633095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任意多边形 93"/>
          <p:cNvSpPr/>
          <p:nvPr/>
        </p:nvSpPr>
        <p:spPr>
          <a:xfrm>
            <a:off x="326390" y="4559300"/>
            <a:ext cx="2807335" cy="786130"/>
          </a:xfrm>
          <a:custGeom>
            <a:avLst/>
            <a:gdLst>
              <a:gd name="connisteX0" fmla="*/ 0 w 2807335"/>
              <a:gd name="connsiteY0" fmla="*/ 785847 h 785847"/>
              <a:gd name="connisteX1" fmla="*/ 74295 w 2807335"/>
              <a:gd name="connsiteY1" fmla="*/ 773782 h 785847"/>
              <a:gd name="connisteX2" fmla="*/ 154305 w 2807335"/>
              <a:gd name="connsiteY2" fmla="*/ 736317 h 785847"/>
              <a:gd name="connisteX3" fmla="*/ 222250 w 2807335"/>
              <a:gd name="connsiteY3" fmla="*/ 705837 h 785847"/>
              <a:gd name="connisteX4" fmla="*/ 290195 w 2807335"/>
              <a:gd name="connsiteY4" fmla="*/ 674722 h 785847"/>
              <a:gd name="connisteX5" fmla="*/ 358140 w 2807335"/>
              <a:gd name="connsiteY5" fmla="*/ 637892 h 785847"/>
              <a:gd name="connisteX6" fmla="*/ 426085 w 2807335"/>
              <a:gd name="connsiteY6" fmla="*/ 601062 h 785847"/>
              <a:gd name="connisteX7" fmla="*/ 487680 w 2807335"/>
              <a:gd name="connsiteY7" fmla="*/ 533117 h 785847"/>
              <a:gd name="connisteX8" fmla="*/ 567690 w 2807335"/>
              <a:gd name="connsiteY8" fmla="*/ 465172 h 785847"/>
              <a:gd name="connisteX9" fmla="*/ 641985 w 2807335"/>
              <a:gd name="connsiteY9" fmla="*/ 403577 h 785847"/>
              <a:gd name="connisteX10" fmla="*/ 709930 w 2807335"/>
              <a:gd name="connsiteY10" fmla="*/ 366112 h 785847"/>
              <a:gd name="connisteX11" fmla="*/ 777875 w 2807335"/>
              <a:gd name="connsiteY11" fmla="*/ 317217 h 785847"/>
              <a:gd name="connisteX12" fmla="*/ 845185 w 2807335"/>
              <a:gd name="connsiteY12" fmla="*/ 274037 h 785847"/>
              <a:gd name="connisteX13" fmla="*/ 919480 w 2807335"/>
              <a:gd name="connsiteY13" fmla="*/ 242922 h 785847"/>
              <a:gd name="connisteX14" fmla="*/ 987425 w 2807335"/>
              <a:gd name="connsiteY14" fmla="*/ 199742 h 785847"/>
              <a:gd name="connisteX15" fmla="*/ 1055370 w 2807335"/>
              <a:gd name="connsiteY15" fmla="*/ 162912 h 785847"/>
              <a:gd name="connisteX16" fmla="*/ 1123315 w 2807335"/>
              <a:gd name="connsiteY16" fmla="*/ 119732 h 785847"/>
              <a:gd name="connisteX17" fmla="*/ 1191260 w 2807335"/>
              <a:gd name="connsiteY17" fmla="*/ 100682 h 785847"/>
              <a:gd name="connisteX18" fmla="*/ 1264920 w 2807335"/>
              <a:gd name="connsiteY18" fmla="*/ 70202 h 785847"/>
              <a:gd name="connisteX19" fmla="*/ 1332865 w 2807335"/>
              <a:gd name="connsiteY19" fmla="*/ 63852 h 785847"/>
              <a:gd name="connisteX20" fmla="*/ 1400810 w 2807335"/>
              <a:gd name="connsiteY20" fmla="*/ 51787 h 785847"/>
              <a:gd name="connisteX21" fmla="*/ 1468755 w 2807335"/>
              <a:gd name="connsiteY21" fmla="*/ 45437 h 785847"/>
              <a:gd name="connisteX22" fmla="*/ 1536700 w 2807335"/>
              <a:gd name="connsiteY22" fmla="*/ 33372 h 785847"/>
              <a:gd name="connisteX23" fmla="*/ 1604645 w 2807335"/>
              <a:gd name="connsiteY23" fmla="*/ 20672 h 785847"/>
              <a:gd name="connisteX24" fmla="*/ 1671955 w 2807335"/>
              <a:gd name="connsiteY24" fmla="*/ 14322 h 785847"/>
              <a:gd name="connisteX25" fmla="*/ 1739900 w 2807335"/>
              <a:gd name="connsiteY25" fmla="*/ 8607 h 785847"/>
              <a:gd name="connisteX26" fmla="*/ 1820545 w 2807335"/>
              <a:gd name="connsiteY26" fmla="*/ 2257 h 785847"/>
              <a:gd name="connisteX27" fmla="*/ 1894205 w 2807335"/>
              <a:gd name="connsiteY27" fmla="*/ 2257 h 785847"/>
              <a:gd name="connisteX28" fmla="*/ 1962150 w 2807335"/>
              <a:gd name="connsiteY28" fmla="*/ 2257 h 785847"/>
              <a:gd name="connisteX29" fmla="*/ 2048510 w 2807335"/>
              <a:gd name="connsiteY29" fmla="*/ 2257 h 785847"/>
              <a:gd name="connisteX30" fmla="*/ 2116455 w 2807335"/>
              <a:gd name="connsiteY30" fmla="*/ 27022 h 785847"/>
              <a:gd name="connisteX31" fmla="*/ 2184400 w 2807335"/>
              <a:gd name="connsiteY31" fmla="*/ 51787 h 785847"/>
              <a:gd name="connisteX32" fmla="*/ 2258695 w 2807335"/>
              <a:gd name="connsiteY32" fmla="*/ 94967 h 785847"/>
              <a:gd name="connisteX33" fmla="*/ 2326005 w 2807335"/>
              <a:gd name="connsiteY33" fmla="*/ 131797 h 785847"/>
              <a:gd name="connisteX34" fmla="*/ 2431415 w 2807335"/>
              <a:gd name="connsiteY34" fmla="*/ 162912 h 785847"/>
              <a:gd name="connisteX35" fmla="*/ 2505075 w 2807335"/>
              <a:gd name="connsiteY35" fmla="*/ 193392 h 785847"/>
              <a:gd name="connisteX36" fmla="*/ 2579370 w 2807335"/>
              <a:gd name="connsiteY36" fmla="*/ 242922 h 785847"/>
              <a:gd name="connisteX37" fmla="*/ 2647315 w 2807335"/>
              <a:gd name="connsiteY37" fmla="*/ 304517 h 785847"/>
              <a:gd name="connisteX38" fmla="*/ 2708910 w 2807335"/>
              <a:gd name="connsiteY38" fmla="*/ 372462 h 785847"/>
              <a:gd name="connisteX39" fmla="*/ 2764155 w 2807335"/>
              <a:gd name="connsiteY39" fmla="*/ 446757 h 785847"/>
              <a:gd name="connisteX40" fmla="*/ 2807335 w 2807335"/>
              <a:gd name="connsiteY40" fmla="*/ 514067 h 78584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</a:cxnLst>
            <a:rect l="l" t="t" r="r" b="b"/>
            <a:pathLst>
              <a:path w="2807335" h="785848">
                <a:moveTo>
                  <a:pt x="0" y="785848"/>
                </a:moveTo>
                <a:cubicBezTo>
                  <a:pt x="13335" y="783943"/>
                  <a:pt x="43180" y="783943"/>
                  <a:pt x="74295" y="773783"/>
                </a:cubicBezTo>
                <a:cubicBezTo>
                  <a:pt x="105410" y="763623"/>
                  <a:pt x="124460" y="749653"/>
                  <a:pt x="154305" y="736318"/>
                </a:cubicBezTo>
                <a:cubicBezTo>
                  <a:pt x="184150" y="722983"/>
                  <a:pt x="194945" y="717903"/>
                  <a:pt x="222250" y="705838"/>
                </a:cubicBezTo>
                <a:cubicBezTo>
                  <a:pt x="249555" y="693773"/>
                  <a:pt x="262890" y="688058"/>
                  <a:pt x="290195" y="674723"/>
                </a:cubicBezTo>
                <a:cubicBezTo>
                  <a:pt x="317500" y="661388"/>
                  <a:pt x="330835" y="652498"/>
                  <a:pt x="358140" y="637893"/>
                </a:cubicBezTo>
                <a:cubicBezTo>
                  <a:pt x="385445" y="623288"/>
                  <a:pt x="400050" y="622018"/>
                  <a:pt x="426085" y="601063"/>
                </a:cubicBezTo>
                <a:cubicBezTo>
                  <a:pt x="452120" y="580108"/>
                  <a:pt x="459105" y="560423"/>
                  <a:pt x="487680" y="533118"/>
                </a:cubicBezTo>
                <a:cubicBezTo>
                  <a:pt x="516255" y="505813"/>
                  <a:pt x="536575" y="491208"/>
                  <a:pt x="567690" y="465173"/>
                </a:cubicBezTo>
                <a:cubicBezTo>
                  <a:pt x="598805" y="439138"/>
                  <a:pt x="613410" y="423263"/>
                  <a:pt x="641985" y="403578"/>
                </a:cubicBezTo>
                <a:cubicBezTo>
                  <a:pt x="670560" y="383893"/>
                  <a:pt x="682625" y="383258"/>
                  <a:pt x="709930" y="366113"/>
                </a:cubicBezTo>
                <a:cubicBezTo>
                  <a:pt x="737235" y="348968"/>
                  <a:pt x="750570" y="335633"/>
                  <a:pt x="777875" y="317218"/>
                </a:cubicBezTo>
                <a:cubicBezTo>
                  <a:pt x="805180" y="298803"/>
                  <a:pt x="816610" y="288643"/>
                  <a:pt x="845185" y="274038"/>
                </a:cubicBezTo>
                <a:cubicBezTo>
                  <a:pt x="873760" y="259433"/>
                  <a:pt x="890905" y="257528"/>
                  <a:pt x="919480" y="242923"/>
                </a:cubicBezTo>
                <a:cubicBezTo>
                  <a:pt x="948055" y="228318"/>
                  <a:pt x="960120" y="215618"/>
                  <a:pt x="987425" y="199743"/>
                </a:cubicBezTo>
                <a:cubicBezTo>
                  <a:pt x="1014730" y="183868"/>
                  <a:pt x="1028065" y="178788"/>
                  <a:pt x="1055370" y="162913"/>
                </a:cubicBezTo>
                <a:cubicBezTo>
                  <a:pt x="1082675" y="147038"/>
                  <a:pt x="1096010" y="132433"/>
                  <a:pt x="1123315" y="119733"/>
                </a:cubicBezTo>
                <a:cubicBezTo>
                  <a:pt x="1150620" y="107033"/>
                  <a:pt x="1162685" y="110843"/>
                  <a:pt x="1191260" y="100683"/>
                </a:cubicBezTo>
                <a:cubicBezTo>
                  <a:pt x="1219835" y="90523"/>
                  <a:pt x="1236345" y="77823"/>
                  <a:pt x="1264920" y="70203"/>
                </a:cubicBezTo>
                <a:cubicBezTo>
                  <a:pt x="1293495" y="62583"/>
                  <a:pt x="1305560" y="67663"/>
                  <a:pt x="1332865" y="63853"/>
                </a:cubicBezTo>
                <a:cubicBezTo>
                  <a:pt x="1360170" y="60043"/>
                  <a:pt x="1373505" y="55598"/>
                  <a:pt x="1400810" y="51788"/>
                </a:cubicBezTo>
                <a:cubicBezTo>
                  <a:pt x="1428115" y="47978"/>
                  <a:pt x="1441450" y="49248"/>
                  <a:pt x="1468755" y="45438"/>
                </a:cubicBezTo>
                <a:cubicBezTo>
                  <a:pt x="1496060" y="41628"/>
                  <a:pt x="1509395" y="38453"/>
                  <a:pt x="1536700" y="33373"/>
                </a:cubicBezTo>
                <a:cubicBezTo>
                  <a:pt x="1564005" y="28293"/>
                  <a:pt x="1577340" y="24483"/>
                  <a:pt x="1604645" y="20673"/>
                </a:cubicBezTo>
                <a:cubicBezTo>
                  <a:pt x="1631950" y="16863"/>
                  <a:pt x="1644650" y="16863"/>
                  <a:pt x="1671955" y="14323"/>
                </a:cubicBezTo>
                <a:cubicBezTo>
                  <a:pt x="1699260" y="11783"/>
                  <a:pt x="1710055" y="11148"/>
                  <a:pt x="1739900" y="8608"/>
                </a:cubicBezTo>
                <a:cubicBezTo>
                  <a:pt x="1769745" y="6068"/>
                  <a:pt x="1789430" y="3528"/>
                  <a:pt x="1820545" y="2258"/>
                </a:cubicBezTo>
                <a:cubicBezTo>
                  <a:pt x="1851660" y="988"/>
                  <a:pt x="1865630" y="2258"/>
                  <a:pt x="1894205" y="2258"/>
                </a:cubicBezTo>
                <a:cubicBezTo>
                  <a:pt x="1922780" y="2258"/>
                  <a:pt x="1931035" y="2258"/>
                  <a:pt x="1962150" y="2258"/>
                </a:cubicBezTo>
                <a:cubicBezTo>
                  <a:pt x="1993265" y="2258"/>
                  <a:pt x="2017395" y="-2822"/>
                  <a:pt x="2048510" y="2258"/>
                </a:cubicBezTo>
                <a:cubicBezTo>
                  <a:pt x="2079625" y="7338"/>
                  <a:pt x="2089150" y="16863"/>
                  <a:pt x="2116455" y="27023"/>
                </a:cubicBezTo>
                <a:cubicBezTo>
                  <a:pt x="2143760" y="37183"/>
                  <a:pt x="2155825" y="38453"/>
                  <a:pt x="2184400" y="51788"/>
                </a:cubicBezTo>
                <a:cubicBezTo>
                  <a:pt x="2212975" y="65123"/>
                  <a:pt x="2230120" y="79093"/>
                  <a:pt x="2258695" y="94968"/>
                </a:cubicBezTo>
                <a:cubicBezTo>
                  <a:pt x="2287270" y="110843"/>
                  <a:pt x="2291715" y="118463"/>
                  <a:pt x="2326005" y="131798"/>
                </a:cubicBezTo>
                <a:cubicBezTo>
                  <a:pt x="2360295" y="145133"/>
                  <a:pt x="2395855" y="150848"/>
                  <a:pt x="2431415" y="162913"/>
                </a:cubicBezTo>
                <a:cubicBezTo>
                  <a:pt x="2466975" y="174978"/>
                  <a:pt x="2475230" y="177518"/>
                  <a:pt x="2505075" y="193393"/>
                </a:cubicBezTo>
                <a:cubicBezTo>
                  <a:pt x="2534920" y="209268"/>
                  <a:pt x="2550795" y="220698"/>
                  <a:pt x="2579370" y="242923"/>
                </a:cubicBezTo>
                <a:cubicBezTo>
                  <a:pt x="2607945" y="265148"/>
                  <a:pt x="2621280" y="278483"/>
                  <a:pt x="2647315" y="304518"/>
                </a:cubicBezTo>
                <a:cubicBezTo>
                  <a:pt x="2673350" y="330553"/>
                  <a:pt x="2685415" y="343888"/>
                  <a:pt x="2708910" y="372463"/>
                </a:cubicBezTo>
                <a:cubicBezTo>
                  <a:pt x="2732405" y="401038"/>
                  <a:pt x="2744470" y="418183"/>
                  <a:pt x="2764155" y="446758"/>
                </a:cubicBezTo>
                <a:cubicBezTo>
                  <a:pt x="2783840" y="475333"/>
                  <a:pt x="2799715" y="502003"/>
                  <a:pt x="2807335" y="514068"/>
                </a:cubicBezTo>
              </a:path>
            </a:pathLst>
          </a:custGeom>
          <a:ln w="28575" cmpd="sng">
            <a:solidFill>
              <a:schemeClr val="accent3"/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任意多边形 94"/>
          <p:cNvSpPr/>
          <p:nvPr/>
        </p:nvSpPr>
        <p:spPr>
          <a:xfrm>
            <a:off x="2967355" y="5006340"/>
            <a:ext cx="234315" cy="179705"/>
          </a:xfrm>
          <a:custGeom>
            <a:avLst/>
            <a:gdLst>
              <a:gd name="connisteX0" fmla="*/ 0 w 234315"/>
              <a:gd name="connsiteY0" fmla="*/ 61595 h 179587"/>
              <a:gd name="connisteX1" fmla="*/ 67945 w 234315"/>
              <a:gd name="connsiteY1" fmla="*/ 110490 h 179587"/>
              <a:gd name="connisteX2" fmla="*/ 117475 w 234315"/>
              <a:gd name="connsiteY2" fmla="*/ 178435 h 179587"/>
              <a:gd name="connisteX3" fmla="*/ 184785 w 234315"/>
              <a:gd name="connsiteY3" fmla="*/ 141605 h 179587"/>
              <a:gd name="connisteX4" fmla="*/ 215900 w 234315"/>
              <a:gd name="connsiteY4" fmla="*/ 67310 h 179587"/>
              <a:gd name="connisteX5" fmla="*/ 234315 w 234315"/>
              <a:gd name="connsiteY5" fmla="*/ 0 h 1795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34315" h="179587">
                <a:moveTo>
                  <a:pt x="0" y="61595"/>
                </a:moveTo>
                <a:cubicBezTo>
                  <a:pt x="12700" y="69850"/>
                  <a:pt x="44450" y="86995"/>
                  <a:pt x="67945" y="110490"/>
                </a:cubicBezTo>
                <a:cubicBezTo>
                  <a:pt x="91440" y="133985"/>
                  <a:pt x="93980" y="172085"/>
                  <a:pt x="117475" y="178435"/>
                </a:cubicBezTo>
                <a:cubicBezTo>
                  <a:pt x="140970" y="184785"/>
                  <a:pt x="165100" y="163830"/>
                  <a:pt x="184785" y="141605"/>
                </a:cubicBezTo>
                <a:cubicBezTo>
                  <a:pt x="204470" y="119380"/>
                  <a:pt x="205740" y="95885"/>
                  <a:pt x="215900" y="67310"/>
                </a:cubicBezTo>
                <a:cubicBezTo>
                  <a:pt x="226060" y="38735"/>
                  <a:pt x="231140" y="12065"/>
                  <a:pt x="234315" y="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4633595" y="553021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5451475" y="517017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5451475" y="58902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6351905" y="481012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6351905" y="553021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6351905" y="62503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7345045" y="553021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3" name="直接箭头连接符 102"/>
          <p:cNvCxnSpPr>
            <a:stCxn id="96" idx="6"/>
            <a:endCxn id="97" idx="2"/>
          </p:cNvCxnSpPr>
          <p:nvPr/>
        </p:nvCxnSpPr>
        <p:spPr>
          <a:xfrm flipV="1">
            <a:off x="4993640" y="5350510"/>
            <a:ext cx="45783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96" idx="6"/>
            <a:endCxn id="98" idx="2"/>
          </p:cNvCxnSpPr>
          <p:nvPr/>
        </p:nvCxnSpPr>
        <p:spPr>
          <a:xfrm>
            <a:off x="4993640" y="5710555"/>
            <a:ext cx="45783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98" idx="6"/>
            <a:endCxn id="99" idx="2"/>
          </p:cNvCxnSpPr>
          <p:nvPr/>
        </p:nvCxnSpPr>
        <p:spPr>
          <a:xfrm flipV="1">
            <a:off x="5811520" y="4990465"/>
            <a:ext cx="540385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97" idx="6"/>
            <a:endCxn id="99" idx="2"/>
          </p:cNvCxnSpPr>
          <p:nvPr/>
        </p:nvCxnSpPr>
        <p:spPr>
          <a:xfrm flipV="1">
            <a:off x="5811520" y="4990465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97" idx="6"/>
            <a:endCxn id="100" idx="2"/>
          </p:cNvCxnSpPr>
          <p:nvPr/>
        </p:nvCxnSpPr>
        <p:spPr>
          <a:xfrm>
            <a:off x="5811520" y="5350510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98" idx="6"/>
            <a:endCxn id="100" idx="2"/>
          </p:cNvCxnSpPr>
          <p:nvPr/>
        </p:nvCxnSpPr>
        <p:spPr>
          <a:xfrm flipV="1">
            <a:off x="5811520" y="5710555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97" idx="6"/>
            <a:endCxn id="101" idx="2"/>
          </p:cNvCxnSpPr>
          <p:nvPr/>
        </p:nvCxnSpPr>
        <p:spPr>
          <a:xfrm>
            <a:off x="5811520" y="5350510"/>
            <a:ext cx="540385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98" idx="6"/>
            <a:endCxn id="101" idx="2"/>
          </p:cNvCxnSpPr>
          <p:nvPr/>
        </p:nvCxnSpPr>
        <p:spPr>
          <a:xfrm>
            <a:off x="5811520" y="6070600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6"/>
            <a:endCxn id="102" idx="2"/>
          </p:cNvCxnSpPr>
          <p:nvPr/>
        </p:nvCxnSpPr>
        <p:spPr>
          <a:xfrm>
            <a:off x="6711950" y="4990465"/>
            <a:ext cx="633095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00" idx="6"/>
            <a:endCxn id="102" idx="2"/>
          </p:cNvCxnSpPr>
          <p:nvPr/>
        </p:nvCxnSpPr>
        <p:spPr>
          <a:xfrm>
            <a:off x="6711950" y="5710555"/>
            <a:ext cx="6330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1" idx="6"/>
            <a:endCxn id="102" idx="2"/>
          </p:cNvCxnSpPr>
          <p:nvPr/>
        </p:nvCxnSpPr>
        <p:spPr>
          <a:xfrm flipV="1">
            <a:off x="6711950" y="5710555"/>
            <a:ext cx="633095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任意多边形 115"/>
          <p:cNvSpPr/>
          <p:nvPr/>
        </p:nvSpPr>
        <p:spPr>
          <a:xfrm>
            <a:off x="5897880" y="4599305"/>
            <a:ext cx="1659890" cy="680085"/>
          </a:xfrm>
          <a:custGeom>
            <a:avLst/>
            <a:gdLst>
              <a:gd name="connisteX0" fmla="*/ 1659890 w 1659890"/>
              <a:gd name="connsiteY0" fmla="*/ 679943 h 679943"/>
              <a:gd name="connisteX1" fmla="*/ 1623060 w 1659890"/>
              <a:gd name="connsiteY1" fmla="*/ 611998 h 679943"/>
              <a:gd name="connisteX2" fmla="*/ 1604645 w 1659890"/>
              <a:gd name="connsiteY2" fmla="*/ 544053 h 679943"/>
              <a:gd name="connisteX3" fmla="*/ 1561465 w 1659890"/>
              <a:gd name="connsiteY3" fmla="*/ 476108 h 679943"/>
              <a:gd name="connisteX4" fmla="*/ 1493520 w 1659890"/>
              <a:gd name="connsiteY4" fmla="*/ 414513 h 679943"/>
              <a:gd name="connisteX5" fmla="*/ 1425575 w 1659890"/>
              <a:gd name="connsiteY5" fmla="*/ 371333 h 679943"/>
              <a:gd name="connisteX6" fmla="*/ 1357630 w 1659890"/>
              <a:gd name="connsiteY6" fmla="*/ 316088 h 679943"/>
              <a:gd name="connisteX7" fmla="*/ 1289685 w 1659890"/>
              <a:gd name="connsiteY7" fmla="*/ 254493 h 679943"/>
              <a:gd name="connisteX8" fmla="*/ 1221740 w 1659890"/>
              <a:gd name="connsiteY8" fmla="*/ 211313 h 679943"/>
              <a:gd name="connisteX9" fmla="*/ 1153795 w 1659890"/>
              <a:gd name="connsiteY9" fmla="*/ 168133 h 679943"/>
              <a:gd name="connisteX10" fmla="*/ 1085850 w 1659890"/>
              <a:gd name="connsiteY10" fmla="*/ 137018 h 679943"/>
              <a:gd name="connisteX11" fmla="*/ 1018540 w 1659890"/>
              <a:gd name="connsiteY11" fmla="*/ 112253 h 679943"/>
              <a:gd name="connisteX12" fmla="*/ 950595 w 1659890"/>
              <a:gd name="connsiteY12" fmla="*/ 87488 h 679943"/>
              <a:gd name="connisteX13" fmla="*/ 882650 w 1659890"/>
              <a:gd name="connsiteY13" fmla="*/ 57008 h 679943"/>
              <a:gd name="connisteX14" fmla="*/ 814705 w 1659890"/>
              <a:gd name="connsiteY14" fmla="*/ 25893 h 679943"/>
              <a:gd name="connisteX15" fmla="*/ 746760 w 1659890"/>
              <a:gd name="connsiteY15" fmla="*/ 7478 h 679943"/>
              <a:gd name="connisteX16" fmla="*/ 678815 w 1659890"/>
              <a:gd name="connsiteY16" fmla="*/ 1128 h 679943"/>
              <a:gd name="connisteX17" fmla="*/ 610870 w 1659890"/>
              <a:gd name="connsiteY17" fmla="*/ 1128 h 679943"/>
              <a:gd name="connisteX18" fmla="*/ 542925 w 1659890"/>
              <a:gd name="connsiteY18" fmla="*/ 1128 h 679943"/>
              <a:gd name="connisteX19" fmla="*/ 475615 w 1659890"/>
              <a:gd name="connsiteY19" fmla="*/ 13828 h 679943"/>
              <a:gd name="connisteX20" fmla="*/ 407670 w 1659890"/>
              <a:gd name="connsiteY20" fmla="*/ 19543 h 679943"/>
              <a:gd name="connisteX21" fmla="*/ 339725 w 1659890"/>
              <a:gd name="connsiteY21" fmla="*/ 25893 h 679943"/>
              <a:gd name="connisteX22" fmla="*/ 271780 w 1659890"/>
              <a:gd name="connsiteY22" fmla="*/ 75423 h 679943"/>
              <a:gd name="connisteX23" fmla="*/ 203835 w 1659890"/>
              <a:gd name="connsiteY23" fmla="*/ 143368 h 679943"/>
              <a:gd name="connisteX24" fmla="*/ 135890 w 1659890"/>
              <a:gd name="connsiteY24" fmla="*/ 204963 h 679943"/>
              <a:gd name="connisteX25" fmla="*/ 67945 w 1659890"/>
              <a:gd name="connsiteY25" fmla="*/ 260208 h 679943"/>
              <a:gd name="connisteX26" fmla="*/ 0 w 1659890"/>
              <a:gd name="connsiteY26" fmla="*/ 309738 h 67994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</a:cxnLst>
            <a:rect l="l" t="t" r="r" b="b"/>
            <a:pathLst>
              <a:path w="1659890" h="679944">
                <a:moveTo>
                  <a:pt x="1659890" y="679944"/>
                </a:moveTo>
                <a:cubicBezTo>
                  <a:pt x="1652905" y="667879"/>
                  <a:pt x="1633855" y="639304"/>
                  <a:pt x="1623060" y="611999"/>
                </a:cubicBezTo>
                <a:cubicBezTo>
                  <a:pt x="1612265" y="584694"/>
                  <a:pt x="1616710" y="571359"/>
                  <a:pt x="1604645" y="544054"/>
                </a:cubicBezTo>
                <a:cubicBezTo>
                  <a:pt x="1592580" y="516749"/>
                  <a:pt x="1583690" y="502144"/>
                  <a:pt x="1561465" y="476109"/>
                </a:cubicBezTo>
                <a:cubicBezTo>
                  <a:pt x="1539240" y="450074"/>
                  <a:pt x="1520825" y="435469"/>
                  <a:pt x="1493520" y="414514"/>
                </a:cubicBezTo>
                <a:cubicBezTo>
                  <a:pt x="1466215" y="393559"/>
                  <a:pt x="1452880" y="391019"/>
                  <a:pt x="1425575" y="371334"/>
                </a:cubicBezTo>
                <a:cubicBezTo>
                  <a:pt x="1398270" y="351649"/>
                  <a:pt x="1384935" y="339584"/>
                  <a:pt x="1357630" y="316089"/>
                </a:cubicBezTo>
                <a:cubicBezTo>
                  <a:pt x="1330325" y="292594"/>
                  <a:pt x="1316990" y="275449"/>
                  <a:pt x="1289685" y="254494"/>
                </a:cubicBezTo>
                <a:cubicBezTo>
                  <a:pt x="1262380" y="233539"/>
                  <a:pt x="1249045" y="228459"/>
                  <a:pt x="1221740" y="211314"/>
                </a:cubicBezTo>
                <a:cubicBezTo>
                  <a:pt x="1194435" y="194169"/>
                  <a:pt x="1181100" y="182739"/>
                  <a:pt x="1153795" y="168134"/>
                </a:cubicBezTo>
                <a:cubicBezTo>
                  <a:pt x="1126490" y="153529"/>
                  <a:pt x="1113155" y="148449"/>
                  <a:pt x="1085850" y="137019"/>
                </a:cubicBezTo>
                <a:cubicBezTo>
                  <a:pt x="1058545" y="125589"/>
                  <a:pt x="1045845" y="122414"/>
                  <a:pt x="1018540" y="112254"/>
                </a:cubicBezTo>
                <a:cubicBezTo>
                  <a:pt x="991235" y="102094"/>
                  <a:pt x="977900" y="98284"/>
                  <a:pt x="950595" y="87489"/>
                </a:cubicBezTo>
                <a:cubicBezTo>
                  <a:pt x="923290" y="76694"/>
                  <a:pt x="909955" y="69074"/>
                  <a:pt x="882650" y="57009"/>
                </a:cubicBezTo>
                <a:cubicBezTo>
                  <a:pt x="855345" y="44944"/>
                  <a:pt x="842010" y="36054"/>
                  <a:pt x="814705" y="25894"/>
                </a:cubicBezTo>
                <a:cubicBezTo>
                  <a:pt x="787400" y="15734"/>
                  <a:pt x="774065" y="12559"/>
                  <a:pt x="746760" y="7479"/>
                </a:cubicBezTo>
                <a:cubicBezTo>
                  <a:pt x="719455" y="2399"/>
                  <a:pt x="706120" y="2399"/>
                  <a:pt x="678815" y="1129"/>
                </a:cubicBezTo>
                <a:cubicBezTo>
                  <a:pt x="651510" y="-141"/>
                  <a:pt x="638175" y="1129"/>
                  <a:pt x="610870" y="1129"/>
                </a:cubicBezTo>
                <a:cubicBezTo>
                  <a:pt x="583565" y="1129"/>
                  <a:pt x="570230" y="-1411"/>
                  <a:pt x="542925" y="1129"/>
                </a:cubicBezTo>
                <a:cubicBezTo>
                  <a:pt x="515620" y="3669"/>
                  <a:pt x="502920" y="10019"/>
                  <a:pt x="475615" y="13829"/>
                </a:cubicBezTo>
                <a:cubicBezTo>
                  <a:pt x="448310" y="17639"/>
                  <a:pt x="434975" y="17004"/>
                  <a:pt x="407670" y="19544"/>
                </a:cubicBezTo>
                <a:cubicBezTo>
                  <a:pt x="380365" y="22084"/>
                  <a:pt x="367030" y="14464"/>
                  <a:pt x="339725" y="25894"/>
                </a:cubicBezTo>
                <a:cubicBezTo>
                  <a:pt x="312420" y="37324"/>
                  <a:pt x="299085" y="51929"/>
                  <a:pt x="271780" y="75424"/>
                </a:cubicBezTo>
                <a:cubicBezTo>
                  <a:pt x="244475" y="98919"/>
                  <a:pt x="231140" y="117334"/>
                  <a:pt x="203835" y="143369"/>
                </a:cubicBezTo>
                <a:cubicBezTo>
                  <a:pt x="176530" y="169404"/>
                  <a:pt x="163195" y="181469"/>
                  <a:pt x="135890" y="204964"/>
                </a:cubicBezTo>
                <a:cubicBezTo>
                  <a:pt x="108585" y="228459"/>
                  <a:pt x="95250" y="239254"/>
                  <a:pt x="67945" y="260209"/>
                </a:cubicBezTo>
                <a:cubicBezTo>
                  <a:pt x="40640" y="281164"/>
                  <a:pt x="12065" y="300849"/>
                  <a:pt x="0" y="309739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任意多边形 116"/>
          <p:cNvSpPr/>
          <p:nvPr/>
        </p:nvSpPr>
        <p:spPr>
          <a:xfrm>
            <a:off x="5811520" y="4809490"/>
            <a:ext cx="141605" cy="180975"/>
          </a:xfrm>
          <a:custGeom>
            <a:avLst/>
            <a:gdLst>
              <a:gd name="connisteX0" fmla="*/ 98448 w 141628"/>
              <a:gd name="connsiteY0" fmla="*/ 0 h 180898"/>
              <a:gd name="connisteX1" fmla="*/ 67968 w 141628"/>
              <a:gd name="connsiteY1" fmla="*/ 67945 h 180898"/>
              <a:gd name="connisteX2" fmla="*/ 23 w 141628"/>
              <a:gd name="connsiteY2" fmla="*/ 111125 h 180898"/>
              <a:gd name="connisteX3" fmla="*/ 73683 w 141628"/>
              <a:gd name="connsiteY3" fmla="*/ 172720 h 180898"/>
              <a:gd name="connisteX4" fmla="*/ 141628 w 141628"/>
              <a:gd name="connsiteY4" fmla="*/ 179070 h 18089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41629" h="180898">
                <a:moveTo>
                  <a:pt x="98449" y="0"/>
                </a:moveTo>
                <a:cubicBezTo>
                  <a:pt x="94004" y="12700"/>
                  <a:pt x="87654" y="45720"/>
                  <a:pt x="67969" y="67945"/>
                </a:cubicBezTo>
                <a:cubicBezTo>
                  <a:pt x="48284" y="90170"/>
                  <a:pt x="-1246" y="90170"/>
                  <a:pt x="24" y="111125"/>
                </a:cubicBezTo>
                <a:cubicBezTo>
                  <a:pt x="1294" y="132080"/>
                  <a:pt x="45109" y="159385"/>
                  <a:pt x="73684" y="172720"/>
                </a:cubicBezTo>
                <a:cubicBezTo>
                  <a:pt x="102259" y="186055"/>
                  <a:pt x="129564" y="179070"/>
                  <a:pt x="141629" y="179070"/>
                </a:cubicBezTo>
              </a:path>
            </a:pathLst>
          </a:cu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8885555" y="548068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9703435" y="512064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9703435" y="58407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10603865" y="476059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10603865" y="548068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10603865" y="620077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11591290" y="548068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5" name="直接箭头连接符 124"/>
          <p:cNvCxnSpPr>
            <a:stCxn id="118" idx="6"/>
            <a:endCxn id="119" idx="2"/>
          </p:cNvCxnSpPr>
          <p:nvPr/>
        </p:nvCxnSpPr>
        <p:spPr>
          <a:xfrm flipV="1">
            <a:off x="9245600" y="5300980"/>
            <a:ext cx="45783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8" idx="6"/>
            <a:endCxn id="120" idx="2"/>
          </p:cNvCxnSpPr>
          <p:nvPr/>
        </p:nvCxnSpPr>
        <p:spPr>
          <a:xfrm>
            <a:off x="9245600" y="5661025"/>
            <a:ext cx="45783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20" idx="6"/>
            <a:endCxn id="121" idx="2"/>
          </p:cNvCxnSpPr>
          <p:nvPr/>
        </p:nvCxnSpPr>
        <p:spPr>
          <a:xfrm flipV="1">
            <a:off x="10063480" y="4940935"/>
            <a:ext cx="540385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9" idx="6"/>
            <a:endCxn id="121" idx="2"/>
          </p:cNvCxnSpPr>
          <p:nvPr/>
        </p:nvCxnSpPr>
        <p:spPr>
          <a:xfrm flipV="1">
            <a:off x="10063480" y="4940935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19" idx="6"/>
            <a:endCxn id="122" idx="2"/>
          </p:cNvCxnSpPr>
          <p:nvPr/>
        </p:nvCxnSpPr>
        <p:spPr>
          <a:xfrm>
            <a:off x="10063480" y="5300980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0" idx="6"/>
            <a:endCxn id="122" idx="2"/>
          </p:cNvCxnSpPr>
          <p:nvPr/>
        </p:nvCxnSpPr>
        <p:spPr>
          <a:xfrm flipV="1">
            <a:off x="10063480" y="5661025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19" idx="6"/>
            <a:endCxn id="123" idx="2"/>
          </p:cNvCxnSpPr>
          <p:nvPr/>
        </p:nvCxnSpPr>
        <p:spPr>
          <a:xfrm>
            <a:off x="10063480" y="5300980"/>
            <a:ext cx="540385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0" idx="6"/>
            <a:endCxn id="123" idx="2"/>
          </p:cNvCxnSpPr>
          <p:nvPr/>
        </p:nvCxnSpPr>
        <p:spPr>
          <a:xfrm>
            <a:off x="10063480" y="6021070"/>
            <a:ext cx="54038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21" idx="6"/>
            <a:endCxn id="124" idx="2"/>
          </p:cNvCxnSpPr>
          <p:nvPr/>
        </p:nvCxnSpPr>
        <p:spPr>
          <a:xfrm>
            <a:off x="10963910" y="4940935"/>
            <a:ext cx="62738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22" idx="6"/>
            <a:endCxn id="124" idx="2"/>
          </p:cNvCxnSpPr>
          <p:nvPr/>
        </p:nvCxnSpPr>
        <p:spPr>
          <a:xfrm>
            <a:off x="10963910" y="5661025"/>
            <a:ext cx="6273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3" idx="6"/>
            <a:endCxn id="124" idx="2"/>
          </p:cNvCxnSpPr>
          <p:nvPr/>
        </p:nvCxnSpPr>
        <p:spPr>
          <a:xfrm flipV="1">
            <a:off x="10963910" y="5661025"/>
            <a:ext cx="62738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7" name="任意多边形 136"/>
          <p:cNvSpPr/>
          <p:nvPr/>
        </p:nvSpPr>
        <p:spPr>
          <a:xfrm>
            <a:off x="11704320" y="5955665"/>
            <a:ext cx="135255" cy="129540"/>
          </a:xfrm>
          <a:custGeom>
            <a:avLst/>
            <a:gdLst>
              <a:gd name="connisteX0" fmla="*/ 0 w 135283"/>
              <a:gd name="connsiteY0" fmla="*/ 0 h 129540"/>
              <a:gd name="connisteX1" fmla="*/ 67945 w 135283"/>
              <a:gd name="connsiteY1" fmla="*/ 24765 h 129540"/>
              <a:gd name="connisteX2" fmla="*/ 135255 w 135283"/>
              <a:gd name="connsiteY2" fmla="*/ 67945 h 129540"/>
              <a:gd name="connisteX3" fmla="*/ 61595 w 135283"/>
              <a:gd name="connsiteY3" fmla="*/ 129540 h 1295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35284" h="129540">
                <a:moveTo>
                  <a:pt x="0" y="0"/>
                </a:moveTo>
                <a:cubicBezTo>
                  <a:pt x="12065" y="3810"/>
                  <a:pt x="40640" y="11430"/>
                  <a:pt x="67945" y="24765"/>
                </a:cubicBezTo>
                <a:cubicBezTo>
                  <a:pt x="95250" y="38100"/>
                  <a:pt x="136525" y="46990"/>
                  <a:pt x="135255" y="67945"/>
                </a:cubicBezTo>
                <a:cubicBezTo>
                  <a:pt x="133985" y="88900"/>
                  <a:pt x="77470" y="118110"/>
                  <a:pt x="61595" y="129540"/>
                </a:cubicBezTo>
              </a:path>
            </a:pathLst>
          </a:custGeom>
          <a:ln w="28575" cmpd="sng">
            <a:solidFill>
              <a:schemeClr val="accent3"/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任意多边形 137"/>
          <p:cNvSpPr/>
          <p:nvPr/>
        </p:nvSpPr>
        <p:spPr>
          <a:xfrm>
            <a:off x="9861550" y="5616575"/>
            <a:ext cx="1918970" cy="416560"/>
          </a:xfrm>
          <a:custGeom>
            <a:avLst/>
            <a:gdLst>
              <a:gd name="connisteX0" fmla="*/ 0 w 1918970"/>
              <a:gd name="connsiteY0" fmla="*/ 1693 h 416771"/>
              <a:gd name="connisteX1" fmla="*/ 67945 w 1918970"/>
              <a:gd name="connsiteY1" fmla="*/ 1693 h 416771"/>
              <a:gd name="connisteX2" fmla="*/ 135890 w 1918970"/>
              <a:gd name="connsiteY2" fmla="*/ 1693 h 416771"/>
              <a:gd name="connisteX3" fmla="*/ 203835 w 1918970"/>
              <a:gd name="connsiteY3" fmla="*/ 20108 h 416771"/>
              <a:gd name="connisteX4" fmla="*/ 271780 w 1918970"/>
              <a:gd name="connsiteY4" fmla="*/ 44873 h 416771"/>
              <a:gd name="connisteX5" fmla="*/ 339090 w 1918970"/>
              <a:gd name="connsiteY5" fmla="*/ 94403 h 416771"/>
              <a:gd name="connisteX6" fmla="*/ 407035 w 1918970"/>
              <a:gd name="connsiteY6" fmla="*/ 137583 h 416771"/>
              <a:gd name="connisteX7" fmla="*/ 474980 w 1918970"/>
              <a:gd name="connsiteY7" fmla="*/ 187113 h 416771"/>
              <a:gd name="connisteX8" fmla="*/ 542925 w 1918970"/>
              <a:gd name="connsiteY8" fmla="*/ 223943 h 416771"/>
              <a:gd name="connisteX9" fmla="*/ 610870 w 1918970"/>
              <a:gd name="connsiteY9" fmla="*/ 248708 h 416771"/>
              <a:gd name="connisteX10" fmla="*/ 678815 w 1918970"/>
              <a:gd name="connsiteY10" fmla="*/ 285538 h 416771"/>
              <a:gd name="connisteX11" fmla="*/ 746760 w 1918970"/>
              <a:gd name="connsiteY11" fmla="*/ 303953 h 416771"/>
              <a:gd name="connisteX12" fmla="*/ 814705 w 1918970"/>
              <a:gd name="connsiteY12" fmla="*/ 316653 h 416771"/>
              <a:gd name="connisteX13" fmla="*/ 882650 w 1918970"/>
              <a:gd name="connsiteY13" fmla="*/ 328718 h 416771"/>
              <a:gd name="connisteX14" fmla="*/ 949960 w 1918970"/>
              <a:gd name="connsiteY14" fmla="*/ 328718 h 416771"/>
              <a:gd name="connisteX15" fmla="*/ 1017905 w 1918970"/>
              <a:gd name="connsiteY15" fmla="*/ 328718 h 416771"/>
              <a:gd name="connisteX16" fmla="*/ 1085850 w 1918970"/>
              <a:gd name="connsiteY16" fmla="*/ 328718 h 416771"/>
              <a:gd name="connisteX17" fmla="*/ 1153795 w 1918970"/>
              <a:gd name="connsiteY17" fmla="*/ 347133 h 416771"/>
              <a:gd name="connisteX18" fmla="*/ 1221740 w 1918970"/>
              <a:gd name="connsiteY18" fmla="*/ 353483 h 416771"/>
              <a:gd name="connisteX19" fmla="*/ 1289685 w 1918970"/>
              <a:gd name="connsiteY19" fmla="*/ 366183 h 416771"/>
              <a:gd name="connisteX20" fmla="*/ 1363345 w 1918970"/>
              <a:gd name="connsiteY20" fmla="*/ 371898 h 416771"/>
              <a:gd name="connisteX21" fmla="*/ 1431290 w 1918970"/>
              <a:gd name="connsiteY21" fmla="*/ 384598 h 416771"/>
              <a:gd name="connisteX22" fmla="*/ 1499235 w 1918970"/>
              <a:gd name="connsiteY22" fmla="*/ 384598 h 416771"/>
              <a:gd name="connisteX23" fmla="*/ 1567180 w 1918970"/>
              <a:gd name="connsiteY23" fmla="*/ 384598 h 416771"/>
              <a:gd name="connisteX24" fmla="*/ 1641475 w 1918970"/>
              <a:gd name="connsiteY24" fmla="*/ 390313 h 416771"/>
              <a:gd name="connisteX25" fmla="*/ 1709420 w 1918970"/>
              <a:gd name="connsiteY25" fmla="*/ 396663 h 416771"/>
              <a:gd name="connisteX26" fmla="*/ 1783080 w 1918970"/>
              <a:gd name="connsiteY26" fmla="*/ 415078 h 416771"/>
              <a:gd name="connisteX27" fmla="*/ 1851025 w 1918970"/>
              <a:gd name="connsiteY27" fmla="*/ 415078 h 416771"/>
              <a:gd name="connisteX28" fmla="*/ 1918970 w 1918970"/>
              <a:gd name="connsiteY28" fmla="*/ 415078 h 41677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1918970" h="416772">
                <a:moveTo>
                  <a:pt x="0" y="1693"/>
                </a:moveTo>
                <a:cubicBezTo>
                  <a:pt x="12065" y="1693"/>
                  <a:pt x="40640" y="1693"/>
                  <a:pt x="67945" y="1693"/>
                </a:cubicBezTo>
                <a:cubicBezTo>
                  <a:pt x="95250" y="1693"/>
                  <a:pt x="108585" y="-2117"/>
                  <a:pt x="135890" y="1693"/>
                </a:cubicBezTo>
                <a:cubicBezTo>
                  <a:pt x="163195" y="5503"/>
                  <a:pt x="176530" y="11218"/>
                  <a:pt x="203835" y="20108"/>
                </a:cubicBezTo>
                <a:cubicBezTo>
                  <a:pt x="231140" y="28998"/>
                  <a:pt x="244475" y="30268"/>
                  <a:pt x="271780" y="44873"/>
                </a:cubicBezTo>
                <a:cubicBezTo>
                  <a:pt x="299085" y="59478"/>
                  <a:pt x="311785" y="75988"/>
                  <a:pt x="339090" y="94403"/>
                </a:cubicBezTo>
                <a:cubicBezTo>
                  <a:pt x="366395" y="112818"/>
                  <a:pt x="379730" y="119168"/>
                  <a:pt x="407035" y="137583"/>
                </a:cubicBezTo>
                <a:cubicBezTo>
                  <a:pt x="434340" y="155998"/>
                  <a:pt x="447675" y="169968"/>
                  <a:pt x="474980" y="187113"/>
                </a:cubicBezTo>
                <a:cubicBezTo>
                  <a:pt x="502285" y="204258"/>
                  <a:pt x="515620" y="211878"/>
                  <a:pt x="542925" y="223943"/>
                </a:cubicBezTo>
                <a:cubicBezTo>
                  <a:pt x="570230" y="236008"/>
                  <a:pt x="583565" y="236643"/>
                  <a:pt x="610870" y="248708"/>
                </a:cubicBezTo>
                <a:cubicBezTo>
                  <a:pt x="638175" y="260773"/>
                  <a:pt x="651510" y="274743"/>
                  <a:pt x="678815" y="285538"/>
                </a:cubicBezTo>
                <a:cubicBezTo>
                  <a:pt x="706120" y="296333"/>
                  <a:pt x="719455" y="297603"/>
                  <a:pt x="746760" y="303953"/>
                </a:cubicBezTo>
                <a:cubicBezTo>
                  <a:pt x="774065" y="310303"/>
                  <a:pt x="787400" y="311573"/>
                  <a:pt x="814705" y="316653"/>
                </a:cubicBezTo>
                <a:cubicBezTo>
                  <a:pt x="842010" y="321733"/>
                  <a:pt x="855345" y="326178"/>
                  <a:pt x="882650" y="328718"/>
                </a:cubicBezTo>
                <a:cubicBezTo>
                  <a:pt x="909955" y="331258"/>
                  <a:pt x="922655" y="328718"/>
                  <a:pt x="949960" y="328718"/>
                </a:cubicBezTo>
                <a:cubicBezTo>
                  <a:pt x="977265" y="328718"/>
                  <a:pt x="990600" y="328718"/>
                  <a:pt x="1017905" y="328718"/>
                </a:cubicBezTo>
                <a:cubicBezTo>
                  <a:pt x="1045210" y="328718"/>
                  <a:pt x="1058545" y="324908"/>
                  <a:pt x="1085850" y="328718"/>
                </a:cubicBezTo>
                <a:cubicBezTo>
                  <a:pt x="1113155" y="332528"/>
                  <a:pt x="1126490" y="342053"/>
                  <a:pt x="1153795" y="347133"/>
                </a:cubicBezTo>
                <a:cubicBezTo>
                  <a:pt x="1181100" y="352213"/>
                  <a:pt x="1194435" y="349673"/>
                  <a:pt x="1221740" y="353483"/>
                </a:cubicBezTo>
                <a:cubicBezTo>
                  <a:pt x="1249045" y="357293"/>
                  <a:pt x="1261110" y="362373"/>
                  <a:pt x="1289685" y="366183"/>
                </a:cubicBezTo>
                <a:cubicBezTo>
                  <a:pt x="1318260" y="369993"/>
                  <a:pt x="1334770" y="368088"/>
                  <a:pt x="1363345" y="371898"/>
                </a:cubicBezTo>
                <a:cubicBezTo>
                  <a:pt x="1391920" y="375708"/>
                  <a:pt x="1403985" y="382058"/>
                  <a:pt x="1431290" y="384598"/>
                </a:cubicBezTo>
                <a:cubicBezTo>
                  <a:pt x="1458595" y="387138"/>
                  <a:pt x="1471930" y="384598"/>
                  <a:pt x="1499235" y="384598"/>
                </a:cubicBezTo>
                <a:cubicBezTo>
                  <a:pt x="1526540" y="384598"/>
                  <a:pt x="1538605" y="383328"/>
                  <a:pt x="1567180" y="384598"/>
                </a:cubicBezTo>
                <a:cubicBezTo>
                  <a:pt x="1595755" y="385868"/>
                  <a:pt x="1612900" y="387773"/>
                  <a:pt x="1641475" y="390313"/>
                </a:cubicBezTo>
                <a:cubicBezTo>
                  <a:pt x="1670050" y="392853"/>
                  <a:pt x="1680845" y="391583"/>
                  <a:pt x="1709420" y="396663"/>
                </a:cubicBezTo>
                <a:cubicBezTo>
                  <a:pt x="1737995" y="401743"/>
                  <a:pt x="1754505" y="411268"/>
                  <a:pt x="1783080" y="415078"/>
                </a:cubicBezTo>
                <a:cubicBezTo>
                  <a:pt x="1811655" y="418888"/>
                  <a:pt x="1823720" y="415078"/>
                  <a:pt x="1851025" y="415078"/>
                </a:cubicBezTo>
                <a:cubicBezTo>
                  <a:pt x="1878330" y="415078"/>
                  <a:pt x="1906905" y="415078"/>
                  <a:pt x="1918970" y="415078"/>
                </a:cubicBezTo>
              </a:path>
            </a:pathLst>
          </a:custGeom>
          <a:noFill/>
          <a:ln w="28575" cmpd="sng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右箭头 138"/>
          <p:cNvSpPr/>
          <p:nvPr/>
        </p:nvSpPr>
        <p:spPr>
          <a:xfrm>
            <a:off x="8061325" y="5710555"/>
            <a:ext cx="58610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右箭头 139"/>
          <p:cNvSpPr/>
          <p:nvPr/>
        </p:nvSpPr>
        <p:spPr>
          <a:xfrm>
            <a:off x="3837305" y="5661025"/>
            <a:ext cx="58610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COMMONDATA" val="eyJoZGlkIjoiNWI4MjA0ODNhMTkxNTA0ZmJlMDEyMGNmNTBmMzEyMj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WPS 演示</Application>
  <PresentationFormat>宽屏</PresentationFormat>
  <Paragraphs>66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Taki</cp:lastModifiedBy>
  <cp:revision>154</cp:revision>
  <dcterms:created xsi:type="dcterms:W3CDTF">2019-06-19T02:08:00Z</dcterms:created>
  <dcterms:modified xsi:type="dcterms:W3CDTF">2022-06-19T04:32:35Z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B6E4FE1B1FE047FB8930045CF3E2246E</vt:lpwstr>
  </property>
</Properties>
</file>