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356" r:id="rId2"/>
    <p:sldId id="403" r:id="rId3"/>
    <p:sldId id="393" r:id="rId4"/>
    <p:sldId id="2831" r:id="rId5"/>
    <p:sldId id="2873" r:id="rId6"/>
    <p:sldId id="706" r:id="rId7"/>
    <p:sldId id="2890" r:id="rId8"/>
    <p:sldId id="2891" r:id="rId9"/>
    <p:sldId id="2892" r:id="rId10"/>
    <p:sldId id="2893" r:id="rId11"/>
    <p:sldId id="2894" r:id="rId12"/>
    <p:sldId id="707" r:id="rId13"/>
    <p:sldId id="2788" r:id="rId14"/>
    <p:sldId id="2883" r:id="rId15"/>
    <p:sldId id="2895" r:id="rId16"/>
    <p:sldId id="2793" r:id="rId17"/>
    <p:sldId id="35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85" autoAdjust="0"/>
  </p:normalViewPr>
  <p:slideViewPr>
    <p:cSldViewPr snapToGrid="0">
      <p:cViewPr varScale="1">
        <p:scale>
          <a:sx n="76" d="100"/>
          <a:sy n="76" d="100"/>
        </p:scale>
        <p:origin x="1642" y="48"/>
      </p:cViewPr>
      <p:guideLst>
        <p:guide orient="horz" pos="21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76BD6-D22F-49BF-AAA2-EFCDAC7B917A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12A8D8-8374-433A-8927-837A2D1133C5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4B1999A3-B506-4390-8681-51C042413CA2}" type="parTrans" cxnId="{754EFCDF-EA6D-4EC1-8A51-D3ECBF8DD39E}">
      <dgm:prSet/>
      <dgm:spPr/>
      <dgm:t>
        <a:bodyPr/>
        <a:lstStyle/>
        <a:p>
          <a:endParaRPr lang="zh-CN" altLang="en-US"/>
        </a:p>
      </dgm:t>
    </dgm:pt>
    <dgm:pt modelId="{F6E0C48D-D48D-4CF3-8953-21BAD0245D4B}" type="sibTrans" cxnId="{754EFCDF-EA6D-4EC1-8A51-D3ECBF8DD39E}">
      <dgm:prSet/>
      <dgm:spPr/>
      <dgm:t>
        <a:bodyPr/>
        <a:lstStyle/>
        <a:p>
          <a:endParaRPr lang="zh-CN" altLang="en-US"/>
        </a:p>
      </dgm:t>
    </dgm:pt>
    <dgm:pt modelId="{4D96EE4D-5221-46CD-99F0-C9A4F611E05B}">
      <dgm:prSet phldrT="[文本]"/>
      <dgm:spPr/>
      <dgm:t>
        <a:bodyPr/>
        <a:lstStyle/>
        <a:p>
          <a:r>
            <a:rPr lang="zh-CN" altLang="en-US" dirty="0"/>
            <a:t>主界面</a:t>
          </a:r>
        </a:p>
      </dgm:t>
    </dgm:pt>
    <dgm:pt modelId="{47C4AB27-03AE-41A8-92B7-4CD5DD8B94FC}" type="parTrans" cxnId="{694F9790-3389-4309-8E62-CB6CCCF60954}">
      <dgm:prSet/>
      <dgm:spPr/>
      <dgm:t>
        <a:bodyPr/>
        <a:lstStyle/>
        <a:p>
          <a:endParaRPr lang="zh-CN" altLang="en-US"/>
        </a:p>
      </dgm:t>
    </dgm:pt>
    <dgm:pt modelId="{CF5665DC-89E1-4E91-BEFE-616E7748A59C}" type="sibTrans" cxnId="{694F9790-3389-4309-8E62-CB6CCCF60954}">
      <dgm:prSet/>
      <dgm:spPr/>
      <dgm:t>
        <a:bodyPr/>
        <a:lstStyle/>
        <a:p>
          <a:endParaRPr lang="zh-CN" altLang="en-US"/>
        </a:p>
      </dgm:t>
    </dgm:pt>
    <dgm:pt modelId="{8116B6BE-FE5E-43B1-ACA3-E79CD602B692}">
      <dgm:prSet phldrT="[文本]"/>
      <dgm:spPr/>
      <dgm:t>
        <a:bodyPr/>
        <a:lstStyle/>
        <a:p>
          <a:r>
            <a:rPr lang="zh-CN" altLang="en-US" dirty="0"/>
            <a:t>打印</a:t>
          </a:r>
          <a:r>
            <a:rPr lang="en-US" altLang="zh-CN" dirty="0" err="1"/>
            <a:t>TstudentInfo</a:t>
          </a:r>
          <a:r>
            <a:rPr lang="zh-CN" altLang="en-US" dirty="0"/>
            <a:t>数据表</a:t>
          </a:r>
        </a:p>
      </dgm:t>
    </dgm:pt>
    <dgm:pt modelId="{3F66FE0C-CF83-48B0-8044-6FAAA88D4C75}" type="parTrans" cxnId="{15A93672-AC0B-4A84-B367-44C8ACD816D2}">
      <dgm:prSet/>
      <dgm:spPr/>
      <dgm:t>
        <a:bodyPr/>
        <a:lstStyle/>
        <a:p>
          <a:endParaRPr lang="zh-CN" altLang="en-US"/>
        </a:p>
      </dgm:t>
    </dgm:pt>
    <dgm:pt modelId="{42500D39-71F2-47BC-9E0B-AFAD65DEC9F4}" type="sibTrans" cxnId="{15A93672-AC0B-4A84-B367-44C8ACD816D2}">
      <dgm:prSet/>
      <dgm:spPr/>
      <dgm:t>
        <a:bodyPr/>
        <a:lstStyle/>
        <a:p>
          <a:endParaRPr lang="zh-CN" altLang="en-US"/>
        </a:p>
      </dgm:t>
    </dgm:pt>
    <dgm:pt modelId="{59CCD5FF-6F39-456D-99E9-5182DCE1E95B}">
      <dgm:prSet phldrT="[文本]"/>
      <dgm:spPr/>
      <dgm:t>
        <a:bodyPr/>
        <a:lstStyle/>
        <a:p>
          <a:r>
            <a:rPr lang="en-US" altLang="zh-CN" dirty="0" err="1"/>
            <a:t>MyXMLReader</a:t>
          </a:r>
          <a:r>
            <a:rPr lang="zh-CN" altLang="en-US" dirty="0"/>
            <a:t>解析</a:t>
          </a:r>
          <a:r>
            <a:rPr lang="en-US" altLang="zh-CN" dirty="0"/>
            <a:t>XML</a:t>
          </a:r>
          <a:endParaRPr lang="zh-CN" altLang="en-US" dirty="0"/>
        </a:p>
      </dgm:t>
    </dgm:pt>
    <dgm:pt modelId="{9BCA63CB-DAF0-4D51-AC2A-7761D812220D}" type="parTrans" cxnId="{22A07871-7AEA-4D7C-AD3C-751ACFB8C1AE}">
      <dgm:prSet/>
      <dgm:spPr/>
      <dgm:t>
        <a:bodyPr/>
        <a:lstStyle/>
        <a:p>
          <a:endParaRPr lang="zh-CN" altLang="en-US"/>
        </a:p>
      </dgm:t>
    </dgm:pt>
    <dgm:pt modelId="{EED7548F-1193-4864-A7E8-3B9BDCDAE240}" type="sibTrans" cxnId="{22A07871-7AEA-4D7C-AD3C-751ACFB8C1AE}">
      <dgm:prSet/>
      <dgm:spPr/>
      <dgm:t>
        <a:bodyPr/>
        <a:lstStyle/>
        <a:p>
          <a:endParaRPr lang="zh-CN" altLang="en-US"/>
        </a:p>
      </dgm:t>
    </dgm:pt>
    <dgm:pt modelId="{5E6A7819-064C-4C71-AF5C-B17367C6142A}">
      <dgm:prSet/>
      <dgm:spPr/>
      <dgm:t>
        <a:bodyPr/>
        <a:lstStyle/>
        <a:p>
          <a:r>
            <a:rPr lang="en-US" altLang="zh-CN" dirty="0" err="1"/>
            <a:t>MyXMLWriter</a:t>
          </a:r>
          <a:r>
            <a:rPr lang="zh-CN" altLang="en-US" dirty="0"/>
            <a:t>添加数据</a:t>
          </a:r>
        </a:p>
      </dgm:t>
    </dgm:pt>
    <dgm:pt modelId="{F8505C79-B5A3-4F9F-AD31-B91EF33C4D64}" type="parTrans" cxnId="{B5C6A5CC-23B5-4FE4-AD44-C3C118A1DC6A}">
      <dgm:prSet/>
      <dgm:spPr/>
      <dgm:t>
        <a:bodyPr/>
        <a:lstStyle/>
        <a:p>
          <a:endParaRPr lang="zh-CN" altLang="en-US"/>
        </a:p>
      </dgm:t>
    </dgm:pt>
    <dgm:pt modelId="{2819A076-6FFA-431B-B87D-F488F4BFBE71}" type="sibTrans" cxnId="{B5C6A5CC-23B5-4FE4-AD44-C3C118A1DC6A}">
      <dgm:prSet/>
      <dgm:spPr/>
      <dgm:t>
        <a:bodyPr/>
        <a:lstStyle/>
        <a:p>
          <a:endParaRPr lang="zh-CN" altLang="en-US"/>
        </a:p>
      </dgm:t>
    </dgm:pt>
    <dgm:pt modelId="{370F3529-2585-4B0B-A39B-2BBDCD704EA5}">
      <dgm:prSet/>
      <dgm:spPr/>
      <dgm:t>
        <a:bodyPr/>
        <a:lstStyle/>
        <a:p>
          <a:r>
            <a:rPr lang="en-US" altLang="zh-CN" dirty="0"/>
            <a:t>XML</a:t>
          </a:r>
          <a:r>
            <a:rPr lang="en-US" altLang="zh-CN" dirty="0">
              <a:sym typeface="Wingdings" panose="05000000000000000000" pitchFamily="2" charset="2"/>
            </a:rPr>
            <a:t>DB</a:t>
          </a:r>
          <a:endParaRPr lang="zh-CN" altLang="en-US" dirty="0"/>
        </a:p>
      </dgm:t>
    </dgm:pt>
    <dgm:pt modelId="{E9EAE172-873D-4149-9467-C3A71755B446}" type="parTrans" cxnId="{BA5411C9-CA47-42BA-987E-32B56D8FDB89}">
      <dgm:prSet/>
      <dgm:spPr/>
      <dgm:t>
        <a:bodyPr/>
        <a:lstStyle/>
        <a:p>
          <a:endParaRPr lang="zh-CN" altLang="en-US"/>
        </a:p>
      </dgm:t>
    </dgm:pt>
    <dgm:pt modelId="{33BAAB1B-29E5-42B1-94FE-447D935D76E2}" type="sibTrans" cxnId="{BA5411C9-CA47-42BA-987E-32B56D8FDB89}">
      <dgm:prSet/>
      <dgm:spPr/>
      <dgm:t>
        <a:bodyPr/>
        <a:lstStyle/>
        <a:p>
          <a:endParaRPr lang="zh-CN" altLang="en-US"/>
        </a:p>
      </dgm:t>
    </dgm:pt>
    <dgm:pt modelId="{FB40DEEC-E2DE-4BA4-908A-8F0F9C73BF85}">
      <dgm:prSet/>
      <dgm:spPr/>
      <dgm:t>
        <a:bodyPr/>
        <a:lstStyle/>
        <a:p>
          <a:r>
            <a:rPr lang="en-US" altLang="zh-CN" dirty="0"/>
            <a:t>DB</a:t>
          </a:r>
          <a:r>
            <a:rPr lang="en-US" altLang="zh-CN" dirty="0">
              <a:sym typeface="Wingdings" panose="05000000000000000000" pitchFamily="2" charset="2"/>
            </a:rPr>
            <a:t>JSON</a:t>
          </a:r>
          <a:endParaRPr lang="zh-CN" altLang="en-US" dirty="0"/>
        </a:p>
      </dgm:t>
    </dgm:pt>
    <dgm:pt modelId="{380F1F4A-CAEB-4066-84CE-59C9FEBED306}" type="parTrans" cxnId="{78BEEB2D-5605-4C87-A30A-00D9C8B0A440}">
      <dgm:prSet/>
      <dgm:spPr/>
      <dgm:t>
        <a:bodyPr/>
        <a:lstStyle/>
        <a:p>
          <a:endParaRPr lang="zh-CN" altLang="en-US"/>
        </a:p>
      </dgm:t>
    </dgm:pt>
    <dgm:pt modelId="{65B4FB93-CF0E-484A-BC08-548BD26465EE}" type="sibTrans" cxnId="{78BEEB2D-5605-4C87-A30A-00D9C8B0A440}">
      <dgm:prSet/>
      <dgm:spPr/>
      <dgm:t>
        <a:bodyPr/>
        <a:lstStyle/>
        <a:p>
          <a:endParaRPr lang="zh-CN" altLang="en-US"/>
        </a:p>
      </dgm:t>
    </dgm:pt>
    <dgm:pt modelId="{EE708AB8-0241-4159-9DF3-2F19AE18D758}" type="pres">
      <dgm:prSet presAssocID="{87276BD6-D22F-49BF-AAA2-EFCDAC7B917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11D7F23-35D3-485F-B547-43BA45EE4F7B}" type="pres">
      <dgm:prSet presAssocID="{E112A8D8-8374-433A-8927-837A2D1133C5}" presName="root1" presStyleCnt="0"/>
      <dgm:spPr/>
    </dgm:pt>
    <dgm:pt modelId="{0A9A2435-5F5B-4D02-9315-2958738883A9}" type="pres">
      <dgm:prSet presAssocID="{E112A8D8-8374-433A-8927-837A2D1133C5}" presName="LevelOneTextNode" presStyleLbl="node0" presStyleIdx="0" presStyleCnt="1">
        <dgm:presLayoutVars>
          <dgm:chPref val="3"/>
        </dgm:presLayoutVars>
      </dgm:prSet>
      <dgm:spPr/>
    </dgm:pt>
    <dgm:pt modelId="{15ABDC2D-6A78-4CAD-907C-46FCB483E8D7}" type="pres">
      <dgm:prSet presAssocID="{E112A8D8-8374-433A-8927-837A2D1133C5}" presName="level2hierChild" presStyleCnt="0"/>
      <dgm:spPr/>
    </dgm:pt>
    <dgm:pt modelId="{B4081524-817E-4384-A46A-D7203A9A2FF2}" type="pres">
      <dgm:prSet presAssocID="{47C4AB27-03AE-41A8-92B7-4CD5DD8B94FC}" presName="conn2-1" presStyleLbl="parChTrans1D2" presStyleIdx="0" presStyleCnt="1"/>
      <dgm:spPr/>
    </dgm:pt>
    <dgm:pt modelId="{AAAF0693-3FBF-424C-8363-EAAAD0AD1453}" type="pres">
      <dgm:prSet presAssocID="{47C4AB27-03AE-41A8-92B7-4CD5DD8B94FC}" presName="connTx" presStyleLbl="parChTrans1D2" presStyleIdx="0" presStyleCnt="1"/>
      <dgm:spPr/>
    </dgm:pt>
    <dgm:pt modelId="{D139BE31-3F9A-4D6D-B3FC-899ABFAB39FD}" type="pres">
      <dgm:prSet presAssocID="{4D96EE4D-5221-46CD-99F0-C9A4F611E05B}" presName="root2" presStyleCnt="0"/>
      <dgm:spPr/>
    </dgm:pt>
    <dgm:pt modelId="{D547F3AE-C7D6-409C-873D-A18E232D20D4}" type="pres">
      <dgm:prSet presAssocID="{4D96EE4D-5221-46CD-99F0-C9A4F611E05B}" presName="LevelTwoTextNode" presStyleLbl="node2" presStyleIdx="0" presStyleCnt="1">
        <dgm:presLayoutVars>
          <dgm:chPref val="3"/>
        </dgm:presLayoutVars>
      </dgm:prSet>
      <dgm:spPr/>
    </dgm:pt>
    <dgm:pt modelId="{57C73FA2-4E95-4DB2-9868-DAA689AB1A24}" type="pres">
      <dgm:prSet presAssocID="{4D96EE4D-5221-46CD-99F0-C9A4F611E05B}" presName="level3hierChild" presStyleCnt="0"/>
      <dgm:spPr/>
    </dgm:pt>
    <dgm:pt modelId="{E1CD3DE9-7A4E-4AA7-AEE5-5074E4A2D704}" type="pres">
      <dgm:prSet presAssocID="{3F66FE0C-CF83-48B0-8044-6FAAA88D4C75}" presName="conn2-1" presStyleLbl="parChTrans1D3" presStyleIdx="0" presStyleCnt="5"/>
      <dgm:spPr/>
    </dgm:pt>
    <dgm:pt modelId="{467BE187-BFAE-4CCA-9A1F-FDD1E94D84E9}" type="pres">
      <dgm:prSet presAssocID="{3F66FE0C-CF83-48B0-8044-6FAAA88D4C75}" presName="connTx" presStyleLbl="parChTrans1D3" presStyleIdx="0" presStyleCnt="5"/>
      <dgm:spPr/>
    </dgm:pt>
    <dgm:pt modelId="{F76BEC72-307D-48A8-8395-CFC1F607EAF5}" type="pres">
      <dgm:prSet presAssocID="{8116B6BE-FE5E-43B1-ACA3-E79CD602B692}" presName="root2" presStyleCnt="0"/>
      <dgm:spPr/>
    </dgm:pt>
    <dgm:pt modelId="{5B9AA217-ACC1-4558-8FB2-DF4225104F78}" type="pres">
      <dgm:prSet presAssocID="{8116B6BE-FE5E-43B1-ACA3-E79CD602B692}" presName="LevelTwoTextNode" presStyleLbl="node3" presStyleIdx="0" presStyleCnt="5">
        <dgm:presLayoutVars>
          <dgm:chPref val="3"/>
        </dgm:presLayoutVars>
      </dgm:prSet>
      <dgm:spPr/>
    </dgm:pt>
    <dgm:pt modelId="{C7177720-5ECF-47C9-B3D9-A2650BBFEB4C}" type="pres">
      <dgm:prSet presAssocID="{8116B6BE-FE5E-43B1-ACA3-E79CD602B692}" presName="level3hierChild" presStyleCnt="0"/>
      <dgm:spPr/>
    </dgm:pt>
    <dgm:pt modelId="{6D3687F4-9A58-4275-BCA0-1728BE5B9908}" type="pres">
      <dgm:prSet presAssocID="{9BCA63CB-DAF0-4D51-AC2A-7761D812220D}" presName="conn2-1" presStyleLbl="parChTrans1D3" presStyleIdx="1" presStyleCnt="5"/>
      <dgm:spPr/>
    </dgm:pt>
    <dgm:pt modelId="{0DA0EEDE-480D-4293-AC30-584B04F46461}" type="pres">
      <dgm:prSet presAssocID="{9BCA63CB-DAF0-4D51-AC2A-7761D812220D}" presName="connTx" presStyleLbl="parChTrans1D3" presStyleIdx="1" presStyleCnt="5"/>
      <dgm:spPr/>
    </dgm:pt>
    <dgm:pt modelId="{AC2E619E-9D18-47B7-93AF-E77989315842}" type="pres">
      <dgm:prSet presAssocID="{59CCD5FF-6F39-456D-99E9-5182DCE1E95B}" presName="root2" presStyleCnt="0"/>
      <dgm:spPr/>
    </dgm:pt>
    <dgm:pt modelId="{2E6403CC-073A-4676-BD56-FD638518613A}" type="pres">
      <dgm:prSet presAssocID="{59CCD5FF-6F39-456D-99E9-5182DCE1E95B}" presName="LevelTwoTextNode" presStyleLbl="node3" presStyleIdx="1" presStyleCnt="5">
        <dgm:presLayoutVars>
          <dgm:chPref val="3"/>
        </dgm:presLayoutVars>
      </dgm:prSet>
      <dgm:spPr/>
    </dgm:pt>
    <dgm:pt modelId="{3556C1A3-4D6B-4506-BF1B-193B54B4EC66}" type="pres">
      <dgm:prSet presAssocID="{59CCD5FF-6F39-456D-99E9-5182DCE1E95B}" presName="level3hierChild" presStyleCnt="0"/>
      <dgm:spPr/>
    </dgm:pt>
    <dgm:pt modelId="{BDBB6F53-3D72-4FB5-9211-86ADA4E39FE5}" type="pres">
      <dgm:prSet presAssocID="{F8505C79-B5A3-4F9F-AD31-B91EF33C4D64}" presName="conn2-1" presStyleLbl="parChTrans1D3" presStyleIdx="2" presStyleCnt="5"/>
      <dgm:spPr/>
    </dgm:pt>
    <dgm:pt modelId="{0DBE63CF-A292-4858-A76D-DD3B4C42C6FA}" type="pres">
      <dgm:prSet presAssocID="{F8505C79-B5A3-4F9F-AD31-B91EF33C4D64}" presName="connTx" presStyleLbl="parChTrans1D3" presStyleIdx="2" presStyleCnt="5"/>
      <dgm:spPr/>
    </dgm:pt>
    <dgm:pt modelId="{9F58276B-78BF-4E5F-B188-13DE87C8593B}" type="pres">
      <dgm:prSet presAssocID="{5E6A7819-064C-4C71-AF5C-B17367C6142A}" presName="root2" presStyleCnt="0"/>
      <dgm:spPr/>
    </dgm:pt>
    <dgm:pt modelId="{97FF516B-EAD4-46DF-9DCE-074DB7416A89}" type="pres">
      <dgm:prSet presAssocID="{5E6A7819-064C-4C71-AF5C-B17367C6142A}" presName="LevelTwoTextNode" presStyleLbl="node3" presStyleIdx="2" presStyleCnt="5">
        <dgm:presLayoutVars>
          <dgm:chPref val="3"/>
        </dgm:presLayoutVars>
      </dgm:prSet>
      <dgm:spPr/>
    </dgm:pt>
    <dgm:pt modelId="{FF4D7126-3D20-4AC4-A4A8-AF806A4C9B8C}" type="pres">
      <dgm:prSet presAssocID="{5E6A7819-064C-4C71-AF5C-B17367C6142A}" presName="level3hierChild" presStyleCnt="0"/>
      <dgm:spPr/>
    </dgm:pt>
    <dgm:pt modelId="{56FC1EF2-C943-482B-92F9-4605405EF961}" type="pres">
      <dgm:prSet presAssocID="{E9EAE172-873D-4149-9467-C3A71755B446}" presName="conn2-1" presStyleLbl="parChTrans1D3" presStyleIdx="3" presStyleCnt="5"/>
      <dgm:spPr/>
    </dgm:pt>
    <dgm:pt modelId="{C1AA087E-146F-45A5-88CD-2EC0094FB649}" type="pres">
      <dgm:prSet presAssocID="{E9EAE172-873D-4149-9467-C3A71755B446}" presName="connTx" presStyleLbl="parChTrans1D3" presStyleIdx="3" presStyleCnt="5"/>
      <dgm:spPr/>
    </dgm:pt>
    <dgm:pt modelId="{58D84617-3F69-4D4B-98FD-8805413DEDCD}" type="pres">
      <dgm:prSet presAssocID="{370F3529-2585-4B0B-A39B-2BBDCD704EA5}" presName="root2" presStyleCnt="0"/>
      <dgm:spPr/>
    </dgm:pt>
    <dgm:pt modelId="{2828A75B-D718-44C4-8627-030C8106B555}" type="pres">
      <dgm:prSet presAssocID="{370F3529-2585-4B0B-A39B-2BBDCD704EA5}" presName="LevelTwoTextNode" presStyleLbl="node3" presStyleIdx="3" presStyleCnt="5">
        <dgm:presLayoutVars>
          <dgm:chPref val="3"/>
        </dgm:presLayoutVars>
      </dgm:prSet>
      <dgm:spPr/>
    </dgm:pt>
    <dgm:pt modelId="{5991FFC7-2C70-4F94-986B-540CD3BF4FF6}" type="pres">
      <dgm:prSet presAssocID="{370F3529-2585-4B0B-A39B-2BBDCD704EA5}" presName="level3hierChild" presStyleCnt="0"/>
      <dgm:spPr/>
    </dgm:pt>
    <dgm:pt modelId="{9FC59539-D0AA-40D3-AC5E-DD197FDA7343}" type="pres">
      <dgm:prSet presAssocID="{380F1F4A-CAEB-4066-84CE-59C9FEBED306}" presName="conn2-1" presStyleLbl="parChTrans1D3" presStyleIdx="4" presStyleCnt="5"/>
      <dgm:spPr/>
    </dgm:pt>
    <dgm:pt modelId="{AE6DA03E-D4DB-42E1-A558-94A30E13FC75}" type="pres">
      <dgm:prSet presAssocID="{380F1F4A-CAEB-4066-84CE-59C9FEBED306}" presName="connTx" presStyleLbl="parChTrans1D3" presStyleIdx="4" presStyleCnt="5"/>
      <dgm:spPr/>
    </dgm:pt>
    <dgm:pt modelId="{67BE3816-161D-4785-A24B-17FD778A71BD}" type="pres">
      <dgm:prSet presAssocID="{FB40DEEC-E2DE-4BA4-908A-8F0F9C73BF85}" presName="root2" presStyleCnt="0"/>
      <dgm:spPr/>
    </dgm:pt>
    <dgm:pt modelId="{27AB72A9-B9CE-44E7-AE75-49612CEB5CCC}" type="pres">
      <dgm:prSet presAssocID="{FB40DEEC-E2DE-4BA4-908A-8F0F9C73BF85}" presName="LevelTwoTextNode" presStyleLbl="node3" presStyleIdx="4" presStyleCnt="5">
        <dgm:presLayoutVars>
          <dgm:chPref val="3"/>
        </dgm:presLayoutVars>
      </dgm:prSet>
      <dgm:spPr/>
    </dgm:pt>
    <dgm:pt modelId="{319CF620-0D9E-499F-83D4-4C0C32F3A0EA}" type="pres">
      <dgm:prSet presAssocID="{FB40DEEC-E2DE-4BA4-908A-8F0F9C73BF85}" presName="level3hierChild" presStyleCnt="0"/>
      <dgm:spPr/>
    </dgm:pt>
  </dgm:ptLst>
  <dgm:cxnLst>
    <dgm:cxn modelId="{F395EC07-8C55-44D0-ABB4-C218AA9530EE}" type="presOf" srcId="{380F1F4A-CAEB-4066-84CE-59C9FEBED306}" destId="{AE6DA03E-D4DB-42E1-A558-94A30E13FC75}" srcOrd="1" destOrd="0" presId="urn:microsoft.com/office/officeart/2005/8/layout/hierarchy2"/>
    <dgm:cxn modelId="{2D68C718-CCB7-44DB-BE58-88C2B8C8BD38}" type="presOf" srcId="{F8505C79-B5A3-4F9F-AD31-B91EF33C4D64}" destId="{0DBE63CF-A292-4858-A76D-DD3B4C42C6FA}" srcOrd="1" destOrd="0" presId="urn:microsoft.com/office/officeart/2005/8/layout/hierarchy2"/>
    <dgm:cxn modelId="{93E20F29-1BA4-4416-A071-0B901504FA0F}" type="presOf" srcId="{FB40DEEC-E2DE-4BA4-908A-8F0F9C73BF85}" destId="{27AB72A9-B9CE-44E7-AE75-49612CEB5CCC}" srcOrd="0" destOrd="0" presId="urn:microsoft.com/office/officeart/2005/8/layout/hierarchy2"/>
    <dgm:cxn modelId="{78BEEB2D-5605-4C87-A30A-00D9C8B0A440}" srcId="{4D96EE4D-5221-46CD-99F0-C9A4F611E05B}" destId="{FB40DEEC-E2DE-4BA4-908A-8F0F9C73BF85}" srcOrd="4" destOrd="0" parTransId="{380F1F4A-CAEB-4066-84CE-59C9FEBED306}" sibTransId="{65B4FB93-CF0E-484A-BC08-548BD26465EE}"/>
    <dgm:cxn modelId="{34C09133-22C4-4A47-9C64-538B4BCE0838}" type="presOf" srcId="{9BCA63CB-DAF0-4D51-AC2A-7761D812220D}" destId="{0DA0EEDE-480D-4293-AC30-584B04F46461}" srcOrd="1" destOrd="0" presId="urn:microsoft.com/office/officeart/2005/8/layout/hierarchy2"/>
    <dgm:cxn modelId="{9A500C62-D9CE-4571-8CDF-E881CD6ABAFD}" type="presOf" srcId="{E9EAE172-873D-4149-9467-C3A71755B446}" destId="{56FC1EF2-C943-482B-92F9-4605405EF961}" srcOrd="0" destOrd="0" presId="urn:microsoft.com/office/officeart/2005/8/layout/hierarchy2"/>
    <dgm:cxn modelId="{E8393343-D869-4143-BCCD-3BDBE0CBCFF0}" type="presOf" srcId="{9BCA63CB-DAF0-4D51-AC2A-7761D812220D}" destId="{6D3687F4-9A58-4275-BCA0-1728BE5B9908}" srcOrd="0" destOrd="0" presId="urn:microsoft.com/office/officeart/2005/8/layout/hierarchy2"/>
    <dgm:cxn modelId="{94969446-EA01-4707-888B-D1C6F027736D}" type="presOf" srcId="{E9EAE172-873D-4149-9467-C3A71755B446}" destId="{C1AA087E-146F-45A5-88CD-2EC0094FB649}" srcOrd="1" destOrd="0" presId="urn:microsoft.com/office/officeart/2005/8/layout/hierarchy2"/>
    <dgm:cxn modelId="{DB6F526E-B1D7-4EA8-A906-B52B667E9BC9}" type="presOf" srcId="{3F66FE0C-CF83-48B0-8044-6FAAA88D4C75}" destId="{467BE187-BFAE-4CCA-9A1F-FDD1E94D84E9}" srcOrd="1" destOrd="0" presId="urn:microsoft.com/office/officeart/2005/8/layout/hierarchy2"/>
    <dgm:cxn modelId="{22A07871-7AEA-4D7C-AD3C-751ACFB8C1AE}" srcId="{4D96EE4D-5221-46CD-99F0-C9A4F611E05B}" destId="{59CCD5FF-6F39-456D-99E9-5182DCE1E95B}" srcOrd="1" destOrd="0" parTransId="{9BCA63CB-DAF0-4D51-AC2A-7761D812220D}" sibTransId="{EED7548F-1193-4864-A7E8-3B9BDCDAE240}"/>
    <dgm:cxn modelId="{15A93672-AC0B-4A84-B367-44C8ACD816D2}" srcId="{4D96EE4D-5221-46CD-99F0-C9A4F611E05B}" destId="{8116B6BE-FE5E-43B1-ACA3-E79CD602B692}" srcOrd="0" destOrd="0" parTransId="{3F66FE0C-CF83-48B0-8044-6FAAA88D4C75}" sibTransId="{42500D39-71F2-47BC-9E0B-AFAD65DEC9F4}"/>
    <dgm:cxn modelId="{1891CC56-1226-43CB-882B-5A9D2C817D66}" type="presOf" srcId="{8116B6BE-FE5E-43B1-ACA3-E79CD602B692}" destId="{5B9AA217-ACC1-4558-8FB2-DF4225104F78}" srcOrd="0" destOrd="0" presId="urn:microsoft.com/office/officeart/2005/8/layout/hierarchy2"/>
    <dgm:cxn modelId="{E9C35558-83AA-4059-A891-50EA99CACD98}" type="presOf" srcId="{47C4AB27-03AE-41A8-92B7-4CD5DD8B94FC}" destId="{AAAF0693-3FBF-424C-8363-EAAAD0AD1453}" srcOrd="1" destOrd="0" presId="urn:microsoft.com/office/officeart/2005/8/layout/hierarchy2"/>
    <dgm:cxn modelId="{694F9790-3389-4309-8E62-CB6CCCF60954}" srcId="{E112A8D8-8374-433A-8927-837A2D1133C5}" destId="{4D96EE4D-5221-46CD-99F0-C9A4F611E05B}" srcOrd="0" destOrd="0" parTransId="{47C4AB27-03AE-41A8-92B7-4CD5DD8B94FC}" sibTransId="{CF5665DC-89E1-4E91-BEFE-616E7748A59C}"/>
    <dgm:cxn modelId="{94BAEA92-02F8-4DF5-9FEE-EEF8F88B786E}" type="presOf" srcId="{F8505C79-B5A3-4F9F-AD31-B91EF33C4D64}" destId="{BDBB6F53-3D72-4FB5-9211-86ADA4E39FE5}" srcOrd="0" destOrd="0" presId="urn:microsoft.com/office/officeart/2005/8/layout/hierarchy2"/>
    <dgm:cxn modelId="{F31968A8-B46E-4A11-A26A-E6DF1AFB2935}" type="presOf" srcId="{5E6A7819-064C-4C71-AF5C-B17367C6142A}" destId="{97FF516B-EAD4-46DF-9DCE-074DB7416A89}" srcOrd="0" destOrd="0" presId="urn:microsoft.com/office/officeart/2005/8/layout/hierarchy2"/>
    <dgm:cxn modelId="{2279BAAC-3DE2-4FD6-AB77-1FD87ADD2A60}" type="presOf" srcId="{370F3529-2585-4B0B-A39B-2BBDCD704EA5}" destId="{2828A75B-D718-44C4-8627-030C8106B555}" srcOrd="0" destOrd="0" presId="urn:microsoft.com/office/officeart/2005/8/layout/hierarchy2"/>
    <dgm:cxn modelId="{5CDB43BA-00E3-4C52-8AC2-A2A11E2D6CA6}" type="presOf" srcId="{380F1F4A-CAEB-4066-84CE-59C9FEBED306}" destId="{9FC59539-D0AA-40D3-AC5E-DD197FDA7343}" srcOrd="0" destOrd="0" presId="urn:microsoft.com/office/officeart/2005/8/layout/hierarchy2"/>
    <dgm:cxn modelId="{AB4383BA-36A5-4732-9B95-92F7FDCAD8D9}" type="presOf" srcId="{4D96EE4D-5221-46CD-99F0-C9A4F611E05B}" destId="{D547F3AE-C7D6-409C-873D-A18E232D20D4}" srcOrd="0" destOrd="0" presId="urn:microsoft.com/office/officeart/2005/8/layout/hierarchy2"/>
    <dgm:cxn modelId="{418DA2BA-366B-4624-B214-8F891F5405AD}" type="presOf" srcId="{87276BD6-D22F-49BF-AAA2-EFCDAC7B917A}" destId="{EE708AB8-0241-4159-9DF3-2F19AE18D758}" srcOrd="0" destOrd="0" presId="urn:microsoft.com/office/officeart/2005/8/layout/hierarchy2"/>
    <dgm:cxn modelId="{950783C1-1B85-432E-BB7A-5F4ED33E9385}" type="presOf" srcId="{E112A8D8-8374-433A-8927-837A2D1133C5}" destId="{0A9A2435-5F5B-4D02-9315-2958738883A9}" srcOrd="0" destOrd="0" presId="urn:microsoft.com/office/officeart/2005/8/layout/hierarchy2"/>
    <dgm:cxn modelId="{BA5411C9-CA47-42BA-987E-32B56D8FDB89}" srcId="{4D96EE4D-5221-46CD-99F0-C9A4F611E05B}" destId="{370F3529-2585-4B0B-A39B-2BBDCD704EA5}" srcOrd="3" destOrd="0" parTransId="{E9EAE172-873D-4149-9467-C3A71755B446}" sibTransId="{33BAAB1B-29E5-42B1-94FE-447D935D76E2}"/>
    <dgm:cxn modelId="{B5C6A5CC-23B5-4FE4-AD44-C3C118A1DC6A}" srcId="{4D96EE4D-5221-46CD-99F0-C9A4F611E05B}" destId="{5E6A7819-064C-4C71-AF5C-B17367C6142A}" srcOrd="2" destOrd="0" parTransId="{F8505C79-B5A3-4F9F-AD31-B91EF33C4D64}" sibTransId="{2819A076-6FFA-431B-B87D-F488F4BFBE71}"/>
    <dgm:cxn modelId="{FCCA4BD5-60CA-4323-9E90-01D20391DD07}" type="presOf" srcId="{3F66FE0C-CF83-48B0-8044-6FAAA88D4C75}" destId="{E1CD3DE9-7A4E-4AA7-AEE5-5074E4A2D704}" srcOrd="0" destOrd="0" presId="urn:microsoft.com/office/officeart/2005/8/layout/hierarchy2"/>
    <dgm:cxn modelId="{754EFCDF-EA6D-4EC1-8A51-D3ECBF8DD39E}" srcId="{87276BD6-D22F-49BF-AAA2-EFCDAC7B917A}" destId="{E112A8D8-8374-433A-8927-837A2D1133C5}" srcOrd="0" destOrd="0" parTransId="{4B1999A3-B506-4390-8681-51C042413CA2}" sibTransId="{F6E0C48D-D48D-4CF3-8953-21BAD0245D4B}"/>
    <dgm:cxn modelId="{4243F9E2-8CD5-409B-ABB5-350EA2D5D151}" type="presOf" srcId="{47C4AB27-03AE-41A8-92B7-4CD5DD8B94FC}" destId="{B4081524-817E-4384-A46A-D7203A9A2FF2}" srcOrd="0" destOrd="0" presId="urn:microsoft.com/office/officeart/2005/8/layout/hierarchy2"/>
    <dgm:cxn modelId="{B8B482E4-191B-4FE2-8AAB-436B77020FBA}" type="presOf" srcId="{59CCD5FF-6F39-456D-99E9-5182DCE1E95B}" destId="{2E6403CC-073A-4676-BD56-FD638518613A}" srcOrd="0" destOrd="0" presId="urn:microsoft.com/office/officeart/2005/8/layout/hierarchy2"/>
    <dgm:cxn modelId="{22CC0922-6513-44C2-B2D3-6254E8B962BF}" type="presParOf" srcId="{EE708AB8-0241-4159-9DF3-2F19AE18D758}" destId="{D11D7F23-35D3-485F-B547-43BA45EE4F7B}" srcOrd="0" destOrd="0" presId="urn:microsoft.com/office/officeart/2005/8/layout/hierarchy2"/>
    <dgm:cxn modelId="{C549BE34-3107-4866-B32B-8E3689D0C957}" type="presParOf" srcId="{D11D7F23-35D3-485F-B547-43BA45EE4F7B}" destId="{0A9A2435-5F5B-4D02-9315-2958738883A9}" srcOrd="0" destOrd="0" presId="urn:microsoft.com/office/officeart/2005/8/layout/hierarchy2"/>
    <dgm:cxn modelId="{FB182527-8C95-49CB-B3C8-8F559ECB73D8}" type="presParOf" srcId="{D11D7F23-35D3-485F-B547-43BA45EE4F7B}" destId="{15ABDC2D-6A78-4CAD-907C-46FCB483E8D7}" srcOrd="1" destOrd="0" presId="urn:microsoft.com/office/officeart/2005/8/layout/hierarchy2"/>
    <dgm:cxn modelId="{3B751B51-54A3-4D4F-82AD-199A7D0752AE}" type="presParOf" srcId="{15ABDC2D-6A78-4CAD-907C-46FCB483E8D7}" destId="{B4081524-817E-4384-A46A-D7203A9A2FF2}" srcOrd="0" destOrd="0" presId="urn:microsoft.com/office/officeart/2005/8/layout/hierarchy2"/>
    <dgm:cxn modelId="{37EA37BD-35E8-4AF2-B25C-5C71FDBAFB24}" type="presParOf" srcId="{B4081524-817E-4384-A46A-D7203A9A2FF2}" destId="{AAAF0693-3FBF-424C-8363-EAAAD0AD1453}" srcOrd="0" destOrd="0" presId="urn:microsoft.com/office/officeart/2005/8/layout/hierarchy2"/>
    <dgm:cxn modelId="{EF7D5706-2227-44CE-AA95-DCD2AD9D2F75}" type="presParOf" srcId="{15ABDC2D-6A78-4CAD-907C-46FCB483E8D7}" destId="{D139BE31-3F9A-4D6D-B3FC-899ABFAB39FD}" srcOrd="1" destOrd="0" presId="urn:microsoft.com/office/officeart/2005/8/layout/hierarchy2"/>
    <dgm:cxn modelId="{D5644CC1-FBBF-4F4F-AD5D-75FDEDBC38C1}" type="presParOf" srcId="{D139BE31-3F9A-4D6D-B3FC-899ABFAB39FD}" destId="{D547F3AE-C7D6-409C-873D-A18E232D20D4}" srcOrd="0" destOrd="0" presId="urn:microsoft.com/office/officeart/2005/8/layout/hierarchy2"/>
    <dgm:cxn modelId="{204D60A6-26E1-4CE2-8AEC-95F1F720CBBE}" type="presParOf" srcId="{D139BE31-3F9A-4D6D-B3FC-899ABFAB39FD}" destId="{57C73FA2-4E95-4DB2-9868-DAA689AB1A24}" srcOrd="1" destOrd="0" presId="urn:microsoft.com/office/officeart/2005/8/layout/hierarchy2"/>
    <dgm:cxn modelId="{5B60E937-5502-4AF9-9DC2-EEEC683914DF}" type="presParOf" srcId="{57C73FA2-4E95-4DB2-9868-DAA689AB1A24}" destId="{E1CD3DE9-7A4E-4AA7-AEE5-5074E4A2D704}" srcOrd="0" destOrd="0" presId="urn:microsoft.com/office/officeart/2005/8/layout/hierarchy2"/>
    <dgm:cxn modelId="{33CB12BB-959D-42AE-BBA5-CEB355E0E3CD}" type="presParOf" srcId="{E1CD3DE9-7A4E-4AA7-AEE5-5074E4A2D704}" destId="{467BE187-BFAE-4CCA-9A1F-FDD1E94D84E9}" srcOrd="0" destOrd="0" presId="urn:microsoft.com/office/officeart/2005/8/layout/hierarchy2"/>
    <dgm:cxn modelId="{6B077A98-21CC-4E63-81B6-77221F4ADA07}" type="presParOf" srcId="{57C73FA2-4E95-4DB2-9868-DAA689AB1A24}" destId="{F76BEC72-307D-48A8-8395-CFC1F607EAF5}" srcOrd="1" destOrd="0" presId="urn:microsoft.com/office/officeart/2005/8/layout/hierarchy2"/>
    <dgm:cxn modelId="{A283706B-B064-4B29-BBD2-22DFCAE497CC}" type="presParOf" srcId="{F76BEC72-307D-48A8-8395-CFC1F607EAF5}" destId="{5B9AA217-ACC1-4558-8FB2-DF4225104F78}" srcOrd="0" destOrd="0" presId="urn:microsoft.com/office/officeart/2005/8/layout/hierarchy2"/>
    <dgm:cxn modelId="{BFF1A215-62A4-4840-98D7-8C7726AD29E2}" type="presParOf" srcId="{F76BEC72-307D-48A8-8395-CFC1F607EAF5}" destId="{C7177720-5ECF-47C9-B3D9-A2650BBFEB4C}" srcOrd="1" destOrd="0" presId="urn:microsoft.com/office/officeart/2005/8/layout/hierarchy2"/>
    <dgm:cxn modelId="{F55C83A6-D638-454F-BEBA-69A2BEA054CC}" type="presParOf" srcId="{57C73FA2-4E95-4DB2-9868-DAA689AB1A24}" destId="{6D3687F4-9A58-4275-BCA0-1728BE5B9908}" srcOrd="2" destOrd="0" presId="urn:microsoft.com/office/officeart/2005/8/layout/hierarchy2"/>
    <dgm:cxn modelId="{E1FADD1C-38A5-42B2-9E48-769F60EA5457}" type="presParOf" srcId="{6D3687F4-9A58-4275-BCA0-1728BE5B9908}" destId="{0DA0EEDE-480D-4293-AC30-584B04F46461}" srcOrd="0" destOrd="0" presId="urn:microsoft.com/office/officeart/2005/8/layout/hierarchy2"/>
    <dgm:cxn modelId="{164AAF96-338D-4DB0-B6CC-D36E60E2605C}" type="presParOf" srcId="{57C73FA2-4E95-4DB2-9868-DAA689AB1A24}" destId="{AC2E619E-9D18-47B7-93AF-E77989315842}" srcOrd="3" destOrd="0" presId="urn:microsoft.com/office/officeart/2005/8/layout/hierarchy2"/>
    <dgm:cxn modelId="{62B21467-F98E-4C8A-880F-6BE94C427D0A}" type="presParOf" srcId="{AC2E619E-9D18-47B7-93AF-E77989315842}" destId="{2E6403CC-073A-4676-BD56-FD638518613A}" srcOrd="0" destOrd="0" presId="urn:microsoft.com/office/officeart/2005/8/layout/hierarchy2"/>
    <dgm:cxn modelId="{897C0F0E-62BB-4A27-8C33-A5E2FABBD72F}" type="presParOf" srcId="{AC2E619E-9D18-47B7-93AF-E77989315842}" destId="{3556C1A3-4D6B-4506-BF1B-193B54B4EC66}" srcOrd="1" destOrd="0" presId="urn:microsoft.com/office/officeart/2005/8/layout/hierarchy2"/>
    <dgm:cxn modelId="{00A930D9-06E5-429D-8E5E-6D6E322E1B69}" type="presParOf" srcId="{57C73FA2-4E95-4DB2-9868-DAA689AB1A24}" destId="{BDBB6F53-3D72-4FB5-9211-86ADA4E39FE5}" srcOrd="4" destOrd="0" presId="urn:microsoft.com/office/officeart/2005/8/layout/hierarchy2"/>
    <dgm:cxn modelId="{B4AD047C-6D38-406F-A360-E4A2D90CB121}" type="presParOf" srcId="{BDBB6F53-3D72-4FB5-9211-86ADA4E39FE5}" destId="{0DBE63CF-A292-4858-A76D-DD3B4C42C6FA}" srcOrd="0" destOrd="0" presId="urn:microsoft.com/office/officeart/2005/8/layout/hierarchy2"/>
    <dgm:cxn modelId="{2E061F9E-F628-412F-94CB-DBAC553A4684}" type="presParOf" srcId="{57C73FA2-4E95-4DB2-9868-DAA689AB1A24}" destId="{9F58276B-78BF-4E5F-B188-13DE87C8593B}" srcOrd="5" destOrd="0" presId="urn:microsoft.com/office/officeart/2005/8/layout/hierarchy2"/>
    <dgm:cxn modelId="{6D90E37F-EE33-44BE-9C98-9B8CD845F223}" type="presParOf" srcId="{9F58276B-78BF-4E5F-B188-13DE87C8593B}" destId="{97FF516B-EAD4-46DF-9DCE-074DB7416A89}" srcOrd="0" destOrd="0" presId="urn:microsoft.com/office/officeart/2005/8/layout/hierarchy2"/>
    <dgm:cxn modelId="{8D9CB1B5-5F14-4BDC-AC58-DFC0A3218B24}" type="presParOf" srcId="{9F58276B-78BF-4E5F-B188-13DE87C8593B}" destId="{FF4D7126-3D20-4AC4-A4A8-AF806A4C9B8C}" srcOrd="1" destOrd="0" presId="urn:microsoft.com/office/officeart/2005/8/layout/hierarchy2"/>
    <dgm:cxn modelId="{32F88DEE-D60A-4204-BA6D-6BF95862D8BD}" type="presParOf" srcId="{57C73FA2-4E95-4DB2-9868-DAA689AB1A24}" destId="{56FC1EF2-C943-482B-92F9-4605405EF961}" srcOrd="6" destOrd="0" presId="urn:microsoft.com/office/officeart/2005/8/layout/hierarchy2"/>
    <dgm:cxn modelId="{BB8B9C16-06AD-421B-96F1-1931D0C6BFD0}" type="presParOf" srcId="{56FC1EF2-C943-482B-92F9-4605405EF961}" destId="{C1AA087E-146F-45A5-88CD-2EC0094FB649}" srcOrd="0" destOrd="0" presId="urn:microsoft.com/office/officeart/2005/8/layout/hierarchy2"/>
    <dgm:cxn modelId="{1E46387B-F0EA-456B-8E03-12A15968F98B}" type="presParOf" srcId="{57C73FA2-4E95-4DB2-9868-DAA689AB1A24}" destId="{58D84617-3F69-4D4B-98FD-8805413DEDCD}" srcOrd="7" destOrd="0" presId="urn:microsoft.com/office/officeart/2005/8/layout/hierarchy2"/>
    <dgm:cxn modelId="{43D67031-0178-41EF-9725-302FF207EF7D}" type="presParOf" srcId="{58D84617-3F69-4D4B-98FD-8805413DEDCD}" destId="{2828A75B-D718-44C4-8627-030C8106B555}" srcOrd="0" destOrd="0" presId="urn:microsoft.com/office/officeart/2005/8/layout/hierarchy2"/>
    <dgm:cxn modelId="{E8A10A42-516A-45D3-8E28-9E9F67F86DD4}" type="presParOf" srcId="{58D84617-3F69-4D4B-98FD-8805413DEDCD}" destId="{5991FFC7-2C70-4F94-986B-540CD3BF4FF6}" srcOrd="1" destOrd="0" presId="urn:microsoft.com/office/officeart/2005/8/layout/hierarchy2"/>
    <dgm:cxn modelId="{A10ABF35-CF1A-402C-B613-386959A54D2F}" type="presParOf" srcId="{57C73FA2-4E95-4DB2-9868-DAA689AB1A24}" destId="{9FC59539-D0AA-40D3-AC5E-DD197FDA7343}" srcOrd="8" destOrd="0" presId="urn:microsoft.com/office/officeart/2005/8/layout/hierarchy2"/>
    <dgm:cxn modelId="{A9C2D5E1-EE10-4755-974B-B8C5C747D061}" type="presParOf" srcId="{9FC59539-D0AA-40D3-AC5E-DD197FDA7343}" destId="{AE6DA03E-D4DB-42E1-A558-94A30E13FC75}" srcOrd="0" destOrd="0" presId="urn:microsoft.com/office/officeart/2005/8/layout/hierarchy2"/>
    <dgm:cxn modelId="{B5BDB104-7484-45B9-B95E-777B77057036}" type="presParOf" srcId="{57C73FA2-4E95-4DB2-9868-DAA689AB1A24}" destId="{67BE3816-161D-4785-A24B-17FD778A71BD}" srcOrd="9" destOrd="0" presId="urn:microsoft.com/office/officeart/2005/8/layout/hierarchy2"/>
    <dgm:cxn modelId="{7BF546E4-885D-4ABB-B08B-4F30BF2456AF}" type="presParOf" srcId="{67BE3816-161D-4785-A24B-17FD778A71BD}" destId="{27AB72A9-B9CE-44E7-AE75-49612CEB5CCC}" srcOrd="0" destOrd="0" presId="urn:microsoft.com/office/officeart/2005/8/layout/hierarchy2"/>
    <dgm:cxn modelId="{B33E051E-BD41-4247-BD84-7EAA043B6647}" type="presParOf" srcId="{67BE3816-161D-4785-A24B-17FD778A71BD}" destId="{319CF620-0D9E-499F-83D4-4C0C32F3A0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A2435-5F5B-4D02-9315-2958738883A9}">
      <dsp:nvSpPr>
        <dsp:cNvPr id="0" name=""/>
        <dsp:cNvSpPr/>
      </dsp:nvSpPr>
      <dsp:spPr>
        <a:xfrm>
          <a:off x="536514" y="1979042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登录</a:t>
          </a:r>
        </a:p>
      </dsp:txBody>
      <dsp:txXfrm>
        <a:off x="561698" y="2004226"/>
        <a:ext cx="1669310" cy="809471"/>
      </dsp:txXfrm>
    </dsp:sp>
    <dsp:sp modelId="{B4081524-817E-4384-A46A-D7203A9A2FF2}">
      <dsp:nvSpPr>
        <dsp:cNvPr id="0" name=""/>
        <dsp:cNvSpPr/>
      </dsp:nvSpPr>
      <dsp:spPr>
        <a:xfrm>
          <a:off x="2256192" y="2392899"/>
          <a:ext cx="6878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787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82931" y="2391765"/>
        <a:ext cx="34393" cy="34393"/>
      </dsp:txXfrm>
    </dsp:sp>
    <dsp:sp modelId="{D547F3AE-C7D6-409C-873D-A18E232D20D4}">
      <dsp:nvSpPr>
        <dsp:cNvPr id="0" name=""/>
        <dsp:cNvSpPr/>
      </dsp:nvSpPr>
      <dsp:spPr>
        <a:xfrm>
          <a:off x="2944064" y="1979042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主界面</a:t>
          </a:r>
        </a:p>
      </dsp:txBody>
      <dsp:txXfrm>
        <a:off x="2969248" y="2004226"/>
        <a:ext cx="1669310" cy="809471"/>
      </dsp:txXfrm>
    </dsp:sp>
    <dsp:sp modelId="{E1CD3DE9-7A4E-4AA7-AEE5-5074E4A2D704}">
      <dsp:nvSpPr>
        <dsp:cNvPr id="0" name=""/>
        <dsp:cNvSpPr/>
      </dsp:nvSpPr>
      <dsp:spPr>
        <a:xfrm rot="17350740">
          <a:off x="3960756" y="1404084"/>
          <a:ext cx="20938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9384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955333" y="1367800"/>
        <a:ext cx="104692" cy="104692"/>
      </dsp:txXfrm>
    </dsp:sp>
    <dsp:sp modelId="{5B9AA217-ACC1-4558-8FB2-DF4225104F78}">
      <dsp:nvSpPr>
        <dsp:cNvPr id="0" name=""/>
        <dsp:cNvSpPr/>
      </dsp:nvSpPr>
      <dsp:spPr>
        <a:xfrm>
          <a:off x="5351615" y="1411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打印</a:t>
          </a:r>
          <a:r>
            <a:rPr lang="en-US" altLang="zh-CN" sz="1800" kern="1200" dirty="0" err="1"/>
            <a:t>TstudentInfo</a:t>
          </a:r>
          <a:r>
            <a:rPr lang="zh-CN" altLang="en-US" sz="1800" kern="1200" dirty="0"/>
            <a:t>数据表</a:t>
          </a:r>
        </a:p>
      </dsp:txBody>
      <dsp:txXfrm>
        <a:off x="5376799" y="26595"/>
        <a:ext cx="1669310" cy="809471"/>
      </dsp:txXfrm>
    </dsp:sp>
    <dsp:sp modelId="{6D3687F4-9A58-4275-BCA0-1728BE5B9908}">
      <dsp:nvSpPr>
        <dsp:cNvPr id="0" name=""/>
        <dsp:cNvSpPr/>
      </dsp:nvSpPr>
      <dsp:spPr>
        <a:xfrm rot="18289469">
          <a:off x="4405407" y="1898492"/>
          <a:ext cx="12045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45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7565" y="1884440"/>
        <a:ext cx="60227" cy="60227"/>
      </dsp:txXfrm>
    </dsp:sp>
    <dsp:sp modelId="{2E6403CC-073A-4676-BD56-FD638518613A}">
      <dsp:nvSpPr>
        <dsp:cNvPr id="0" name=""/>
        <dsp:cNvSpPr/>
      </dsp:nvSpPr>
      <dsp:spPr>
        <a:xfrm>
          <a:off x="5351615" y="990226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MyXMLReader</a:t>
          </a:r>
          <a:r>
            <a:rPr lang="zh-CN" altLang="en-US" sz="1800" kern="1200" dirty="0"/>
            <a:t>解析</a:t>
          </a:r>
          <a:r>
            <a:rPr lang="en-US" altLang="zh-CN" sz="1800" kern="1200" dirty="0"/>
            <a:t>XML</a:t>
          </a:r>
          <a:endParaRPr lang="zh-CN" altLang="en-US" sz="1800" kern="1200" dirty="0"/>
        </a:p>
      </dsp:txBody>
      <dsp:txXfrm>
        <a:off x="5376799" y="1015410"/>
        <a:ext cx="1669310" cy="809471"/>
      </dsp:txXfrm>
    </dsp:sp>
    <dsp:sp modelId="{BDBB6F53-3D72-4FB5-9211-86ADA4E39FE5}">
      <dsp:nvSpPr>
        <dsp:cNvPr id="0" name=""/>
        <dsp:cNvSpPr/>
      </dsp:nvSpPr>
      <dsp:spPr>
        <a:xfrm>
          <a:off x="4663743" y="2392899"/>
          <a:ext cx="6878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78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90482" y="2391765"/>
        <a:ext cx="34393" cy="34393"/>
      </dsp:txXfrm>
    </dsp:sp>
    <dsp:sp modelId="{97FF516B-EAD4-46DF-9DCE-074DB7416A89}">
      <dsp:nvSpPr>
        <dsp:cNvPr id="0" name=""/>
        <dsp:cNvSpPr/>
      </dsp:nvSpPr>
      <dsp:spPr>
        <a:xfrm>
          <a:off x="5351615" y="1979042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MyXMLWriter</a:t>
          </a:r>
          <a:r>
            <a:rPr lang="zh-CN" altLang="en-US" sz="1800" kern="1200" dirty="0"/>
            <a:t>添加数据</a:t>
          </a:r>
        </a:p>
      </dsp:txBody>
      <dsp:txXfrm>
        <a:off x="5376799" y="2004226"/>
        <a:ext cx="1669310" cy="809471"/>
      </dsp:txXfrm>
    </dsp:sp>
    <dsp:sp modelId="{56FC1EF2-C943-482B-92F9-4605405EF961}">
      <dsp:nvSpPr>
        <dsp:cNvPr id="0" name=""/>
        <dsp:cNvSpPr/>
      </dsp:nvSpPr>
      <dsp:spPr>
        <a:xfrm rot="3310531">
          <a:off x="4405407" y="2887307"/>
          <a:ext cx="12045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45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77565" y="2873256"/>
        <a:ext cx="60227" cy="60227"/>
      </dsp:txXfrm>
    </dsp:sp>
    <dsp:sp modelId="{2828A75B-D718-44C4-8627-030C8106B555}">
      <dsp:nvSpPr>
        <dsp:cNvPr id="0" name=""/>
        <dsp:cNvSpPr/>
      </dsp:nvSpPr>
      <dsp:spPr>
        <a:xfrm>
          <a:off x="5351615" y="2967857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XML</a:t>
          </a:r>
          <a:r>
            <a:rPr lang="en-US" altLang="zh-CN" sz="1800" kern="1200" dirty="0">
              <a:sym typeface="Wingdings" panose="05000000000000000000" pitchFamily="2" charset="2"/>
            </a:rPr>
            <a:t>DB</a:t>
          </a:r>
          <a:endParaRPr lang="zh-CN" altLang="en-US" sz="1800" kern="1200" dirty="0"/>
        </a:p>
      </dsp:txBody>
      <dsp:txXfrm>
        <a:off x="5376799" y="2993041"/>
        <a:ext cx="1669310" cy="809471"/>
      </dsp:txXfrm>
    </dsp:sp>
    <dsp:sp modelId="{9FC59539-D0AA-40D3-AC5E-DD197FDA7343}">
      <dsp:nvSpPr>
        <dsp:cNvPr id="0" name=""/>
        <dsp:cNvSpPr/>
      </dsp:nvSpPr>
      <dsp:spPr>
        <a:xfrm rot="4249260">
          <a:off x="3960756" y="3381715"/>
          <a:ext cx="20938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9384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955333" y="3345431"/>
        <a:ext cx="104692" cy="104692"/>
      </dsp:txXfrm>
    </dsp:sp>
    <dsp:sp modelId="{27AB72A9-B9CE-44E7-AE75-49612CEB5CCC}">
      <dsp:nvSpPr>
        <dsp:cNvPr id="0" name=""/>
        <dsp:cNvSpPr/>
      </dsp:nvSpPr>
      <dsp:spPr>
        <a:xfrm>
          <a:off x="5351615" y="3956673"/>
          <a:ext cx="1719678" cy="8598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DB</a:t>
          </a:r>
          <a:r>
            <a:rPr lang="en-US" altLang="zh-CN" sz="1800" kern="1200" dirty="0">
              <a:sym typeface="Wingdings" panose="05000000000000000000" pitchFamily="2" charset="2"/>
            </a:rPr>
            <a:t>JSON</a:t>
          </a:r>
          <a:endParaRPr lang="zh-CN" altLang="en-US" sz="1800" kern="1200" dirty="0"/>
        </a:p>
      </dsp:txBody>
      <dsp:txXfrm>
        <a:off x="5376799" y="3981857"/>
        <a:ext cx="1669310" cy="80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CA0DB-AE42-496E-8D47-A891BF80533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A9AF-06EE-4EEC-ABDC-5EE7A68C43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60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91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87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22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76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23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6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42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2247007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应用系统</a:t>
            </a: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663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046" y="5437278"/>
            <a:ext cx="2361905" cy="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426"/>
            <a:ext cx="9144001" cy="2248671"/>
          </a:xfrm>
          <a:prstGeom prst="rect">
            <a:avLst/>
          </a:prstGeom>
        </p:spPr>
      </p:pic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028950" y="6354712"/>
            <a:ext cx="3086100" cy="365125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79603" y="3887942"/>
            <a:ext cx="3964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小组成员：叶颖航  </a:t>
            </a:r>
            <a:r>
              <a:rPr lang="en-US" altLang="zh-CN" dirty="0"/>
              <a:t>2018151012</a:t>
            </a:r>
          </a:p>
          <a:p>
            <a:r>
              <a:rPr lang="en-US" altLang="zh-CN" dirty="0"/>
              <a:t>		    </a:t>
            </a:r>
            <a:r>
              <a:rPr lang="zh-CN" altLang="en-US" dirty="0"/>
              <a:t>李树鑫   </a:t>
            </a:r>
            <a:r>
              <a:rPr lang="en-US" altLang="zh-CN" dirty="0"/>
              <a:t>2018151016</a:t>
            </a:r>
          </a:p>
          <a:p>
            <a:r>
              <a:rPr lang="en-US" altLang="zh-CN" dirty="0"/>
              <a:t>		    </a:t>
            </a:r>
            <a:r>
              <a:rPr lang="zh-CN" altLang="en-US" dirty="0"/>
              <a:t>杨智鸿   </a:t>
            </a:r>
            <a:r>
              <a:rPr lang="en-US" altLang="zh-CN" dirty="0"/>
              <a:t>2018151074</a:t>
            </a:r>
          </a:p>
          <a:p>
            <a:r>
              <a:rPr lang="en-US" altLang="zh-CN" dirty="0"/>
              <a:t>		    </a:t>
            </a:r>
            <a:r>
              <a:rPr lang="zh-CN" altLang="en-US" dirty="0"/>
              <a:t>许维灿   </a:t>
            </a:r>
            <a:r>
              <a:rPr lang="en-US" altLang="zh-CN" dirty="0"/>
              <a:t>2018151038</a:t>
            </a:r>
            <a:endParaRPr lang="zh-CN" altLang="en-US" dirty="0"/>
          </a:p>
          <a:p>
            <a:r>
              <a:rPr lang="en-US" altLang="zh-CN" dirty="0"/>
              <a:t>		    </a:t>
            </a:r>
            <a:r>
              <a:rPr lang="zh-CN" altLang="en-US" dirty="0"/>
              <a:t>赵泽明   </a:t>
            </a:r>
            <a:r>
              <a:rPr lang="en-US" altLang="zh-CN" dirty="0"/>
              <a:t>2018151025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数据转换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XML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DB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3741A-C13D-4263-AA44-FDE3138077D8}"/>
              </a:ext>
            </a:extLst>
          </p:cNvPr>
          <p:cNvSpPr txBox="1"/>
          <p:nvPr/>
        </p:nvSpPr>
        <p:spPr>
          <a:xfrm>
            <a:off x="529945" y="1600155"/>
            <a:ext cx="8084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+mn-ea"/>
              </a:rPr>
              <a:t>在</a:t>
            </a:r>
            <a:r>
              <a:rPr lang="en-US" altLang="zh-CN" sz="1600" kern="100" dirty="0">
                <a:latin typeface="+mn-ea"/>
              </a:rPr>
              <a:t>MySQL</a:t>
            </a:r>
            <a:r>
              <a:rPr lang="zh-CN" altLang="en-US" sz="1600" kern="100" dirty="0">
                <a:latin typeface="+mn-ea"/>
              </a:rPr>
              <a:t>数据库中创建一个空表</a:t>
            </a:r>
            <a:r>
              <a:rPr lang="en-US" altLang="zh-CN" sz="1600" kern="100" dirty="0" err="1">
                <a:latin typeface="+mn-ea"/>
              </a:rPr>
              <a:t>TstudentInfo</a:t>
            </a:r>
            <a:r>
              <a:rPr lang="zh-CN" altLang="en-US" sz="1600" kern="100" dirty="0">
                <a:effectLst/>
                <a:latin typeface="+mn-ea"/>
              </a:rPr>
              <a:t>。编写一个</a:t>
            </a:r>
            <a:r>
              <a:rPr lang="en-US" altLang="zh-CN" sz="1600" kern="100" dirty="0" err="1">
                <a:effectLst/>
                <a:latin typeface="+mn-ea"/>
              </a:rPr>
              <a:t>XMLtoDB</a:t>
            </a:r>
            <a:r>
              <a:rPr lang="zh-CN" altLang="en-US" sz="1600" kern="100" dirty="0">
                <a:effectLst/>
                <a:latin typeface="+mn-ea"/>
              </a:rPr>
              <a:t>数据转换类，负责使用</a:t>
            </a:r>
            <a:r>
              <a:rPr lang="en-US" altLang="zh-CN" sz="1600" kern="100" dirty="0" err="1">
                <a:effectLst/>
                <a:latin typeface="+mn-ea"/>
              </a:rPr>
              <a:t>MyXMLReader</a:t>
            </a:r>
            <a:r>
              <a:rPr lang="zh-CN" altLang="en-US" sz="1600" kern="100" dirty="0">
                <a:effectLst/>
                <a:latin typeface="+mn-ea"/>
              </a:rPr>
              <a:t>类从</a:t>
            </a:r>
            <a:r>
              <a:rPr lang="en-US" altLang="zh-CN" sz="1600" kern="100" dirty="0">
                <a:effectLst/>
                <a:latin typeface="+mn-ea"/>
              </a:rPr>
              <a:t>MySudentInfo.xml</a:t>
            </a:r>
            <a:r>
              <a:rPr lang="zh-CN" altLang="en-US" sz="1600" kern="100" dirty="0">
                <a:effectLst/>
                <a:latin typeface="+mn-ea"/>
              </a:rPr>
              <a:t>中读出所有学生数据信息，写入数据库</a:t>
            </a:r>
            <a:r>
              <a:rPr lang="en-US" altLang="zh-CN" sz="1600" kern="100" dirty="0" err="1">
                <a:effectLst/>
                <a:latin typeface="+mn-ea"/>
              </a:rPr>
              <a:t>TstudentInfo</a:t>
            </a:r>
            <a:r>
              <a:rPr lang="zh-CN" altLang="en-US" sz="1600" kern="100" dirty="0">
                <a:effectLst/>
                <a:latin typeface="+mn-ea"/>
              </a:rPr>
              <a:t>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3DC2B-8A78-4D6C-9357-36942DD8D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736" y="2523485"/>
            <a:ext cx="4379800" cy="2038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BE2904-716E-4C4C-B5FA-FD9DA9EEC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2790957"/>
            <a:ext cx="8309255" cy="27821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4160C1-BE62-4433-A6D3-9D34529580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6861" y="2161005"/>
            <a:ext cx="4872550" cy="46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数据转换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DBJSON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3741A-C13D-4263-AA44-FDE3138077D8}"/>
              </a:ext>
            </a:extLst>
          </p:cNvPr>
          <p:cNvSpPr txBox="1"/>
          <p:nvPr/>
        </p:nvSpPr>
        <p:spPr>
          <a:xfrm>
            <a:off x="529945" y="1600155"/>
            <a:ext cx="8084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</a:rPr>
              <a:t>TstudentInfo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数据库表中读出学生信息，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将其转换为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</a:rPr>
              <a:t>JSON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字符串。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81E98D-CDF1-4B02-9116-6C765A28D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326" y="1969486"/>
            <a:ext cx="4942431" cy="48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2047215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13137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03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609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82316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75E9E324-5FB5-4F52-8AAB-2BC8726F4C20}"/>
              </a:ext>
            </a:extLst>
          </p:cNvPr>
          <p:cNvSpPr txBox="1"/>
          <p:nvPr/>
        </p:nvSpPr>
        <p:spPr>
          <a:xfrm>
            <a:off x="4972135" y="2890391"/>
            <a:ext cx="203902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3</a:t>
            </a:r>
          </a:p>
          <a:p>
            <a:pPr marL="12700" algn="ctr">
              <a:lnSpc>
                <a:spcPct val="100000"/>
              </a:lnSpc>
              <a:spcBef>
                <a:spcPts val="320"/>
              </a:spcBef>
            </a:pPr>
            <a:r>
              <a:rPr lang="zh-CN" altLang="en-US" sz="3600" b="1" spc="-10" dirty="0">
                <a:solidFill>
                  <a:srgbClr val="C00000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页面显示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95536" y="188640"/>
            <a:ext cx="2028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页面显示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23F3349-8D04-42E4-96BA-3836DCCF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3D6EDD-A528-4026-90BF-5ADE6EF9C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047402"/>
              </p:ext>
            </p:extLst>
          </p:nvPr>
        </p:nvGraphicFramePr>
        <p:xfrm>
          <a:off x="1938528" y="1448764"/>
          <a:ext cx="7607808" cy="481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CA95CE-339F-4AE8-AF4D-F7E131292AA8}"/>
              </a:ext>
            </a:extLst>
          </p:cNvPr>
          <p:cNvSpPr txBox="1"/>
          <p:nvPr/>
        </p:nvSpPr>
        <p:spPr>
          <a:xfrm>
            <a:off x="582581" y="1690909"/>
            <a:ext cx="1841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+mn-ea"/>
              </a:rPr>
              <a:t>系统功能模块如图所示</a:t>
            </a:r>
            <a:r>
              <a:rPr lang="zh-CN" altLang="en-US" sz="1800" kern="100" dirty="0">
                <a:effectLst/>
                <a:latin typeface="+mn-ea"/>
              </a:rPr>
              <a:t>。登录进入主界面后，可以进行多种功能选择。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Graphic spid="2" grpId="0">
        <p:bldAsOne/>
      </p:bldGraphic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95536" y="188640"/>
            <a:ext cx="2028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页面显示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7E474DD-8C52-43AF-9B07-3A0BC007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49DDAD-F4FC-4D68-9B96-029B58FDE3DD}"/>
              </a:ext>
            </a:extLst>
          </p:cNvPr>
          <p:cNvSpPr txBox="1"/>
          <p:nvPr/>
        </p:nvSpPr>
        <p:spPr>
          <a:xfrm>
            <a:off x="536592" y="1726664"/>
            <a:ext cx="77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数据显示在页面中。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A2C02C-6736-471F-80EE-3F0957A76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745" y="2200406"/>
            <a:ext cx="7386510" cy="15935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D3CA4D-40C2-48D3-A285-700776A1E442}"/>
              </a:ext>
            </a:extLst>
          </p:cNvPr>
          <p:cNvSpPr txBox="1"/>
          <p:nvPr/>
        </p:nvSpPr>
        <p:spPr>
          <a:xfrm>
            <a:off x="557734" y="3904253"/>
            <a:ext cx="77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数据显示在页面中。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1D7D0-C656-45A5-AD3D-DE7B67112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45" y="4383841"/>
            <a:ext cx="7655486" cy="1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395536" y="188640"/>
            <a:ext cx="2028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页面显示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7E474DD-8C52-43AF-9B07-3A0BC007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49DDAD-F4FC-4D68-9B96-029B58FDE3DD}"/>
              </a:ext>
            </a:extLst>
          </p:cNvPr>
          <p:cNvSpPr txBox="1"/>
          <p:nvPr/>
        </p:nvSpPr>
        <p:spPr>
          <a:xfrm>
            <a:off x="536592" y="1726664"/>
            <a:ext cx="77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读取</a:t>
            </a:r>
            <a:r>
              <a:rPr lang="en-US" altLang="zh-CN" dirty="0"/>
              <a:t>XML</a:t>
            </a:r>
            <a:r>
              <a:rPr lang="zh-CN" altLang="en-US" dirty="0"/>
              <a:t>数据并保存到</a:t>
            </a:r>
            <a:r>
              <a:rPr lang="en-US" altLang="zh-CN" dirty="0"/>
              <a:t>MySQL</a:t>
            </a:r>
            <a:r>
              <a:rPr lang="zh-CN" altLang="en-US" dirty="0"/>
              <a:t>数据库。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D3CA4D-40C2-48D3-A285-700776A1E442}"/>
              </a:ext>
            </a:extLst>
          </p:cNvPr>
          <p:cNvSpPr txBox="1"/>
          <p:nvPr/>
        </p:nvSpPr>
        <p:spPr>
          <a:xfrm>
            <a:off x="557734" y="3904253"/>
            <a:ext cx="77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读取</a:t>
            </a:r>
            <a:r>
              <a:rPr lang="en-US" altLang="zh-CN" dirty="0"/>
              <a:t>MySQL</a:t>
            </a:r>
            <a:r>
              <a:rPr lang="zh-CN" altLang="en-US" dirty="0"/>
              <a:t>数据库数据转换为</a:t>
            </a:r>
            <a:r>
              <a:rPr lang="en-US" altLang="zh-CN" dirty="0"/>
              <a:t>JSON</a:t>
            </a:r>
            <a:r>
              <a:rPr lang="zh-CN" altLang="en-US" dirty="0"/>
              <a:t>字符串显示在页面中。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E7D099-4098-418D-A88E-E8E9ED526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864" y="2062519"/>
            <a:ext cx="6635560" cy="18417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B43FD8-5F04-4E43-8CDE-494E472FE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072" y="4400094"/>
            <a:ext cx="6912272" cy="17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28367" y="2289909"/>
            <a:ext cx="256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4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2047215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13137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04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609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82316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0" name="TextBox 24">
            <a:extLst>
              <a:ext uri="{FF2B5EF4-FFF2-40B4-BE49-F238E27FC236}">
                <a16:creationId xmlns:a16="http://schemas.microsoft.com/office/drawing/2014/main" id="{AF0F1B6F-E2B0-48E5-8935-14EF073065C4}"/>
              </a:ext>
            </a:extLst>
          </p:cNvPr>
          <p:cNvSpPr txBox="1"/>
          <p:nvPr/>
        </p:nvSpPr>
        <p:spPr>
          <a:xfrm>
            <a:off x="3728720" y="3028950"/>
            <a:ext cx="4053205" cy="491948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en-US" sz="28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8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系统演示</a:t>
            </a:r>
            <a:endParaRPr sz="2800" b="1" dirty="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4305237" y="642938"/>
            <a:ext cx="698740" cy="25968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</a:rPr>
              <a:t>end</a:t>
            </a:r>
            <a:endParaRPr lang="zh-CN" altLang="en-US" sz="135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2425801" y="2899911"/>
            <a:ext cx="4457610" cy="41973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listening!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>
            <a:fillRect/>
          </a:stretch>
        </p:blipFill>
        <p:spPr>
          <a:xfrm rot="16200000">
            <a:off x="4412216" y="738701"/>
            <a:ext cx="225061" cy="37055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>
            <a:fillRect/>
          </a:stretch>
        </p:blipFill>
        <p:spPr>
          <a:xfrm rot="5400000" flipV="1">
            <a:off x="4430962" y="1845583"/>
            <a:ext cx="222914" cy="367017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95536" y="188640"/>
            <a:ext cx="105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8540" y="1652792"/>
            <a:ext cx="845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8169" y="3015793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01503" y="3828340"/>
            <a:ext cx="1857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85">
              <a:defRPr/>
            </a:pPr>
            <a:r>
              <a:rPr lang="en-US" altLang="zh-CN" sz="3200" b="1" kern="0" dirty="0">
                <a:solidFill>
                  <a:srgbClr val="080808"/>
                </a:solidFill>
              </a:rPr>
              <a:t>CATALOG</a:t>
            </a:r>
            <a:endParaRPr lang="zh-CN" altLang="en-US" sz="2400" b="1" kern="0" dirty="0">
              <a:solidFill>
                <a:srgbClr val="080808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646435" y="3123964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C00000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872146" y="3808181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340039" y="3828340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92D050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767475" y="4593911"/>
            <a:ext cx="127162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zh-CN" sz="1500" b="1" spc="-5" dirty="0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49677" y="3414869"/>
            <a:ext cx="1155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  <a:sym typeface="+mn-ea"/>
              </a:rPr>
              <a:t>数据转换</a:t>
            </a:r>
            <a:endParaRPr lang="zh-CN" altLang="en-US" sz="1500" b="1" spc="-5" dirty="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11686" y="3139651"/>
            <a:ext cx="1602228" cy="1806966"/>
            <a:chOff x="8253210" y="2338097"/>
            <a:chExt cx="1602228" cy="1806966"/>
          </a:xfrm>
        </p:grpSpPr>
        <p:grpSp>
          <p:nvGrpSpPr>
            <p:cNvPr id="84" name="组合 83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89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90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88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8557960" y="3821898"/>
              <a:ext cx="10278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spc="-5" dirty="0">
                  <a:solidFill>
                    <a:srgbClr val="C0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页面显示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758449" y="3445754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zh-CN" altLang="en-US" sz="15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系统演示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-1099859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页脚占位符 13"/>
          <p:cNvSpPr txBox="1"/>
          <p:nvPr/>
        </p:nvSpPr>
        <p:spPr>
          <a:xfrm>
            <a:off x="3028950" y="6354712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4" name="页脚占位符 13"/>
          <p:cNvSpPr txBox="1"/>
          <p:nvPr/>
        </p:nvSpPr>
        <p:spPr>
          <a:xfrm>
            <a:off x="3253939" y="63294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45" name="TextBox 114">
            <a:extLst>
              <a:ext uri="{FF2B5EF4-FFF2-40B4-BE49-F238E27FC236}">
                <a16:creationId xmlns:a16="http://schemas.microsoft.com/office/drawing/2014/main" id="{C9992FC4-2E5D-4AF8-87F9-E1EAD07B6630}"/>
              </a:ext>
            </a:extLst>
          </p:cNvPr>
          <p:cNvSpPr txBox="1"/>
          <p:nvPr/>
        </p:nvSpPr>
        <p:spPr>
          <a:xfrm>
            <a:off x="2850210" y="4534649"/>
            <a:ext cx="1155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  <a:sym typeface="+mn-ea"/>
              </a:rPr>
              <a:t>数据准备</a:t>
            </a:r>
            <a:endParaRPr lang="zh-CN" altLang="en-US" sz="1500" b="1" spc="-5" dirty="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2" grpId="0"/>
      <p:bldP spid="115" grpId="0"/>
      <p:bldP spid="121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35896" y="2701986"/>
            <a:ext cx="4288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数据准备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数据准备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创建和编辑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592" y="1726664"/>
            <a:ext cx="781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将源数据文件（软件工程成绩登记表</a:t>
            </a:r>
            <a:r>
              <a:rPr lang="en-US" altLang="zh-CN" dirty="0"/>
              <a:t>.xlsx</a:t>
            </a:r>
            <a:r>
              <a:rPr lang="zh-CN" altLang="en-US" dirty="0"/>
              <a:t>）中的学号、姓名、性别和主修专业数据信息存储在一个名为</a:t>
            </a:r>
            <a:r>
              <a:rPr lang="en-US" altLang="zh-CN" dirty="0"/>
              <a:t>MySudentInfo.xml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文件中。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997CB6-DC21-4F79-A861-FFCEFE7D0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92" y="2705165"/>
            <a:ext cx="3255201" cy="3284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14C1FB-C32B-42BA-9560-35489117D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107" y="2499504"/>
            <a:ext cx="4060672" cy="369919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17C76D4E-AE0F-425D-8327-1E7FE70800D6}"/>
              </a:ext>
            </a:extLst>
          </p:cNvPr>
          <p:cNvSpPr/>
          <p:nvPr/>
        </p:nvSpPr>
        <p:spPr>
          <a:xfrm>
            <a:off x="3861484" y="4133154"/>
            <a:ext cx="930932" cy="4286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数据准备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创建和编写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3741A-C13D-4263-AA44-FDE3138077D8}"/>
              </a:ext>
            </a:extLst>
          </p:cNvPr>
          <p:cNvSpPr txBox="1"/>
          <p:nvPr/>
        </p:nvSpPr>
        <p:spPr>
          <a:xfrm>
            <a:off x="582581" y="1810121"/>
            <a:ext cx="8084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</a:rPr>
              <a:t>将源数据文件（软件工程成绩登记表</a:t>
            </a:r>
            <a:r>
              <a:rPr lang="en-US" altLang="zh-CN" sz="1800" kern="100" dirty="0">
                <a:effectLst/>
                <a:latin typeface="+mn-ea"/>
              </a:rPr>
              <a:t>.xlsx</a:t>
            </a:r>
            <a:r>
              <a:rPr lang="zh-CN" altLang="en-US" sz="1800" kern="100" dirty="0">
                <a:effectLst/>
                <a:latin typeface="+mn-ea"/>
              </a:rPr>
              <a:t>）中的学号、姓名、性别和主修专业数据信息存储在一个名为</a:t>
            </a:r>
            <a:r>
              <a:rPr lang="en-US" altLang="zh-CN" sz="1800" kern="100" dirty="0" err="1">
                <a:effectLst/>
                <a:latin typeface="+mn-ea"/>
              </a:rPr>
              <a:t>MySudentInfo.json</a:t>
            </a:r>
            <a:r>
              <a:rPr lang="zh-CN" altLang="en-US" sz="1800" kern="100" dirty="0">
                <a:effectLst/>
                <a:latin typeface="+mn-ea"/>
              </a:rPr>
              <a:t>的</a:t>
            </a:r>
            <a:r>
              <a:rPr lang="en-US" altLang="zh-CN" sz="1800" kern="100" dirty="0">
                <a:effectLst/>
                <a:latin typeface="+mn-ea"/>
              </a:rPr>
              <a:t>JSON</a:t>
            </a:r>
            <a:r>
              <a:rPr lang="zh-CN" altLang="en-US" sz="1800" kern="100" dirty="0">
                <a:effectLst/>
                <a:latin typeface="+mn-ea"/>
              </a:rPr>
              <a:t>文件中。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96D2B-CE40-464E-9E40-C46DFE6C7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484" y="2666418"/>
            <a:ext cx="4714304" cy="38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72135" y="2890391"/>
            <a:ext cx="203902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12700" algn="ctr">
              <a:lnSpc>
                <a:spcPct val="100000"/>
              </a:lnSpc>
              <a:spcBef>
                <a:spcPts val="320"/>
              </a:spcBef>
            </a:pPr>
            <a:r>
              <a:rPr lang="zh-CN" altLang="en-US" sz="3600" b="1" spc="-10" dirty="0">
                <a:solidFill>
                  <a:srgbClr val="C00000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数据转换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数据转换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3741A-C13D-4263-AA44-FDE3138077D8}"/>
              </a:ext>
            </a:extLst>
          </p:cNvPr>
          <p:cNvSpPr txBox="1"/>
          <p:nvPr/>
        </p:nvSpPr>
        <p:spPr>
          <a:xfrm>
            <a:off x="529945" y="1600155"/>
            <a:ext cx="8084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+mn-ea"/>
              </a:rPr>
              <a:t>用</a:t>
            </a:r>
            <a:r>
              <a:rPr lang="en-US" altLang="zh-CN" sz="1800" kern="100" dirty="0">
                <a:effectLst/>
                <a:latin typeface="+mn-ea"/>
              </a:rPr>
              <a:t>java</a:t>
            </a:r>
            <a:r>
              <a:rPr lang="zh-CN" altLang="en-US" sz="1800" kern="100" dirty="0">
                <a:effectLst/>
                <a:latin typeface="+mn-ea"/>
              </a:rPr>
              <a:t>编写一个</a:t>
            </a:r>
            <a:r>
              <a:rPr lang="en-US" altLang="zh-CN" sz="1800" kern="100" dirty="0">
                <a:effectLst/>
                <a:latin typeface="+mn-ea"/>
              </a:rPr>
              <a:t>Student</a:t>
            </a:r>
            <a:r>
              <a:rPr lang="zh-CN" altLang="en-US" sz="1800" kern="100" dirty="0">
                <a:effectLst/>
                <a:latin typeface="+mn-ea"/>
              </a:rPr>
              <a:t>类，用于保存和描述学生对象，含学号、姓名、性别和主修专业属性信息及其操作。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D1D0B-E6BF-4E51-BF98-396D95371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372" y="2246486"/>
            <a:ext cx="6340527" cy="42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数据转换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3741A-C13D-4263-AA44-FDE3138077D8}"/>
              </a:ext>
            </a:extLst>
          </p:cNvPr>
          <p:cNvSpPr txBox="1"/>
          <p:nvPr/>
        </p:nvSpPr>
        <p:spPr>
          <a:xfrm>
            <a:off x="529945" y="1600155"/>
            <a:ext cx="8084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+mn-ea"/>
              </a:rPr>
              <a:t>编写一个</a:t>
            </a:r>
            <a:r>
              <a:rPr lang="en-US" altLang="zh-CN" sz="1800" kern="100" dirty="0" err="1">
                <a:effectLst/>
                <a:latin typeface="+mn-ea"/>
              </a:rPr>
              <a:t>MyXMLReader</a:t>
            </a:r>
            <a:r>
              <a:rPr lang="zh-CN" altLang="en-US" sz="1800" kern="100" dirty="0">
                <a:effectLst/>
                <a:latin typeface="+mn-ea"/>
              </a:rPr>
              <a:t>类从</a:t>
            </a:r>
            <a:r>
              <a:rPr lang="en-US" altLang="zh-CN" sz="1800" kern="100" dirty="0">
                <a:effectLst/>
                <a:latin typeface="+mn-ea"/>
              </a:rPr>
              <a:t>MySudentInfo.xml</a:t>
            </a:r>
            <a:r>
              <a:rPr lang="zh-CN" altLang="en-US" sz="1800" kern="100" dirty="0">
                <a:effectLst/>
                <a:latin typeface="+mn-ea"/>
              </a:rPr>
              <a:t>读出信息。这里使用的是</a:t>
            </a:r>
            <a:r>
              <a:rPr lang="en-US" altLang="zh-CN" sz="1800" kern="100" dirty="0">
                <a:effectLst/>
                <a:latin typeface="+mn-ea"/>
              </a:rPr>
              <a:t>JDOM</a:t>
            </a:r>
            <a:r>
              <a:rPr lang="zh-CN" altLang="en-US" sz="1800" kern="100" dirty="0">
                <a:effectLst/>
                <a:latin typeface="+mn-ea"/>
              </a:rPr>
              <a:t>解析技术。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0D8CE0-6B4F-44A2-9905-356767D93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765" y="2048418"/>
            <a:ext cx="5547741" cy="46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cs typeface="Arial" panose="020B0604020202020204"/>
                <a:sym typeface="+mn-ea"/>
              </a:rPr>
              <a:t>数据转换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95536" y="1078185"/>
            <a:ext cx="8458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3741A-C13D-4263-AA44-FDE3138077D8}"/>
              </a:ext>
            </a:extLst>
          </p:cNvPr>
          <p:cNvSpPr txBox="1"/>
          <p:nvPr/>
        </p:nvSpPr>
        <p:spPr>
          <a:xfrm>
            <a:off x="529945" y="1600155"/>
            <a:ext cx="8084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编写一个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MyXMLWriter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MySudentInfo.xml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添加写入项目组所有成员的学号、姓名、性别和主修专业信息。</a:t>
            </a:r>
            <a:endParaRPr lang="zh-CN" altLang="en-US" sz="1800" kern="1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2F9848-EF86-423B-9DD3-AFE54FE91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23" y="2246486"/>
            <a:ext cx="6952025" cy="441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456</Words>
  <Application>Microsoft Office PowerPoint</Application>
  <PresentationFormat>全屏显示(4:3)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中间件Web应用系统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 俊</dc:creator>
  <cp:lastModifiedBy>叶 颖航</cp:lastModifiedBy>
  <cp:revision>401</cp:revision>
  <cp:lastPrinted>2019-11-08T05:37:00Z</cp:lastPrinted>
  <dcterms:created xsi:type="dcterms:W3CDTF">2019-07-17T03:03:00Z</dcterms:created>
  <dcterms:modified xsi:type="dcterms:W3CDTF">2021-01-07T13:14:05Z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