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492" r:id="rId3"/>
    <p:sldId id="493" r:id="rId4"/>
    <p:sldId id="496" r:id="rId5"/>
    <p:sldId id="502" r:id="rId6"/>
    <p:sldId id="554" r:id="rId7"/>
    <p:sldId id="508" r:id="rId8"/>
    <p:sldId id="507" r:id="rId9"/>
    <p:sldId id="510" r:id="rId11"/>
    <p:sldId id="553" r:id="rId12"/>
    <p:sldId id="552" r:id="rId13"/>
    <p:sldId id="509" r:id="rId14"/>
    <p:sldId id="497" r:id="rId15"/>
    <p:sldId id="512" r:id="rId16"/>
    <p:sldId id="514" r:id="rId17"/>
    <p:sldId id="515" r:id="rId18"/>
    <p:sldId id="516" r:id="rId19"/>
    <p:sldId id="517" r:id="rId20"/>
    <p:sldId id="518" r:id="rId21"/>
    <p:sldId id="498" r:id="rId22"/>
    <p:sldId id="520" r:id="rId23"/>
    <p:sldId id="519" r:id="rId24"/>
    <p:sldId id="522" r:id="rId25"/>
    <p:sldId id="499" r:id="rId26"/>
    <p:sldId id="521" r:id="rId27"/>
    <p:sldId id="544" r:id="rId28"/>
    <p:sldId id="545" r:id="rId29"/>
    <p:sldId id="542" r:id="rId30"/>
    <p:sldId id="543" r:id="rId31"/>
    <p:sldId id="546" r:id="rId32"/>
    <p:sldId id="500" r:id="rId33"/>
    <p:sldId id="528" r:id="rId34"/>
    <p:sldId id="533" r:id="rId35"/>
    <p:sldId id="535" r:id="rId36"/>
    <p:sldId id="547" r:id="rId37"/>
    <p:sldId id="531" r:id="rId38"/>
    <p:sldId id="548" r:id="rId39"/>
    <p:sldId id="551" r:id="rId40"/>
    <p:sldId id="529" r:id="rId41"/>
    <p:sldId id="530" r:id="rId42"/>
    <p:sldId id="501" r:id="rId43"/>
    <p:sldId id="536" r:id="rId44"/>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5096" autoAdjust="0"/>
  </p:normalViewPr>
  <p:slideViewPr>
    <p:cSldViewPr>
      <p:cViewPr varScale="1">
        <p:scale>
          <a:sx n="68" d="100"/>
          <a:sy n="68" d="100"/>
        </p:scale>
        <p:origin x="1714" y="5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0.png"/></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256 804,'1'3,"-2"0,-1 0,1 0,-1 0,0 0,3-6,1 0,0 0,1 0,0 1,-1-1,-5 5</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304 833,'5'0,"-2"0,0-1,0 0,-4-2</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319 979,'0'-3,"2"6,-2 0,0 1,1-1,-1 1,0-1,0 1,0 0,-1 0,1 0,0-1,0 1,0-1,0 0,0 0,2 0,1-1,0-3,0 0,0-1,0 0,0 1,0-1,0 0,0 0,-3-1,-3 1,0-1,0 1,0-1,0 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353 977,'1'3,"0"0,0 0,-1 0,1 0,-1 0,-1-6,1 0,1 0,-1 0,1 0,0 0,2 1,0 1,-2 4,-2 0,0 0,0 0,-1 0,4-6,0 0,0 6,-2 0,-1 0,1 0,-1 0,1 0,1 0,2-6,-1 0,-1 0,0 0,-4 3,0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356 994,'1'3,"0"0,0 0,-1 0,1 0,-1 0,0 0,0 0,0 1,0-1,0 0,0 0,3-5,-2-1,0 0,0 0,0 0,0 0,0 0,0 0,0 0,-1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382 968,'3'0,"-3"3,0 0,0 0,1 0,2-4,-1-2,-1 6,-2 0,0 0,-1 1,1-1,-1 0,0 0,1 0,-2-1,1 1,-1-1,0-1,1-4</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372 989,'2'-3,"1"3,0 1,0 0,0 1,0-1,0 1,0-1,0 1,0-1,0 1,0-2,0 1,0 0,0 0,0-1,-6 1,0-1,0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385 1004,'-1'3,"2"0,-1 0,1 0,-1 1,1-1,-1 0,0 0,0 0,-1-6,1 0,0 0,-1 0,1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389 1009,'3'-2,"0"1,-2 4,-1 0,-1 0,-1 0,1 0,-1 0,5-5,0 0,0-1,0 1,0 0,-6 2</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219 1257,'3'0,"-2"3,0 0,-1 0,1 0,-1 0,0 0,0 0,-1-6,1 0,-1 0,0 0,2 0,2 3,0 1,-2 2,0 0,-2 0,1 0,-1 0,1-6,1 0,0 0,1 0,-1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236 1258,'1'-3,"2"5,-3 1,0 0,0 0,0 0,0 0,0 0,0-6,0 0,0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241 1255,'3'-1,"0"1,0 2,-3 1,-1 0,-1 0,1 0,-1 0,5-5,-1-1,0 0,-5 6,0-1,0 0,-1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313 821,'1'3,"0"0,-1 0,0 0,-1 0,0 0,0 0,0 0,4-1,0-3,0 1,-4 3,-1 0,0 0,0 0,1 0,-2 0,1 0,5-3,0-2,0 0,0 0,0 0,0 0,-3-1,-1 0,4 5,-2 1,0 0,0 0,0 0,0 0,0 0,-4-4,1-2,0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223 1289,'-2'3,"5"-1,0-4,0-1,0 0,0 0,0 0,-6 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230 1278,'1'3,"0"0,-1 0,0 1,-1-1,0 0,0 0,-1 0,0 0,-1-1,0-1,0-1,0-1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226 1289,'3'0,"3"1,-3 1,-1 1,0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242 1274,'4'1,"-1"2,0-1,-2 1,-4-1,0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222 1305,'0'3,"2"0,-1 0,-1 0,0 0,0 0,0-6,1 0,0 0,-1 0,2 0,0 0,1 2,-3 4,0 0,-1 0,1 0,-1 0,1-6,1 0,0 0,0 0,0 0,1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243 1296,'3'0,"-1"3,-2 0,0 0,0 0,-1 0,1-6,1 0,0 0,0 0,1 0,1 1,-2 5,0 0,-2 0,1 0,0 0,-1 0,3-6,-1 0,1 0,-1 0,0 0,0 0,0 0,0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272 1270,'1'3,"-2"0,-1 0,0 0,-1-1,6-3,0 2,-2 2,0 0,0 0,-1 0,0 0,0 0,-1 0,1 0,-1 0,1-6,0 0,0 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287 1264,'3'0,"-3"3,1 0,-1 0,1 0,2-4,0-1,0 1,0-1,-3 5,-2 0,0 0,0 1,-1-1,1 0,0 0,-1 1,1-1,0 0,0 0,5-4,0 0,0-1,1-1,-1 1,0 0,0 0,0 1,0 0,0 0,-5-2</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298 1253,'-1'3,"2"0,-1 0,1 0,0 1,-1 1,0 0,1 0,-1-2,0 0,0 2,-1-2,1 0,0 2,0-1,0 0,0-1,0 0,0 0,-1 0,1 0,-3-6</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815 603,'3'2,"-2"1,-1 0,-1 0,0 0,0 0,0 0,4-3,0-2,0 1,0 0,0 0,-6 3,1 1,-1-1,0 1,0 0,0-1,1 1,-1-1,0 1,6-4,0 0,0 0,0 0,0-1,0 0,0 1,0-1,0 1,-6-2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258 1087,'-1'3,"-2"-1,1 1,-1-2,0 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827 605,'-1'3,"1"0,-1 0,0 0,-1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820 628,'0'5,"-1"-2,0 0,0 0,0 0,0 0,0 0,-1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822 636,'2'3,"-2"0,-1 0,1 0,-1 0,4-2,0-2,0 0,0-1,0 1,0-1,-6 0,1-1,-1 1,0-1,1 0,-1 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791 617,'3'2,"0"-2</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793 632,'3'1,"-2"2,-1 0,0 0,-1 0,0 0,1 0,3-1,0-2,0 1,-2 2,-4 0,0 0,0-1,0 0,0-1,0 0,0 0,4-4,2 2,0 0,0 0,0 0,1 0,0 0,0 1,-1-1,1 1,-1 0,0-1,0 1,0 0,0 0,0 0,0 0,0 1,-3-4</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851 622,'3'2,"0"-2,0-1,0 1,-3-3,-3 1,2-1,0 0,1 0,0 6,1 0,-1 0,1 0,-1 0,0 1,0-1,1 0,-1 0,0 0,0 0,0 1,-1-1,1 0,-3-5,0-1,0 0,0 0,3 0,3 1,0-1,0 0,0 0,0 0,-1 0,0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877 605,'3'-3,"-1"6,-3 0,1 0,-2 0,1 0,-1 0,0 0,0 0,-1 0,0-2,0 0,0-3</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866 616,'5'1,"-2"2,0-1,0 1,0-2,0 2,0-2,0 0,0 0,0 0,-6-2,0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874 633,'-2'3,"5"-2,0-1,0 0,0-1,-6 2,0 1,0 0,0 0,0 1,0 0,6-2,0-2,0 0,0 0,0-1,0 0,0 1,0 0,-6-1,0 1,0-2</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877 627,'1'3,"0"0,-1 0,0 1,1 0,-1 0,0 0,0 1,0-1,-1 0,1-1,0 0,0 0,-1 0,1 0,-2-6,2 0,-2 0,2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239 1109,'3'1,"0"-2,0 1,0-1,0 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909 598,'4'1,"-1"2,-2 0,-3 0,-1-1,0-1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901 608,'2'3,"-1"0,0 0,-1 0,1 0,2-3,0-2,0 0,0 0,0 0,0 0,-6 3,0 1,0 0,0-1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907 623,'2'3,"0"0,-3 0,1 0,-1 0,4-1,0-2,-5 3,-1-1,0 1,0-1,0 0,0-1,6-1,0-1,0-1,1 0,0 0,0 0,-1 0,0 1,0 0,-6 0,0 1,0-2,1-1,1 0,2 6,-1 0,0 0,-1 1,0 0,0-1,0 1,-1-1,0 0,0 0,-1-1,0-2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907 653,'3'-1,"5"3,-5-1,0 1,-1 1,-1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936 625,'3'3,"-3"0,0 0,-1 0,0 0,-1 0,-1 0,0-3,3-3,0 0,3 1,0 2,-1 3,-2 0,0 0,-1 0,0 0,3-6,-1 0,1 0,-1-1,1 1,-1 0,0 0,0-1,0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950 617,'3'1,"-3"2,1 0,-1 0,0 1,0-1,0 0,0 0,0 1,-1-1,1 0,0-6,1 0,0 0,0 0,-1 0,2 0,-1 0,1 0,1 1,-2 5,-2 0,0 0,0 0,0 0,-1 0,0 0,-1-2,2-4,2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958 632,'2'3,"-2"0,-1 0,-1 0,1 1,-1-1,-1 0,0 0,2-6</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956 644,'2'5,"-3"-2,1 0,0 0,3-1,0-1,0-2,0 0,0-1,0 0,0 0,-2-1,-3 0,-1 0,0 0,-1-1,2 1,0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987 628,'1'3,"0"0,-1 0,1 1,-1 0,0-1,0 0,0 1,0-1,0 0,0-6,0 0,0 0,0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994 633,'3'0,"0"-1,0 1,0-1,0 1,0-1,0 0,0 1,0 0,0 1,-1 2,-2 0,0 0,-1 1,1-1,-1 0,0 0,0 0,0 1,0-1,0 0,-2-2,0-4,2 0,-1-1,1 1,-1 0,1-1,0 1,-1-1,1 0,0 1,1-1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254 1100,'0'3,"0"0,0 0,0 0,0 0,-1 0,1 1,0-1,-1 0,1 1,0-1,-1 0,1 0,0 0,-2-6</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1000 624,'0'-3,"1"-2,2 7,-3 1,1 0,-1 0,0 0,0 0,-1 0,1 0,-1 0,0 0,0 0,-1 0,-1-1,1-5</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999 644,'8'-2,"-5"3,0 0,0 2,-2 0,-4-6</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1038 595,'3'1,"0"2,0-1,-6 1,0-2,0 0,5-4,1 1,-1 5,-2 0,0 0,0 0,-1 0,1 0,-1 0,1-6,1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1051 610,'3'2,"-3"1,-1 0,0 0,-2 0,0 0,1 0,-1-1,0 1,0-2,6-2,0-1,1 0,0 0,0 0,-1 1,0-1,0 1,-4 4,-2-1,0-1,0 1</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1044 633,'1'3,"-1"0,1 0,-1 0,0 1,0-1,-1 0,0 0,1-6,1 0,0 0,0 0,1 0,1 3,-3 3,0 0,0 0,-1 0,0 0,2-6,0 0,1-1,-1 1,0-1,0 1,-1 0,1 0,-1 0,1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1067 612,'4'0,"-1"1,-2 2,-1 0,-1 0,1 0,-1 0,2 0,2-3,0-1,0 0,-4 4,-1 0,-1 0,0-1,0 1,0-3,1-3,1 0,0 0,1 0,0 0,0 0,0 0,0 0,3 6,-3 0,1 0,-1 1,0-1,0 2,0-2,0 0,0 2,0-2,0 0,-1 0,1 1,0-1,-1 1,1-1,0 0,0 0,-1-6,1 0,0 0,0-1,-1 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1100 603,'2'4,"0"-1,1-1,-6 0,0-2</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1090 614,'1'3,"-1"0,1 0,-1 0,3-3,-1-3,1 1,0 0,0 0,0 1,0 0,0 0,0 1,-4 3,-2-1,0 0,0-1,0 1,0-2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1100 624,'0'3,"0"0,1 0,-1 0,1 0,-1 0,0 0,0 0,-1-6,1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1104 636,'5'-3,"-2"2,0 0,0 1,-2 3,-1 0,0 0,-1 0,0 0,-1 0,-1-2,0-1,0-3,1 0,1 0,4 0,0 1,0 1,-2 4,-2 0,-1 0,0 0,-1 0,3-6,1 0,-1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250 1114,'-2'3,"1"0,0 0,-1 0,-1 0,0-1,2-5,2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1111 625,'2'3,"-2"0,1 1,-1-1,0 1,0-1,0 1,0 0,0 0,0 0,-1 0,1-1,0 0,0 0,0-6,0 0,0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1134 615,'3'3,"0"-1,0-1,-6 1,0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1134 632,'3'3,"-1"0,-1 0,-1 0,0 0,-1 0,1-6,1 0,1 0,1 0,0 0,0 2,1-2,0 1,-1 1,0 0,0 1,0 0,0 1,-6 1,0-2,0-3,1 0,1 0,1 0,-1 0,2 6,-1 0,0 0,0 1,1 0,-2 0,1 1,0-1,0 0,-1 0,1-1,0 0,-1 0,-1-6,2 0,-1-1</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1206 602,'0'3,"-2"0,0 0,0 0,-1-1,1 1,-1-2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1203 612,'1'3,"-1"0,-1 0,-1 0,5-4,0 0,-2 4,-4-1,1 1,0 0,-1-1,6-1,0-3,0 0,0 2,0-1,-2 4,-4-1,0 0,0-1,0 0,0-2,6 4,-3 0,1 0,-1 0,0 0,-1 0,0 0,-2-5,1-1,1 0,-1 0,1 0,0 0,-1 0,2 0,0 6,0 1,1-1,-1 0,0 0,0 0,-1 0,1 0,-1-6,2 0,-1 0,1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1195 646,'7'-1,"-4"1,0 1,0 0,0 1,-1 1,-1 0,-4-4</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1231 610,'1'3,"0"0,-2 0,1 0,-1 0,-1 0,5-2,-1 2,-5 0,1 0,-1-1,6-5,0 4,-2 2,-1 0,0 0,-1 0,0 0,0 0,3-6,-1 0,1 0,-1 0,0 0,0 0,-1 0,1-1,-1 1,1 0,-1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1248 606,'3'-1,"-1"4,0 0,0 0,-5-1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1248 620,'0'3,"3"-3,0-1,0 0,-3 4,-2 0,0 0,0 0,1 0,4-2,0-4,0 1,0 2,-5 3,0 0,-1 0,0-1,0 0,0-1,0-2,3-2,3 6,-3 0,0 0,0 0,-1 0,1 0,-2 0,2-6,0 0,1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1252 641,'3'1,"-3"2,-1 0,1 0,0 0,0 0,1 0,2-3,0 0,0 0,0-2,0 1,0-1,0-1,-3 0,-3 0,0 0,0 0,1 0,2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247 1116,'3'0,"0"0,2 2,-2 1,-1 0,1-1,-2-5,-1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1292 610,'-3'2,"0"-1,0-2,5 4,-1 1,0 0,-1-1,0 1,0 0,0 0,0 0,-1 0,1-1,0 0,-1 0,1 0,0-6,0 0,0 0,0 0,0 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1291 629,'4'-2,"-1"1,0 2,-2 2,0 1,-1-1,0 0,0 0,-1 0,1 0,0 0,0 0,0 0,-2-6,-1 0,1 0,0 0,0 0,0 0,3 0,2 2,0 0,0 2,-4 2,0 0,0 0,-1 0,0 0,4-6,0 0,0 0,-1-1,0 1,1 0,-2 0,2-1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1310 615,'4'-3,"-2"6,-1 0,0 0,0 0,0 0,2-2,0-1,0-1,-2 4,-2 0,0 0,0 0,0 0,0 0,-1 0,0 0,0 0,-1-2,0-3,2-1,0 0,1 0,0 0,3 1,0 3,0 0,-1 2</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1344 604,'3'4,"-3"-1,1 0,-2 0,0 0,-1 0,-1 0,6-3,-2 3,-4 0,1 0,-1-1,1 1,4-6,1 2,0 2,-2 2,0 0,-1 0,0 0,-1 0,1 0,-1 0,3-6,-1 0,0 0,0 0,0 0,0-1,1 1,-1 0,0 0,1-1,1 1,0 1,0 0,0 0,0 1,0 0,0 1,-6 1,0-3</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1367 603,'0'-3,"2"6,-2 0,0 1,0-1,0 0,0 0,0 0,0 0,-1 0,-2-1,0-1,0 0,6-2,0 1,0-1,0 0,0 0,0 0,0 0,-6 1,0 2</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1367 631,'-1'4,"2"-1,-1 0,-1 0,1 0,0 0,-1 0,0 0,1-6,1 0,1 0,0 0,1 3,-3 3,1 0,-2 0,0 0,2-6,1 0,-1 0,0 0,1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1388 619,'3'2,"0"-2,0 1,0-2,0 0,0-1,-6 0,0 0,0 0,2-1,0 0,2 6,0 1,-1-1,0 0,0 1,0 0,0-1,0 1,0 1,0-1,-1 0,1 0,0-1,-1 0,1 0,-1 0,0-6,1 0,0 0,0 0,-1 0,2-1,-1 1,0 0,0 0,1 0,0 0,-2 6,0 0,-1 0,1 0,0 0,-1 0,1 0,4-6,-1 0,0 0,0 0,0 0,0 0,0 0,0 0,0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1417 607,'3'-1,"0"3,-3 1,0 0,0 0,0 0,0 0,1 0,2-1,0-4,0 1,0-1,0 2,-2 3,-1 0,0 1,0 0,0-1,-1 0,1 0,0 0,-1 0,1 0,-1 0,-2-1,0-4,1-1,-1 0,1-1,0 0,1 1,0-1,0 1,1 0,-1 6,0 0,0 0,1 0,-1 0,1 0,3-6,-1 0,-1 0,1 0,1 3,-3 3,1 0,-1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789 916,'4'3,"-1"-2,0 1,-5 1,-1-3,0 0,0-1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779 922,'1'3,"0"0,0 0,-1 0,1 0,-1 0,-1 0,2-6,1 0,1 1,0 0,0 1,0 0,0 0,0 1,0 0,0 1,-5 2,-1-2,0 1,0 0,0-1,0-1,0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273 1094,'1'3,"0"0,-1 0,1 0,-2 0,1 0,-1-6,1 0,1 0,0 0,0 0,1 0,1 3,-3 3,-1 0,0 0,-1 0,0 0,5-5,-1-1,1 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785 940,'1'3,"1"0,-1 0,-1 0,-1 0,0 0,1 0,3-1,0-2,-3 3,-3-1,0 1,0-1,0-1,0 1,0 0,0 0,6-3,1-1,-1 1,1-1,-1 1,0-1,0 1,0 0,0 0,0 0,0 0,-1-2,-5 0,0 1,1-1,-1 0,1 0,1 6,1 2,0-1,0-1,-1 0,0 0,1 0,-1 0,-1 0,0 1,1-1,-1 0,-1 0,0-3,0-3,3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786 976,'4'0,"-1"1,4 2,-4 0,0 0,-2 0,0 0,-1 0,-1-6,0 0,1 0,-1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816 952,'4'3,"-3"0,0 0,-1 0,-1 0,0 0,0 0,-2-1,0-1,1-4,3 0,1 0,1 2,0 4,-3 0,0 0,0 0,-1 0,1 0,1-6,1 0,-1 0,0 0,0-1,0 0,0 1,-1 0,1 0,0 0,0 0,-1 0,2 0,1 2,-2 4,-1 0,1 0,-1 0,0 0,0 0,0 1,-1-1,1 0,0-6,1 0,-1 0,1 0,0 0,0 0,0 0,1 0,0 6,-2 0,0 0,-1 0,0 0,0 0,0 0,-2-1,3-5,0 0,1 0,-1 6,-1 0,0 0,0 0,0 0,-1 0,0 0,-1-1,4-5,1 0,0 0,1 1,-1 5,-1 0,-2 0,1 0,1 0,2-1,0-3,0 1,0-2,0 0,0 0,0 0,-5-1,-1 1,1-1,0 0,1 0,0 0,0-1,0 1,1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865 939,'3'2,"0"1,0-1,-3 1,-3-1,0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864 958,'1'3,"1"0,-1 0,-1 0,-1 0,1 0,0-6,2 0,1 0,0 0,0 1,1 0,-1 0,0 0,0 1,0 1,-6 0,0-3,2 0,0 0,0 0,3 6,-2 1,1-1,0 2,-1-1,1-1,-1 2,0 0,0 0,0-2,0 1,-1-1,1 1,0-1,0 0,-1 0,-1-6,2 0,-1-1,0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906 932,'4'1,"-4"2,0 0,-1 0,0 0,4-6,0 0,-1 0,1 1,-6 2,0 3,5 0,1 0,0-1,-1 1,-3-6,0 0,1 0,-1 0,2 0,0 0,2 1,0 2,0 0,-5 3,-1-2,0 0,1 2,1 0,1 0,0 0,0 0,0 0,0 0,1 0,-1 0,0 0,0 0,-1 0,1-6,0 0,1-1,-1 1,1 0,0 0,0 0,2 1,-1 5,-2 0,-1 0,0 0,-2 0,0-2,1-4,3 0,-1 0,2 0,1 0,-2 6,-2 0,0 0,0 0,4-4,0-1,-4 5,-1 0,5-3,0-1,-6 4,0 0,0-1,0 0,0 0,0-1,0 1,0 0,0-1,6 0,1-2,-1 0,1-1,0 1,-1 0,1 0,-1 0,0 1,0-1,0 1,-5 3,-1-3,0 0,0 0,-1-1,1-1,0 1,0-1,2 5,2 0,0 0,0 0,0 0,0-6,-1 0,1 0,0 0,0 0,0 0,2 1,-2 5,0 0,0 0,-1 0,1 2,-1-1,0 0,0 0,0 0,-1 0,1-1,-1 0,1 0,-1 0,1-6,-1 0,1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953 953,'4'0,"-1"0,0 0,0 0,0 0,0 0,-5-3,-1 1,2-1,0 0,1 6,1 0,0 1,-1 0,1 0,-1 0,0-1,1 2,-1-1,0-1,0 1,0-1,-1 1,1 0,0-1,0 0,0 0,-1-6,0 0,1-1,-1 1,1 0,0-1,0 1,0 0,1 0,-1 0,0 0,-2 6,0 0,1 0,-1 0,1 0,0 0,0 0,0 0,4-4,-1-2,0 0,0 0,0 0,0-1,0 1,0 0,0 0,0 0,-1 0,1 0,0 0,-1 0,1 6,-2 0,0 0,-1 1,1 0,-1-1,1 0,-1 0,2-6,0 0,0 0,0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989 958,'3'0,"-1"3,-2 0,0 0,-1 1,1-1,0 0,0 0,0 0,3 0,0-3,0-1,0-1,0-1,0 1,-1-1,1 1,-2-1,-3 0,-1 2,0-1,0 0,0 0,0-1,0 0,2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1026 935,'4'1,"-3"2,-1 0,-2 0,1 0,-1 0,1 0,4-2,0-1,-4 3,-1 0,0 0,0 0,-1 0,6-5,0 2,-1 3,-2 0,-1 0,0 0,0 0,0 0,0 0,-1 0,5-6,-1 0,-1 0,1-1,0 1,0-1,-1 1,1-1,0 1,-1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1044 952,'2'-3,"1"3,-2 3,-1 0,0 0,0 0,0 1,0-1,0 0,0 0,-1 0,1 0,-1-6,2-1,-1 0,0 1,1 0,-1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280 1117,'8'8,"-8"-5,-1 0,1 0,-2 0,-1-4,1-2,-1 0,2 0,3 0,1 2,0 0,0 1,-1 3,-5 1,1-1,-1-1,-1 1,1 0,6-2,0-3,0 1,0-1,0 2,0-1,-6 2</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1054 952,'2'-3,"1"2,0 4,-3 0,0 1,1-1,-1 0,-1 1,1 0,0 0,0-1,-1 1,1-1,0 0,0 0,-2-6,1 0,0 0,0 0,0 0,0 0,0 0,0 0,1 0,1 0,2 2,0 0,-3 4,-2 0,0 0,0 0,5-3,0-2,-4 5,-2-1,0 0,0 0,1 1,-1-1,6 0,0-3,0 0,0 0,0 0,0 1,0-1,0 1,0 1,0 0,-3 2,-3-2,0-2,0-1,0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1077 944,'0'3,"-1"0,-2 0,0 0,6-2,0 2,-2 0,0 0,-1 0,1 0,-1 1,0-1,-1 0,1 0,0 0,-1 0,1-6,0 0,1 0,-1 0,0 0,0-1,1 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1091 948,'3'-3,"-2"6,-1 0,0 0,0 0,1 0,1 0,1-3,0-1,0 0,-1-2,-5 5,0 1,1 0,-1 0,0 0,0 0,2 0,0 0,4-3,0-1,0-1,1 0,-1 0,0 0,0 1,-2-2,-4 1,1-1,1 0,0-1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1104 945,'0'-3,"2"6,-2 1,0 0,0 1,1 0,-1 0,0-2,0 2,0-2,0 2,0 0,0-1,0-1,0 0,1 0,-1 0,0 0,-1-6,0-1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1124 943,'-1'3,"-1"0,-1-1,5 1,-1 0,0 1,0 0,-1-1,0 1,0-1,0 0,-1 0,1 0,0-6,0 0,0 0,0 0,-1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1124 960,'3'1,"0"-1,0-1,-1 4,-1 0,-1 0,-1 0,1 0,0 1,-1-1,1 0,0 0,-3-3,2-3,-1 0,1 0,-1 0,3 0,2 2,0-1,-1 5,-3 0,0 0,-1 0,0 0,5-5,-1-1,-1 0,1 0,-1 0,-1 0,0 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1143 950,'5'-4,"-2"3,-1 4,-1 0,-1 0,0 0,0 0,0 0,3-3,0-2,-1 5,-2 0,-1 0,1 0,-1 0,0 0,-1 0,1 0,-1 0,-1-2,2-4,-1-1,2 1,-1 0,1 0,1 0,2 4,0 0,0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1176 941,'3'2,"0"-1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1182 953,'1'3,"-1"5,0-5,0 0,0 0,-1 1,1-1,-1 0,0 0,2-6,0 0,-1-1,1 1,0-1</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1198 946,'5'-1,"-2"0,0 0,0 1,0 1,-3 2,1 1,-1 0,0-1,0 1,0 2,-1-2,1 0,0 0,0-1,0 0,0 0,0 0,-3-3,1-3,0 0,-1 0,1 0,0 0,0 0,-1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304 1078,'2'3,"1"0,-1 0,1 0,-6-3,0 0,0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1245 939,'0'3,"-2"0,-1 0,0 0,0-1,1 1,5-3,0 0,0 0,0-1,0 0,0 1,0-1,-6 0,0-1,1-1,3 6,-1 1,1-1,-1 1,0 0,0 0,0 0,0 0,0 0,-1-1,1 0,-1 0,1 0,-1-6,0 0,1 0,-1 0,1 0,-1 0,1-1,0 1,0 0,0 0,1 0,-4 6,2 0,0 0,-1 0,1 0,0 0,-1 0,1 0,4-5,-1-1,0 0,0 0,1-1,-1 1,0 0,0 0,0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1257 951,'2'3,"-1"0,-1 0,0 0,0 0,-1 0,1 0,0-6,2 0,-1 0,1 0,1 0,0 2,-2 4,-1 0,0 0,-1 1,0-1,1 0,-1 0,3-6,-1 0,1 0,-1 0,1 0,-1 0,1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1292 937,'0'3,"-3"0,0 0,0-1,4 1,0 0,0 1,-1-1,1 1,-1-1,0 1,0 0,0-1,-1 0,1 0,-1 1,0-1,2-6,0 0,-1 0,1 0,0 0,-1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1314 940,'-3'2,"0"0,0 1,1 0,-1-1,5 1,-1 0,-1 0,0 1,0 0,0-1,0 1,-1-1,1 1,0-1,0 0,3-4,-1-2,0 0,0 0,-1 0,0 0,0 0,-1 0,-2 0,-1 2,2-2,4 2,0-1,0 0,-1-1,1 0,-6 1,1 5,2 0,1 0,0 1,0-1,0 1,1-1,0 0,1 0,0-1,0 0,0-2,-3-3,-2 0,-1 0,0 2,0 0,0 0,0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1314 970,'0'3,"1"0,0 0,0 0,0 0,0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1347 942,'3'0,"-3"3,-1 0,-1 0,0 0,-1 0,6-3,0-2,0 2,-3 3,-2 0,0 0,0 0,-1-1,0 1,6-5,0 0,0 1,0 3,-3 1,-1 1,1-1,-1 0,-1 0,1 0,0 0,3-6,0 0,0 0,-1 0,1 0,0 0,-1 0,0 0,-1 0,0 0,1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1370 942,'3'1,"-1"2,-1 0,-1 0,-1 0,1 0,0 0,3-1,0-4,0 0,-2 5,-3 0,0 0,0 0,0 0,-1-1,1 1,-1-2,0 0,1-4,1 0,1 0,-1 0,1 0,0 0,1 0,0 0,2 3,-3 3,0 0,-1 1,0-1,1 0,-2 0,1 0,-1 0,-1-2,1-4,2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1360 967,'7'3,"-4"0,0 1,0-1,-1 0,0 0,-1 0,1 0,0 0,-4-6,1 0,-1 0,1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1395 955,'2'3,"-1"0,0 0,0 0,0 0,-1 0,0 0,-1-6,1 0,0 0,0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1401 962,'2'-3,"1"2,0 1,0-1,0 0,0 1,0 0,0 0,-1 3,-3 0,0 0,-1 0,0 0,-1-1,0 0,0-2,2-3,1 0,0 0,1 0,2 0,-1 6,-2 0,-2 0,0 0,-1-1,2-5,1 0,0 0,0 0,0-1,0 0,1 1,0 0,-1 0,2 6,-2 0,1 0,-1 1,0-1,-1 0,1 0,0 0,-1 1,1-1,0 0,1 0,0 0,2-2,0 0,0-2,0 0,0 1,0-2,0 0,0 0,-6-1,0 2,0 0,0-2,1 0,0 0,1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258 812,'1'3,"0"0,0 0,0 0,0 0,0 0,-1-6,-1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299 1092,'3'2,"4"-3,-4 1,0-2,0 1,-7 3,1-1,1 2,1 0,1 0,-1 0,1 1,-1 0,1-1,-1 1,0-1,0 1,0 0,1-1,-1 1,0 0,-1 0,1 0,0-1,0 0,1 0,-2-6,2-1,0 1,0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1442 947,'2'3,"-2"0,1 0,-1 0,0 0,0-6,0 0,1 0,0 0,1 0,0 6,-2 0,-1 0,0 0,-1 0,1 0,2-6,-4 4,4 2,-1 0,1 1,-1-1,0 0,0 0,0 0,-1 0,0 0,0-6,0 0,1 0,-1 0,0 0,1 0,-1 0,1 6,1 1,-1-1,0 0,0 0,0 0,0 0,0 0,1 0,1-6,0 0,-1 0,0-1,0 1,0 0,0-1,0 0,0 0,0 1,1-1,-1 0,0 1,1 0,0-1,0 1,1 1,-2 5,1 0,0 0,1-3,-3 3,-2 0,-1 0,0 0,0-1,0 0,0-1,0 0,0-3,2-1,1 0,1 0,2 2,0 2,0 0,0 0,0 1,1 0,-1 1,0-1,1 1,-1 0,0-1,0 0,-6-3,0 0,0 0,0 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1468 975,'-1'3,"2"0,-1 0,0 0,0 0,-1 0,2-6,0 0,0 0,1 0,1 2,-2 4,-1 0,0 0,0 0,-1 0,2-6,1 0,-2 0,1 0,0 0,-1 0,1-1,-1 1,1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777 1253,'5'5,"-2"-4,0 0,0-1,0-1,0 1,0-1,-6 2,0 0,0 0,-1 1,1 0,-1 1,1-1,0 0,0 1,1 0,1 0,1 0,3-3,1 0,-1-1,0-1,1 0,-1 0,0 0,0 0,-6 2,0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776 1276,'2'6,"-2"-3,1 0,0 0,-1 0,1-6,-1 0,0-1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785 1271,'3'0,"-1"3,-1 0,0 0,0 1,-1 0,1 0,-1 0,0-1,0 1,0 0,0 0,0 0,-1-1,1 0,-1 0,1-6,0 0,-1 0,1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810 1262,'3'1,"0"1,-1 1,1-1,0-1,0-3,-1-1,-1 0,0 0,-2 0,0 0,-2 1,0 5,3 0,-1 0,1 0,0 1,0-1,-1 1,1 0,-1 0,0 0,1 0,-1 0,0 0,0 0,0-1,1-6,1 0,0 0,0 0,2-1,-1 1,1 0,0 1,0 1,-2 4,-1 0,-1 0,-1 1,0-1,0 0,0 0,-1-1,0-1,0-1,0-2</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817 1296,'10'-1,"-7"1,1 1,-1 1,0-1,0 1,0 0,-1 1,-4-6,1 0,-1 0,1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838 1255,'2'-3,"1"4,-1 2,0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868 1248,'-3'1,"2"2,-2 0,1 0,-1 0,0 0,1 0,5-3,0 0,0-2,1 1,-1-1,0 0,0 1,0-1,-6 1,0-1,0 0,4 5,0 0,0 1,0-1,-1 1,0 0,1-1,-1 1,0 0,0 0,-1 0,1-1,0 0,0 0,-1-6,1-1,-1 0,1 1,-1 0,1 0,-1-1,1 1,0-1,0 1,-1 6,0 1,0 0,0-1,0 0,0 0,-1 1,1-1,3-6,-1 0,1-1,0 1,1 0,-2 0,1 0,0 0,0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882 1258,'3'1,"-2"2,0 0,-1 0,1 0,-2 0,1 0,-1 0,2-6,-1 0,1 0,0 0,1 0,1 3,-2 3,0 0,-1 0,0 0,0 0,0 0,1-6,-1 0,1 0,0-1,0 1,0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317 1104,'3'0,"1"0,-3 3,-3 0,-1 0,6-2,0-2,-3 4,-2 0,-1-1,0 0,0 1,0-1,6-3,0-1,0 0,0 0,0 0,0 0,0 1,0 0,0 0,-4 4,-1 0,-1 0,0-1,0 0,0-1,4 2,0 0,-1 0,0 0,0 0,-1 0,0 0,-2-3,1-3,0 0,0 0,0 0,0-1,-1 1,2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911 1251,'1'6,"0"-3,-1 0,1 0,1 0,1-4,0 0,0-1,-6 5,1 0,-1 0,1 0,5-1,0-4,0-1,0 1,-5 5,-1 0,1 0,1 0,-2 0,1 0,1 0,-1 0,0 0,5-3,0-2,0-1,0 2,0-2,0 1,0 1,-1 4,-3 0,-1 0,-1 0,1 0,-1-1,0-1,0-4,2 0,1 0,0-1,1 1,0 0,2 2,-2 4,0 0,0 0,-1 0,1 0,-1 0,3-6,-2 0,0 0,0-1,0 1,0 0,0 0,1 0,-1 0,1 0,1 4,-2 2,-1 0,0 1,1-1,-1 0,2-6,-2 0,0 0,1-1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946 1271,'0'-3,"1"-2,0 2,1 6,-1 0,-1 0,1 1,-1 0,0-1,1 1,-1-1,0 0,0 2,0 0,0 0,0-1,0-1,0 0,0 0,-1-6,0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978 1255,'4'1,"-3"2,0 0,1 0,-1 0,2-3,0-2,0 0,-6 4,1 1,0 0,-1 0,1 0,0 0,0 0,5-3,1-3,-1 1,0-1,0 0,-1 0,1 1,-2-1,-4 2,0 0,0-1,1-1</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988 1251,'0'-3,"1"6,0 0,0 0,-1 0,1 0,-1 0,0 0,0 0,-1 0,0 0,-1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985 1283,'3'3,"-2"0,0 0,-1 0,0 0,0 0,0 0,-1 0,1-6,1 0,0 0,0-1,0 1,2 0,0 2,-3 4,-1 0,0 0,0 0,0 0,1 0,2-6,-1 0,0 0,0 0,1 0,-1 0,-1 0,-3 2,0 0,0 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966 1263,'3'0,"0"1,0 0,-4 2</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969 1279,'0'3,"3"-2,-2 2,-1 0,1 0,0 0,2-2,0-1,-6 3,0-1,0 0,0 0,0 0,0-1,0 0,0 1,6-2,0-1,0 1,1-1,-1 1,0-1,1 1,0-1,0 0,0 1,0-1,-1 1,0 0,0 0,0 0,0 1,0 0,-4 2,-2-2,0-2,0-1,0 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1040 1247,'1'-3,"2"4,-1 2,-1 0,-1 0,0 0,0 0,-1-6,1 0,0 0,1 0,0 0,1 0,0 6,-2 0,0 0,-1 0,-2 0,0-1,1-5,2 0,1 0,0 0,2 1,-3 5,-1 0,-1 0,5-3,0-2,-5 5,-1-1,1 1,-1-1,0-1,0 1,0-1,0 0,0 0,6-1,0-1,0 1,1-2,-1 2,0-1,1 0,0 0,-1 0,0 0,-5 4,-1-1,0-1,0 0,0 1,0-2,0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1030 1271,'-1'3,"3"2,-1-2,0 0,0 0,-1 0,1 0,0 0,-1-6,1 0,-1-1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1039 1276,'3'1,"-2"2,0 0,-1 0,1 0,-1 1,1 0,-1 0,0 0,1-1,-2 1,1-1,0 0,0 0,-1 0,-2-6,2 0,0 0,0 0,0 0,0 0,0-1,0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197 1414,'10'5,"-7"-4,3-3,-5-1,-4 2,1-2,2 6,1 0,-1 0,0 1,0-1,0 34,-2-40,0 0,0 0,-1 0,1 0,0 0,0 0,2 0,3 2,0 1,0-1,0 0,0 0,0-1,0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1035 1282,'1'-3,"0"0,-2 6,0 0,0 0,1-6,2 0,1 4,-2 2,-2 0,0 0,0 0,0 0,-1 0,1 0,3-6,0-1,1 1,-2 0,2 1,0-1,0 1,0 1,0 0,0 2,-3 2,0 0,-2 1,0-1,1 0,-2 0,1 0,-1-1,0-2,0-3,2 0,2 0,0 0,2 1,0 2,0 0,0 1,0 0,1 0,-1 2,0 0,0-1,-1 1,-1 0,-4-2,1-4,0 0,0-1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1085 1238,'3'1,"0"1,0 0,0 0,0 0,-6 0,0-2,0 1,0 0,0 0,0 1,1 1,5-2,0-1,0-1,0 0,0 0,-1-2,-5 2,1 4,1 0,0 0,1 1,-1-1,1 1,-1-1,0 1,0 1,1-1,-2 0,1 0,0-1,0 0,0 0,-1 0,0 0,1-6,1 0,1-1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1100 1271,'3'-2,"-4"5,-1 0,-1 0,0-1,6-4,-1 5,-1 0,-1 0,0 0,0 0,0 0,0 0,-1 0,1 0,1 0,2-5,-2-1,1 0,-1 0,-1 0,1 0,-1 0,0 0,0 0,-2 0,2 6,2 0,-1 0,1 0,0 0,1-1,0-1,0-1,0-1,-3-2,-3 2,0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1110 1297,'1'3,"0"0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1140 1250,'3'-1,"0"0,0 1,-1 3,-3 0,-1 0,0 0,-1 0,0 0,0-3,1-3,1 0,1 0,0 0,0 0,0 0,2 6,-1 0,-1 0,1 0,-1 1,0 0,1 0,-2-1,1 2,0-1,-1-1,0 2,0 0,0-1,0 0,0 0,1-1,-2 0,1 0,-2-5,3-1,0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1138 1282,'7'-3,"-4"2,0 1,0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1148 1282,'0'3,"3"-3,0-1,-4 4,-1 0,-1 0,2 0,0 0,4-3,0-1,0-1,-1-1,-5 5,0 0,0 1,0 0,1 0,5-3,0-2,0 0,0 0,0 0,-2-1,-1 0,3 5,-2 1,1 0,-2 0,1 0,0 0,-2-6,0 0,0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1188 1267,'-3'-1,"0"2,0-1,3-3,3 4,-2 2,0 1,-1-1,1 0,-1 0,0 1,0 0,-1-1,1 0,-1 0,1 0,-1 0,1-6,1 0,-1 0,0-1,1 0,-1 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1187 1277,'4'-1,"-1"-1,0 4,-3 1,0 0,0 0,0 1,0-1,0 0,-1 0,1 0,1 0,-1 0,-2-6,0 0,0 0,0 0,0 0,0 0,5 1,0 0,0 0,-2 5,-2 0,0 0,0 0,-1 0,1 0,2-6,1 0,-1 0,1 0,-1 0,1 0,-1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1207 1258,'4'-2,"-1"4,-2 1,0 0,0 0,0 0,2-1,0-3,-2 4,-2 0,0 0,0 1,0-1,0 0,-1 0,-1 0,0-2,0-4,1 0,1 0,1 0,0 0,0 0,3 3,0 1,0 0,-1 2,0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236 1409,'2'3,"-2"0,-1 0,1 0,-2 0,1 0,-2-1,0-4,2-1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1243 1252,'3'-2,"-2"5,0 0,-2 0,0 0,0 0,-1 0,-1 0,6-5,0 1,-3 4,-2 0,0 0,0 0,0 0,-1 0,5-6,1 0,0 2,0 4,-3 0,0 1,-1-1,0 0,0 0,1 0,-1 0,3-6,-1 0,0 0,1-1,0 0,-1 1,0-1,1 0,-1 1,0 0,0 0,0 0,1 0,-1 0,2 4,-3 2,0 0,1 0,-1 0,0 0,0 0,-1 0,1 0,0 0,0 0,0-6,0 0,0 0,1 0,0 0,0 0,0 0,0 0,0 0,2 2,-2 4,0 0,-1 0,0 0,0 1,0-1,0 1,-1-1,1 1,0-1,0 1,0-1,-1-6,0 0,0 0,-2 0,2 0,-1-1,0 1,0 0,1 0,4 0,0 3,0-1,-2 4,-4 0,0-1,6 0,0-3,-4 4,-2-1,0 1,0-1,0 1,6-1,0-2,0-1,0 1,0-1,1 0,-1 0,0 1,0 0,-1 3,-5-2</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1296 1259,'-1'3,"0"0,-2 0,1 0,5-5,-1 5,0 0,-2 0,1 0,-1 0,0 0,1 0,-1 1,0-1,0 0,-1 0,1-6,0 0,0 0,0 0,1 0,-1 0,1 0,0 0,0 0,0 0,0 0,1 0,-1 0,1 0,1 2,-2 4,0 0,-1 0,1 0,2-1,0-2,0 0,0-2,-6 5,0 0,0 0,1 0,-1 0,1 0,0 0,5-2,0-2,0 0,0-1,0-1,0 2,0-1,-2-1,-4 2,1-2,0 0,1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1320 1260,'-1'-5,"2"8,0 1,-1 0,0 1,1 0,-1-2,0 0,0 0,1 0,-1 0,0 0,0 0,0 0,0 0,1 0,-1 2,0-1,1 0,-1 0,0-1,0 0,1 0,-3-6</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1500 870,'1'-3,"-4"1,0 4,2 1,-1 0,1 0,1 0,0 0,0 0,1 0,0 0,1 0,-1 0,-1 0,0 0,-1 0,-2 0,0 0,0-1,1 1,-1-2,0 1,0-1,6-2,0 0,0 1,-1 3,0 0,-2 0,0 0,0 0,0 0,0 0,0 0,0 1,-1 0,1 0,0 0,0 0,0 0,0-1,0 1,0-1,1 0,-1 0,0 0,1 0,-1-6,0 0,0-1,-1 0,1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1547 835,'3'-2,"0"2,0 0,0 1,0 0,-2 2,-2 0,-2 0,0 0,0-1,0 0,0 0,0-1,0 0,6-1,0-1,0 0,1-1,-1 1,0 0,0 0,0 0,-6 3,0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1549 858,'-1'3,"0"0,1 0,0 0,0 0,0 1,0-1,0 1,0-1,0 0,0 0,0 0,-1 0,1 0,-1-6,-1-1,2 1,-1 0,1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1547 871,'3'-2,"1"-3,-1 3,0 0,0 1,0 1,-1 3,-1 0,0 0,-1 0,0 1,0 0,0 0,0 0,0-1,0 1,0 0,0-1,0 0,-3-3,-3-7,4 3,0 1,0 0,0 0,0 0,1 0,0 0,2 0,2 1,0 0,0 1,0-1,0 1,0-1,-5 5,-1-1,0 1,0 0,0 0,1 0,0 0,1 0,4-1,0-4,0 0,0-1,-1 0,-4 0,-1 1,2-1,1 6,0 0,0 1,0-1,0 1,0-1,0 0,-1 0,-2-3</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1523 850,'3'2,"0"-1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1520 868,'1'3,"2"-1,-2 1,-1 0,-1 0,1 0,1 0,2-1,0-1,0 0,-3 2,-3-1,0 1,0-2,0 1,0 0,0-1,0 1,0 0,6-3,0 0,0 1,0 0,1 0,-1 1,0-1,0 1,1 0,-1-1,1 1,-1-1,0 1,0 0,0-1,0 1,0 0,0 0,0 0,0 1,-4-5</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1586 861,'1'3,"0"0,-1 0,0 0,1 0,-1 0,0 0,0 0,0 0,0 0,-1 0,1 0,-2-6,1 0,0 0,1 0,-1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227 1402,'2'3,"-2"0,0 0,0 0,0 0,0 0,-1 0,1 1,0-1,0 0,3-1,0-3,0-1,0 0,0 0,0 1,-6 2</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1593 859,'3'-2,"3"0,-3 2,0 0,0 0,0 0,0 0,0-1,0 0,-1 4,-1 1,-1-1,1 1,-1-1,0 0,0 1,0-1,0 2,0 0,0 0,-1-1,1 0,0-1,0 0,0 0,0 0,-3-3,1-3,0 0,1 0,-1 0,1 0,-1 0,1 0,-1 0,0 0,0 0,0 0,-1 0,0 1,0 0,1-1,5 1,0 2,0-1,0 0,0 0,0 0,0 0,0 0,-4 4,-2-1,0 0,1 1,-2 0,2 0,0 0,-1 0,1 0,1 0,4-3,0-1,1-1,-1 0,0 0,0 0,0 0,-3-1,-3 2,0-1,0 0,1-1,1 0,1 0,0 0,1 6,0 0,-1 0,1 1,-1-1,0 1,0 1,0-1,0 0,0-1,0 1,0-1,0 0,-2-6,1 0,-1-1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1648 863,'3'3,"-3"0,1 0,-1 0,0 0,1 0,2-3,0-2,0 0,0 0,0 0,-1-1,-4 0,-1 2,0-1,2 5,1 0,0 0,0 0,0 0,0 0,0 1,0-1,0 0,1 0,2-5,-3-1,1-1,-1 1,1-1,-1 0,1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1677 853,'5'-1,"-2"2,0 1,0-1,0-1,0-1,-2-2,-1 0,-2 0,1 0,0 0,0 0,0 6,1 0,0 1,0-1,0 0,0 1,-1-1,1 1,0-1,0 0,-1 0,1 0,-1 0,-2-2,0-2,1-2,3 0,2 1,0 1,0 0,-1 4,-2 0,-1 0,-1 0,1 0,-2 0,2 0,0 0,-1 0,5-2,0-1,0-1,0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1514 961,'1'3,"-1"0,1 1,-2-1,1 0,-1 1,0-1,0 1,-1-1,1 0,0 0,-1 0,1-6</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1521 976,'3'-1,"3"1,-3 1,0 0,0 0,0 0,0 0,-6 1,0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1527 994,'3'2,"0"-2,0 0,0 1,-3 2,0 0,0 0,-1 0,0 0,0 0,0 0,-1 0,-1-1,2-5,0 0,1 0,0 0,-1 0,1 0,0 0,1 0,-1 0,0 6,-1 0,1 0,-2 1,0 0,0 0,1-1,-1 0,1-7,2 1,-1 0,2-1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1564 962,'3'1,"0"-1,0 0,0 0,0-1,0 1,-5 3,-1 0,0 0,1 0,-1 0,1 0,-1-4,3-2,0 0,-1 0,1 0,-1 0,1 0,2 6,-1 0,-1 0,0 1,0 0,0 1,-1-1,1-1,-1 1,0-1,0 1,0 1,0-1,0 0,0-1,0 0,0 0,-1 0,0-6,2 0,0-1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1578 975,'2'3,"1"-3,0 0,0 0,-5 3,-1-1,1 1,0 0,5-1,0-2,-3 3,-3 0,0-1,1 1,0 0,1 0,4-3,0-2,0 1,0-1,0 1,0-2,-2 0,-1 0,3 4,-2 2,0 1,0-1,-1 0,0 1,0-1,0 0,0-6,-1 0,0 0,0 0,-1-1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1619 960,'2'3,"-4"0,0 0,1 0,-1 0,0 0,0 0,4-6,1 2,0 4,-3 0,1 0,-1 0,0 1,0-1,-1 0,1 0,0 0,0 0,-1 0,1 0,-1 0,1 0,1-6,0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1652 967,'-1'3,"-1"0,0 0,0 0,0 0,-1 0,0-1,0 0,0-5</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236 1433,'-1'3,"1"0,0 3,1-3,-1 0,0 0,0 0,-1 0,1 0,0 0,0 0,0-6,0 0,-1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1636 968,'1'7,"-1"-3,-1 0,1 0,0 0,-1-1,1 0,1 0,-1 0,2 0,1-2,0 0,0-1,0-1,0 1,0-1,0 0,0 0,0 0,0-1,0 1,0-1,-3-1,-2 0,1 0,0 0,0 0,0 0,0 0,-1 0,0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681 383,'1'3,"2"-2,0 1,0 1,0-1,0 0,0-1,0-1,0-2,0 1,0-1,0 1,0 0,1 0,-1 1,0 0,0 0,0 0,0 1,0-1,0-1,0 0,0 0,0 0,0 0,0 0,0 0,1 1,-1 0,1-1,-1 1,0 0,0 0,0 0,0 0,0 0,1 0,-1 1,1-1,0 0,-1 1,0-1,1-1,-1 1,0-1,0 0,0 0,0 1,0 0,0 1,0-1,0 1,0 0,1-1,-1 0,0 0,0 0,1 0,0 0,-1 0,0 1,0-1,1 0,0 1,0-1,0 0,0 1,-1-1,1 0,-1 0,0-1,0 1,0-1,0 1,-6-3,0 2,-1 0,0-1</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694 276,'0'3,"0"0,0 0,0 1,-1-1,1 0,-1 0,1 0,-1 1,1-1,0 0,0 0,0 0,1 0,1 0,1-1,-1 1,0 0,-2 0,0 0,0 0,0 0,-1 0,1 0,-1 0,1 0,-1 0,0 0,1 0,-1 0,0 0,1 0,0 1,0-1,0 0,0 0,0 0,1 0,0 0,0 0,-2-6,0 0,1 0,0-1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708 276,'1'-3,"2"4,0 0,0 0,0-1,0 0,0 0,0 0,0 0,0 0,0 1,0-1,0 0,0 1,0-1,0 1,1-1,0 0,0 1,-1 0,1-1,-1 1,0-1,0 0,1 1,-1-1,0 1,0-1,0 1,0-1,0 0,0-1,0 1,0-1,0 1,0-1,0 1,0-1,0 1,0 0,0-1,0 1,0 0,1 0,-1 0,0 1,1-1,-1 1,0-1,0 1,0-1,0 0,0 0,0 0,0 0,0-1,0 1,0-1,0 0,0 1,0-1,0 0,0 0,0 0,0 0,0 0,0 0,0 0,0 0,0 0,0 0,0 1,0 0,-6 3,3 0,-1 0,1 0,0 0,-1 0,1 0,-1 0,1 0,-1 1,1 0,-1-1,1 0,-1 0,1 0,0 0,-1 0,1 0,0 0,-1 0,1 0,0 0,-1 0,1 0,-1 0,1 0,0 0,0 0,0 0,1 0,0 0,0 0,-1 0,-1 0,1 0,-1 0,0 0,0 0,1 0,0 0,-1 1,1-1,-1 0,0 0,0 0,0 0,1-6</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1286 82,'-3'-2,"0"0,0 1,0 0,0 0,0 0,0 1,0 0,-1 0,0 0,1 1,0-1,0 1,0 0,-1 0,0 1,1-1,-1 1,0 0,0 0,0 0,0 0,0 0,1-1,-1 1,0 1,0-1,0 1,0 0,1-2,0 2,-1 1,0-1,1 1,0 0,0 0,0 0,0 0,0 0,1 0,0-1,0 1,-1 1,1-1,1-1,-1 2,0 0,1 0,-1 0,2-2,-1 2,0 0,1 0,1-1,-1 0,2 0,-1 0,1 0,1 0,0 0,0 0,0 0,0 0,-1-1,1 1,0 0,1 0,0-1,0 1,1-1,0 0,0 0,-2-2,2 1,-2-1,0 0,0 0,0 1,0-1,0 0,0 0,0 0,1 0,-1 0,0 0,0 1,0-1,0 0,0 0,0 1,0-1,0 0,1 0,-1 1,0-1,1 0,-1 0,1 1,-1-1,1 0,-1 0,1 0,-1 0,1 0,0 0,-1 0,1-1,-1 1,1 0,0 0,-1-1,1 1,0-1,0 1,0-1,-1 1,1-1,0 0,0 1,0-1,-1 0,1 0,0 0,-1 0,1 0,0 0,0 0,0-1,0 1,-1 0,1-1,0 1,0-1,0 0,0 1,0-1,0 0,0 0,0 0,-1 1,1-1,0 0,-1 0,1 0,0-1,-1 1,1 0,-1 0,1-1,-1 1,0-1,1 1,-1-1,0 0,0 0,0 0,0 0,0 0,0-1,0 1,2-3,0 0,-3 2,1-2,-1 2,0 0,0-2,-1 2,0-2,0 2,-1-2,0 2,0 0,-1-2,1 2,-1 0,1 0,-1 0,0 0,-1-2,1 2,0 0,0 0,0 0,-1 0,1 0,-1 0,1 0,-1 0,1 0,-1 0,1 0,-1 0,0 0,1 0,-1 0,0 0,-1-2,1 2,1 0,-3-2,3 2,-1 0,-1-2,1 2,0 0,-2-2,1 0,-1 1,2 1,-2-1,1 2,-1-2,0 1,1 1,-1-2,1 3,-2-2,0 0,0 0,0 0,0 1,2 1,0 0,-2-1,2 1,0 0,0 0,0 1,-2-1,2 0,0 1,0-1,-2 1,2 0,-2-1,2 1,-2 0,1 0,-1 1,2-1,-1 0,1 0,0 1,0-1,0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244 1443,'4'-3,"-1"2,0-1,-2 5,0 0,-1 0,0 0,1 0,-1 0,0 1,1-1,-1 0,0 0,0 0,-3-3,0-2,0 0,1-1,-1 1,2-1,3 0,1 0,0 2,-2 4,-2 0,0 0,0 0,-1 0,0 0,4-6,-1 0,1 0,0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278 1413,'0'3,"0"1,0-1,0 0,-1 0,0 0,1 0,-1 0,0 0,0 0,-1 0,1 0,-1 0,0-6</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276 1420,'6'0,"-3"3,0 0,0 0,-1 0,1-1,0 0,-6-2,0-1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280 1436,'2'3,"1"-2,-3 2,-1 0,-1 0,1 0,4-1,0-1,-3 2,-3-1,1 1,-1-1,1 1,5-2,0-1,0-1,0 1,0 0,0 0,-6 2,0-4,0-1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267 797,'3'-2,"-2"5,0 0,-1 0,-1 0,1 0,-1 0,1 0,2-6,0 0,0 0,1 5,-2 1,2-1,-6-1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313 1412,'3'-4,"-4"7,-1 0,0 0,0 0,0 0,5-5,-2 5,0 0,-1 0,0 0,1 0,-1 0,0 0,0 0,-1 0,1 0,-1-6,1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324 1396,'4'3,"-2"0,1-2,-6 1,0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321 1415,'1'3,"2"-2,0-1,0-1,0-1,-6 3,1 2,1 0,-1 0,1 0,0 0,4-4,-1-2,0 0,-2 0,-2 0,3 6,-1 0,1 0,-1 0,1 0,-1 0,0 0,0 0,-1 0,-2-3,0-2,1-1,2 0,1 0,0 0,2 1,0 1,-3 4,-1 0,0 0,0 0,4-2,0-4,0 1,-5 5,-1 0,1 0,-1-1,0 1,0-1,-1 0,1 1,0-2,1 2,-1-1,6-2,0-1,0-1,0 1,1-1,-1 0,0 1,0-1,0 1,-6 0,1-2,0 0,3 6,-1 0,1 0,-1 0,1 0,-1 0,0 0,1 0,-1 1,1-1,-1 0,0 0,-2-6,1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328 1450,'-1'6,"1"-3,-1 0,0 0,0 0,0 0,-2 0,0-1,0-1,0-2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321 1464,'3'-1,"5"2,-4 0,-1 0,0 1,0 0,-1 1,-1 0,-4-6</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358 1428,'2'3,"-2"0,0 0,-2 0,1 0,-1 0,5-4,0 0,-3 4,-2 0,1 0,-1 0,3-6,2 2,-1 4,-2 0,0 0,-1 0,1 0,-1 0,1 0,0 0,1-6,0 0,-1-1,1 0,0 1,0 0,0 0,-1 0,1 0,0-1,0 1,1 0,1 1,0 1,0 2,0-1,0 0,-3-3,-3 0,1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379 1422,'-1'-5,"2"8,0 0,-1 0,0 0,0 0,0 0,0 0,-2 0,0 0,-1-1,0-1,6-1,0-1,0 0,0 0,0 0,0 0,0 0,-6 2,0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380 1451,'0'3,"0"1,0-1,0 0,0 0,0 0,0 0,0 0,0 0,-1-6,1 0,1-1,0 1,0 0,0 0,1 0,1 1,-1 5,-2 0,0 1,0-1,-1 0,0 0,2-6,1-1,-1 1,0 0,1 0,-1 0,1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405 1438,'4'-2,"-1"2,0-1,0 1,0-1,0 1,0-1,-6 0,1-2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417 1421,'0'3,"1"0,-1 0,1 1,-1-1,1 1,-1 0,0 0,0-1,0 0,1 1,-1 0,0-1,0 0,0 0,1 0,-1 0,-2-6,1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268 820,'-3'2,"3"1,1 0,-1 0,0 1,1-1,-1 0,0 0,0 0,0 0,0 0,-1-6,1 0,0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414 1433,'0'7,"0"-4,0 0,-1 0,1 0,-1 0,0 0,0 0,-1 0,-1-2,0-2</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411 1444,'3'-1,"1"1,1 3,-2-2,-1 2,0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440 1408,'1'3,"0"0,-2 0,1 0,0 0,0 0,-1 0,1 0,3-1,0-3,0-1,0 0,-1-1,1 2,-2 4,-1 0,1 1,-1-1,1 0,-1 1,0 0,0-1,0 1,0 0,0-1,0 1,1 0,-1-1,0 0,-3-4,1-2,1 0,-2 1,1-1,0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444 1439,'-1'3,"1"0,-1 0,0 0,0 0,0 0,1 0,-1 0,4-5,0-1,-1 0,0 0,0 0,-1 0,-2 0,4 5,-1 1,-1 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1532 709,'3'1,"0"1,0-1,0 0,0 0,0-1,0-1,0 1,0-1,0 1,0-1,0 1,0 0,0 0,0 1,0-1,0 1,0-1,0 0,0 0,0 0,0 0,0-1,0 1,0 0,0-1,0 0,0 1,1 0,-1 0,1 0,-1 0,0 0,0 0,1 0,-1 1,0-1,0 0,0 1,0-1,0 1,0-1,0 1,0-1,0 1,0 0,0 0,0-1,0 1,0-2,0 1,0 0,0 0,0 0,0 0,0 0,0 0,0 0,0 0,0 1,0-1,0 0,0 0,1 0,-1 0,0 0,0-1,0 1,0 0,0 0,0-1,0 1,0 0,0 0,0 0,0-1,0 1,1 0,-1 0,0-1,0 1,0 0,1-1,-1 1,1-1,-1 1,0-1,1 1,0 0,-1-1,1 1,-1 0,1-1,0 1,-1 0,1 0,0-1,-1 1,1 0,0 0,-1 0,1 0,-1 0,1 0,-1 0,0 0,0 0,0 0,1 0,-1 0,0 0,0 0,0 0,0 0,1 0,-1 0,0 0,0 0,0 0,0 0,0 0,1 0,-1 0,1-1,-1 1,0 0,0 0,0 0,0 0,0 0,0 0,0 0,0 0,0 1,0-1,0 0,0 0,0 0,0 0,0 0,0 0,0 0,0-1,0 1,-6 0,0 0,0 0,-1 1,0-1,1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1595 724,'2'4,"-1"-1,0 0,0 0,0 0,0 0,1-6,-1 0,1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1612 729,'3'-1,"1"2,-5 2,-1 0,-1 0,0 0,0-1,-1 1,1-1,0 0,0 0,0-1,6-2,0-1,0 1,1-1,-1 0,0 1,0 0,0 1,-3-3,-1 0,-1 0,2 0,-1 0,0 0,1 0,0 6,0 1,0-1,0 1,-1 0,1-1,-1 1,1 1,-1-1,1 0,-1-1,0 0,1 0,-1 0,1 0,0-6,0 0,1-1,-1 0,1 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1609 749,'-2'3,"0"0,0 0,0 0,-1 0,0 0,0 0,0-1,0 0,0-1,0 0,0-2,3-2,0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1588 760,'3'0,"1"-1,-1 1,7 1,-7 0,0-1,0 1,-6-2,0 1,2 3,1 0,-2 0,1 0,0 0,-1 0,0 0,0 0,0 0,5-5,0 2,0 0,0 0,0 1,0 2,-2 0,-4-4,2-2,1 0,-1 0,1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1613 770,'1'3,"-1"0,0 0,-1 0,1 0,-1 0,-1 0,0 0,-1 0,0-3,0-2,0-1,2 0,-1 0,2 0,0 0,3 0,0 3,0-1,0 1,0 0,0-1,0-2,-1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268 825,'2'-3,"1"2,-1 4,-2 0,1 0,0 1,-1-1,0 1,1-1,-1 0,-1 0,1 0,-3-5,1-1,0 0,0 0,1 0,-1 0,2 0,2 0,1 2,-3 4,-1 0,-1 0,5-5,-1 5,-4 0,5-3,0-1,-5 4,0 0,-1 0,0 0,0 0,0 0,-1 0,0 0,0-1,1 0,0 0,0 0,0 0,6-3,0-1,0 1,0 0,0-1,0 1,0-1,0 1,1-1,-1 1,0 0,0 0,0 0,0 0,1 0,-1 0,0 1,0-1,-6 3,-1-1,1-1,0 0,0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1620 761,'1'-3,"2"0,2-3,-2 5,-2 4,-1 0,0 0,-1 0,0 0,1 0,3-4,0-1,0 0,-2 5,-3 0,0 0,0 0,0 0,-1 0,0-1,0-1,0-3,3-1,0 0,1 0,2 3,0 1,0 1,-1 1,0 0,-1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1653 751,'1'3,"2"-3,0 0,0 0,0 0,-4-3,-2 1,1-1,0 0,2 7,1 0,-1-1,1 1,-1 0,0-1,0 1,0-1,0 1,0 0,0-1,0 0,-3-3,0-2,1-1,-1 1,2-1,0 0,4 1,0 1,0-2,0 1,0 0,-1-1,1 0,-1 0,0 0,0-1,0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1683 732,'3'-2,"2"-1,-3 6,-2 0,-1 0,0 0,0 0,-1 0,0 0,-1-1,0-4,2-1,1 0,-1 0,1 0,1 0,-1 0,2 6,-2 0,0 0,0 0,0 2,0-1,-1-1,0 2,0 0,1-2,-1 0,0 2,-1 0,1 0,0-1,-1 0,1-1,0 0,0 0,0 0,-2-2,2-4,1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1670 780,'3'-3,"4"-2,-4 3,0 1,0 0,0 1,0-1,0 0,0 0,-5-2,-1 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1692 750,'-1'3,"1"0,-1 1,1-1,-1 0,0 0,0 0,0 0,-2-2,2 2,1 0,1 0,-1 0,0 0,-1 0,1-6,1 0,1 0,0 0,1 3,-2 3,0 0,-2 0,0 0,-1 0,2-6,2 0,-1 0,2 0,-2 0,2 0,0 0,0 1,0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1717 736,'3'1,"-2"2,-1 0,0 0,-1 0,-1 0,0 0,-1-1,6-1,0 1,-3 1,-2 0,-1-1,0 0,6-3,0 1,-1 3,-2 0,0 0,0 0,0 0,-1 0,0 0,1 0,-2 0,4-6,-1 0,0 0,1-1,0 1,-1 0,1 0,0-1,1 1,0 0,0 1,0 0,0 1,0 0,0 0,0 2,-6-1,0-3,2 0,0-1,1 0,-1 1,1 0,0 0,1 6,-1 0,0 0,0 0,0 0,0 1,0-1,0 1,-1-1,1 0,-1 0,-1 0,-1-2,0-1,0 0,6-2,0 0,0 1,0-1,0 1,0 0,0 0,0 1,-6 2,0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1743 775,'0'3,"-1"0,0 0,1 0,-1 0,0 0,0 0,2-6,1 0,-1 0,1 0,-1 0,1 0,1 1,-2 5,-1 0,-1 0,0 0,0 0,3-6,0 0,0 0,0 0,0 0,0 0,1 0,0 1,1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1772 751,'3'-1,"0"1,0-1,0 1,0-1,0 0,-6 0,0-2,1 0,0 0,1 0,1 0,2 7,-2-1,0 0,1 1,-1 0,0-1,0 1,-1-1,1 2,0 0,-1-1,1-1,0 1,0 0,0-1,0 0,0 0,0 0,-1-6,1-1,-1 1,1-1,0 1,-1-1,1 0,0 0,0 1,1 0,-1 0,0 0,0 6,0 0,-1 1,-1 0,1 0,-1 0,0-1,1 0,2-6,1 0,0 0,0 0,0 0,0 0,-1 0,0 0,1-1,-1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1803 730,'4'0,"-4"3,0 0,0 0,0 0,0 0,0 0,3-1,0-4,0 0,0 0,0 2,-2 3,-1 0,0 1,0-1,0 0,0 0,0 0,-1 1,1-1,0 0,0 0,-1 0,1 0,-1 0,-2-2,0-3,1-1,0 0,1 0,-2-1,2 1,0 0,0-1,0 1,0 0,0-1,1 1,-2 6,1 1,0 0,0-1,1 0,-1 0,0 0,0 0,1 0,3-6,-2 0,1 0,0 0,1 0,0 4,-2 2,0 0,-1 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204 213,'3'2,"0"-2,0 0,0 0,0 0,-6-1,0 1,2 3,1 0,1 0,-1 0,0 0,0 0,0 0,0 0,-1 0,0 0,-2-2,0 0,0-1,0-1,0 1,6-1,0 0,0 1,0 0,0 0,0 0,0 0,0 1,-4-4</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260 852,'0'5,"1"-2,-1 0,1 0,-1 0,1 0,1-6,-2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243 215,'-3'-2,"0"3,0 2,2 0,1 0,2 0,1-1,0 0,0-1,0 0,-3 2,-3-1,0 0,0 0,0-1,0-1,0-2,3-1,1 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272 202,'-1'3,"0"0,0 0,0 0,1 0,-1 0,0 1,0-1,0 0,0 1,0 0,0-1,0 0,1-6,1 0,0 0,-1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269 205,'2'3,"-1"1,0-1,0 0,0 1,0 0,0-1,0 0,0 0,0 0,1 0,-1 0,0 0,-4-3,0-3,0 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263 234,'3'1,"0"-2,0-1,0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287 206,'3'0,"-1"3,-1 0,1 0,-2 0,1 0,-1 0,0 1,0 0,0-1,-1 1,0 0,-1-1,0 0,0 0,-2 0,1-2,0 0,-1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197 197,'-3'1,"2"2,0 0,0 0,0 0,0 0,0 0,1 0,-1 0,1 0,0 1,-1 0,1 0,0-1,0 1,0-1,0 0,0 0,1 0,-1 0,1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210 702,'3'2,"-2"1,0 0,-2 0,1 0,-2 0,1 0,0 1,-1-1,0 0,1 0,-1 0,-1 0,6-6,0 1,-2 5,-2 0,0 0,0 0,0 0,-1 0,1 0,-1 0,4-6,1 1,0 4,-3 1,1 0,-1 0,0 0,0 0,0 1,0-1,-1 0,1 0,-1 0,2-6,-1 0,0 0,0-1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222 709,'1'3,"0"0,-1 0,0 0,0 0,0 0,0 0,-1 0,0 0,-2-2,0-2,2-2</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212 725,'2'3,"-1"0,0 0,-1 0,1 0,-1 0,0 0,2-6,0 0,-1 0,1 0,0 0,0 0,1 1,-3 5,-2 0,1 0,-1 0,0 0,0 0,0 0,0 0,-1 0,1 0,-1-1,0-1,6-4,0 1,0 0,0 0,0 0,0 0,0-1,0 1,-6 3,0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217 750,'-1'9,"0"-6,1 0,0 0,-1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272 846,'2'3,"-1"0,-1 0,0 0,1 0,-1 0,1 0,-1 0,0 0,0 0,0 0,0 0,0 0,-3-6,2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218 757,'3'1,"-1"2,-1 0,-1 0,1-6,0 0,0 0,-1 0,1 0,-1 0,0 0,0 0,1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234 719,'3'-2,"-1"5,-1 0,0 0,-1 0,-1 0,1 0,3-3,-1-3,1 0,-1 0,-2 6,-1 0,0 0,0 0,0 0,0 0,-1 0,1 0,-1 0,1 0,-1 0,-1-1,1-5,0 0,1 0,0 0,0 0,2 0,2 3,0 1,0 1,0 0,0 1,0 0,-1 0,1-1,-6-3,0-2,2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264 706,'2'3,"-3"0,1 0,-1 0,0 0,-1 0,0 0,0 0,5-6,-1 6,-3 0,0 0,-1 0,0 0,0 0,4-6,1 1,0 4,-2 1,-1 0,0 0,0 0,0 0,-1 0,0 0,0 0,1-6,1 0,0 0,0-1,0 0,0 1,-1 0,1 0,0 0,0 0,0 0,1 0,0 0,1 0,0 2,0 1,0 0,0 0,0-1,0 1,0 0,0-1,-6-2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291 705,'-2'3,"2"0,1 0,-1 0,0 0,0 0,0 0,-1 0,1 0,-1 0,-2-1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278 740,'3'2,"0"-3,0 0,0-1,0 1,0-1,0 0,-6 4</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286 741,'-1'3,"0"2,1-2,0 0,0 0,0 0,1 0,-1 0,-1-6,1 0,1 0,0 0,0 0,1 0,0 0,1 2,-2 4,-1 0,-1 0,0 0,0 0,2-6,0 0,2 0,-2 0,2 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309 725,'3'0,"0"0,0 0,0-1,0 1,0-1,-2-2</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323 710,'-1'3,"1"0,0 1,1-1,-1 0,0 1,0 0,0 0,0 0,0 0,0 0,0-1,0 0,0 0,-1 0,1 0,-1-6,0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318 728,'0'3,"-1"0,1 0,-2 0,1 0,-1 0,1 0,-2 0,1 0,-1-2,1-4</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313 735,'7'1,"-4"0,0 1,-1 1,0 0,-2-6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289 833,'3'1,"0"2,0-2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338 703,'2'3,"-1"0,-1 0,0 0,0 0,0 0,0 0,3-2,0-3,0 0,0 0,0 0,-1 5,-1 0,-1 1,0-1,0 0,0 0,-1 1,1-1,0 0,0 0,0 0,-1 0,1 0,-1 0,-2-4,0-2,1 0,0 0,1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342 730,'-2'3,"2"0,-1 0,0 0,-1 0,1 0,0 0,0 0,4-5,-1-1,0 0,0 0,0 0,0 0,-1 0,2 6,-2 0,-1 0,1 0,0 0,-1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206 965,'1'5,"0"-2,0 0,-1 0,1 0,0 0,0-6,-1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212 967,'5'0,"-2"0,0-1,0 1,0-1,0 1,0 1,-3 2,-1 0,-1 0,0 0,-1-1,0-1,0-3,1-1,1 0,0 0,3 6,-2 0,0 0,1 0,-2 0,1-6</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222 969,'1'3,"-2"0,0 0,0 0,0 0,-1 0,4-6,0 0,1 1,-2 5,-2 0,0 0,1 0,-1 0,0 0,1 0,3-5,-1-1,0 0,0 0,-1 6,-1 0,0 0,-1 0,0 0,0 1,0-1,0 1,0-1,0 0,0 0,0 0,-2-1,2-5,0 0,-1 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213 1001,'5'1,"-2"1,0 1,0-1,-2 1,-4-3,0-1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189 988,'3'2,"0"-1,0-1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196 1000,'4'3,"-3"0,-1 0,-1 0,-1 0,2 0,3-2,0-1,-2 3,-3 0,-1-1,0 1,0-2,0 0,0 0,0 0,6-3,0 1,0 0,0 1,0 0,0 0,1 0,-1 0,0 0,0 0,0 0,1 1,0 0,-1 0,0-1,0 0,0 1,0-1,0 0,-4-3,-2 1,0-1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256 977,'3'2,"-3"1,0 0,0 0,0 1,0-1,0 0,3-3,-2-3,-1 0,0 0,-1 0,-2 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247 980,'3'1,"0"0,0-2,0 1,0-1,0 0,-6 3,0 1,0-1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295 846,'1'7,"-1"-4,0 0,0 0,0 0,0 0,0 0,0 0,-1-6,1 0,0 0,0 0,0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245 1002,'0'3,"3"-2,0-1,0 0,0-1,0-1,0 1,0-1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262 992,'0'3,"0"0,0 1,0 0,0 0,0-1,0 0,0 0,0 0,0 0,0 0,0 0,0 0,-1-6,1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271 975,'3'0,"-3"3,0 0,0 0,0 0,0 0,0 0,0-6,-1 0,1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279 969,'2'3,"-3"0,0 0,0 0,0 0,4-5,0-1,-6 6</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268 996,'3'1,"0"-2,0 0,0 0,0-1,0 1,0-1,-4 5,-2-2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279 995,'-1'5,"1"-2,0 0,0 0,0 0,1 0,-1 0,0 0,1-6,-1 0,0 0,1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284 1001,'2'-4,"-1"7,0 0,-1 0,0 1,1 0,-1 1,0-1,0-1,1 1,-1 0,0 0,0 0,1 0,-1-1,-2-6,1 0,-1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274 1000,'3'0,"0"-1,-3 4,-2 0,5-1,0-4,-5 5,-1-1,0 1,0-1,0 0,0 1,6-2,0-2,0 0,0 0,0 0,1-1,-1 1,0 1,0-1,-6 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304 987,'3'3,"-2"0,0 0,0 1,0-1,0 0,-1 0,0 0,-2-6,1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6-24T15:01: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313 995,'5'-1,"-2"-1,0 1,0 0,0 0,0-1,0 2,-1 3,-3 0,1 0,-1 0,1 0,-2 1,1-1,0 0,0 0,-2-2,0-2,1-2,-1 2,1-2,-1 1,3-1,3 1,0 0,0 0,0 0,0 0,-2 5,-3 0,0 0,0 0,1 0,-1 0,1 0,-1-6,3 0,-1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Rot="1" noChangeAspect="1" noChangeArrowheads="1" noTextEdit="1"/>
          </p:cNvSpPr>
          <p:nvPr>
            <p:ph type="sldImg"/>
          </p:nvPr>
        </p:nvSpPr>
        <p:spPr>
          <a:xfrm>
            <a:off x="1400175" y="879475"/>
            <a:ext cx="4057650" cy="3043238"/>
          </a:xfrm>
        </p:spPr>
      </p:sp>
      <p:sp>
        <p:nvSpPr>
          <p:cNvPr id="80899" name="Rectangle 1027"/>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传统：顶</a:t>
            </a:r>
            <a:r>
              <a:rPr lang="en-US" altLang="zh-CN" dirty="0"/>
              <a:t>-》</a:t>
            </a:r>
            <a:r>
              <a:rPr lang="zh-CN" altLang="en-US" dirty="0"/>
              <a:t>底</a:t>
            </a:r>
            <a:endParaRPr lang="en-US" altLang="zh-CN" dirty="0"/>
          </a:p>
          <a:p>
            <a:r>
              <a:rPr lang="zh-CN" altLang="en-US" dirty="0"/>
              <a:t>本课程：底</a:t>
            </a:r>
            <a:r>
              <a:rPr lang="en-US" altLang="zh-CN" dirty="0"/>
              <a:t>-》</a:t>
            </a:r>
            <a:r>
              <a:rPr lang="zh-CN" altLang="en-US" dirty="0"/>
              <a:t>顶</a:t>
            </a:r>
            <a:endParaRPr lang="zh-CN" altLang="en-US" dirty="0"/>
          </a:p>
        </p:txBody>
      </p:sp>
      <p:sp>
        <p:nvSpPr>
          <p:cNvPr id="4" name="灯片编号占位符 3"/>
          <p:cNvSpPr>
            <a:spLocks noGrp="1"/>
          </p:cNvSpPr>
          <p:nvPr>
            <p:ph type="sldNum" sz="quarter" idx="5"/>
          </p:nvPr>
        </p:nvSpPr>
        <p:spPr/>
        <p:txBody>
          <a:bodyPr/>
          <a:lstStyle/>
          <a:p>
            <a:pPr>
              <a:defRPr/>
            </a:pPr>
            <a:fld id="{027A0B3A-CBE6-4851-A53D-4B4CBF114D6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6200" y="8688388"/>
            <a:ext cx="2971800" cy="455612"/>
          </a:xfrm>
          <a:prstGeom prst="rect">
            <a:avLst/>
          </a:prstGeom>
          <a:noFill/>
          <a:ln w="9525">
            <a:noFill/>
            <a:miter lim="800000"/>
          </a:ln>
        </p:spPr>
        <p:txBody>
          <a:bodyPr lIns="95109" tIns="47554" rIns="95109" bIns="47554" anchor="b"/>
          <a:lstStyle/>
          <a:p>
            <a:pPr algn="r" defTabSz="949325" eaLnBrk="0" hangingPunct="0"/>
            <a:fld id="{2CCAA72F-95F2-4300-9405-74CC2CF9BCD0}"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120835" name="Rectangle 2"/>
          <p:cNvSpPr>
            <a:spLocks noGrp="1" noRot="1" noChangeAspect="1" noChangeArrowheads="1" noTextEdit="1"/>
          </p:cNvSpPr>
          <p:nvPr>
            <p:ph type="sldImg"/>
          </p:nvPr>
        </p:nvSpPr>
        <p:spPr>
          <a:xfrm>
            <a:off x="1143000" y="687388"/>
            <a:ext cx="4573588" cy="3430587"/>
          </a:xfrm>
        </p:spPr>
      </p:sp>
      <p:sp>
        <p:nvSpPr>
          <p:cNvPr id="120836" name="Rectangle 3"/>
          <p:cNvSpPr>
            <a:spLocks noGrp="1" noChangeArrowheads="1"/>
          </p:cNvSpPr>
          <p:nvPr>
            <p:ph type="body" idx="1"/>
          </p:nvPr>
        </p:nvSpPr>
        <p:spPr>
          <a:xfrm>
            <a:off x="914400" y="4343400"/>
            <a:ext cx="5029200" cy="4113213"/>
          </a:xfrm>
          <a:noFill/>
        </p:spPr>
        <p:txBody>
          <a:bodyPr lIns="95109" tIns="47554" rIns="95109" bIns="47554" anchor="t"/>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6200" y="8688388"/>
            <a:ext cx="2971800" cy="455612"/>
          </a:xfrm>
          <a:prstGeom prst="rect">
            <a:avLst/>
          </a:prstGeom>
          <a:noFill/>
          <a:ln w="9525">
            <a:noFill/>
            <a:miter lim="800000"/>
          </a:ln>
        </p:spPr>
        <p:txBody>
          <a:bodyPr lIns="95109" tIns="47554" rIns="95109" bIns="47554" anchor="b"/>
          <a:lstStyle/>
          <a:p>
            <a:pPr algn="r" defTabSz="949325" eaLnBrk="0" hangingPunct="0"/>
            <a:fld id="{C066D171-77F2-4312-AD4F-CDC4CF77175E}"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115715" name="Rectangle 2"/>
          <p:cNvSpPr>
            <a:spLocks noGrp="1" noRot="1" noChangeAspect="1" noChangeArrowheads="1" noTextEdit="1"/>
          </p:cNvSpPr>
          <p:nvPr>
            <p:ph type="sldImg"/>
          </p:nvPr>
        </p:nvSpPr>
        <p:spPr>
          <a:xfrm>
            <a:off x="1143000" y="687388"/>
            <a:ext cx="4573588" cy="3430587"/>
          </a:xfrm>
        </p:spPr>
      </p:sp>
      <p:sp>
        <p:nvSpPr>
          <p:cNvPr id="115716" name="Rectangle 3"/>
          <p:cNvSpPr>
            <a:spLocks noGrp="1" noChangeArrowheads="1"/>
          </p:cNvSpPr>
          <p:nvPr>
            <p:ph type="body" idx="1"/>
          </p:nvPr>
        </p:nvSpPr>
        <p:spPr>
          <a:xfrm>
            <a:off x="914400" y="4343400"/>
            <a:ext cx="5029200" cy="4113213"/>
          </a:xfrm>
          <a:noFill/>
        </p:spPr>
        <p:txBody>
          <a:bodyPr lIns="95109" tIns="47554" rIns="95109" bIns="47554" anchor="t"/>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6200" y="8688388"/>
            <a:ext cx="2971800" cy="455612"/>
          </a:xfrm>
          <a:prstGeom prst="rect">
            <a:avLst/>
          </a:prstGeom>
          <a:noFill/>
          <a:ln w="9525">
            <a:noFill/>
            <a:miter lim="800000"/>
          </a:ln>
        </p:spPr>
        <p:txBody>
          <a:bodyPr lIns="95109" tIns="47554" rIns="95109" bIns="47554" anchor="b"/>
          <a:lstStyle/>
          <a:p>
            <a:pPr algn="r" defTabSz="949325" eaLnBrk="0" hangingPunct="0"/>
            <a:fld id="{97162FF4-089B-4253-8D9C-8F86648EBC8B}"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117763" name="Rectangle 2"/>
          <p:cNvSpPr>
            <a:spLocks noGrp="1" noRot="1" noChangeAspect="1" noChangeArrowheads="1" noTextEdit="1"/>
          </p:cNvSpPr>
          <p:nvPr>
            <p:ph type="sldImg"/>
          </p:nvPr>
        </p:nvSpPr>
        <p:spPr>
          <a:xfrm>
            <a:off x="1143000" y="687388"/>
            <a:ext cx="4573588" cy="3430587"/>
          </a:xfrm>
        </p:spPr>
      </p:sp>
      <p:sp>
        <p:nvSpPr>
          <p:cNvPr id="117764" name="Rectangle 3"/>
          <p:cNvSpPr>
            <a:spLocks noGrp="1" noChangeArrowheads="1"/>
          </p:cNvSpPr>
          <p:nvPr>
            <p:ph type="body" idx="1"/>
          </p:nvPr>
        </p:nvSpPr>
        <p:spPr>
          <a:xfrm>
            <a:off x="914400" y="4343400"/>
            <a:ext cx="5029200" cy="4113213"/>
          </a:xfrm>
          <a:noFill/>
        </p:spPr>
        <p:txBody>
          <a:bodyPr lIns="95109" tIns="47554" rIns="95109" bIns="47554" anchor="t"/>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6200" y="8688388"/>
            <a:ext cx="2971800" cy="455612"/>
          </a:xfrm>
          <a:prstGeom prst="rect">
            <a:avLst/>
          </a:prstGeom>
          <a:noFill/>
          <a:ln w="9525">
            <a:noFill/>
            <a:miter lim="800000"/>
          </a:ln>
        </p:spPr>
        <p:txBody>
          <a:bodyPr lIns="95109" tIns="47554" rIns="95109" bIns="47554" anchor="b"/>
          <a:lstStyle/>
          <a:p>
            <a:pPr algn="r" defTabSz="949325" eaLnBrk="0" hangingPunct="0"/>
            <a:fld id="{3E08C328-00F7-4ED4-B80A-773E6E58D79C}"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122883" name="Rectangle 2"/>
          <p:cNvSpPr>
            <a:spLocks noGrp="1" noRot="1" noChangeAspect="1" noChangeArrowheads="1" noTextEdit="1"/>
          </p:cNvSpPr>
          <p:nvPr>
            <p:ph type="sldImg"/>
          </p:nvPr>
        </p:nvSpPr>
        <p:spPr>
          <a:xfrm>
            <a:off x="1143000" y="687388"/>
            <a:ext cx="4573588" cy="3430587"/>
          </a:xfrm>
        </p:spPr>
      </p:sp>
      <p:sp>
        <p:nvSpPr>
          <p:cNvPr id="122884" name="Rectangle 3"/>
          <p:cNvSpPr>
            <a:spLocks noGrp="1" noChangeArrowheads="1"/>
          </p:cNvSpPr>
          <p:nvPr>
            <p:ph type="body" idx="1"/>
          </p:nvPr>
        </p:nvSpPr>
        <p:spPr>
          <a:xfrm>
            <a:off x="914400" y="4343400"/>
            <a:ext cx="5029200" cy="4113213"/>
          </a:xfrm>
          <a:noFill/>
        </p:spPr>
        <p:txBody>
          <a:bodyPr lIns="95109" tIns="47554" rIns="95109" bIns="47554" anchor="t"/>
          <a:lstStyle/>
          <a:p>
            <a:pPr eaLnBrk="1" hangingPunct="1">
              <a:spcBef>
                <a:spcPct val="0"/>
              </a:spcBef>
            </a:pPr>
            <a:r>
              <a:rPr lang="en-US" altLang="zh-CN" sz="1000"/>
              <a:t>Sun and Java are trademarks of Sun Microsystems, Inc.  SPARC is a trademark of SPARC International, Inc.  Intel and Pentium are trademarks of Intel Corporation.  IBM and PowerPC are trademarks of IBM Corporation.  AMD and Athlon and trademarks of Advanced Micro Devices, Inc.</a:t>
            </a:r>
            <a:endParaRPr lang="en-US" altLang="zh-CN" sz="1000"/>
          </a:p>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200" y="8688388"/>
            <a:ext cx="2971800" cy="455612"/>
          </a:xfrm>
          <a:prstGeom prst="rect">
            <a:avLst/>
          </a:prstGeom>
          <a:noFill/>
          <a:ln w="9525">
            <a:noFill/>
            <a:miter lim="800000"/>
          </a:ln>
        </p:spPr>
        <p:txBody>
          <a:bodyPr lIns="95109" tIns="47554" rIns="95109" bIns="47554" anchor="b"/>
          <a:lstStyle/>
          <a:p>
            <a:pPr algn="r" defTabSz="949325" eaLnBrk="0" hangingPunct="0"/>
            <a:fld id="{3F30D505-DFC8-4D67-935D-F0632E3A6504}"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112643" name="Rectangle 2"/>
          <p:cNvSpPr>
            <a:spLocks noGrp="1" noRot="1" noChangeAspect="1" noChangeArrowheads="1" noTextEdit="1"/>
          </p:cNvSpPr>
          <p:nvPr>
            <p:ph type="sldImg"/>
          </p:nvPr>
        </p:nvSpPr>
        <p:spPr>
          <a:xfrm>
            <a:off x="1143000" y="687388"/>
            <a:ext cx="4573588" cy="3430587"/>
          </a:xfrm>
        </p:spPr>
      </p:sp>
      <p:sp>
        <p:nvSpPr>
          <p:cNvPr id="112644" name="Rectangle 3"/>
          <p:cNvSpPr>
            <a:spLocks noGrp="1" noChangeArrowheads="1"/>
          </p:cNvSpPr>
          <p:nvPr>
            <p:ph type="body" idx="1"/>
          </p:nvPr>
        </p:nvSpPr>
        <p:spPr>
          <a:xfrm>
            <a:off x="914400" y="4343400"/>
            <a:ext cx="5029200" cy="4113213"/>
          </a:xfrm>
          <a:noFill/>
        </p:spPr>
        <p:txBody>
          <a:bodyPr lIns="95109" tIns="47554" rIns="95109" bIns="47554" anchor="t"/>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00175" y="879475"/>
            <a:ext cx="4057650" cy="3043238"/>
          </a:xfrm>
        </p:spPr>
      </p:sp>
      <p:sp>
        <p:nvSpPr>
          <p:cNvPr id="70659" name="Rectangle 3"/>
          <p:cNvSpPr>
            <a:spLocks noGrp="1" noChangeArrowheads="1"/>
          </p:cNvSpPr>
          <p:nvPr>
            <p:ph type="body" idx="1"/>
          </p:nvPr>
        </p:nvSpPr>
        <p:spPr>
          <a:xfrm>
            <a:off x="914400" y="4341813"/>
            <a:ext cx="5029200" cy="4116387"/>
          </a:xfrm>
          <a:noFill/>
        </p:spPr>
        <p:txBody>
          <a:bodyPr lIns="92241" tIns="45411" rIns="92241" bIns="45411" anchor="t"/>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515938" y="4341813"/>
            <a:ext cx="5910262"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5" tIns="44444" rIns="90475" bIns="44444" anchor="t"/>
          <a:lstStyle/>
          <a:p>
            <a:pPr defTabSz="457200">
              <a:spcBef>
                <a:spcPct val="0"/>
              </a:spcBef>
            </a:pPr>
            <a:endParaRPr lang="en-US" altLang="zh-CN"/>
          </a:p>
        </p:txBody>
      </p:sp>
      <p:sp>
        <p:nvSpPr>
          <p:cNvPr id="72707" name="Rectangle 3"/>
          <p:cNvSpPr>
            <a:spLocks noGrp="1" noRot="1" noChangeAspect="1" noChangeArrowheads="1" noTextEdit="1"/>
          </p:cNvSpPr>
          <p:nvPr>
            <p:ph type="sldImg"/>
          </p:nvPr>
        </p:nvSpPr>
        <p:spPr>
          <a:xfrm>
            <a:off x="1158875" y="587375"/>
            <a:ext cx="4552950" cy="3416300"/>
          </a:xfrm>
          <a:ln>
            <a:solidFill>
              <a:srgbClr val="000000"/>
            </a:solidFill>
            <a:miter lim="800000"/>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D5144BBB-56E2-4AF1-B10E-2D4A62A6C89A}"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7E257DFE-A432-49CD-871E-404B45B11F00}"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13B169BE-E1BA-4BFA-9C9A-8E39543A7015}"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10961803-7A7E-4667-844E-E198458CDC13}"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a:t>Click to edit Master text styles</a:t>
            </a:r>
            <a:endParaRPr kumimoji="0" lang="en-US" altLang="zh-CN"/>
          </a:p>
        </p:txBody>
      </p:sp>
      <p:sp>
        <p:nvSpPr>
          <p:cNvPr id="4" name="Date Placeholder 3"/>
          <p:cNvSpPr>
            <a:spLocks noGrp="1"/>
          </p:cNvSpPr>
          <p:nvPr>
            <p:ph type="dt" sz="half" idx="10"/>
          </p:nvPr>
        </p:nvSpPr>
        <p:spPr/>
        <p:txBody>
          <a:bodyPr/>
          <a:lstStyle/>
          <a:p>
            <a:pPr>
              <a:defRPr/>
            </a:pPr>
            <a:fld id="{C01A12B6-39E3-4986-B050-F8A86E109781}"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p:txBody>
          <a:bodyPr/>
          <a:lstStyle/>
          <a:p>
            <a:pPr>
              <a:defRPr/>
            </a:pPr>
            <a:fld id="{ED2BF612-0051-4D55-9F6C-F2303796B1E6}"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7" name="Date Placeholder 6"/>
          <p:cNvSpPr>
            <a:spLocks noGrp="1"/>
          </p:cNvSpPr>
          <p:nvPr>
            <p:ph type="dt" sz="half" idx="10"/>
          </p:nvPr>
        </p:nvSpPr>
        <p:spPr/>
        <p:txBody>
          <a:bodyPr/>
          <a:lstStyle/>
          <a:p>
            <a:pPr>
              <a:defRPr/>
            </a:pPr>
            <a:fld id="{039BE60E-BDF2-4E9D-B90A-A3394300DA6E}"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6236AFE6-A37E-43B7-A089-4536A91DF4B3}"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6B37A46-2173-48BE-9181-5B22FB828C92}"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a:t>Click to edit Master text styles</a:t>
            </a:r>
            <a:endParaRPr kumimoji="0" lang="en-US" altLang="zh-CN"/>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6E7D36A4-CB7C-45C6-9CDE-0BE3E89EFC40}"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a:t>Click to edit Master text styles</a:t>
            </a:r>
            <a:endParaRPr kumimoji="0" lang="en-US" altLang="zh-CN"/>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552837A5-C73F-4229-8463-B65CCFAFF86C}"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a:t>Click to edit Master text styles</a:t>
            </a:r>
            <a:endParaRPr kumimoji="0" lang="en-US" altLang="zh-CN"/>
          </a:p>
          <a:p>
            <a:pPr lvl="1" eaLnBrk="1" latinLnBrk="0" hangingPunct="1"/>
            <a:r>
              <a:rPr kumimoji="0" lang="en-US" altLang="zh-CN"/>
              <a:t>Second level</a:t>
            </a:r>
            <a:endParaRPr kumimoji="0" lang="en-US" altLang="zh-CN"/>
          </a:p>
          <a:p>
            <a:pPr lvl="2" eaLnBrk="1" latinLnBrk="0" hangingPunct="1"/>
            <a:r>
              <a:rPr kumimoji="0" lang="en-US" altLang="zh-CN"/>
              <a:t>Third level</a:t>
            </a:r>
            <a:endParaRPr kumimoji="0" lang="en-US" altLang="zh-CN"/>
          </a:p>
          <a:p>
            <a:pPr lvl="3" eaLnBrk="1" latinLnBrk="0" hangingPunct="1"/>
            <a:r>
              <a:rPr kumimoji="0" lang="en-US" altLang="zh-CN"/>
              <a:t>Fourth level</a:t>
            </a:r>
            <a:endParaRPr kumimoji="0" lang="en-US" altLang="zh-CN"/>
          </a:p>
          <a:p>
            <a:pPr lvl="4" eaLnBrk="1" latinLnBrk="0" hangingPunct="1"/>
            <a:r>
              <a:rPr kumimoji="0" lang="en-US" altLang="zh-CN"/>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49411AD4-B12E-4880-B91B-94BB86DBD4C3}"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67.png"/><Relationship Id="rId97" Type="http://schemas.openxmlformats.org/officeDocument/2006/relationships/customXml" Target="../ink/ink49.xml"/><Relationship Id="rId96" Type="http://schemas.openxmlformats.org/officeDocument/2006/relationships/image" Target="../media/image66.png"/><Relationship Id="rId95" Type="http://schemas.openxmlformats.org/officeDocument/2006/relationships/customXml" Target="../ink/ink48.xml"/><Relationship Id="rId94" Type="http://schemas.openxmlformats.org/officeDocument/2006/relationships/image" Target="../media/image65.png"/><Relationship Id="rId93" Type="http://schemas.openxmlformats.org/officeDocument/2006/relationships/customXml" Target="../ink/ink47.xml"/><Relationship Id="rId92" Type="http://schemas.openxmlformats.org/officeDocument/2006/relationships/image" Target="../media/image64.png"/><Relationship Id="rId91" Type="http://schemas.openxmlformats.org/officeDocument/2006/relationships/customXml" Target="../ink/ink46.xml"/><Relationship Id="rId90" Type="http://schemas.openxmlformats.org/officeDocument/2006/relationships/image" Target="../media/image63.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62.png"/><Relationship Id="rId87" Type="http://schemas.openxmlformats.org/officeDocument/2006/relationships/customXml" Target="../ink/ink44.xml"/><Relationship Id="rId86" Type="http://schemas.openxmlformats.org/officeDocument/2006/relationships/image" Target="../media/image61.png"/><Relationship Id="rId85" Type="http://schemas.openxmlformats.org/officeDocument/2006/relationships/customXml" Target="../ink/ink43.xml"/><Relationship Id="rId84" Type="http://schemas.openxmlformats.org/officeDocument/2006/relationships/image" Target="../media/image60.png"/><Relationship Id="rId83" Type="http://schemas.openxmlformats.org/officeDocument/2006/relationships/customXml" Target="../ink/ink42.xml"/><Relationship Id="rId82" Type="http://schemas.openxmlformats.org/officeDocument/2006/relationships/image" Target="../media/image59.png"/><Relationship Id="rId81" Type="http://schemas.openxmlformats.org/officeDocument/2006/relationships/customXml" Target="../ink/ink41.xml"/><Relationship Id="rId80" Type="http://schemas.openxmlformats.org/officeDocument/2006/relationships/image" Target="../media/image58.png"/><Relationship Id="rId8" Type="http://schemas.openxmlformats.org/officeDocument/2006/relationships/image" Target="../media/image22.png"/><Relationship Id="rId79" Type="http://schemas.openxmlformats.org/officeDocument/2006/relationships/customXml" Target="../ink/ink40.xml"/><Relationship Id="rId78" Type="http://schemas.openxmlformats.org/officeDocument/2006/relationships/image" Target="../media/image57.png"/><Relationship Id="rId77" Type="http://schemas.openxmlformats.org/officeDocument/2006/relationships/customXml" Target="../ink/ink39.xml"/><Relationship Id="rId76" Type="http://schemas.openxmlformats.org/officeDocument/2006/relationships/image" Target="../media/image56.png"/><Relationship Id="rId75" Type="http://schemas.openxmlformats.org/officeDocument/2006/relationships/customXml" Target="../ink/ink38.xml"/><Relationship Id="rId74" Type="http://schemas.openxmlformats.org/officeDocument/2006/relationships/image" Target="../media/image55.png"/><Relationship Id="rId73" Type="http://schemas.openxmlformats.org/officeDocument/2006/relationships/customXml" Target="../ink/ink37.xml"/><Relationship Id="rId72" Type="http://schemas.openxmlformats.org/officeDocument/2006/relationships/image" Target="../media/image54.png"/><Relationship Id="rId71" Type="http://schemas.openxmlformats.org/officeDocument/2006/relationships/customXml" Target="../ink/ink36.xml"/><Relationship Id="rId70" Type="http://schemas.openxmlformats.org/officeDocument/2006/relationships/image" Target="../media/image53.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52.png"/><Relationship Id="rId67" Type="http://schemas.openxmlformats.org/officeDocument/2006/relationships/customXml" Target="../ink/ink34.xml"/><Relationship Id="rId66" Type="http://schemas.openxmlformats.org/officeDocument/2006/relationships/image" Target="../media/image51.png"/><Relationship Id="rId65" Type="http://schemas.openxmlformats.org/officeDocument/2006/relationships/customXml" Target="../ink/ink33.xml"/><Relationship Id="rId64" Type="http://schemas.openxmlformats.org/officeDocument/2006/relationships/image" Target="../media/image50.png"/><Relationship Id="rId63" Type="http://schemas.openxmlformats.org/officeDocument/2006/relationships/customXml" Target="../ink/ink32.xml"/><Relationship Id="rId62" Type="http://schemas.openxmlformats.org/officeDocument/2006/relationships/image" Target="../media/image49.png"/><Relationship Id="rId61" Type="http://schemas.openxmlformats.org/officeDocument/2006/relationships/customXml" Target="../ink/ink31.xml"/><Relationship Id="rId60" Type="http://schemas.openxmlformats.org/officeDocument/2006/relationships/image" Target="../media/image48.png"/><Relationship Id="rId6" Type="http://schemas.openxmlformats.org/officeDocument/2006/relationships/image" Target="../media/image21.png"/><Relationship Id="rId59" Type="http://schemas.openxmlformats.org/officeDocument/2006/relationships/customXml" Target="../ink/ink30.xml"/><Relationship Id="rId58" Type="http://schemas.openxmlformats.org/officeDocument/2006/relationships/image" Target="../media/image47.png"/><Relationship Id="rId57" Type="http://schemas.openxmlformats.org/officeDocument/2006/relationships/customXml" Target="../ink/ink29.xml"/><Relationship Id="rId56" Type="http://schemas.openxmlformats.org/officeDocument/2006/relationships/image" Target="../media/image46.png"/><Relationship Id="rId55" Type="http://schemas.openxmlformats.org/officeDocument/2006/relationships/customXml" Target="../ink/ink28.xml"/><Relationship Id="rId54" Type="http://schemas.openxmlformats.org/officeDocument/2006/relationships/image" Target="../media/image45.png"/><Relationship Id="rId53" Type="http://schemas.openxmlformats.org/officeDocument/2006/relationships/customXml" Target="../ink/ink27.xml"/><Relationship Id="rId52" Type="http://schemas.openxmlformats.org/officeDocument/2006/relationships/image" Target="../media/image44.png"/><Relationship Id="rId51" Type="http://schemas.openxmlformats.org/officeDocument/2006/relationships/customXml" Target="../ink/ink26.xml"/><Relationship Id="rId50" Type="http://schemas.openxmlformats.org/officeDocument/2006/relationships/image" Target="../media/image43.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42.png"/><Relationship Id="rId47" Type="http://schemas.openxmlformats.org/officeDocument/2006/relationships/customXml" Target="../ink/ink24.xml"/><Relationship Id="rId46" Type="http://schemas.openxmlformats.org/officeDocument/2006/relationships/image" Target="../media/image41.png"/><Relationship Id="rId45" Type="http://schemas.openxmlformats.org/officeDocument/2006/relationships/customXml" Target="../ink/ink23.xml"/><Relationship Id="rId44" Type="http://schemas.openxmlformats.org/officeDocument/2006/relationships/image" Target="../media/image40.png"/><Relationship Id="rId43" Type="http://schemas.openxmlformats.org/officeDocument/2006/relationships/customXml" Target="../ink/ink22.xml"/><Relationship Id="rId42" Type="http://schemas.openxmlformats.org/officeDocument/2006/relationships/image" Target="../media/image39.png"/><Relationship Id="rId41" Type="http://schemas.openxmlformats.org/officeDocument/2006/relationships/customXml" Target="../ink/ink21.xml"/><Relationship Id="rId40" Type="http://schemas.openxmlformats.org/officeDocument/2006/relationships/image" Target="../media/image38.png"/><Relationship Id="rId4" Type="http://schemas.openxmlformats.org/officeDocument/2006/relationships/image" Target="../media/image20.png"/><Relationship Id="rId39" Type="http://schemas.openxmlformats.org/officeDocument/2006/relationships/customXml" Target="../ink/ink20.xml"/><Relationship Id="rId38" Type="http://schemas.openxmlformats.org/officeDocument/2006/relationships/image" Target="../media/image37.png"/><Relationship Id="rId37" Type="http://schemas.openxmlformats.org/officeDocument/2006/relationships/customXml" Target="../ink/ink19.xml"/><Relationship Id="rId36" Type="http://schemas.openxmlformats.org/officeDocument/2006/relationships/image" Target="../media/image36.png"/><Relationship Id="rId35" Type="http://schemas.openxmlformats.org/officeDocument/2006/relationships/customXml" Target="../ink/ink18.xml"/><Relationship Id="rId34" Type="http://schemas.openxmlformats.org/officeDocument/2006/relationships/image" Target="../media/image35.png"/><Relationship Id="rId33" Type="http://schemas.openxmlformats.org/officeDocument/2006/relationships/customXml" Target="../ink/ink17.xml"/><Relationship Id="rId32" Type="http://schemas.openxmlformats.org/officeDocument/2006/relationships/image" Target="../media/image34.png"/><Relationship Id="rId31" Type="http://schemas.openxmlformats.org/officeDocument/2006/relationships/customXml" Target="../ink/ink16.xml"/><Relationship Id="rId30" Type="http://schemas.openxmlformats.org/officeDocument/2006/relationships/image" Target="../media/image33.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32.png"/><Relationship Id="rId27" Type="http://schemas.openxmlformats.org/officeDocument/2006/relationships/customXml" Target="../ink/ink14.xml"/><Relationship Id="rId26" Type="http://schemas.openxmlformats.org/officeDocument/2006/relationships/image" Target="../media/image31.png"/><Relationship Id="rId25" Type="http://schemas.openxmlformats.org/officeDocument/2006/relationships/customXml" Target="../ink/ink13.xml"/><Relationship Id="rId24" Type="http://schemas.openxmlformats.org/officeDocument/2006/relationships/image" Target="../media/image30.png"/><Relationship Id="rId23" Type="http://schemas.openxmlformats.org/officeDocument/2006/relationships/customXml" Target="../ink/ink12.xml"/><Relationship Id="rId22" Type="http://schemas.openxmlformats.org/officeDocument/2006/relationships/image" Target="../media/image29.png"/><Relationship Id="rId21" Type="http://schemas.openxmlformats.org/officeDocument/2006/relationships/customXml" Target="../ink/ink11.xml"/><Relationship Id="rId20" Type="http://schemas.openxmlformats.org/officeDocument/2006/relationships/image" Target="../media/image28.png"/><Relationship Id="rId2" Type="http://schemas.openxmlformats.org/officeDocument/2006/relationships/image" Target="../media/image19.png"/><Relationship Id="rId19" Type="http://schemas.openxmlformats.org/officeDocument/2006/relationships/customXml" Target="../ink/ink10.xml"/><Relationship Id="rId18" Type="http://schemas.openxmlformats.org/officeDocument/2006/relationships/image" Target="../media/image27.png"/><Relationship Id="rId17" Type="http://schemas.openxmlformats.org/officeDocument/2006/relationships/customXml" Target="../ink/ink9.xml"/><Relationship Id="rId16" Type="http://schemas.openxmlformats.org/officeDocument/2006/relationships/image" Target="../media/image26.png"/><Relationship Id="rId15" Type="http://schemas.openxmlformats.org/officeDocument/2006/relationships/customXml" Target="../ink/ink8.xml"/><Relationship Id="rId14" Type="http://schemas.openxmlformats.org/officeDocument/2006/relationships/image" Target="../media/image25.png"/><Relationship Id="rId13" Type="http://schemas.openxmlformats.org/officeDocument/2006/relationships/customXml" Target="../ink/ink7.xml"/><Relationship Id="rId12" Type="http://schemas.openxmlformats.org/officeDocument/2006/relationships/image" Target="../media/image24.png"/><Relationship Id="rId118" Type="http://schemas.openxmlformats.org/officeDocument/2006/relationships/notesSlide" Target="../notesSlides/notesSlide4.xml"/><Relationship Id="rId117" Type="http://schemas.openxmlformats.org/officeDocument/2006/relationships/slideLayout" Target="../slideLayouts/slideLayout7.xml"/><Relationship Id="rId116" Type="http://schemas.openxmlformats.org/officeDocument/2006/relationships/image" Target="../media/image76.png"/><Relationship Id="rId115" Type="http://schemas.openxmlformats.org/officeDocument/2006/relationships/customXml" Target="../ink/ink58.xml"/><Relationship Id="rId114" Type="http://schemas.openxmlformats.org/officeDocument/2006/relationships/image" Target="../media/image75.png"/><Relationship Id="rId113" Type="http://schemas.openxmlformats.org/officeDocument/2006/relationships/customXml" Target="../ink/ink57.xml"/><Relationship Id="rId112" Type="http://schemas.openxmlformats.org/officeDocument/2006/relationships/image" Target="../media/image74.png"/><Relationship Id="rId111" Type="http://schemas.openxmlformats.org/officeDocument/2006/relationships/customXml" Target="../ink/ink56.xml"/><Relationship Id="rId110" Type="http://schemas.openxmlformats.org/officeDocument/2006/relationships/image" Target="../media/image73.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72.png"/><Relationship Id="rId107" Type="http://schemas.openxmlformats.org/officeDocument/2006/relationships/customXml" Target="../ink/ink54.xml"/><Relationship Id="rId106" Type="http://schemas.openxmlformats.org/officeDocument/2006/relationships/image" Target="../media/image71.png"/><Relationship Id="rId105" Type="http://schemas.openxmlformats.org/officeDocument/2006/relationships/customXml" Target="../ink/ink53.xml"/><Relationship Id="rId104" Type="http://schemas.openxmlformats.org/officeDocument/2006/relationships/image" Target="../media/image70.png"/><Relationship Id="rId103" Type="http://schemas.openxmlformats.org/officeDocument/2006/relationships/customXml" Target="../ink/ink52.xml"/><Relationship Id="rId102" Type="http://schemas.openxmlformats.org/officeDocument/2006/relationships/image" Target="../media/image69.png"/><Relationship Id="rId101" Type="http://schemas.openxmlformats.org/officeDocument/2006/relationships/customXml" Target="../ink/ink51.xml"/><Relationship Id="rId100" Type="http://schemas.openxmlformats.org/officeDocument/2006/relationships/image" Target="../media/image68.png"/><Relationship Id="rId10" Type="http://schemas.openxmlformats.org/officeDocument/2006/relationships/image" Target="../media/image23.png"/><Relationship Id="rId1" Type="http://schemas.openxmlformats.org/officeDocument/2006/relationships/customXml" Target="../ink/ink1.xml"/></Relationships>
</file>

<file path=ppt/slides/_rels/slide28.xml.rels><?xml version="1.0" encoding="UTF-8" standalone="yes"?>
<Relationships xmlns="http://schemas.openxmlformats.org/package/2006/relationships"><Relationship Id="rId99" Type="http://schemas.openxmlformats.org/officeDocument/2006/relationships/customXml" Target="../ink/ink108.xml"/><Relationship Id="rId98" Type="http://schemas.openxmlformats.org/officeDocument/2006/relationships/image" Target="../media/image125.png"/><Relationship Id="rId97" Type="http://schemas.openxmlformats.org/officeDocument/2006/relationships/customXml" Target="../ink/ink107.xml"/><Relationship Id="rId96" Type="http://schemas.openxmlformats.org/officeDocument/2006/relationships/image" Target="../media/image124.png"/><Relationship Id="rId95" Type="http://schemas.openxmlformats.org/officeDocument/2006/relationships/customXml" Target="../ink/ink106.xml"/><Relationship Id="rId94" Type="http://schemas.openxmlformats.org/officeDocument/2006/relationships/image" Target="../media/image123.png"/><Relationship Id="rId93" Type="http://schemas.openxmlformats.org/officeDocument/2006/relationships/customXml" Target="../ink/ink105.xml"/><Relationship Id="rId92" Type="http://schemas.openxmlformats.org/officeDocument/2006/relationships/image" Target="../media/image122.png"/><Relationship Id="rId91" Type="http://schemas.openxmlformats.org/officeDocument/2006/relationships/customXml" Target="../ink/ink104.xml"/><Relationship Id="rId90" Type="http://schemas.openxmlformats.org/officeDocument/2006/relationships/image" Target="../media/image121.png"/><Relationship Id="rId9" Type="http://schemas.openxmlformats.org/officeDocument/2006/relationships/customXml" Target="../ink/ink63.xml"/><Relationship Id="rId89" Type="http://schemas.openxmlformats.org/officeDocument/2006/relationships/customXml" Target="../ink/ink103.xml"/><Relationship Id="rId88" Type="http://schemas.openxmlformats.org/officeDocument/2006/relationships/image" Target="../media/image120.png"/><Relationship Id="rId87" Type="http://schemas.openxmlformats.org/officeDocument/2006/relationships/customXml" Target="../ink/ink102.xml"/><Relationship Id="rId86" Type="http://schemas.openxmlformats.org/officeDocument/2006/relationships/image" Target="../media/image119.png"/><Relationship Id="rId85" Type="http://schemas.openxmlformats.org/officeDocument/2006/relationships/customXml" Target="../ink/ink101.xml"/><Relationship Id="rId84" Type="http://schemas.openxmlformats.org/officeDocument/2006/relationships/image" Target="../media/image118.png"/><Relationship Id="rId83" Type="http://schemas.openxmlformats.org/officeDocument/2006/relationships/customXml" Target="../ink/ink100.xml"/><Relationship Id="rId82" Type="http://schemas.openxmlformats.org/officeDocument/2006/relationships/image" Target="../media/image117.png"/><Relationship Id="rId81" Type="http://schemas.openxmlformats.org/officeDocument/2006/relationships/customXml" Target="../ink/ink99.xml"/><Relationship Id="rId80" Type="http://schemas.openxmlformats.org/officeDocument/2006/relationships/image" Target="../media/image116.png"/><Relationship Id="rId8" Type="http://schemas.openxmlformats.org/officeDocument/2006/relationships/image" Target="../media/image80.png"/><Relationship Id="rId79" Type="http://schemas.openxmlformats.org/officeDocument/2006/relationships/customXml" Target="../ink/ink98.xml"/><Relationship Id="rId78" Type="http://schemas.openxmlformats.org/officeDocument/2006/relationships/image" Target="../media/image115.png"/><Relationship Id="rId77" Type="http://schemas.openxmlformats.org/officeDocument/2006/relationships/customXml" Target="../ink/ink97.xml"/><Relationship Id="rId76" Type="http://schemas.openxmlformats.org/officeDocument/2006/relationships/image" Target="../media/image114.png"/><Relationship Id="rId75" Type="http://schemas.openxmlformats.org/officeDocument/2006/relationships/customXml" Target="../ink/ink96.xml"/><Relationship Id="rId74" Type="http://schemas.openxmlformats.org/officeDocument/2006/relationships/image" Target="../media/image113.png"/><Relationship Id="rId73" Type="http://schemas.openxmlformats.org/officeDocument/2006/relationships/customXml" Target="../ink/ink95.xml"/><Relationship Id="rId72" Type="http://schemas.openxmlformats.org/officeDocument/2006/relationships/image" Target="../media/image112.png"/><Relationship Id="rId71" Type="http://schemas.openxmlformats.org/officeDocument/2006/relationships/customXml" Target="../ink/ink94.xml"/><Relationship Id="rId70" Type="http://schemas.openxmlformats.org/officeDocument/2006/relationships/image" Target="../media/image111.png"/><Relationship Id="rId7" Type="http://schemas.openxmlformats.org/officeDocument/2006/relationships/customXml" Target="../ink/ink62.xml"/><Relationship Id="rId69" Type="http://schemas.openxmlformats.org/officeDocument/2006/relationships/customXml" Target="../ink/ink93.xml"/><Relationship Id="rId68" Type="http://schemas.openxmlformats.org/officeDocument/2006/relationships/image" Target="../media/image110.png"/><Relationship Id="rId67" Type="http://schemas.openxmlformats.org/officeDocument/2006/relationships/customXml" Target="../ink/ink92.xml"/><Relationship Id="rId66" Type="http://schemas.openxmlformats.org/officeDocument/2006/relationships/image" Target="../media/image109.png"/><Relationship Id="rId65" Type="http://schemas.openxmlformats.org/officeDocument/2006/relationships/customXml" Target="../ink/ink91.xml"/><Relationship Id="rId64" Type="http://schemas.openxmlformats.org/officeDocument/2006/relationships/image" Target="../media/image108.png"/><Relationship Id="rId63" Type="http://schemas.openxmlformats.org/officeDocument/2006/relationships/customXml" Target="../ink/ink90.xml"/><Relationship Id="rId62" Type="http://schemas.openxmlformats.org/officeDocument/2006/relationships/image" Target="../media/image107.png"/><Relationship Id="rId61" Type="http://schemas.openxmlformats.org/officeDocument/2006/relationships/customXml" Target="../ink/ink89.xml"/><Relationship Id="rId60" Type="http://schemas.openxmlformats.org/officeDocument/2006/relationships/image" Target="../media/image106.png"/><Relationship Id="rId6" Type="http://schemas.openxmlformats.org/officeDocument/2006/relationships/image" Target="../media/image79.png"/><Relationship Id="rId59" Type="http://schemas.openxmlformats.org/officeDocument/2006/relationships/customXml" Target="../ink/ink88.xml"/><Relationship Id="rId58" Type="http://schemas.openxmlformats.org/officeDocument/2006/relationships/image" Target="../media/image105.png"/><Relationship Id="rId57" Type="http://schemas.openxmlformats.org/officeDocument/2006/relationships/customXml" Target="../ink/ink87.xml"/><Relationship Id="rId56" Type="http://schemas.openxmlformats.org/officeDocument/2006/relationships/image" Target="../media/image104.png"/><Relationship Id="rId55" Type="http://schemas.openxmlformats.org/officeDocument/2006/relationships/customXml" Target="../ink/ink86.xml"/><Relationship Id="rId54" Type="http://schemas.openxmlformats.org/officeDocument/2006/relationships/image" Target="../media/image103.png"/><Relationship Id="rId53" Type="http://schemas.openxmlformats.org/officeDocument/2006/relationships/customXml" Target="../ink/ink85.xml"/><Relationship Id="rId52" Type="http://schemas.openxmlformats.org/officeDocument/2006/relationships/image" Target="../media/image102.png"/><Relationship Id="rId51" Type="http://schemas.openxmlformats.org/officeDocument/2006/relationships/customXml" Target="../ink/ink84.xml"/><Relationship Id="rId50" Type="http://schemas.openxmlformats.org/officeDocument/2006/relationships/image" Target="../media/image101.png"/><Relationship Id="rId5" Type="http://schemas.openxmlformats.org/officeDocument/2006/relationships/customXml" Target="../ink/ink61.xml"/><Relationship Id="rId49" Type="http://schemas.openxmlformats.org/officeDocument/2006/relationships/customXml" Target="../ink/ink83.xml"/><Relationship Id="rId48" Type="http://schemas.openxmlformats.org/officeDocument/2006/relationships/image" Target="../media/image100.png"/><Relationship Id="rId47" Type="http://schemas.openxmlformats.org/officeDocument/2006/relationships/customXml" Target="../ink/ink82.xml"/><Relationship Id="rId46" Type="http://schemas.openxmlformats.org/officeDocument/2006/relationships/image" Target="../media/image99.png"/><Relationship Id="rId45" Type="http://schemas.openxmlformats.org/officeDocument/2006/relationships/customXml" Target="../ink/ink81.xml"/><Relationship Id="rId44" Type="http://schemas.openxmlformats.org/officeDocument/2006/relationships/image" Target="../media/image98.png"/><Relationship Id="rId43" Type="http://schemas.openxmlformats.org/officeDocument/2006/relationships/customXml" Target="../ink/ink80.xml"/><Relationship Id="rId42" Type="http://schemas.openxmlformats.org/officeDocument/2006/relationships/image" Target="../media/image97.png"/><Relationship Id="rId41" Type="http://schemas.openxmlformats.org/officeDocument/2006/relationships/customXml" Target="../ink/ink79.xml"/><Relationship Id="rId40" Type="http://schemas.openxmlformats.org/officeDocument/2006/relationships/image" Target="../media/image96.png"/><Relationship Id="rId4" Type="http://schemas.openxmlformats.org/officeDocument/2006/relationships/image" Target="../media/image78.png"/><Relationship Id="rId39" Type="http://schemas.openxmlformats.org/officeDocument/2006/relationships/customXml" Target="../ink/ink78.xml"/><Relationship Id="rId38" Type="http://schemas.openxmlformats.org/officeDocument/2006/relationships/image" Target="../media/image95.png"/><Relationship Id="rId37" Type="http://schemas.openxmlformats.org/officeDocument/2006/relationships/customXml" Target="../ink/ink77.xml"/><Relationship Id="rId36" Type="http://schemas.openxmlformats.org/officeDocument/2006/relationships/image" Target="../media/image94.png"/><Relationship Id="rId350" Type="http://schemas.openxmlformats.org/officeDocument/2006/relationships/notesSlide" Target="../notesSlides/notesSlide5.xml"/><Relationship Id="rId35" Type="http://schemas.openxmlformats.org/officeDocument/2006/relationships/customXml" Target="../ink/ink76.xml"/><Relationship Id="rId349" Type="http://schemas.openxmlformats.org/officeDocument/2006/relationships/slideLayout" Target="../slideLayouts/slideLayout7.xml"/><Relationship Id="rId348" Type="http://schemas.openxmlformats.org/officeDocument/2006/relationships/image" Target="../media/image250.png"/><Relationship Id="rId347" Type="http://schemas.openxmlformats.org/officeDocument/2006/relationships/customXml" Target="../ink/ink232.xml"/><Relationship Id="rId346" Type="http://schemas.openxmlformats.org/officeDocument/2006/relationships/image" Target="../media/image249.png"/><Relationship Id="rId345" Type="http://schemas.openxmlformats.org/officeDocument/2006/relationships/customXml" Target="../ink/ink231.xml"/><Relationship Id="rId344" Type="http://schemas.openxmlformats.org/officeDocument/2006/relationships/image" Target="../media/image248.png"/><Relationship Id="rId343" Type="http://schemas.openxmlformats.org/officeDocument/2006/relationships/customXml" Target="../ink/ink230.xml"/><Relationship Id="rId342" Type="http://schemas.openxmlformats.org/officeDocument/2006/relationships/image" Target="../media/image247.png"/><Relationship Id="rId341" Type="http://schemas.openxmlformats.org/officeDocument/2006/relationships/customXml" Target="../ink/ink229.xml"/><Relationship Id="rId340" Type="http://schemas.openxmlformats.org/officeDocument/2006/relationships/image" Target="../media/image246.png"/><Relationship Id="rId34" Type="http://schemas.openxmlformats.org/officeDocument/2006/relationships/image" Target="../media/image93.png"/><Relationship Id="rId339" Type="http://schemas.openxmlformats.org/officeDocument/2006/relationships/customXml" Target="../ink/ink228.xml"/><Relationship Id="rId338" Type="http://schemas.openxmlformats.org/officeDocument/2006/relationships/image" Target="../media/image245.png"/><Relationship Id="rId337" Type="http://schemas.openxmlformats.org/officeDocument/2006/relationships/customXml" Target="../ink/ink227.xml"/><Relationship Id="rId336" Type="http://schemas.openxmlformats.org/officeDocument/2006/relationships/image" Target="../media/image244.png"/><Relationship Id="rId335" Type="http://schemas.openxmlformats.org/officeDocument/2006/relationships/customXml" Target="../ink/ink226.xml"/><Relationship Id="rId334" Type="http://schemas.openxmlformats.org/officeDocument/2006/relationships/image" Target="../media/image243.png"/><Relationship Id="rId333" Type="http://schemas.openxmlformats.org/officeDocument/2006/relationships/customXml" Target="../ink/ink225.xml"/><Relationship Id="rId332" Type="http://schemas.openxmlformats.org/officeDocument/2006/relationships/image" Target="../media/image242.png"/><Relationship Id="rId331" Type="http://schemas.openxmlformats.org/officeDocument/2006/relationships/customXml" Target="../ink/ink224.xml"/><Relationship Id="rId330" Type="http://schemas.openxmlformats.org/officeDocument/2006/relationships/image" Target="../media/image241.png"/><Relationship Id="rId33" Type="http://schemas.openxmlformats.org/officeDocument/2006/relationships/customXml" Target="../ink/ink75.xml"/><Relationship Id="rId329" Type="http://schemas.openxmlformats.org/officeDocument/2006/relationships/customXml" Target="../ink/ink223.xml"/><Relationship Id="rId328" Type="http://schemas.openxmlformats.org/officeDocument/2006/relationships/image" Target="../media/image240.png"/><Relationship Id="rId327" Type="http://schemas.openxmlformats.org/officeDocument/2006/relationships/customXml" Target="../ink/ink222.xml"/><Relationship Id="rId326" Type="http://schemas.openxmlformats.org/officeDocument/2006/relationships/image" Target="../media/image239.png"/><Relationship Id="rId325" Type="http://schemas.openxmlformats.org/officeDocument/2006/relationships/customXml" Target="../ink/ink221.xml"/><Relationship Id="rId324" Type="http://schemas.openxmlformats.org/officeDocument/2006/relationships/image" Target="../media/image238.png"/><Relationship Id="rId323" Type="http://schemas.openxmlformats.org/officeDocument/2006/relationships/customXml" Target="../ink/ink220.xml"/><Relationship Id="rId322" Type="http://schemas.openxmlformats.org/officeDocument/2006/relationships/image" Target="../media/image237.png"/><Relationship Id="rId321" Type="http://schemas.openxmlformats.org/officeDocument/2006/relationships/customXml" Target="../ink/ink219.xml"/><Relationship Id="rId320" Type="http://schemas.openxmlformats.org/officeDocument/2006/relationships/image" Target="../media/image236.png"/><Relationship Id="rId32" Type="http://schemas.openxmlformats.org/officeDocument/2006/relationships/image" Target="../media/image92.png"/><Relationship Id="rId319" Type="http://schemas.openxmlformats.org/officeDocument/2006/relationships/customXml" Target="../ink/ink218.xml"/><Relationship Id="rId318" Type="http://schemas.openxmlformats.org/officeDocument/2006/relationships/image" Target="../media/image235.png"/><Relationship Id="rId317" Type="http://schemas.openxmlformats.org/officeDocument/2006/relationships/customXml" Target="../ink/ink217.xml"/><Relationship Id="rId316" Type="http://schemas.openxmlformats.org/officeDocument/2006/relationships/image" Target="../media/image234.png"/><Relationship Id="rId315" Type="http://schemas.openxmlformats.org/officeDocument/2006/relationships/customXml" Target="../ink/ink216.xml"/><Relationship Id="rId314" Type="http://schemas.openxmlformats.org/officeDocument/2006/relationships/image" Target="../media/image233.png"/><Relationship Id="rId313" Type="http://schemas.openxmlformats.org/officeDocument/2006/relationships/customXml" Target="../ink/ink215.xml"/><Relationship Id="rId312" Type="http://schemas.openxmlformats.org/officeDocument/2006/relationships/image" Target="../media/image232.png"/><Relationship Id="rId311" Type="http://schemas.openxmlformats.org/officeDocument/2006/relationships/customXml" Target="../ink/ink214.xml"/><Relationship Id="rId310" Type="http://schemas.openxmlformats.org/officeDocument/2006/relationships/image" Target="../media/image231.png"/><Relationship Id="rId31" Type="http://schemas.openxmlformats.org/officeDocument/2006/relationships/customXml" Target="../ink/ink74.xml"/><Relationship Id="rId309" Type="http://schemas.openxmlformats.org/officeDocument/2006/relationships/customXml" Target="../ink/ink213.xml"/><Relationship Id="rId308" Type="http://schemas.openxmlformats.org/officeDocument/2006/relationships/image" Target="../media/image230.png"/><Relationship Id="rId307" Type="http://schemas.openxmlformats.org/officeDocument/2006/relationships/customXml" Target="../ink/ink212.xml"/><Relationship Id="rId306" Type="http://schemas.openxmlformats.org/officeDocument/2006/relationships/image" Target="../media/image229.png"/><Relationship Id="rId305" Type="http://schemas.openxmlformats.org/officeDocument/2006/relationships/customXml" Target="../ink/ink211.xml"/><Relationship Id="rId304" Type="http://schemas.openxmlformats.org/officeDocument/2006/relationships/image" Target="../media/image228.png"/><Relationship Id="rId303" Type="http://schemas.openxmlformats.org/officeDocument/2006/relationships/customXml" Target="../ink/ink210.xml"/><Relationship Id="rId302" Type="http://schemas.openxmlformats.org/officeDocument/2006/relationships/image" Target="../media/image227.png"/><Relationship Id="rId301" Type="http://schemas.openxmlformats.org/officeDocument/2006/relationships/customXml" Target="../ink/ink209.xml"/><Relationship Id="rId300" Type="http://schemas.openxmlformats.org/officeDocument/2006/relationships/image" Target="../media/image226.png"/><Relationship Id="rId30" Type="http://schemas.openxmlformats.org/officeDocument/2006/relationships/image" Target="../media/image91.png"/><Relationship Id="rId3" Type="http://schemas.openxmlformats.org/officeDocument/2006/relationships/customXml" Target="../ink/ink60.xml"/><Relationship Id="rId299" Type="http://schemas.openxmlformats.org/officeDocument/2006/relationships/customXml" Target="../ink/ink208.xml"/><Relationship Id="rId298" Type="http://schemas.openxmlformats.org/officeDocument/2006/relationships/image" Target="../media/image225.png"/><Relationship Id="rId297" Type="http://schemas.openxmlformats.org/officeDocument/2006/relationships/customXml" Target="../ink/ink207.xml"/><Relationship Id="rId296" Type="http://schemas.openxmlformats.org/officeDocument/2006/relationships/image" Target="../media/image224.png"/><Relationship Id="rId295" Type="http://schemas.openxmlformats.org/officeDocument/2006/relationships/customXml" Target="../ink/ink206.xml"/><Relationship Id="rId294" Type="http://schemas.openxmlformats.org/officeDocument/2006/relationships/image" Target="../media/image223.png"/><Relationship Id="rId293" Type="http://schemas.openxmlformats.org/officeDocument/2006/relationships/customXml" Target="../ink/ink205.xml"/><Relationship Id="rId292" Type="http://schemas.openxmlformats.org/officeDocument/2006/relationships/image" Target="../media/image222.png"/><Relationship Id="rId291" Type="http://schemas.openxmlformats.org/officeDocument/2006/relationships/customXml" Target="../ink/ink204.xml"/><Relationship Id="rId290" Type="http://schemas.openxmlformats.org/officeDocument/2006/relationships/image" Target="../media/image221.png"/><Relationship Id="rId29" Type="http://schemas.openxmlformats.org/officeDocument/2006/relationships/customXml" Target="../ink/ink73.xml"/><Relationship Id="rId289" Type="http://schemas.openxmlformats.org/officeDocument/2006/relationships/customXml" Target="../ink/ink203.xml"/><Relationship Id="rId288" Type="http://schemas.openxmlformats.org/officeDocument/2006/relationships/image" Target="../media/image220.png"/><Relationship Id="rId287" Type="http://schemas.openxmlformats.org/officeDocument/2006/relationships/customXml" Target="../ink/ink202.xml"/><Relationship Id="rId286" Type="http://schemas.openxmlformats.org/officeDocument/2006/relationships/image" Target="../media/image219.png"/><Relationship Id="rId285" Type="http://schemas.openxmlformats.org/officeDocument/2006/relationships/customXml" Target="../ink/ink201.xml"/><Relationship Id="rId284" Type="http://schemas.openxmlformats.org/officeDocument/2006/relationships/image" Target="../media/image218.png"/><Relationship Id="rId283" Type="http://schemas.openxmlformats.org/officeDocument/2006/relationships/customXml" Target="../ink/ink200.xml"/><Relationship Id="rId282" Type="http://schemas.openxmlformats.org/officeDocument/2006/relationships/image" Target="../media/image217.png"/><Relationship Id="rId281" Type="http://schemas.openxmlformats.org/officeDocument/2006/relationships/customXml" Target="../ink/ink199.xml"/><Relationship Id="rId280" Type="http://schemas.openxmlformats.org/officeDocument/2006/relationships/image" Target="../media/image216.png"/><Relationship Id="rId28" Type="http://schemas.openxmlformats.org/officeDocument/2006/relationships/image" Target="../media/image90.png"/><Relationship Id="rId279" Type="http://schemas.openxmlformats.org/officeDocument/2006/relationships/customXml" Target="../ink/ink198.xml"/><Relationship Id="rId278" Type="http://schemas.openxmlformats.org/officeDocument/2006/relationships/image" Target="../media/image215.png"/><Relationship Id="rId277" Type="http://schemas.openxmlformats.org/officeDocument/2006/relationships/customXml" Target="../ink/ink197.xml"/><Relationship Id="rId276" Type="http://schemas.openxmlformats.org/officeDocument/2006/relationships/image" Target="../media/image214.png"/><Relationship Id="rId275" Type="http://schemas.openxmlformats.org/officeDocument/2006/relationships/customXml" Target="../ink/ink196.xml"/><Relationship Id="rId274" Type="http://schemas.openxmlformats.org/officeDocument/2006/relationships/image" Target="../media/image213.png"/><Relationship Id="rId273" Type="http://schemas.openxmlformats.org/officeDocument/2006/relationships/customXml" Target="../ink/ink195.xml"/><Relationship Id="rId272" Type="http://schemas.openxmlformats.org/officeDocument/2006/relationships/image" Target="../media/image212.png"/><Relationship Id="rId271" Type="http://schemas.openxmlformats.org/officeDocument/2006/relationships/customXml" Target="../ink/ink194.xml"/><Relationship Id="rId270" Type="http://schemas.openxmlformats.org/officeDocument/2006/relationships/image" Target="../media/image211.png"/><Relationship Id="rId27" Type="http://schemas.openxmlformats.org/officeDocument/2006/relationships/customXml" Target="../ink/ink72.xml"/><Relationship Id="rId269" Type="http://schemas.openxmlformats.org/officeDocument/2006/relationships/customXml" Target="../ink/ink193.xml"/><Relationship Id="rId268" Type="http://schemas.openxmlformats.org/officeDocument/2006/relationships/image" Target="../media/image210.png"/><Relationship Id="rId267" Type="http://schemas.openxmlformats.org/officeDocument/2006/relationships/customXml" Target="../ink/ink192.xml"/><Relationship Id="rId266" Type="http://schemas.openxmlformats.org/officeDocument/2006/relationships/image" Target="../media/image209.png"/><Relationship Id="rId265" Type="http://schemas.openxmlformats.org/officeDocument/2006/relationships/customXml" Target="../ink/ink191.xml"/><Relationship Id="rId264" Type="http://schemas.openxmlformats.org/officeDocument/2006/relationships/image" Target="../media/image208.png"/><Relationship Id="rId263" Type="http://schemas.openxmlformats.org/officeDocument/2006/relationships/customXml" Target="../ink/ink190.xml"/><Relationship Id="rId262" Type="http://schemas.openxmlformats.org/officeDocument/2006/relationships/image" Target="../media/image207.png"/><Relationship Id="rId261" Type="http://schemas.openxmlformats.org/officeDocument/2006/relationships/customXml" Target="../ink/ink189.xml"/><Relationship Id="rId260" Type="http://schemas.openxmlformats.org/officeDocument/2006/relationships/image" Target="../media/image206.png"/><Relationship Id="rId26" Type="http://schemas.openxmlformats.org/officeDocument/2006/relationships/image" Target="../media/image89.png"/><Relationship Id="rId259" Type="http://schemas.openxmlformats.org/officeDocument/2006/relationships/customXml" Target="../ink/ink188.xml"/><Relationship Id="rId258" Type="http://schemas.openxmlformats.org/officeDocument/2006/relationships/image" Target="../media/image205.png"/><Relationship Id="rId257" Type="http://schemas.openxmlformats.org/officeDocument/2006/relationships/customXml" Target="../ink/ink187.xml"/><Relationship Id="rId256" Type="http://schemas.openxmlformats.org/officeDocument/2006/relationships/image" Target="../media/image204.png"/><Relationship Id="rId255" Type="http://schemas.openxmlformats.org/officeDocument/2006/relationships/customXml" Target="../ink/ink186.xml"/><Relationship Id="rId254" Type="http://schemas.openxmlformats.org/officeDocument/2006/relationships/image" Target="../media/image203.png"/><Relationship Id="rId253" Type="http://schemas.openxmlformats.org/officeDocument/2006/relationships/customXml" Target="../ink/ink185.xml"/><Relationship Id="rId252" Type="http://schemas.openxmlformats.org/officeDocument/2006/relationships/image" Target="../media/image202.png"/><Relationship Id="rId251" Type="http://schemas.openxmlformats.org/officeDocument/2006/relationships/customXml" Target="../ink/ink184.xml"/><Relationship Id="rId250" Type="http://schemas.openxmlformats.org/officeDocument/2006/relationships/image" Target="../media/image201.png"/><Relationship Id="rId25" Type="http://schemas.openxmlformats.org/officeDocument/2006/relationships/customXml" Target="../ink/ink71.xml"/><Relationship Id="rId249" Type="http://schemas.openxmlformats.org/officeDocument/2006/relationships/customXml" Target="../ink/ink183.xml"/><Relationship Id="rId248" Type="http://schemas.openxmlformats.org/officeDocument/2006/relationships/image" Target="../media/image200.png"/><Relationship Id="rId247" Type="http://schemas.openxmlformats.org/officeDocument/2006/relationships/customXml" Target="../ink/ink182.xml"/><Relationship Id="rId246" Type="http://schemas.openxmlformats.org/officeDocument/2006/relationships/image" Target="../media/image199.png"/><Relationship Id="rId245" Type="http://schemas.openxmlformats.org/officeDocument/2006/relationships/customXml" Target="../ink/ink181.xml"/><Relationship Id="rId244" Type="http://schemas.openxmlformats.org/officeDocument/2006/relationships/image" Target="../media/image198.png"/><Relationship Id="rId243" Type="http://schemas.openxmlformats.org/officeDocument/2006/relationships/customXml" Target="../ink/ink180.xml"/><Relationship Id="rId242" Type="http://schemas.openxmlformats.org/officeDocument/2006/relationships/image" Target="../media/image197.png"/><Relationship Id="rId241" Type="http://schemas.openxmlformats.org/officeDocument/2006/relationships/customXml" Target="../ink/ink179.xml"/><Relationship Id="rId240" Type="http://schemas.openxmlformats.org/officeDocument/2006/relationships/image" Target="../media/image196.png"/><Relationship Id="rId24" Type="http://schemas.openxmlformats.org/officeDocument/2006/relationships/image" Target="../media/image88.png"/><Relationship Id="rId239" Type="http://schemas.openxmlformats.org/officeDocument/2006/relationships/customXml" Target="../ink/ink178.xml"/><Relationship Id="rId238" Type="http://schemas.openxmlformats.org/officeDocument/2006/relationships/image" Target="../media/image195.png"/><Relationship Id="rId237" Type="http://schemas.openxmlformats.org/officeDocument/2006/relationships/customXml" Target="../ink/ink177.xml"/><Relationship Id="rId236" Type="http://schemas.openxmlformats.org/officeDocument/2006/relationships/image" Target="../media/image194.png"/><Relationship Id="rId235" Type="http://schemas.openxmlformats.org/officeDocument/2006/relationships/customXml" Target="../ink/ink176.xml"/><Relationship Id="rId234" Type="http://schemas.openxmlformats.org/officeDocument/2006/relationships/image" Target="../media/image193.png"/><Relationship Id="rId233" Type="http://schemas.openxmlformats.org/officeDocument/2006/relationships/customXml" Target="../ink/ink175.xml"/><Relationship Id="rId232" Type="http://schemas.openxmlformats.org/officeDocument/2006/relationships/image" Target="../media/image192.png"/><Relationship Id="rId231" Type="http://schemas.openxmlformats.org/officeDocument/2006/relationships/customXml" Target="../ink/ink174.xml"/><Relationship Id="rId230" Type="http://schemas.openxmlformats.org/officeDocument/2006/relationships/image" Target="../media/image191.png"/><Relationship Id="rId23" Type="http://schemas.openxmlformats.org/officeDocument/2006/relationships/customXml" Target="../ink/ink70.xml"/><Relationship Id="rId229" Type="http://schemas.openxmlformats.org/officeDocument/2006/relationships/customXml" Target="../ink/ink173.xml"/><Relationship Id="rId228" Type="http://schemas.openxmlformats.org/officeDocument/2006/relationships/image" Target="../media/image190.png"/><Relationship Id="rId227" Type="http://schemas.openxmlformats.org/officeDocument/2006/relationships/customXml" Target="../ink/ink172.xml"/><Relationship Id="rId226" Type="http://schemas.openxmlformats.org/officeDocument/2006/relationships/image" Target="../media/image189.png"/><Relationship Id="rId225" Type="http://schemas.openxmlformats.org/officeDocument/2006/relationships/customXml" Target="../ink/ink171.xml"/><Relationship Id="rId224" Type="http://schemas.openxmlformats.org/officeDocument/2006/relationships/image" Target="../media/image188.png"/><Relationship Id="rId223" Type="http://schemas.openxmlformats.org/officeDocument/2006/relationships/customXml" Target="../ink/ink170.xml"/><Relationship Id="rId222" Type="http://schemas.openxmlformats.org/officeDocument/2006/relationships/image" Target="../media/image187.png"/><Relationship Id="rId221" Type="http://schemas.openxmlformats.org/officeDocument/2006/relationships/customXml" Target="../ink/ink169.xml"/><Relationship Id="rId220" Type="http://schemas.openxmlformats.org/officeDocument/2006/relationships/image" Target="../media/image186.png"/><Relationship Id="rId22" Type="http://schemas.openxmlformats.org/officeDocument/2006/relationships/image" Target="../media/image87.png"/><Relationship Id="rId219" Type="http://schemas.openxmlformats.org/officeDocument/2006/relationships/customXml" Target="../ink/ink168.xml"/><Relationship Id="rId218" Type="http://schemas.openxmlformats.org/officeDocument/2006/relationships/image" Target="../media/image185.png"/><Relationship Id="rId217" Type="http://schemas.openxmlformats.org/officeDocument/2006/relationships/customXml" Target="../ink/ink167.xml"/><Relationship Id="rId216" Type="http://schemas.openxmlformats.org/officeDocument/2006/relationships/image" Target="../media/image184.png"/><Relationship Id="rId215" Type="http://schemas.openxmlformats.org/officeDocument/2006/relationships/customXml" Target="../ink/ink166.xml"/><Relationship Id="rId214" Type="http://schemas.openxmlformats.org/officeDocument/2006/relationships/image" Target="../media/image183.png"/><Relationship Id="rId213" Type="http://schemas.openxmlformats.org/officeDocument/2006/relationships/customXml" Target="../ink/ink165.xml"/><Relationship Id="rId212" Type="http://schemas.openxmlformats.org/officeDocument/2006/relationships/image" Target="../media/image182.png"/><Relationship Id="rId211" Type="http://schemas.openxmlformats.org/officeDocument/2006/relationships/customXml" Target="../ink/ink164.xml"/><Relationship Id="rId210" Type="http://schemas.openxmlformats.org/officeDocument/2006/relationships/image" Target="../media/image181.png"/><Relationship Id="rId21" Type="http://schemas.openxmlformats.org/officeDocument/2006/relationships/customXml" Target="../ink/ink69.xml"/><Relationship Id="rId209" Type="http://schemas.openxmlformats.org/officeDocument/2006/relationships/customXml" Target="../ink/ink163.xml"/><Relationship Id="rId208" Type="http://schemas.openxmlformats.org/officeDocument/2006/relationships/image" Target="../media/image180.png"/><Relationship Id="rId207" Type="http://schemas.openxmlformats.org/officeDocument/2006/relationships/customXml" Target="../ink/ink162.xml"/><Relationship Id="rId206" Type="http://schemas.openxmlformats.org/officeDocument/2006/relationships/image" Target="../media/image179.png"/><Relationship Id="rId205" Type="http://schemas.openxmlformats.org/officeDocument/2006/relationships/customXml" Target="../ink/ink161.xml"/><Relationship Id="rId204" Type="http://schemas.openxmlformats.org/officeDocument/2006/relationships/image" Target="../media/image178.png"/><Relationship Id="rId203" Type="http://schemas.openxmlformats.org/officeDocument/2006/relationships/customXml" Target="../ink/ink160.xml"/><Relationship Id="rId202" Type="http://schemas.openxmlformats.org/officeDocument/2006/relationships/image" Target="../media/image177.png"/><Relationship Id="rId201" Type="http://schemas.openxmlformats.org/officeDocument/2006/relationships/customXml" Target="../ink/ink159.xml"/><Relationship Id="rId200" Type="http://schemas.openxmlformats.org/officeDocument/2006/relationships/image" Target="../media/image176.png"/><Relationship Id="rId20" Type="http://schemas.openxmlformats.org/officeDocument/2006/relationships/image" Target="../media/image86.png"/><Relationship Id="rId2" Type="http://schemas.openxmlformats.org/officeDocument/2006/relationships/image" Target="../media/image77.png"/><Relationship Id="rId199" Type="http://schemas.openxmlformats.org/officeDocument/2006/relationships/customXml" Target="../ink/ink158.xml"/><Relationship Id="rId198" Type="http://schemas.openxmlformats.org/officeDocument/2006/relationships/image" Target="../media/image175.png"/><Relationship Id="rId197" Type="http://schemas.openxmlformats.org/officeDocument/2006/relationships/customXml" Target="../ink/ink157.xml"/><Relationship Id="rId196" Type="http://schemas.openxmlformats.org/officeDocument/2006/relationships/image" Target="../media/image174.png"/><Relationship Id="rId195" Type="http://schemas.openxmlformats.org/officeDocument/2006/relationships/customXml" Target="../ink/ink156.xml"/><Relationship Id="rId194" Type="http://schemas.openxmlformats.org/officeDocument/2006/relationships/image" Target="../media/image173.png"/><Relationship Id="rId193" Type="http://schemas.openxmlformats.org/officeDocument/2006/relationships/customXml" Target="../ink/ink155.xml"/><Relationship Id="rId192" Type="http://schemas.openxmlformats.org/officeDocument/2006/relationships/image" Target="../media/image172.png"/><Relationship Id="rId191" Type="http://schemas.openxmlformats.org/officeDocument/2006/relationships/customXml" Target="../ink/ink154.xml"/><Relationship Id="rId190" Type="http://schemas.openxmlformats.org/officeDocument/2006/relationships/image" Target="../media/image171.png"/><Relationship Id="rId19" Type="http://schemas.openxmlformats.org/officeDocument/2006/relationships/customXml" Target="../ink/ink68.xml"/><Relationship Id="rId189" Type="http://schemas.openxmlformats.org/officeDocument/2006/relationships/customXml" Target="../ink/ink153.xml"/><Relationship Id="rId188" Type="http://schemas.openxmlformats.org/officeDocument/2006/relationships/image" Target="../media/image170.png"/><Relationship Id="rId187" Type="http://schemas.openxmlformats.org/officeDocument/2006/relationships/customXml" Target="../ink/ink152.xml"/><Relationship Id="rId186" Type="http://schemas.openxmlformats.org/officeDocument/2006/relationships/image" Target="../media/image169.png"/><Relationship Id="rId185" Type="http://schemas.openxmlformats.org/officeDocument/2006/relationships/customXml" Target="../ink/ink151.xml"/><Relationship Id="rId184" Type="http://schemas.openxmlformats.org/officeDocument/2006/relationships/image" Target="../media/image168.png"/><Relationship Id="rId183" Type="http://schemas.openxmlformats.org/officeDocument/2006/relationships/customXml" Target="../ink/ink150.xml"/><Relationship Id="rId182" Type="http://schemas.openxmlformats.org/officeDocument/2006/relationships/image" Target="../media/image167.png"/><Relationship Id="rId181" Type="http://schemas.openxmlformats.org/officeDocument/2006/relationships/customXml" Target="../ink/ink149.xml"/><Relationship Id="rId180" Type="http://schemas.openxmlformats.org/officeDocument/2006/relationships/image" Target="../media/image166.png"/><Relationship Id="rId18" Type="http://schemas.openxmlformats.org/officeDocument/2006/relationships/image" Target="../media/image85.png"/><Relationship Id="rId179" Type="http://schemas.openxmlformats.org/officeDocument/2006/relationships/customXml" Target="../ink/ink148.xml"/><Relationship Id="rId178" Type="http://schemas.openxmlformats.org/officeDocument/2006/relationships/image" Target="../media/image165.png"/><Relationship Id="rId177" Type="http://schemas.openxmlformats.org/officeDocument/2006/relationships/customXml" Target="../ink/ink147.xml"/><Relationship Id="rId176" Type="http://schemas.openxmlformats.org/officeDocument/2006/relationships/image" Target="../media/image164.png"/><Relationship Id="rId175" Type="http://schemas.openxmlformats.org/officeDocument/2006/relationships/customXml" Target="../ink/ink146.xml"/><Relationship Id="rId174" Type="http://schemas.openxmlformats.org/officeDocument/2006/relationships/image" Target="../media/image163.png"/><Relationship Id="rId173" Type="http://schemas.openxmlformats.org/officeDocument/2006/relationships/customXml" Target="../ink/ink145.xml"/><Relationship Id="rId172" Type="http://schemas.openxmlformats.org/officeDocument/2006/relationships/image" Target="../media/image162.png"/><Relationship Id="rId171" Type="http://schemas.openxmlformats.org/officeDocument/2006/relationships/customXml" Target="../ink/ink144.xml"/><Relationship Id="rId170" Type="http://schemas.openxmlformats.org/officeDocument/2006/relationships/image" Target="../media/image161.png"/><Relationship Id="rId17" Type="http://schemas.openxmlformats.org/officeDocument/2006/relationships/customXml" Target="../ink/ink67.xml"/><Relationship Id="rId169" Type="http://schemas.openxmlformats.org/officeDocument/2006/relationships/customXml" Target="../ink/ink143.xml"/><Relationship Id="rId168" Type="http://schemas.openxmlformats.org/officeDocument/2006/relationships/image" Target="../media/image160.png"/><Relationship Id="rId167" Type="http://schemas.openxmlformats.org/officeDocument/2006/relationships/customXml" Target="../ink/ink142.xml"/><Relationship Id="rId166" Type="http://schemas.openxmlformats.org/officeDocument/2006/relationships/image" Target="../media/image159.png"/><Relationship Id="rId165" Type="http://schemas.openxmlformats.org/officeDocument/2006/relationships/customXml" Target="../ink/ink141.xml"/><Relationship Id="rId164" Type="http://schemas.openxmlformats.org/officeDocument/2006/relationships/image" Target="../media/image158.png"/><Relationship Id="rId163" Type="http://schemas.openxmlformats.org/officeDocument/2006/relationships/customXml" Target="../ink/ink140.xml"/><Relationship Id="rId162" Type="http://schemas.openxmlformats.org/officeDocument/2006/relationships/image" Target="../media/image157.png"/><Relationship Id="rId161" Type="http://schemas.openxmlformats.org/officeDocument/2006/relationships/customXml" Target="../ink/ink139.xml"/><Relationship Id="rId160" Type="http://schemas.openxmlformats.org/officeDocument/2006/relationships/image" Target="../media/image156.png"/><Relationship Id="rId16" Type="http://schemas.openxmlformats.org/officeDocument/2006/relationships/image" Target="../media/image84.png"/><Relationship Id="rId159" Type="http://schemas.openxmlformats.org/officeDocument/2006/relationships/customXml" Target="../ink/ink138.xml"/><Relationship Id="rId158" Type="http://schemas.openxmlformats.org/officeDocument/2006/relationships/image" Target="../media/image155.png"/><Relationship Id="rId157" Type="http://schemas.openxmlformats.org/officeDocument/2006/relationships/customXml" Target="../ink/ink137.xml"/><Relationship Id="rId156" Type="http://schemas.openxmlformats.org/officeDocument/2006/relationships/image" Target="../media/image154.png"/><Relationship Id="rId155" Type="http://schemas.openxmlformats.org/officeDocument/2006/relationships/customXml" Target="../ink/ink136.xml"/><Relationship Id="rId154" Type="http://schemas.openxmlformats.org/officeDocument/2006/relationships/image" Target="../media/image153.png"/><Relationship Id="rId153" Type="http://schemas.openxmlformats.org/officeDocument/2006/relationships/customXml" Target="../ink/ink135.xml"/><Relationship Id="rId152" Type="http://schemas.openxmlformats.org/officeDocument/2006/relationships/image" Target="../media/image152.png"/><Relationship Id="rId151" Type="http://schemas.openxmlformats.org/officeDocument/2006/relationships/customXml" Target="../ink/ink134.xml"/><Relationship Id="rId150" Type="http://schemas.openxmlformats.org/officeDocument/2006/relationships/image" Target="../media/image151.png"/><Relationship Id="rId15" Type="http://schemas.openxmlformats.org/officeDocument/2006/relationships/customXml" Target="../ink/ink66.xml"/><Relationship Id="rId149" Type="http://schemas.openxmlformats.org/officeDocument/2006/relationships/customXml" Target="../ink/ink133.xml"/><Relationship Id="rId148" Type="http://schemas.openxmlformats.org/officeDocument/2006/relationships/image" Target="../media/image150.png"/><Relationship Id="rId147" Type="http://schemas.openxmlformats.org/officeDocument/2006/relationships/customXml" Target="../ink/ink132.xml"/><Relationship Id="rId146" Type="http://schemas.openxmlformats.org/officeDocument/2006/relationships/image" Target="../media/image149.png"/><Relationship Id="rId145" Type="http://schemas.openxmlformats.org/officeDocument/2006/relationships/customXml" Target="../ink/ink131.xml"/><Relationship Id="rId144" Type="http://schemas.openxmlformats.org/officeDocument/2006/relationships/image" Target="../media/image148.png"/><Relationship Id="rId143" Type="http://schemas.openxmlformats.org/officeDocument/2006/relationships/customXml" Target="../ink/ink130.xml"/><Relationship Id="rId142" Type="http://schemas.openxmlformats.org/officeDocument/2006/relationships/image" Target="../media/image147.png"/><Relationship Id="rId141" Type="http://schemas.openxmlformats.org/officeDocument/2006/relationships/customXml" Target="../ink/ink129.xml"/><Relationship Id="rId140" Type="http://schemas.openxmlformats.org/officeDocument/2006/relationships/image" Target="../media/image146.png"/><Relationship Id="rId14" Type="http://schemas.openxmlformats.org/officeDocument/2006/relationships/image" Target="../media/image83.png"/><Relationship Id="rId139" Type="http://schemas.openxmlformats.org/officeDocument/2006/relationships/customXml" Target="../ink/ink128.xml"/><Relationship Id="rId138" Type="http://schemas.openxmlformats.org/officeDocument/2006/relationships/image" Target="../media/image145.png"/><Relationship Id="rId137" Type="http://schemas.openxmlformats.org/officeDocument/2006/relationships/customXml" Target="../ink/ink127.xml"/><Relationship Id="rId136" Type="http://schemas.openxmlformats.org/officeDocument/2006/relationships/image" Target="../media/image144.png"/><Relationship Id="rId135" Type="http://schemas.openxmlformats.org/officeDocument/2006/relationships/customXml" Target="../ink/ink126.xml"/><Relationship Id="rId134" Type="http://schemas.openxmlformats.org/officeDocument/2006/relationships/image" Target="../media/image143.png"/><Relationship Id="rId133" Type="http://schemas.openxmlformats.org/officeDocument/2006/relationships/customXml" Target="../ink/ink125.xml"/><Relationship Id="rId132" Type="http://schemas.openxmlformats.org/officeDocument/2006/relationships/image" Target="../media/image142.png"/><Relationship Id="rId131" Type="http://schemas.openxmlformats.org/officeDocument/2006/relationships/customXml" Target="../ink/ink124.xml"/><Relationship Id="rId130" Type="http://schemas.openxmlformats.org/officeDocument/2006/relationships/image" Target="../media/image141.png"/><Relationship Id="rId13" Type="http://schemas.openxmlformats.org/officeDocument/2006/relationships/customXml" Target="../ink/ink65.xml"/><Relationship Id="rId129" Type="http://schemas.openxmlformats.org/officeDocument/2006/relationships/customXml" Target="../ink/ink123.xml"/><Relationship Id="rId128" Type="http://schemas.openxmlformats.org/officeDocument/2006/relationships/image" Target="../media/image140.png"/><Relationship Id="rId127" Type="http://schemas.openxmlformats.org/officeDocument/2006/relationships/customXml" Target="../ink/ink122.xml"/><Relationship Id="rId126" Type="http://schemas.openxmlformats.org/officeDocument/2006/relationships/image" Target="../media/image139.png"/><Relationship Id="rId125" Type="http://schemas.openxmlformats.org/officeDocument/2006/relationships/customXml" Target="../ink/ink121.xml"/><Relationship Id="rId124" Type="http://schemas.openxmlformats.org/officeDocument/2006/relationships/image" Target="../media/image138.png"/><Relationship Id="rId123" Type="http://schemas.openxmlformats.org/officeDocument/2006/relationships/customXml" Target="../ink/ink120.xml"/><Relationship Id="rId122" Type="http://schemas.openxmlformats.org/officeDocument/2006/relationships/image" Target="../media/image137.png"/><Relationship Id="rId121" Type="http://schemas.openxmlformats.org/officeDocument/2006/relationships/customXml" Target="../ink/ink119.xml"/><Relationship Id="rId120" Type="http://schemas.openxmlformats.org/officeDocument/2006/relationships/image" Target="../media/image136.png"/><Relationship Id="rId12" Type="http://schemas.openxmlformats.org/officeDocument/2006/relationships/image" Target="../media/image82.png"/><Relationship Id="rId119" Type="http://schemas.openxmlformats.org/officeDocument/2006/relationships/customXml" Target="../ink/ink118.xml"/><Relationship Id="rId118" Type="http://schemas.openxmlformats.org/officeDocument/2006/relationships/image" Target="../media/image135.png"/><Relationship Id="rId117" Type="http://schemas.openxmlformats.org/officeDocument/2006/relationships/customXml" Target="../ink/ink117.xml"/><Relationship Id="rId116" Type="http://schemas.openxmlformats.org/officeDocument/2006/relationships/image" Target="../media/image134.png"/><Relationship Id="rId115" Type="http://schemas.openxmlformats.org/officeDocument/2006/relationships/customXml" Target="../ink/ink116.xml"/><Relationship Id="rId114" Type="http://schemas.openxmlformats.org/officeDocument/2006/relationships/image" Target="../media/image133.png"/><Relationship Id="rId113" Type="http://schemas.openxmlformats.org/officeDocument/2006/relationships/customXml" Target="../ink/ink115.xml"/><Relationship Id="rId112" Type="http://schemas.openxmlformats.org/officeDocument/2006/relationships/image" Target="../media/image132.png"/><Relationship Id="rId111" Type="http://schemas.openxmlformats.org/officeDocument/2006/relationships/customXml" Target="../ink/ink114.xml"/><Relationship Id="rId110" Type="http://schemas.openxmlformats.org/officeDocument/2006/relationships/image" Target="../media/image131.png"/><Relationship Id="rId11" Type="http://schemas.openxmlformats.org/officeDocument/2006/relationships/customXml" Target="../ink/ink64.xml"/><Relationship Id="rId109" Type="http://schemas.openxmlformats.org/officeDocument/2006/relationships/customXml" Target="../ink/ink113.xml"/><Relationship Id="rId108" Type="http://schemas.openxmlformats.org/officeDocument/2006/relationships/image" Target="../media/image130.png"/><Relationship Id="rId107" Type="http://schemas.openxmlformats.org/officeDocument/2006/relationships/customXml" Target="../ink/ink112.xml"/><Relationship Id="rId106" Type="http://schemas.openxmlformats.org/officeDocument/2006/relationships/image" Target="../media/image129.png"/><Relationship Id="rId105" Type="http://schemas.openxmlformats.org/officeDocument/2006/relationships/customXml" Target="../ink/ink111.xml"/><Relationship Id="rId104" Type="http://schemas.openxmlformats.org/officeDocument/2006/relationships/image" Target="../media/image128.png"/><Relationship Id="rId103" Type="http://schemas.openxmlformats.org/officeDocument/2006/relationships/customXml" Target="../ink/ink110.xml"/><Relationship Id="rId102" Type="http://schemas.openxmlformats.org/officeDocument/2006/relationships/image" Target="../media/image127.png"/><Relationship Id="rId101" Type="http://schemas.openxmlformats.org/officeDocument/2006/relationships/customXml" Target="../ink/ink109.xml"/><Relationship Id="rId100" Type="http://schemas.openxmlformats.org/officeDocument/2006/relationships/image" Target="../media/image126.png"/><Relationship Id="rId10" Type="http://schemas.openxmlformats.org/officeDocument/2006/relationships/image" Target="../media/image81.png"/><Relationship Id="rId1" Type="http://schemas.openxmlformats.org/officeDocument/2006/relationships/customXml" Target="../ink/ink5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customXml" Target="../ink/ink237.xml"/><Relationship Id="rId8" Type="http://schemas.openxmlformats.org/officeDocument/2006/relationships/image" Target="../media/image254.png"/><Relationship Id="rId7" Type="http://schemas.openxmlformats.org/officeDocument/2006/relationships/customXml" Target="../ink/ink236.xml"/><Relationship Id="rId6" Type="http://schemas.openxmlformats.org/officeDocument/2006/relationships/image" Target="../media/image253.png"/><Relationship Id="rId5" Type="http://schemas.openxmlformats.org/officeDocument/2006/relationships/customXml" Target="../ink/ink235.xml"/><Relationship Id="rId4" Type="http://schemas.openxmlformats.org/officeDocument/2006/relationships/image" Target="../media/image252.png"/><Relationship Id="rId37" Type="http://schemas.openxmlformats.org/officeDocument/2006/relationships/slideLayout" Target="../slideLayouts/slideLayout3.xml"/><Relationship Id="rId36" Type="http://schemas.openxmlformats.org/officeDocument/2006/relationships/image" Target="../media/image268.png"/><Relationship Id="rId35" Type="http://schemas.openxmlformats.org/officeDocument/2006/relationships/customXml" Target="../ink/ink250.xml"/><Relationship Id="rId34" Type="http://schemas.openxmlformats.org/officeDocument/2006/relationships/image" Target="../media/image267.png"/><Relationship Id="rId33" Type="http://schemas.openxmlformats.org/officeDocument/2006/relationships/customXml" Target="../ink/ink249.xml"/><Relationship Id="rId32" Type="http://schemas.openxmlformats.org/officeDocument/2006/relationships/image" Target="../media/image266.png"/><Relationship Id="rId31" Type="http://schemas.openxmlformats.org/officeDocument/2006/relationships/customXml" Target="../ink/ink248.xml"/><Relationship Id="rId30" Type="http://schemas.openxmlformats.org/officeDocument/2006/relationships/image" Target="../media/image265.png"/><Relationship Id="rId3" Type="http://schemas.openxmlformats.org/officeDocument/2006/relationships/customXml" Target="../ink/ink234.xml"/><Relationship Id="rId29" Type="http://schemas.openxmlformats.org/officeDocument/2006/relationships/customXml" Target="../ink/ink247.xml"/><Relationship Id="rId28" Type="http://schemas.openxmlformats.org/officeDocument/2006/relationships/image" Target="../media/image264.png"/><Relationship Id="rId27" Type="http://schemas.openxmlformats.org/officeDocument/2006/relationships/customXml" Target="../ink/ink246.xml"/><Relationship Id="rId26" Type="http://schemas.openxmlformats.org/officeDocument/2006/relationships/image" Target="../media/image263.png"/><Relationship Id="rId25" Type="http://schemas.openxmlformats.org/officeDocument/2006/relationships/customXml" Target="../ink/ink245.xml"/><Relationship Id="rId24" Type="http://schemas.openxmlformats.org/officeDocument/2006/relationships/image" Target="../media/image262.png"/><Relationship Id="rId23" Type="http://schemas.openxmlformats.org/officeDocument/2006/relationships/customXml" Target="../ink/ink244.xml"/><Relationship Id="rId22" Type="http://schemas.openxmlformats.org/officeDocument/2006/relationships/image" Target="../media/image261.png"/><Relationship Id="rId21" Type="http://schemas.openxmlformats.org/officeDocument/2006/relationships/customXml" Target="../ink/ink243.xml"/><Relationship Id="rId20" Type="http://schemas.openxmlformats.org/officeDocument/2006/relationships/image" Target="../media/image260.png"/><Relationship Id="rId2" Type="http://schemas.openxmlformats.org/officeDocument/2006/relationships/image" Target="../media/image251.png"/><Relationship Id="rId19" Type="http://schemas.openxmlformats.org/officeDocument/2006/relationships/customXml" Target="../ink/ink242.xml"/><Relationship Id="rId18" Type="http://schemas.openxmlformats.org/officeDocument/2006/relationships/image" Target="../media/image259.png"/><Relationship Id="rId17" Type="http://schemas.openxmlformats.org/officeDocument/2006/relationships/customXml" Target="../ink/ink241.xml"/><Relationship Id="rId16" Type="http://schemas.openxmlformats.org/officeDocument/2006/relationships/image" Target="../media/image258.png"/><Relationship Id="rId15" Type="http://schemas.openxmlformats.org/officeDocument/2006/relationships/customXml" Target="../ink/ink240.xml"/><Relationship Id="rId14" Type="http://schemas.openxmlformats.org/officeDocument/2006/relationships/image" Target="../media/image257.png"/><Relationship Id="rId13" Type="http://schemas.openxmlformats.org/officeDocument/2006/relationships/customXml" Target="../ink/ink239.xml"/><Relationship Id="rId12" Type="http://schemas.openxmlformats.org/officeDocument/2006/relationships/image" Target="../media/image256.png"/><Relationship Id="rId11" Type="http://schemas.openxmlformats.org/officeDocument/2006/relationships/customXml" Target="../ink/ink238.xml"/><Relationship Id="rId10" Type="http://schemas.openxmlformats.org/officeDocument/2006/relationships/image" Target="../media/image255.png"/><Relationship Id="rId1" Type="http://schemas.openxmlformats.org/officeDocument/2006/relationships/customXml" Target="../ink/ink233.xml"/></Relationships>
</file>

<file path=ppt/slides/_rels/slide31.xml.rels><?xml version="1.0" encoding="UTF-8" standalone="yes"?>
<Relationships xmlns="http://schemas.openxmlformats.org/package/2006/relationships"><Relationship Id="rId9" Type="http://schemas.openxmlformats.org/officeDocument/2006/relationships/customXml" Target="../ink/ink253.xml"/><Relationship Id="rId8" Type="http://schemas.openxmlformats.org/officeDocument/2006/relationships/image" Target="../media/image272.png"/><Relationship Id="rId7" Type="http://schemas.openxmlformats.org/officeDocument/2006/relationships/customXml" Target="../ink/ink252.xml"/><Relationship Id="rId6" Type="http://schemas.openxmlformats.org/officeDocument/2006/relationships/image" Target="../media/image271.png"/><Relationship Id="rId5" Type="http://schemas.openxmlformats.org/officeDocument/2006/relationships/customXml" Target="../ink/ink251.xml"/><Relationship Id="rId4" Type="http://schemas.openxmlformats.org/officeDocument/2006/relationships/image" Target="../media/image270.jpeg"/><Relationship Id="rId3" Type="http://schemas.openxmlformats.org/officeDocument/2006/relationships/image" Target="../media/image7.png"/><Relationship Id="rId2" Type="http://schemas.openxmlformats.org/officeDocument/2006/relationships/image" Target="../media/image3.png"/><Relationship Id="rId11" Type="http://schemas.openxmlformats.org/officeDocument/2006/relationships/slideLayout" Target="../slideLayouts/slideLayout2.xml"/><Relationship Id="rId10" Type="http://schemas.openxmlformats.org/officeDocument/2006/relationships/image" Target="../media/image273.png"/><Relationship Id="rId1" Type="http://schemas.openxmlformats.org/officeDocument/2006/relationships/image" Target="../media/image26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4.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8.png"/><Relationship Id="rId4" Type="http://schemas.openxmlformats.org/officeDocument/2006/relationships/image" Target="../media/image277.png"/><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hyperlink" Target="http://www.turingarchive.org/browse.php/B/12"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9.png"/><Relationship Id="rId1" Type="http://schemas.openxmlformats.org/officeDocument/2006/relationships/customXml" Target="../ink/ink2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81.png"/><Relationship Id="rId2" Type="http://schemas.openxmlformats.org/officeDocument/2006/relationships/image" Target="../media/image280.png"/><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wmf"/><Relationship Id="rId2" Type="http://schemas.openxmlformats.org/officeDocument/2006/relationships/image" Target="../media/image7.png"/><Relationship Id="rId10" Type="http://schemas.openxmlformats.org/officeDocument/2006/relationships/notesSlide" Target="../notesSlides/notesSlide1.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a:t>计算机系统 </a:t>
            </a:r>
            <a:r>
              <a:rPr lang="en-US" altLang="zh-CN" dirty="0"/>
              <a:t>I </a:t>
            </a:r>
            <a:endParaRPr lang="zh-CN" altLang="en-US" dirty="0"/>
          </a:p>
        </p:txBody>
      </p:sp>
      <p:sp>
        <p:nvSpPr>
          <p:cNvPr id="8" name="Subtitle 7"/>
          <p:cNvSpPr>
            <a:spLocks noGrp="1"/>
          </p:cNvSpPr>
          <p:nvPr>
            <p:ph type="subTitle" idx="1"/>
          </p:nvPr>
        </p:nvSpPr>
        <p:spPr/>
        <p:txBody>
          <a:bodyPr/>
          <a:lstStyle/>
          <a:p>
            <a:r>
              <a:rPr lang="zh-CN" altLang="en-US" dirty="0"/>
              <a:t>第一章：简介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dirty="0"/>
              <a:t>我们的时代：信息技术时代</a:t>
            </a:r>
            <a:endParaRPr lang="zh-CN" altLang="en-US" dirty="0"/>
          </a:p>
        </p:txBody>
      </p:sp>
      <p:sp>
        <p:nvSpPr>
          <p:cNvPr id="3" name="内容占位符 2"/>
          <p:cNvSpPr>
            <a:spLocks noGrp="1"/>
          </p:cNvSpPr>
          <p:nvPr>
            <p:ph idx="1"/>
          </p:nvPr>
        </p:nvSpPr>
        <p:spPr>
          <a:xfrm>
            <a:off x="457200" y="1268760"/>
            <a:ext cx="8229600" cy="5184576"/>
          </a:xfrm>
        </p:spPr>
        <p:txBody>
          <a:bodyPr>
            <a:normAutofit fontScale="25000" lnSpcReduction="20000"/>
          </a:bodyPr>
          <a:lstStyle/>
          <a:p>
            <a:pPr marL="539750" lvl="1" indent="-539750" eaLnBrk="1" hangingPunct="1">
              <a:spcBef>
                <a:spcPct val="50000"/>
              </a:spcBef>
              <a:spcAft>
                <a:spcPct val="50000"/>
              </a:spcAft>
              <a:buFont typeface="Wingdings" panose="05000000000000000000" pitchFamily="2" charset="2"/>
              <a:buChar char="Ø"/>
              <a:defRPr/>
            </a:pPr>
            <a:r>
              <a:rPr lang="zh-CN" altLang="en-US" sz="9600" b="1" dirty="0">
                <a:latin typeface="+mn-ea"/>
              </a:rPr>
              <a:t>信息技术时代重要标志：</a:t>
            </a:r>
            <a:endParaRPr lang="en-US" altLang="zh-CN" sz="9600" b="1" dirty="0">
              <a:latin typeface="+mn-ea"/>
            </a:endParaRPr>
          </a:p>
          <a:p>
            <a:pPr eaLnBrk="1" hangingPunct="1">
              <a:buFont typeface="Wingdings" panose="05000000000000000000" pitchFamily="2" charset="2"/>
              <a:buNone/>
              <a:defRPr/>
            </a:pPr>
            <a:r>
              <a:rPr lang="zh-CN" altLang="en-US" sz="9600" dirty="0">
                <a:latin typeface="+mn-ea"/>
              </a:rPr>
              <a:t>      </a:t>
            </a:r>
            <a:r>
              <a:rPr lang="zh-CN" altLang="en-US" sz="9600" b="0" dirty="0">
                <a:latin typeface="+mn-ea"/>
              </a:rPr>
              <a:t>数字电子通用计算机的发明与应用</a:t>
            </a:r>
            <a:r>
              <a:rPr lang="zh-CN" altLang="en-US" sz="9600" dirty="0">
                <a:latin typeface="+mn-ea"/>
              </a:rPr>
              <a:t>。 </a:t>
            </a:r>
            <a:endParaRPr lang="en-US" altLang="zh-CN" sz="9600" dirty="0">
              <a:latin typeface="+mn-ea"/>
            </a:endParaRPr>
          </a:p>
          <a:p>
            <a:pPr eaLnBrk="1" hangingPunct="1">
              <a:buFont typeface="Wingdings" panose="05000000000000000000" pitchFamily="2" charset="2"/>
              <a:buNone/>
              <a:defRPr/>
            </a:pPr>
            <a:endParaRPr lang="en-US" altLang="zh-CN" sz="9600" dirty="0">
              <a:latin typeface="+mn-ea"/>
            </a:endParaRPr>
          </a:p>
          <a:p>
            <a:pPr eaLnBrk="1" hangingPunct="1">
              <a:buFont typeface="Wingdings" panose="05000000000000000000" pitchFamily="2" charset="2"/>
              <a:buChar char="Ø"/>
              <a:defRPr/>
            </a:pPr>
            <a:r>
              <a:rPr lang="zh-CN" altLang="en-US" sz="9600" dirty="0">
                <a:latin typeface="+mn-ea"/>
              </a:rPr>
              <a:t> 通用微处理器是信息领域最关键、最核心的技术</a:t>
            </a:r>
            <a:endParaRPr lang="en-US" altLang="zh-CN" sz="9600" dirty="0">
              <a:latin typeface="+mn-ea"/>
            </a:endParaRPr>
          </a:p>
          <a:p>
            <a:pPr eaLnBrk="1" hangingPunct="1">
              <a:buFont typeface="Wingdings" panose="05000000000000000000" pitchFamily="2" charset="2"/>
              <a:buChar char="Ø"/>
              <a:defRPr/>
            </a:pPr>
            <a:endParaRPr lang="en-US" altLang="zh-CN" sz="9600" dirty="0">
              <a:latin typeface="+mn-ea"/>
            </a:endParaRPr>
          </a:p>
          <a:p>
            <a:pPr>
              <a:buNone/>
              <a:defRPr/>
            </a:pPr>
            <a:r>
              <a:rPr lang="zh-CN" altLang="en-US" sz="9600" dirty="0">
                <a:latin typeface="+mn-ea"/>
              </a:rPr>
              <a:t>      通用微处理器是当前最复杂的数字电路系统 ，是数字计算机的核心部件。</a:t>
            </a:r>
            <a:endParaRPr lang="en-US" altLang="zh-CN" sz="9600" dirty="0">
              <a:latin typeface="+mn-ea"/>
            </a:endParaRPr>
          </a:p>
          <a:p>
            <a:pPr>
              <a:buNone/>
              <a:defRPr/>
            </a:pPr>
            <a:r>
              <a:rPr lang="zh-CN" altLang="en-US" sz="9600" dirty="0">
                <a:latin typeface="+mn-ea"/>
              </a:rPr>
              <a:t>       计算机系统设计课程的核心是设计与实现高性能计算机系统。相关课程包括计算机系统</a:t>
            </a:r>
            <a:r>
              <a:rPr lang="en-US" altLang="zh-CN" sz="9600" dirty="0">
                <a:latin typeface="+mn-ea"/>
              </a:rPr>
              <a:t>I</a:t>
            </a:r>
            <a:r>
              <a:rPr lang="zh-CN" altLang="en-US" sz="9600" dirty="0">
                <a:latin typeface="+mn-ea"/>
              </a:rPr>
              <a:t>、</a:t>
            </a:r>
            <a:r>
              <a:rPr lang="en-US" altLang="zh-CN" sz="9600" dirty="0">
                <a:latin typeface="+mn-ea"/>
              </a:rPr>
              <a:t>II</a:t>
            </a:r>
            <a:r>
              <a:rPr lang="zh-CN" altLang="en-US" sz="9600" dirty="0">
                <a:latin typeface="+mn-ea"/>
              </a:rPr>
              <a:t>、</a:t>
            </a:r>
            <a:r>
              <a:rPr lang="en-US" altLang="zh-CN" sz="9600" dirty="0">
                <a:latin typeface="+mn-ea"/>
              </a:rPr>
              <a:t>III</a:t>
            </a:r>
            <a:r>
              <a:rPr lang="zh-CN" altLang="en-US" sz="9600" dirty="0">
                <a:latin typeface="+mn-ea"/>
              </a:rPr>
              <a:t>。</a:t>
            </a:r>
            <a:endParaRPr lang="en-US" altLang="zh-CN" sz="9600" dirty="0">
              <a:latin typeface="+mn-ea"/>
            </a:endParaRPr>
          </a:p>
          <a:p>
            <a:pPr>
              <a:buNone/>
              <a:defRPr/>
            </a:pPr>
            <a:endParaRPr lang="en-US" altLang="zh-CN" sz="9600" dirty="0">
              <a:latin typeface="+mn-ea"/>
            </a:endParaRPr>
          </a:p>
          <a:p>
            <a:pPr>
              <a:buFont typeface="Wingdings" panose="05000000000000000000" pitchFamily="2" charset="2"/>
              <a:buChar char="Ø"/>
              <a:defRPr/>
            </a:pPr>
            <a:r>
              <a:rPr lang="zh-CN" altLang="en-US" sz="9600" dirty="0">
                <a:solidFill>
                  <a:schemeClr val="accent3"/>
                </a:solidFill>
                <a:latin typeface="+mn-ea"/>
              </a:rPr>
              <a:t>角色转变</a:t>
            </a:r>
            <a:endParaRPr lang="en-US" altLang="zh-CN" sz="9600" dirty="0">
              <a:solidFill>
                <a:schemeClr val="accent3"/>
              </a:solidFill>
              <a:latin typeface="+mn-ea"/>
            </a:endParaRPr>
          </a:p>
          <a:p>
            <a:pPr>
              <a:buNone/>
              <a:defRPr/>
            </a:pPr>
            <a:r>
              <a:rPr lang="zh-CN" altLang="en-US" sz="9600" dirty="0">
                <a:solidFill>
                  <a:schemeClr val="accent3"/>
                </a:solidFill>
                <a:latin typeface="+mn-ea"/>
              </a:rPr>
              <a:t>   计算机使用者 </a:t>
            </a:r>
            <a:r>
              <a:rPr lang="en-US" altLang="zh-CN" sz="9600" dirty="0">
                <a:solidFill>
                  <a:schemeClr val="accent3"/>
                </a:solidFill>
                <a:latin typeface="+mn-ea"/>
              </a:rPr>
              <a:t> </a:t>
            </a:r>
            <a:r>
              <a:rPr lang="en-US" altLang="zh-CN" sz="9600" dirty="0" err="1">
                <a:solidFill>
                  <a:schemeClr val="accent3"/>
                </a:solidFill>
                <a:latin typeface="+mn-ea"/>
              </a:rPr>
              <a:t>vs</a:t>
            </a:r>
            <a:r>
              <a:rPr lang="en-US" altLang="zh-CN" sz="9600" dirty="0">
                <a:solidFill>
                  <a:schemeClr val="accent3"/>
                </a:solidFill>
                <a:latin typeface="+mn-ea"/>
              </a:rPr>
              <a:t> </a:t>
            </a:r>
            <a:r>
              <a:rPr lang="zh-CN" altLang="en-US" sz="9600" dirty="0">
                <a:solidFill>
                  <a:schemeClr val="accent3"/>
                </a:solidFill>
                <a:latin typeface="+mn-ea"/>
              </a:rPr>
              <a:t>计算机设计者</a:t>
            </a:r>
            <a:endParaRPr lang="en-US" altLang="zh-CN" sz="9600" dirty="0">
              <a:solidFill>
                <a:schemeClr val="accent3"/>
              </a:solidFill>
              <a:latin typeface="+mn-ea"/>
            </a:endParaRPr>
          </a:p>
          <a:p>
            <a:pPr>
              <a:buFont typeface="Wingdings" panose="05000000000000000000" pitchFamily="2" charset="2"/>
              <a:buChar char="Ø"/>
              <a:defRPr/>
            </a:pPr>
            <a:endParaRPr lang="en-US" altLang="zh-CN" sz="9600" dirty="0">
              <a:solidFill>
                <a:schemeClr val="accent3"/>
              </a:solidFill>
              <a:latin typeface="+mn-ea"/>
            </a:endParaRPr>
          </a:p>
          <a:p>
            <a:pPr>
              <a:buFont typeface="Wingdings" panose="05000000000000000000" pitchFamily="2" charset="2"/>
              <a:buChar char="Ø"/>
              <a:defRPr/>
            </a:pPr>
            <a:r>
              <a:rPr lang="zh-CN" altLang="en-US" sz="9600" dirty="0">
                <a:solidFill>
                  <a:schemeClr val="accent3"/>
                </a:solidFill>
                <a:latin typeface="+mn-ea"/>
              </a:rPr>
              <a:t>传统课程安排与现在课程安排的对比</a:t>
            </a:r>
            <a:endParaRPr lang="en-US" altLang="zh-CN" sz="9600" dirty="0">
              <a:solidFill>
                <a:schemeClr val="accent3"/>
              </a:solidFill>
              <a:latin typeface="+mn-ea"/>
            </a:endParaRPr>
          </a:p>
          <a:p>
            <a:pPr>
              <a:buNone/>
              <a:defRPr/>
            </a:pPr>
            <a:endParaRPr lang="en-US" altLang="zh-CN" sz="7400" dirty="0">
              <a:solidFill>
                <a:schemeClr val="accent3"/>
              </a:solidFill>
              <a:latin typeface="+mn-ea"/>
            </a:endParaRPr>
          </a:p>
          <a:p>
            <a:pPr eaLnBrk="1" hangingPunct="1">
              <a:buFont typeface="Wingdings" panose="05000000000000000000" pitchFamily="2" charset="2"/>
              <a:buChar char="Ø"/>
              <a:defRPr/>
            </a:pPr>
            <a:endParaRPr lang="en-US" altLang="zh-CN" sz="2400" dirty="0"/>
          </a:p>
          <a:p>
            <a:pPr eaLnBrk="1" hangingPunct="1">
              <a:buFont typeface="Wingdings" panose="05000000000000000000" pitchFamily="2" charset="2"/>
              <a:buNone/>
              <a:defRPr/>
            </a:pPr>
            <a:endParaRPr lang="en-US" altLang="zh-CN" b="0" dirty="0"/>
          </a:p>
          <a:p>
            <a:pPr eaLnBrk="1" hangingPunct="1">
              <a:buFont typeface="Wingdings" panose="05000000000000000000" pitchFamily="2" charset="2"/>
              <a:buChar char="Ø"/>
              <a:defRPr/>
            </a:pPr>
            <a:endParaRPr lang="en-US" altLang="zh-CN" b="0" dirty="0"/>
          </a:p>
          <a:p>
            <a:pPr eaLnBrk="1" hangingPunct="1">
              <a:buFont typeface="Wingdings" panose="05000000000000000000" pitchFamily="2" charset="2"/>
              <a:buNone/>
              <a:defRPr/>
            </a:pPr>
            <a:endParaRPr lang="en-US" altLang="zh-CN" b="0" dirty="0"/>
          </a:p>
          <a:p>
            <a:pPr eaLnBrk="1" hangingPunct="1">
              <a:buFont typeface="Wingdings" panose="05000000000000000000" pitchFamily="2" charset="2"/>
              <a:buNone/>
              <a:defRPr/>
            </a:pPr>
            <a:endParaRPr lang="en-US" altLang="zh-CN" b="0" dirty="0"/>
          </a:p>
          <a:p>
            <a:pPr eaLnBrk="1" hangingPunct="1">
              <a:buFont typeface="Wingdings" panose="05000000000000000000" pitchFamily="2" charset="2"/>
              <a:buNone/>
              <a:defRPr/>
            </a:pPr>
            <a:r>
              <a:rPr lang="zh-CN" altLang="en-US" b="0" dirty="0"/>
              <a:t>     </a:t>
            </a:r>
            <a:endParaRPr lang="en-US" altLang="zh-CN" b="0" dirty="0"/>
          </a:p>
          <a:p>
            <a:pPr eaLnBrk="1" hangingPunct="1">
              <a:buFont typeface="Wingdings" panose="05000000000000000000" pitchFamily="2" charset="2"/>
              <a:buNone/>
              <a:defRPr/>
            </a:pPr>
            <a:r>
              <a:rPr lang="zh-CN" altLang="en-US" dirty="0"/>
              <a:t>        </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53128" cy="4680520"/>
          </a:xfrm>
        </p:spPr>
        <p:txBody>
          <a:bodyPr>
            <a:noAutofit/>
          </a:bodyPr>
          <a:lstStyle/>
          <a:p>
            <a:r>
              <a:rPr lang="zh-CN" altLang="en-US" sz="3600" dirty="0">
                <a:solidFill>
                  <a:schemeClr val="accent3"/>
                </a:solidFill>
              </a:rPr>
              <a:t>你对计算机系统的理解？</a:t>
            </a:r>
            <a:endParaRPr lang="en-US" altLang="zh-CN" sz="3600" dirty="0">
              <a:solidFill>
                <a:schemeClr val="accent3"/>
              </a:solidFill>
            </a:endParaRPr>
          </a:p>
          <a:p>
            <a:r>
              <a:rPr lang="zh-CN" altLang="en-US" sz="3600" dirty="0">
                <a:solidFill>
                  <a:schemeClr val="accent3"/>
                </a:solidFill>
              </a:rPr>
              <a:t>你能回答吗：</a:t>
            </a:r>
            <a:r>
              <a:rPr lang="zh-CN" altLang="en-US" dirty="0"/>
              <a:t>当我按下键盘翻一页幻灯片</a:t>
            </a:r>
            <a:endParaRPr lang="zh-CN" altLang="en-US" dirty="0"/>
          </a:p>
          <a:p>
            <a:pPr lvl="1"/>
            <a:r>
              <a:rPr lang="zh-CN" altLang="en-US" dirty="0"/>
              <a:t>为什么我按一下键盘能够翻一页幻灯片？</a:t>
            </a:r>
            <a:endParaRPr lang="zh-CN" altLang="en-US" dirty="0"/>
          </a:p>
          <a:p>
            <a:pPr lvl="1"/>
            <a:r>
              <a:rPr lang="zh-CN" altLang="en-US" dirty="0"/>
              <a:t>从按一下键盘到翻一页幻灯片经过了什么过程？包括应用程序、操作系统、硬件系统、处理器、以及晶体管？</a:t>
            </a:r>
            <a:endParaRPr lang="zh-CN" altLang="en-US" dirty="0"/>
          </a:p>
          <a:p>
            <a:pPr lvl="1"/>
            <a:r>
              <a:rPr lang="zh-CN" altLang="en-US" dirty="0"/>
              <a:t>程序的运行和晶片中的电子的流动之间的关系？</a:t>
            </a:r>
            <a:endParaRPr lang="zh-CN" altLang="en-US" dirty="0"/>
          </a:p>
          <a:p>
            <a:pPr lvl="1"/>
            <a:r>
              <a:rPr lang="zh-CN" altLang="en-US" dirty="0"/>
              <a:t>在上述过程中涉及的重要量化指标（性能、功耗、成本）的关系？</a:t>
            </a:r>
            <a:endParaRPr lang="zh-CN" altLang="en-US" dirty="0"/>
          </a:p>
          <a:p>
            <a:endParaRPr lang="en-US" altLang="zh-CN" sz="3600" dirty="0">
              <a:solidFill>
                <a:schemeClr val="accent3"/>
              </a:solidFill>
            </a:endParaRPr>
          </a:p>
          <a:p>
            <a:endParaRPr lang="en-US" altLang="zh-CN" sz="3600" dirty="0">
              <a:solidFill>
                <a:schemeClr val="accent3"/>
              </a:solidFill>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r>
              <a:rPr lang="zh-CN" altLang="en-US" dirty="0"/>
              <a:t>本课程简介</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理解计算机是如何运作的</a:t>
            </a:r>
            <a:endParaRPr lang="en-US" altLang="zh-CN" dirty="0"/>
          </a:p>
          <a:p>
            <a:pPr lvl="1"/>
            <a:r>
              <a:rPr lang="zh-CN" altLang="en-US" dirty="0"/>
              <a:t>方法：由底至上</a:t>
            </a:r>
            <a:r>
              <a:rPr lang="en-US" altLang="zh-CN" dirty="0"/>
              <a:t>,</a:t>
            </a:r>
            <a:r>
              <a:rPr lang="zh-CN" altLang="en-US" dirty="0"/>
              <a:t>从晶体管到应用程序</a:t>
            </a:r>
            <a:endParaRPr lang="en-US" altLang="zh-CN" dirty="0"/>
          </a:p>
          <a:p>
            <a:pPr lvl="1"/>
            <a:r>
              <a:rPr lang="zh-CN" altLang="en-US" dirty="0"/>
              <a:t>像建房子一样，建造计算机</a:t>
            </a:r>
            <a:endParaRPr lang="en-US" altLang="zh-CN" dirty="0"/>
          </a:p>
          <a:p>
            <a:endParaRPr lang="en-US" altLang="zh-CN" dirty="0"/>
          </a:p>
          <a:p>
            <a:r>
              <a:rPr lang="zh-CN" altLang="en-US" dirty="0"/>
              <a:t>理解如何使用计算机帮助我们解决问题</a:t>
            </a:r>
            <a:endParaRPr lang="en-US" altLang="zh-CN" dirty="0"/>
          </a:p>
          <a:p>
            <a:endParaRPr lang="en-US" altLang="zh-CN" dirty="0"/>
          </a:p>
          <a:p>
            <a:r>
              <a:rPr lang="zh-CN" altLang="en-US" dirty="0"/>
              <a:t>介绍计算机科学与工程的各种经典概念、设计原则，这些不随着时代的改变而改变！</a:t>
            </a:r>
            <a:endParaRPr lang="en-US" altLang="zh-CN" dirty="0"/>
          </a:p>
          <a:p>
            <a:endParaRPr lang="en-US" altLang="zh-CN" dirty="0"/>
          </a:p>
          <a:p>
            <a:endParaRPr lang="zh-CN" altLang="en-US" dirty="0"/>
          </a:p>
        </p:txBody>
      </p:sp>
      <p:sp>
        <p:nvSpPr>
          <p:cNvPr id="3" name="Title 2"/>
          <p:cNvSpPr>
            <a:spLocks noGrp="1"/>
          </p:cNvSpPr>
          <p:nvPr>
            <p:ph type="title"/>
          </p:nvPr>
        </p:nvSpPr>
        <p:spPr/>
        <p:txBody>
          <a:bodyPr/>
          <a:lstStyle/>
          <a:p>
            <a:r>
              <a:rPr lang="zh-CN" altLang="en-US" dirty="0"/>
              <a:t>课程目标</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第二章：</a:t>
            </a:r>
            <a:r>
              <a:rPr lang="en-US" altLang="zh-CN" dirty="0"/>
              <a:t>Bit</a:t>
            </a:r>
            <a:r>
              <a:rPr lang="zh-CN" altLang="en-US" dirty="0"/>
              <a:t>、数据类型及其运算</a:t>
            </a:r>
            <a:endParaRPr lang="en-US" altLang="zh-CN" dirty="0"/>
          </a:p>
          <a:p>
            <a:pPr lvl="1"/>
            <a:r>
              <a:rPr lang="zh-CN" altLang="en-US" dirty="0"/>
              <a:t>计算机的本质（不过是一个电子设备而已）</a:t>
            </a:r>
            <a:endParaRPr lang="en-US" altLang="zh-CN" dirty="0"/>
          </a:p>
          <a:p>
            <a:pPr lvl="1"/>
            <a:r>
              <a:rPr lang="zh-CN" altLang="en-US" dirty="0"/>
              <a:t>计算机如何表示信息</a:t>
            </a:r>
            <a:endParaRPr lang="en-US" altLang="zh-CN" dirty="0"/>
          </a:p>
          <a:p>
            <a:pPr lvl="1"/>
            <a:endParaRPr lang="en-US" altLang="zh-CN" dirty="0"/>
          </a:p>
          <a:p>
            <a:r>
              <a:rPr lang="zh-CN" altLang="en-US" dirty="0"/>
              <a:t>第三章：数字逻辑</a:t>
            </a:r>
            <a:endParaRPr lang="en-US" altLang="zh-CN" dirty="0"/>
          </a:p>
          <a:p>
            <a:pPr lvl="1"/>
            <a:r>
              <a:rPr lang="zh-CN" altLang="en-US" dirty="0"/>
              <a:t>如何表示</a:t>
            </a:r>
            <a:r>
              <a:rPr lang="en-US" altLang="zh-CN" dirty="0"/>
              <a:t>0</a:t>
            </a:r>
            <a:r>
              <a:rPr lang="zh-CN" altLang="en-US" dirty="0"/>
              <a:t>，</a:t>
            </a:r>
            <a:r>
              <a:rPr lang="en-US" altLang="zh-CN" dirty="0"/>
              <a:t>1</a:t>
            </a:r>
            <a:endParaRPr lang="en-US" altLang="zh-CN" dirty="0"/>
          </a:p>
          <a:p>
            <a:pPr lvl="1"/>
            <a:r>
              <a:rPr lang="zh-CN" altLang="en-US" dirty="0"/>
              <a:t>门电路、组合电路、</a:t>
            </a:r>
            <a:endParaRPr lang="en-US" altLang="zh-CN" dirty="0"/>
          </a:p>
          <a:p>
            <a:pPr lvl="1"/>
            <a:r>
              <a:rPr lang="zh-CN" altLang="en-US" dirty="0"/>
              <a:t>寄存器、内存、时序电路</a:t>
            </a:r>
            <a:endParaRPr lang="en-US" altLang="zh-CN" dirty="0"/>
          </a:p>
          <a:p>
            <a:pPr lvl="1"/>
            <a:r>
              <a:rPr lang="zh-CN" altLang="en-US" dirty="0"/>
              <a:t>有限状态机</a:t>
            </a:r>
            <a:endParaRPr lang="en-US" altLang="zh-CN" dirty="0"/>
          </a:p>
        </p:txBody>
      </p:sp>
      <p:sp>
        <p:nvSpPr>
          <p:cNvPr id="3" name="Title 2"/>
          <p:cNvSpPr>
            <a:spLocks noGrp="1"/>
          </p:cNvSpPr>
          <p:nvPr>
            <p:ph type="title"/>
          </p:nvPr>
        </p:nvSpPr>
        <p:spPr/>
        <p:txBody>
          <a:bodyPr/>
          <a:lstStyle/>
          <a:p>
            <a:r>
              <a:rPr lang="zh-CN" altLang="en-US" dirty="0"/>
              <a:t>我们的安排</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第四章：冯诺依曼计算机模型</a:t>
            </a:r>
            <a:endParaRPr lang="en-US" altLang="zh-CN" dirty="0"/>
          </a:p>
          <a:p>
            <a:pPr lvl="1"/>
            <a:r>
              <a:rPr lang="zh-CN" altLang="en-US" dirty="0"/>
              <a:t>模型简介</a:t>
            </a:r>
            <a:endParaRPr lang="en-US" altLang="zh-CN" dirty="0"/>
          </a:p>
          <a:p>
            <a:pPr lvl="1"/>
            <a:r>
              <a:rPr lang="zh-CN" altLang="en-US" dirty="0"/>
              <a:t>举例：小型计算机</a:t>
            </a:r>
            <a:r>
              <a:rPr lang="en-US" altLang="zh-CN" dirty="0"/>
              <a:t>LC-3</a:t>
            </a:r>
            <a:endParaRPr lang="en-US" altLang="zh-CN" dirty="0"/>
          </a:p>
          <a:p>
            <a:pPr lvl="1"/>
            <a:r>
              <a:rPr lang="zh-CN" altLang="en-US" dirty="0"/>
              <a:t>程序如何运行、指令、程序跳转、停机</a:t>
            </a:r>
            <a:endParaRPr lang="en-US" altLang="zh-CN" dirty="0"/>
          </a:p>
          <a:p>
            <a:pPr lvl="1"/>
            <a:endParaRPr lang="en-US" altLang="zh-CN" dirty="0"/>
          </a:p>
          <a:p>
            <a:r>
              <a:rPr lang="zh-CN" altLang="en-US" dirty="0"/>
              <a:t>第五章：</a:t>
            </a:r>
            <a:r>
              <a:rPr lang="en-US" altLang="zh-CN" dirty="0"/>
              <a:t>LC-3</a:t>
            </a:r>
            <a:r>
              <a:rPr lang="zh-CN" altLang="en-US" dirty="0"/>
              <a:t>详解</a:t>
            </a:r>
            <a:endParaRPr lang="en-US" altLang="zh-CN" dirty="0"/>
          </a:p>
          <a:p>
            <a:pPr lvl="1"/>
            <a:r>
              <a:rPr lang="zh-CN" altLang="en-US" dirty="0"/>
              <a:t>指令集合</a:t>
            </a:r>
            <a:endParaRPr lang="en-US" altLang="zh-CN" dirty="0"/>
          </a:p>
          <a:p>
            <a:pPr lvl="1"/>
            <a:r>
              <a:rPr lang="zh-CN" altLang="en-US" dirty="0"/>
              <a:t>内存寻址</a:t>
            </a:r>
            <a:endParaRPr lang="en-US" altLang="zh-CN" dirty="0"/>
          </a:p>
          <a:p>
            <a:pPr lvl="1"/>
            <a:r>
              <a:rPr lang="en-US" altLang="zh-CN" dirty="0"/>
              <a:t>LC-3</a:t>
            </a:r>
            <a:r>
              <a:rPr lang="zh-CN" altLang="en-US" dirty="0"/>
              <a:t>机器指令编程</a:t>
            </a:r>
            <a:endParaRPr lang="en-US" altLang="zh-CN" dirty="0"/>
          </a:p>
        </p:txBody>
      </p:sp>
      <p:sp>
        <p:nvSpPr>
          <p:cNvPr id="3" name="Title 2"/>
          <p:cNvSpPr>
            <a:spLocks noGrp="1"/>
          </p:cNvSpPr>
          <p:nvPr>
            <p:ph type="title"/>
          </p:nvPr>
        </p:nvSpPr>
        <p:spPr/>
        <p:txBody>
          <a:bodyPr/>
          <a:lstStyle/>
          <a:p>
            <a:r>
              <a:rPr lang="zh-CN" altLang="en-US" dirty="0"/>
              <a:t>我们的安排</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第六章：如何求解问题</a:t>
            </a:r>
            <a:endParaRPr lang="en-US" altLang="zh-CN" dirty="0"/>
          </a:p>
          <a:p>
            <a:pPr lvl="1"/>
            <a:r>
              <a:rPr lang="zh-CN" altLang="en-US" dirty="0"/>
              <a:t>结构化程序设计</a:t>
            </a:r>
            <a:endParaRPr lang="en-US" altLang="zh-CN" dirty="0"/>
          </a:p>
          <a:p>
            <a:pPr lvl="1"/>
            <a:r>
              <a:rPr lang="zh-CN" altLang="en-US" dirty="0"/>
              <a:t>调试</a:t>
            </a:r>
            <a:endParaRPr lang="en-US" altLang="zh-CN" dirty="0"/>
          </a:p>
          <a:p>
            <a:pPr lvl="1"/>
            <a:endParaRPr lang="en-US" altLang="zh-CN" dirty="0"/>
          </a:p>
          <a:p>
            <a:r>
              <a:rPr lang="zh-CN" altLang="en-US" dirty="0"/>
              <a:t>第七章：汇编语言</a:t>
            </a:r>
            <a:endParaRPr lang="en-US" altLang="zh-CN" dirty="0"/>
          </a:p>
          <a:p>
            <a:pPr lvl="1"/>
            <a:r>
              <a:rPr lang="zh-CN" altLang="en-US" dirty="0"/>
              <a:t>从机器指令到汇编</a:t>
            </a:r>
            <a:endParaRPr lang="en-US" altLang="zh-CN" dirty="0"/>
          </a:p>
          <a:p>
            <a:pPr lvl="1"/>
            <a:r>
              <a:rPr lang="zh-CN" altLang="en-US" dirty="0"/>
              <a:t>汇编程序如何编译至机器指令程序</a:t>
            </a:r>
            <a:endParaRPr lang="en-US" altLang="zh-CN" dirty="0"/>
          </a:p>
          <a:p>
            <a:pPr lvl="1"/>
            <a:r>
              <a:rPr lang="zh-CN" altLang="en-US" dirty="0"/>
              <a:t>可执行文件格式、多目标文件、链接</a:t>
            </a:r>
            <a:endParaRPr lang="en-US" altLang="zh-CN" dirty="0"/>
          </a:p>
        </p:txBody>
      </p:sp>
      <p:sp>
        <p:nvSpPr>
          <p:cNvPr id="3" name="Title 2"/>
          <p:cNvSpPr>
            <a:spLocks noGrp="1"/>
          </p:cNvSpPr>
          <p:nvPr>
            <p:ph type="title"/>
          </p:nvPr>
        </p:nvSpPr>
        <p:spPr/>
        <p:txBody>
          <a:bodyPr/>
          <a:lstStyle/>
          <a:p>
            <a:r>
              <a:rPr lang="zh-CN" altLang="en-US" dirty="0"/>
              <a:t>我们的安排</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第八章：输入输出设备</a:t>
            </a:r>
            <a:endParaRPr lang="en-US" altLang="zh-CN" dirty="0"/>
          </a:p>
          <a:p>
            <a:pPr lvl="1"/>
            <a:r>
              <a:rPr lang="zh-CN" altLang="en-US" dirty="0"/>
              <a:t>硬件结构、同步</a:t>
            </a:r>
            <a:r>
              <a:rPr lang="en-US" altLang="zh-CN" dirty="0"/>
              <a:t>/</a:t>
            </a:r>
            <a:r>
              <a:rPr lang="zh-CN" altLang="en-US" dirty="0"/>
              <a:t>异步</a:t>
            </a:r>
            <a:r>
              <a:rPr lang="en-US" altLang="zh-CN" dirty="0"/>
              <a:t>IO</a:t>
            </a:r>
            <a:endParaRPr lang="en-US" altLang="zh-CN" dirty="0"/>
          </a:p>
          <a:p>
            <a:pPr lvl="1"/>
            <a:r>
              <a:rPr lang="zh-CN" altLang="en-US" dirty="0"/>
              <a:t>键盘如何输入信息、显示器输出信息</a:t>
            </a:r>
            <a:endParaRPr lang="en-US" altLang="zh-CN" dirty="0"/>
          </a:p>
          <a:p>
            <a:pPr lvl="1"/>
            <a:r>
              <a:rPr lang="zh-CN" altLang="en-US" dirty="0"/>
              <a:t>中断</a:t>
            </a:r>
            <a:r>
              <a:rPr lang="en-US" altLang="zh-CN" dirty="0"/>
              <a:t>IO</a:t>
            </a:r>
            <a:endParaRPr lang="en-US" altLang="zh-CN" dirty="0"/>
          </a:p>
          <a:p>
            <a:pPr lvl="1"/>
            <a:endParaRPr lang="en-US" altLang="zh-CN" dirty="0"/>
          </a:p>
          <a:p>
            <a:r>
              <a:rPr lang="zh-CN" altLang="en-US" dirty="0"/>
              <a:t>第九章：</a:t>
            </a:r>
            <a:r>
              <a:rPr lang="en-US" altLang="zh-CN" dirty="0"/>
              <a:t>TRAP</a:t>
            </a:r>
            <a:r>
              <a:rPr lang="zh-CN" altLang="en-US" dirty="0"/>
              <a:t>、子程序</a:t>
            </a:r>
            <a:endParaRPr lang="en-US" altLang="zh-CN" dirty="0"/>
          </a:p>
          <a:p>
            <a:pPr lvl="1"/>
            <a:r>
              <a:rPr lang="zh-CN" altLang="en-US" dirty="0"/>
              <a:t>系统调用</a:t>
            </a:r>
            <a:r>
              <a:rPr lang="en-US" altLang="zh-CN" dirty="0"/>
              <a:t>TRAP</a:t>
            </a:r>
            <a:r>
              <a:rPr lang="zh-CN" altLang="en-US" dirty="0"/>
              <a:t>及实现</a:t>
            </a:r>
            <a:endParaRPr lang="en-US" altLang="zh-CN" dirty="0"/>
          </a:p>
          <a:p>
            <a:pPr lvl="1"/>
            <a:r>
              <a:rPr lang="zh-CN" altLang="en-US" dirty="0"/>
              <a:t>子程序原理及实现</a:t>
            </a:r>
            <a:endParaRPr lang="en-US" altLang="zh-CN" dirty="0"/>
          </a:p>
        </p:txBody>
      </p:sp>
      <p:sp>
        <p:nvSpPr>
          <p:cNvPr id="3" name="Title 2"/>
          <p:cNvSpPr>
            <a:spLocks noGrp="1"/>
          </p:cNvSpPr>
          <p:nvPr>
            <p:ph type="title"/>
          </p:nvPr>
        </p:nvSpPr>
        <p:spPr/>
        <p:txBody>
          <a:bodyPr/>
          <a:lstStyle/>
          <a:p>
            <a:r>
              <a:rPr lang="zh-CN" altLang="en-US" dirty="0"/>
              <a:t>我们的安排</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第十章：栈、全面总结</a:t>
            </a:r>
            <a:r>
              <a:rPr lang="en-US" altLang="zh-CN" dirty="0"/>
              <a:t>LC-3</a:t>
            </a:r>
            <a:endParaRPr lang="en-US" altLang="zh-CN" dirty="0"/>
          </a:p>
          <a:p>
            <a:pPr lvl="1"/>
            <a:r>
              <a:rPr lang="zh-CN" altLang="en-US" dirty="0"/>
              <a:t>动机、内存实现</a:t>
            </a:r>
            <a:endParaRPr lang="en-US" altLang="zh-CN" dirty="0"/>
          </a:p>
          <a:p>
            <a:pPr lvl="1"/>
            <a:r>
              <a:rPr lang="zh-CN" altLang="en-US" dirty="0"/>
              <a:t>中断驱动</a:t>
            </a:r>
            <a:r>
              <a:rPr lang="en-US" altLang="zh-CN" dirty="0"/>
              <a:t>IO</a:t>
            </a:r>
            <a:r>
              <a:rPr lang="zh-CN" altLang="en-US" dirty="0"/>
              <a:t>、嵌套</a:t>
            </a:r>
            <a:endParaRPr lang="en-US" altLang="zh-CN" dirty="0"/>
          </a:p>
          <a:p>
            <a:pPr lvl="1"/>
            <a:r>
              <a:rPr lang="zh-CN" altLang="en-US" dirty="0"/>
              <a:t>数据转换</a:t>
            </a:r>
            <a:endParaRPr lang="en-US" altLang="zh-CN" dirty="0"/>
          </a:p>
          <a:p>
            <a:pPr lvl="1"/>
            <a:r>
              <a:rPr lang="zh-CN" altLang="en-US" dirty="0"/>
              <a:t>栈的使用举例</a:t>
            </a:r>
            <a:endParaRPr lang="en-US" altLang="zh-CN" dirty="0"/>
          </a:p>
        </p:txBody>
      </p:sp>
      <p:sp>
        <p:nvSpPr>
          <p:cNvPr id="3" name="Title 2"/>
          <p:cNvSpPr>
            <a:spLocks noGrp="1"/>
          </p:cNvSpPr>
          <p:nvPr>
            <p:ph type="title"/>
          </p:nvPr>
        </p:nvSpPr>
        <p:spPr/>
        <p:txBody>
          <a:bodyPr/>
          <a:lstStyle/>
          <a:p>
            <a:r>
              <a:rPr lang="zh-CN" altLang="en-US" dirty="0"/>
              <a:t>我们的安排</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r>
              <a:rPr lang="zh-CN" altLang="en-US" dirty="0"/>
              <a:t>计算机系统简述</a:t>
            </a:r>
            <a:endParaRPr lang="en-US" altLang="zh-CN"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课程基本信息</a:t>
            </a:r>
            <a:endParaRPr lang="en-US" altLang="zh-CN" dirty="0"/>
          </a:p>
          <a:p>
            <a:endParaRPr lang="en-US" altLang="zh-CN" dirty="0"/>
          </a:p>
          <a:p>
            <a:r>
              <a:rPr lang="zh-CN" altLang="en-US" dirty="0"/>
              <a:t>课程目标、为什么学习此课程及我们的安排</a:t>
            </a:r>
            <a:endParaRPr lang="en-US" altLang="zh-CN" dirty="0"/>
          </a:p>
          <a:p>
            <a:endParaRPr lang="en-US" altLang="zh-CN" dirty="0"/>
          </a:p>
          <a:p>
            <a:r>
              <a:rPr lang="zh-CN" altLang="en-US" dirty="0"/>
              <a:t>计算机系统简述</a:t>
            </a:r>
            <a:endParaRPr lang="en-US" altLang="zh-CN" dirty="0"/>
          </a:p>
          <a:p>
            <a:endParaRPr lang="en-US" altLang="zh-CN" dirty="0"/>
          </a:p>
          <a:p>
            <a:r>
              <a:rPr lang="zh-CN" altLang="en-US" dirty="0"/>
              <a:t>计算机如何求解问题：问题描述至电路执行</a:t>
            </a:r>
            <a:endParaRPr lang="en-US" altLang="zh-CN" dirty="0"/>
          </a:p>
          <a:p>
            <a:endParaRPr lang="en-US" altLang="zh-CN" dirty="0"/>
          </a:p>
          <a:p>
            <a:r>
              <a:rPr lang="zh-CN" altLang="en-US" dirty="0"/>
              <a:t>两个重要的思想</a:t>
            </a:r>
            <a:endParaRPr lang="en-US" altLang="zh-CN" dirty="0"/>
          </a:p>
        </p:txBody>
      </p:sp>
      <p:sp>
        <p:nvSpPr>
          <p:cNvPr id="6" name="Title 5"/>
          <p:cNvSpPr>
            <a:spLocks noGrp="1"/>
          </p:cNvSpPr>
          <p:nvPr>
            <p:ph type="title"/>
          </p:nvPr>
        </p:nvSpPr>
        <p:spPr/>
        <p:txBody>
          <a:bodyPr/>
          <a:lstStyle/>
          <a:p>
            <a:r>
              <a:rPr lang="zh-CN" altLang="en-US" dirty="0"/>
              <a:t>大纲</a:t>
            </a:r>
            <a:endParaRPr lang="zh-CN" altLang="en-US" dirty="0"/>
          </a:p>
        </p:txBody>
      </p:sp>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descr="http://queenslandcomputers.com.au/wp-content/uploads/2013/12/compute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9328" y="1522833"/>
            <a:ext cx="5715000" cy="356235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zh-CN" altLang="en-US" dirty="0"/>
              <a:t>输入、输出设备</a:t>
            </a:r>
            <a:endParaRPr lang="en-US" altLang="zh-CN" dirty="0"/>
          </a:p>
          <a:p>
            <a:pPr marL="109855" indent="0">
              <a:buNone/>
            </a:pPr>
            <a:endParaRPr lang="en-US" altLang="zh-CN" dirty="0"/>
          </a:p>
          <a:p>
            <a:pPr marL="109855" indent="0">
              <a:buNone/>
            </a:pPr>
            <a:endParaRPr lang="en-US" altLang="zh-CN" dirty="0"/>
          </a:p>
          <a:p>
            <a:r>
              <a:rPr lang="zh-CN" altLang="en-US" dirty="0"/>
              <a:t>存储</a:t>
            </a:r>
            <a:endParaRPr lang="en-US" altLang="zh-CN" dirty="0"/>
          </a:p>
          <a:p>
            <a:endParaRPr lang="en-US" altLang="zh-CN" dirty="0"/>
          </a:p>
          <a:p>
            <a:endParaRPr lang="en-US" altLang="zh-CN" dirty="0"/>
          </a:p>
          <a:p>
            <a:r>
              <a:rPr lang="zh-CN" altLang="en-US" dirty="0"/>
              <a:t>中央控制器（处理器））</a:t>
            </a:r>
            <a:endParaRPr lang="en-US" altLang="zh-CN" dirty="0"/>
          </a:p>
          <a:p>
            <a:pPr lvl="1"/>
            <a:r>
              <a:rPr lang="zh-CN" altLang="en-US" dirty="0"/>
              <a:t>运算器</a:t>
            </a:r>
            <a:endParaRPr lang="en-US" altLang="zh-CN" dirty="0"/>
          </a:p>
          <a:p>
            <a:pPr lvl="1"/>
            <a:r>
              <a:rPr lang="zh-CN" altLang="en-US" dirty="0"/>
              <a:t>控制器</a:t>
            </a:r>
            <a:endParaRPr lang="zh-CN" altLang="en-US" dirty="0"/>
          </a:p>
        </p:txBody>
      </p:sp>
      <p:sp>
        <p:nvSpPr>
          <p:cNvPr id="4" name="Title 3"/>
          <p:cNvSpPr>
            <a:spLocks noGrp="1"/>
          </p:cNvSpPr>
          <p:nvPr>
            <p:ph type="title"/>
          </p:nvPr>
        </p:nvSpPr>
        <p:spPr/>
        <p:txBody>
          <a:bodyPr/>
          <a:lstStyle/>
          <a:p>
            <a:r>
              <a:rPr lang="zh-CN" altLang="en-US" dirty="0"/>
              <a:t>计算机系统</a:t>
            </a:r>
            <a:endParaRPr lang="zh-CN" altLang="en-US" dirty="0"/>
          </a:p>
        </p:txBody>
      </p:sp>
      <p:sp>
        <p:nvSpPr>
          <p:cNvPr id="6" name="AutoShape 2" descr="Image result for cpu"/>
          <p:cNvSpPr>
            <a:spLocks noChangeAspect="1" noChangeArrowheads="1"/>
          </p:cNvSpPr>
          <p:nvPr/>
        </p:nvSpPr>
        <p:spPr bwMode="auto">
          <a:xfrm>
            <a:off x="134938" y="-98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Image result for cpu"/>
          <p:cNvSpPr>
            <a:spLocks noChangeAspect="1" noChangeArrowheads="1"/>
          </p:cNvSpPr>
          <p:nvPr/>
        </p:nvSpPr>
        <p:spPr bwMode="auto">
          <a:xfrm>
            <a:off x="287338"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6" descr="Image result for cpu"/>
          <p:cNvSpPr>
            <a:spLocks noChangeAspect="1" noChangeArrowheads="1"/>
          </p:cNvSpPr>
          <p:nvPr/>
        </p:nvSpPr>
        <p:spPr bwMode="auto">
          <a:xfrm>
            <a:off x="439738"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8" descr="Image result for cpu"/>
          <p:cNvSpPr>
            <a:spLocks noChangeAspect="1" noChangeArrowheads="1"/>
          </p:cNvSpPr>
          <p:nvPr/>
        </p:nvSpPr>
        <p:spPr bwMode="auto">
          <a:xfrm>
            <a:off x="592138" y="358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10" descr="Image result for cpu"/>
          <p:cNvSpPr>
            <a:spLocks noChangeAspect="1" noChangeArrowheads="1"/>
          </p:cNvSpPr>
          <p:nvPr/>
        </p:nvSpPr>
        <p:spPr bwMode="auto">
          <a:xfrm>
            <a:off x="744538" y="511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19148" name="Picture 12" descr="http://images.anandtech.com/doci/6985/DT_Haswell_i7_FB_678x45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5976" y="1988840"/>
            <a:ext cx="4392488" cy="292832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存储</a:t>
            </a:r>
            <a:endParaRPr lang="zh-CN" altLang="en-US" dirty="0"/>
          </a:p>
        </p:txBody>
      </p:sp>
      <p:pic>
        <p:nvPicPr>
          <p:cNvPr id="222210" name="Picture 2" descr="http://www.dansdata.com/images/samsung_ecogreen/hd103ui102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9032" y="658948"/>
            <a:ext cx="3767986" cy="29363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http://news.techgenie.com/files/Computer-Memor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456" y="2708920"/>
            <a:ext cx="2636912" cy="26369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134938" y="-98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287338"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2216" name="Picture 8" descr="https://iicme.com/wp-content/uploads/dvd-di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968" y="4293096"/>
            <a:ext cx="2438400" cy="243840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r>
              <a:rPr lang="zh-CN" altLang="en-US" dirty="0"/>
              <a:t>如何使用计算机求解问题</a:t>
            </a:r>
            <a:endParaRPr lang="en-US" altLang="zh-CN"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zh-CN" altLang="en-US" dirty="0"/>
              <a:t>描述问题</a:t>
            </a:r>
            <a:endParaRPr lang="en-US" altLang="zh-CN" dirty="0"/>
          </a:p>
          <a:p>
            <a:r>
              <a:rPr lang="zh-CN" altLang="en-US" dirty="0"/>
              <a:t>分析问题 </a:t>
            </a:r>
            <a:r>
              <a:rPr lang="en-US" altLang="zh-CN" dirty="0"/>
              <a:t>—— </a:t>
            </a:r>
            <a:r>
              <a:rPr lang="zh-CN" altLang="en-US" dirty="0"/>
              <a:t>算法</a:t>
            </a:r>
            <a:endParaRPr lang="en-US" altLang="zh-CN" dirty="0"/>
          </a:p>
          <a:p>
            <a:r>
              <a:rPr lang="zh-CN" altLang="en-US" dirty="0"/>
              <a:t>语言实现算法</a:t>
            </a:r>
            <a:endParaRPr lang="en-US" altLang="zh-CN" dirty="0"/>
          </a:p>
          <a:p>
            <a:r>
              <a:rPr lang="zh-CN" altLang="en-US" dirty="0"/>
              <a:t>机器结构 </a:t>
            </a:r>
            <a:r>
              <a:rPr lang="en-US" altLang="zh-CN" dirty="0"/>
              <a:t>—— </a:t>
            </a:r>
            <a:r>
              <a:rPr lang="zh-CN" altLang="en-US" dirty="0"/>
              <a:t>指令集</a:t>
            </a:r>
            <a:endParaRPr lang="en-US" altLang="zh-CN" dirty="0"/>
          </a:p>
          <a:p>
            <a:r>
              <a:rPr lang="zh-CN" altLang="en-US" dirty="0"/>
              <a:t>微体系结构</a:t>
            </a:r>
            <a:endParaRPr lang="en-US" altLang="zh-CN" dirty="0"/>
          </a:p>
          <a:p>
            <a:r>
              <a:rPr lang="zh-CN" altLang="en-US" dirty="0"/>
              <a:t>电路</a:t>
            </a:r>
            <a:endParaRPr lang="en-US" altLang="zh-CN" dirty="0"/>
          </a:p>
          <a:p>
            <a:r>
              <a:rPr lang="zh-CN" altLang="en-US" dirty="0"/>
              <a:t>器件</a:t>
            </a:r>
            <a:endParaRPr lang="zh-CN" altLang="en-US" dirty="0"/>
          </a:p>
        </p:txBody>
      </p:sp>
      <p:sp>
        <p:nvSpPr>
          <p:cNvPr id="4" name="Title 3"/>
          <p:cNvSpPr>
            <a:spLocks noGrp="1"/>
          </p:cNvSpPr>
          <p:nvPr>
            <p:ph type="title"/>
          </p:nvPr>
        </p:nvSpPr>
        <p:spPr/>
        <p:txBody>
          <a:bodyPr/>
          <a:lstStyle/>
          <a:p>
            <a:r>
              <a:rPr lang="zh-CN" altLang="en-US" dirty="0"/>
              <a:t>计算机求解问题过程</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p:txBody>
          <a:bodyPr/>
          <a:lstStyle/>
          <a:p>
            <a:pPr>
              <a:defRPr/>
            </a:pPr>
            <a:fld id="{B463E2E2-B025-4717-9C56-C5F620E5D962}" type="slidenum">
              <a:rPr lang="en-US"/>
            </a:fld>
            <a:endParaRPr lang="en-US"/>
          </a:p>
        </p:txBody>
      </p:sp>
      <p:sp>
        <p:nvSpPr>
          <p:cNvPr id="118788" name="Rectangle 2"/>
          <p:cNvSpPr>
            <a:spLocks noGrp="1" noChangeArrowheads="1"/>
          </p:cNvSpPr>
          <p:nvPr>
            <p:ph type="title" idx="4294967295"/>
          </p:nvPr>
        </p:nvSpPr>
        <p:spPr/>
        <p:txBody>
          <a:bodyPr/>
          <a:lstStyle/>
          <a:p>
            <a:r>
              <a:rPr lang="zh-CN" altLang="en-US" dirty="0">
                <a:ea typeface="宋体" panose="02010600030101010101" pitchFamily="2" charset="-122"/>
              </a:rPr>
              <a:t>每个层次的功能描述</a:t>
            </a:r>
            <a:endParaRPr lang="zh-CN" altLang="en-US" dirty="0">
              <a:ea typeface="宋体" panose="02010600030101010101" pitchFamily="2" charset="-122"/>
            </a:endParaRPr>
          </a:p>
        </p:txBody>
      </p:sp>
      <p:sp>
        <p:nvSpPr>
          <p:cNvPr id="118789" name="Rectangle 3"/>
          <p:cNvSpPr>
            <a:spLocks noGrp="1" noChangeArrowheads="1"/>
          </p:cNvSpPr>
          <p:nvPr>
            <p:ph type="body" idx="4294967295"/>
          </p:nvPr>
        </p:nvSpPr>
        <p:spPr/>
        <p:txBody>
          <a:bodyPr>
            <a:normAutofit fontScale="92500" lnSpcReduction="10000"/>
          </a:bodyPr>
          <a:lstStyle/>
          <a:p>
            <a:r>
              <a:rPr lang="en-US" altLang="zh-CN" dirty="0">
                <a:ea typeface="宋体" panose="02010600030101010101" pitchFamily="2" charset="-122"/>
              </a:rPr>
              <a:t>Problem Statement</a:t>
            </a:r>
            <a:endParaRPr lang="en-US" altLang="zh-CN" dirty="0">
              <a:ea typeface="宋体" panose="02010600030101010101" pitchFamily="2" charset="-122"/>
            </a:endParaRPr>
          </a:p>
          <a:p>
            <a:pPr lvl="1"/>
            <a:r>
              <a:rPr lang="en-US" altLang="zh-CN" dirty="0"/>
              <a:t>stated using "natural language"</a:t>
            </a:r>
            <a:endParaRPr lang="en-US" altLang="zh-CN" dirty="0"/>
          </a:p>
          <a:p>
            <a:pPr lvl="1"/>
            <a:r>
              <a:rPr lang="en-US" altLang="zh-CN" dirty="0"/>
              <a:t>may be ambiguous, imprecise</a:t>
            </a:r>
            <a:endParaRPr lang="en-US" altLang="zh-CN" dirty="0"/>
          </a:p>
          <a:p>
            <a:r>
              <a:rPr lang="en-US" altLang="zh-CN" dirty="0">
                <a:ea typeface="宋体" panose="02010600030101010101" pitchFamily="2" charset="-122"/>
              </a:rPr>
              <a:t>Algorithm</a:t>
            </a:r>
            <a:endParaRPr lang="en-US" altLang="zh-CN" dirty="0">
              <a:ea typeface="宋体" panose="02010600030101010101" pitchFamily="2" charset="-122"/>
            </a:endParaRPr>
          </a:p>
          <a:p>
            <a:pPr lvl="1"/>
            <a:r>
              <a:rPr lang="en-US" altLang="zh-CN" dirty="0"/>
              <a:t>step-by-step procedure, guaranteed to finish</a:t>
            </a:r>
            <a:endParaRPr lang="en-US" altLang="zh-CN" dirty="0"/>
          </a:p>
          <a:p>
            <a:pPr lvl="1"/>
            <a:r>
              <a:rPr lang="en-US" altLang="zh-CN" dirty="0"/>
              <a:t>definiteness, effective computability, finiteness</a:t>
            </a:r>
            <a:endParaRPr lang="en-US" altLang="zh-CN" dirty="0"/>
          </a:p>
          <a:p>
            <a:r>
              <a:rPr lang="en-US" altLang="zh-CN" dirty="0">
                <a:ea typeface="宋体" panose="02010600030101010101" pitchFamily="2" charset="-122"/>
              </a:rPr>
              <a:t>Program</a:t>
            </a:r>
            <a:endParaRPr lang="en-US" altLang="zh-CN" dirty="0">
              <a:ea typeface="宋体" panose="02010600030101010101" pitchFamily="2" charset="-122"/>
            </a:endParaRPr>
          </a:p>
          <a:p>
            <a:pPr lvl="1"/>
            <a:r>
              <a:rPr lang="en-US" altLang="zh-CN" dirty="0"/>
              <a:t>express the algorithm using a computer language</a:t>
            </a:r>
            <a:endParaRPr lang="en-US" altLang="zh-CN" dirty="0"/>
          </a:p>
          <a:p>
            <a:pPr lvl="1"/>
            <a:r>
              <a:rPr lang="en-US" altLang="zh-CN" dirty="0"/>
              <a:t>high-level language, low-level language</a:t>
            </a:r>
            <a:endParaRPr lang="en-US" altLang="zh-CN" dirty="0"/>
          </a:p>
          <a:p>
            <a:r>
              <a:rPr lang="en-US" altLang="zh-CN" dirty="0">
                <a:ea typeface="宋体" panose="02010600030101010101" pitchFamily="2" charset="-122"/>
              </a:rPr>
              <a:t>Instruction Set Architecture (ISA)</a:t>
            </a:r>
            <a:endParaRPr lang="en-US" altLang="zh-CN" dirty="0">
              <a:ea typeface="宋体" panose="02010600030101010101" pitchFamily="2" charset="-122"/>
            </a:endParaRPr>
          </a:p>
          <a:p>
            <a:pPr lvl="1"/>
            <a:r>
              <a:rPr lang="en-US" altLang="zh-CN" dirty="0"/>
              <a:t>specifies the set of instructions the computer can perform</a:t>
            </a:r>
            <a:endParaRPr lang="en-US" altLang="zh-CN" dirty="0"/>
          </a:p>
          <a:p>
            <a:pPr lvl="1"/>
            <a:r>
              <a:rPr lang="en-US" altLang="zh-CN" dirty="0"/>
              <a:t>data types, addressing mode</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idx="4294967295"/>
          </p:nvPr>
        </p:nvSpPr>
        <p:spPr>
          <a:xfrm>
            <a:off x="467544" y="0"/>
            <a:ext cx="8229600" cy="1143000"/>
          </a:xfrm>
        </p:spPr>
        <p:txBody>
          <a:bodyPr>
            <a:normAutofit/>
          </a:bodyPr>
          <a:lstStyle/>
          <a:p>
            <a:r>
              <a:rPr lang="zh-CN" altLang="en-US" dirty="0">
                <a:ea typeface="宋体" panose="02010600030101010101" pitchFamily="2" charset="-122"/>
              </a:rPr>
              <a:t>每个层次的功能描述</a:t>
            </a:r>
            <a:r>
              <a:rPr lang="en-US" altLang="zh-CN" dirty="0">
                <a:ea typeface="宋体" panose="02010600030101010101" pitchFamily="2" charset="-122"/>
              </a:rPr>
              <a:t>(cont.)</a:t>
            </a:r>
            <a:endParaRPr lang="en-US" altLang="zh-CN" dirty="0">
              <a:ea typeface="宋体" panose="02010600030101010101" pitchFamily="2" charset="-122"/>
            </a:endParaRPr>
          </a:p>
        </p:txBody>
      </p:sp>
      <p:sp>
        <p:nvSpPr>
          <p:cNvPr id="119813" name="Rectangle 3"/>
          <p:cNvSpPr>
            <a:spLocks noGrp="1" noChangeArrowheads="1"/>
          </p:cNvSpPr>
          <p:nvPr>
            <p:ph type="body" idx="4294967295"/>
          </p:nvPr>
        </p:nvSpPr>
        <p:spPr>
          <a:xfrm>
            <a:off x="179388" y="981075"/>
            <a:ext cx="8761412" cy="5481638"/>
          </a:xfrm>
        </p:spPr>
        <p:txBody>
          <a:bodyPr/>
          <a:lstStyle/>
          <a:p>
            <a:pPr marL="0" indent="0"/>
            <a:r>
              <a:rPr lang="en-US" altLang="zh-CN" dirty="0" err="1">
                <a:ea typeface="宋体" panose="02010600030101010101" pitchFamily="2" charset="-122"/>
              </a:rPr>
              <a:t>Microarchitecture</a:t>
            </a:r>
            <a:endParaRPr lang="en-US" altLang="zh-CN" dirty="0">
              <a:ea typeface="宋体" panose="02010600030101010101" pitchFamily="2" charset="-122"/>
            </a:endParaRPr>
          </a:p>
          <a:p>
            <a:pPr marL="576580" lvl="1" indent="-234950"/>
            <a:r>
              <a:rPr lang="en-US" altLang="zh-CN" dirty="0"/>
              <a:t>detailed organization of a processor implementation</a:t>
            </a:r>
            <a:endParaRPr lang="en-US" altLang="zh-CN" dirty="0"/>
          </a:p>
          <a:p>
            <a:pPr marL="576580" lvl="1" indent="-234950"/>
            <a:r>
              <a:rPr lang="en-US" altLang="zh-CN" dirty="0"/>
              <a:t>different implementations of a single ISA</a:t>
            </a:r>
            <a:endParaRPr lang="en-US" altLang="zh-CN" dirty="0"/>
          </a:p>
          <a:p>
            <a:pPr marL="0" indent="0"/>
            <a:r>
              <a:rPr lang="en-US" altLang="zh-CN" dirty="0">
                <a:ea typeface="宋体" panose="02010600030101010101" pitchFamily="2" charset="-122"/>
              </a:rPr>
              <a:t>Logic Circuits</a:t>
            </a:r>
            <a:endParaRPr lang="en-US" altLang="zh-CN" dirty="0">
              <a:ea typeface="宋体" panose="02010600030101010101" pitchFamily="2" charset="-122"/>
            </a:endParaRPr>
          </a:p>
          <a:p>
            <a:pPr marL="576580" lvl="1" indent="-234950"/>
            <a:r>
              <a:rPr lang="en-US" altLang="zh-CN" dirty="0"/>
              <a:t>combine basic operations to realize </a:t>
            </a:r>
            <a:r>
              <a:rPr lang="en-US" altLang="zh-CN" dirty="0" err="1"/>
              <a:t>microarchitecture</a:t>
            </a:r>
            <a:endParaRPr lang="en-US" altLang="zh-CN" dirty="0"/>
          </a:p>
          <a:p>
            <a:pPr marL="576580" lvl="1" indent="-234950"/>
            <a:r>
              <a:rPr lang="en-US" altLang="zh-CN" dirty="0"/>
              <a:t>many different ways to implement a single function </a:t>
            </a:r>
            <a:br>
              <a:rPr lang="en-US" altLang="zh-CN" dirty="0"/>
            </a:br>
            <a:r>
              <a:rPr lang="en-US" altLang="zh-CN" dirty="0"/>
              <a:t>(e.g., addition)</a:t>
            </a:r>
            <a:endParaRPr lang="en-US" altLang="zh-CN" dirty="0"/>
          </a:p>
          <a:p>
            <a:pPr marL="0" indent="0"/>
            <a:r>
              <a:rPr lang="en-US" altLang="zh-CN" dirty="0">
                <a:ea typeface="宋体" panose="02010600030101010101" pitchFamily="2" charset="-122"/>
              </a:rPr>
              <a:t>Devices</a:t>
            </a:r>
            <a:endParaRPr lang="en-US" altLang="zh-CN" dirty="0">
              <a:ea typeface="宋体" panose="02010600030101010101" pitchFamily="2" charset="-122"/>
            </a:endParaRPr>
          </a:p>
          <a:p>
            <a:pPr marL="576580" lvl="1" indent="-234950"/>
            <a:r>
              <a:rPr lang="en-US" altLang="zh-CN" dirty="0"/>
              <a:t>properties of materials, manufacturability</a:t>
            </a:r>
            <a:endParaRPr lang="en-US" altLang="zh-CN" dirty="0"/>
          </a:p>
          <a:p>
            <a:pPr marL="576580" lvl="1" indent="-234950"/>
            <a:endParaRPr lang="en-US" altLang="zh-CN"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idx="4294967295"/>
          </p:nvPr>
        </p:nvSpPr>
        <p:spPr>
          <a:xfrm>
            <a:off x="0" y="0"/>
            <a:ext cx="8686800" cy="1143000"/>
          </a:xfrm>
        </p:spPr>
        <p:txBody>
          <a:bodyPr>
            <a:normAutofit/>
          </a:bodyPr>
          <a:lstStyle/>
          <a:p>
            <a:r>
              <a:rPr lang="zh-CN" altLang="en-US" dirty="0">
                <a:ea typeface="宋体" panose="02010600030101010101" pitchFamily="2" charset="-122"/>
              </a:rPr>
              <a:t>自顶向下层次的转化</a:t>
            </a:r>
            <a:endParaRPr lang="en-US" altLang="zh-CN" dirty="0">
              <a:ea typeface="宋体" panose="02010600030101010101" pitchFamily="2" charset="-122"/>
            </a:endParaRPr>
          </a:p>
        </p:txBody>
      </p:sp>
      <p:sp>
        <p:nvSpPr>
          <p:cNvPr id="114693" name="Rectangle 3"/>
          <p:cNvSpPr>
            <a:spLocks noGrp="1" noChangeArrowheads="1"/>
          </p:cNvSpPr>
          <p:nvPr>
            <p:ph type="body" idx="4294967295"/>
          </p:nvPr>
        </p:nvSpPr>
        <p:spPr>
          <a:xfrm>
            <a:off x="179388" y="981075"/>
            <a:ext cx="8683625" cy="1279525"/>
          </a:xfrm>
        </p:spPr>
        <p:txBody>
          <a:bodyPr/>
          <a:lstStyle/>
          <a:p>
            <a:pPr marL="0" indent="0">
              <a:buFont typeface="Wingdings" panose="05000000000000000000" pitchFamily="2" charset="2"/>
              <a:buNone/>
            </a:pPr>
            <a:r>
              <a:rPr lang="zh-CN" altLang="en-US" dirty="0"/>
              <a:t>怎么利用计算机求解问题的系统过程</a:t>
            </a:r>
            <a:endParaRPr lang="en-US" altLang="zh-CN" sz="2000" dirty="0">
              <a:ea typeface="宋体" panose="02010600030101010101" pitchFamily="2" charset="-122"/>
            </a:endParaRPr>
          </a:p>
        </p:txBody>
      </p:sp>
      <p:sp>
        <p:nvSpPr>
          <p:cNvPr id="44036" name="Rectangle 4"/>
          <p:cNvSpPr>
            <a:spLocks noChangeArrowheads="1"/>
          </p:cNvSpPr>
          <p:nvPr/>
        </p:nvSpPr>
        <p:spPr bwMode="auto">
          <a:xfrm>
            <a:off x="755576" y="1700808"/>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dirty="0">
                <a:latin typeface="Arial" panose="020B0604020202020204" pitchFamily="34" charset="0"/>
              </a:rPr>
              <a:t>Problem</a:t>
            </a:r>
            <a:endParaRPr lang="en-US" altLang="zh-CN" sz="2400" b="1" i="1" baseline="0" dirty="0">
              <a:latin typeface="Franklin Gothic Book" panose="020B0503020102020204" pitchFamily="34" charset="0"/>
            </a:endParaRPr>
          </a:p>
        </p:txBody>
      </p:sp>
      <p:sp>
        <p:nvSpPr>
          <p:cNvPr id="44037" name="Rectangle 5"/>
          <p:cNvSpPr>
            <a:spLocks noChangeArrowheads="1"/>
          </p:cNvSpPr>
          <p:nvPr/>
        </p:nvSpPr>
        <p:spPr bwMode="auto">
          <a:xfrm>
            <a:off x="755576" y="2920008"/>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a:latin typeface="Arial" panose="020B0604020202020204" pitchFamily="34" charset="0"/>
              </a:rPr>
              <a:t>Algorithm</a:t>
            </a:r>
            <a:endParaRPr lang="en-US" altLang="zh-CN" sz="2400" b="1" i="1" baseline="0">
              <a:latin typeface="Franklin Gothic Book" panose="020B0503020102020204" pitchFamily="34" charset="0"/>
            </a:endParaRPr>
          </a:p>
        </p:txBody>
      </p:sp>
      <p:sp>
        <p:nvSpPr>
          <p:cNvPr id="44038" name="Rectangle 6"/>
          <p:cNvSpPr>
            <a:spLocks noChangeArrowheads="1"/>
          </p:cNvSpPr>
          <p:nvPr/>
        </p:nvSpPr>
        <p:spPr bwMode="auto">
          <a:xfrm>
            <a:off x="755576" y="4139208"/>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a:latin typeface="Arial" panose="020B0604020202020204" pitchFamily="34" charset="0"/>
              </a:rPr>
              <a:t>Program</a:t>
            </a:r>
            <a:endParaRPr lang="en-US" altLang="zh-CN" sz="2400" b="1" i="1" baseline="0">
              <a:latin typeface="Franklin Gothic Book" panose="020B0503020102020204" pitchFamily="34" charset="0"/>
            </a:endParaRPr>
          </a:p>
        </p:txBody>
      </p:sp>
      <p:sp>
        <p:nvSpPr>
          <p:cNvPr id="114697" name="Text Box 10"/>
          <p:cNvSpPr txBox="1">
            <a:spLocks noChangeArrowheads="1"/>
          </p:cNvSpPr>
          <p:nvPr/>
        </p:nvSpPr>
        <p:spPr bwMode="auto">
          <a:xfrm>
            <a:off x="3270176" y="2326283"/>
            <a:ext cx="5354638" cy="822325"/>
          </a:xfrm>
          <a:prstGeom prst="rect">
            <a:avLst/>
          </a:prstGeom>
          <a:noFill/>
          <a:ln w="9525">
            <a:noFill/>
            <a:miter lim="800000"/>
          </a:ln>
        </p:spPr>
        <p:txBody>
          <a:bodyPr wrap="none">
            <a:spAutoFit/>
          </a:bodyPr>
          <a:lstStyle/>
          <a:p>
            <a:pPr eaLnBrk="0" hangingPunct="0"/>
            <a:r>
              <a:rPr lang="en-US" altLang="zh-CN" sz="2400" b="1" i="1" baseline="0"/>
              <a:t>Software Design:</a:t>
            </a:r>
            <a:endParaRPr lang="en-US" altLang="zh-CN" sz="2400" b="1" i="1" baseline="0"/>
          </a:p>
          <a:p>
            <a:pPr eaLnBrk="0" hangingPunct="0"/>
            <a:r>
              <a:rPr lang="en-US" altLang="zh-CN" sz="2400" baseline="0"/>
              <a:t>choose algorithms and data structures</a:t>
            </a:r>
            <a:endParaRPr lang="en-US" altLang="zh-CN" sz="2400" baseline="0">
              <a:latin typeface="Franklin Gothic Book" panose="020B0503020102020204" pitchFamily="34" charset="0"/>
            </a:endParaRPr>
          </a:p>
        </p:txBody>
      </p:sp>
      <p:sp>
        <p:nvSpPr>
          <p:cNvPr id="114698" name="Text Box 11"/>
          <p:cNvSpPr txBox="1">
            <a:spLocks noChangeArrowheads="1"/>
          </p:cNvSpPr>
          <p:nvPr/>
        </p:nvSpPr>
        <p:spPr bwMode="auto">
          <a:xfrm>
            <a:off x="3270176" y="3529608"/>
            <a:ext cx="4492625" cy="822325"/>
          </a:xfrm>
          <a:prstGeom prst="rect">
            <a:avLst/>
          </a:prstGeom>
          <a:noFill/>
          <a:ln w="9525">
            <a:noFill/>
            <a:miter lim="800000"/>
          </a:ln>
        </p:spPr>
        <p:txBody>
          <a:bodyPr wrap="none">
            <a:spAutoFit/>
          </a:bodyPr>
          <a:lstStyle/>
          <a:p>
            <a:pPr eaLnBrk="0" hangingPunct="0"/>
            <a:r>
              <a:rPr lang="en-US" altLang="zh-CN" sz="2400" b="1" i="1" baseline="0"/>
              <a:t>Programming:</a:t>
            </a:r>
            <a:endParaRPr lang="en-US" altLang="zh-CN" sz="2400" b="1" i="1" baseline="0"/>
          </a:p>
          <a:p>
            <a:pPr eaLnBrk="0" hangingPunct="0"/>
            <a:r>
              <a:rPr lang="en-US" altLang="zh-CN" sz="2400" baseline="0"/>
              <a:t>use language to express design</a:t>
            </a:r>
            <a:endParaRPr lang="en-US" altLang="zh-CN" sz="2400" baseline="0">
              <a:latin typeface="Franklin Gothic Book" panose="020B0503020102020204" pitchFamily="34" charset="0"/>
            </a:endParaRPr>
          </a:p>
        </p:txBody>
      </p:sp>
      <p:sp>
        <p:nvSpPr>
          <p:cNvPr id="44047" name="Rectangle 15"/>
          <p:cNvSpPr>
            <a:spLocks noChangeArrowheads="1"/>
          </p:cNvSpPr>
          <p:nvPr/>
        </p:nvSpPr>
        <p:spPr bwMode="auto">
          <a:xfrm>
            <a:off x="755576" y="5358408"/>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a:solidFill>
                  <a:srgbClr val="FF3300"/>
                </a:solidFill>
                <a:latin typeface="Franklin Gothic Book" panose="020B0503020102020204" pitchFamily="34" charset="0"/>
              </a:rPr>
              <a:t>Instr Set</a:t>
            </a:r>
            <a:endParaRPr lang="en-US" altLang="zh-CN" sz="2400" b="1" i="1" baseline="0">
              <a:solidFill>
                <a:srgbClr val="FF3300"/>
              </a:solidFill>
              <a:latin typeface="Franklin Gothic Book" panose="020B0503020102020204" pitchFamily="34" charset="0"/>
            </a:endParaRPr>
          </a:p>
          <a:p>
            <a:pPr algn="ctr" eaLnBrk="0" hangingPunct="0">
              <a:defRPr/>
            </a:pPr>
            <a:r>
              <a:rPr lang="en-US" altLang="zh-CN" sz="2400" b="1" i="1" baseline="0">
                <a:solidFill>
                  <a:srgbClr val="FF3300"/>
                </a:solidFill>
                <a:latin typeface="Franklin Gothic Book" panose="020B0503020102020204" pitchFamily="34" charset="0"/>
              </a:rPr>
              <a:t>Architecture</a:t>
            </a:r>
            <a:endParaRPr lang="en-US" altLang="zh-CN" sz="2400" b="1" i="1" baseline="0">
              <a:solidFill>
                <a:srgbClr val="FF3300"/>
              </a:solidFill>
              <a:latin typeface="Franklin Gothic Book" panose="020B0503020102020204" pitchFamily="34" charset="0"/>
            </a:endParaRPr>
          </a:p>
        </p:txBody>
      </p:sp>
      <p:sp>
        <p:nvSpPr>
          <p:cNvPr id="114700" name="AutoShape 14"/>
          <p:cNvSpPr>
            <a:spLocks noChangeArrowheads="1"/>
          </p:cNvSpPr>
          <p:nvPr/>
        </p:nvSpPr>
        <p:spPr bwMode="auto">
          <a:xfrm>
            <a:off x="2584376" y="4367808"/>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4701" name="AutoShape 13"/>
          <p:cNvSpPr>
            <a:spLocks noChangeArrowheads="1"/>
          </p:cNvSpPr>
          <p:nvPr/>
        </p:nvSpPr>
        <p:spPr bwMode="auto">
          <a:xfrm>
            <a:off x="2584376" y="3148608"/>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4702" name="AutoShape 8"/>
          <p:cNvSpPr>
            <a:spLocks noChangeArrowheads="1"/>
          </p:cNvSpPr>
          <p:nvPr/>
        </p:nvSpPr>
        <p:spPr bwMode="auto">
          <a:xfrm>
            <a:off x="2584376" y="1929408"/>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4703" name="Text Box 16"/>
          <p:cNvSpPr txBox="1">
            <a:spLocks noChangeArrowheads="1"/>
          </p:cNvSpPr>
          <p:nvPr/>
        </p:nvSpPr>
        <p:spPr bwMode="auto">
          <a:xfrm>
            <a:off x="3270176" y="4672608"/>
            <a:ext cx="5410200" cy="1187450"/>
          </a:xfrm>
          <a:prstGeom prst="rect">
            <a:avLst/>
          </a:prstGeom>
          <a:noFill/>
          <a:ln w="9525">
            <a:noFill/>
            <a:miter lim="800000"/>
          </a:ln>
        </p:spPr>
        <p:txBody>
          <a:bodyPr>
            <a:spAutoFit/>
          </a:bodyPr>
          <a:lstStyle/>
          <a:p>
            <a:pPr eaLnBrk="0" hangingPunct="0"/>
            <a:r>
              <a:rPr lang="en-US" altLang="zh-CN" sz="2400" b="1" i="1" baseline="0"/>
              <a:t>Compiling/Interpreting:</a:t>
            </a:r>
            <a:endParaRPr lang="en-US" altLang="zh-CN" sz="2400" b="1" i="1" baseline="0"/>
          </a:p>
          <a:p>
            <a:pPr eaLnBrk="0" hangingPunct="0"/>
            <a:r>
              <a:rPr lang="en-US" altLang="zh-CN" sz="2400" baseline="0"/>
              <a:t>convert language to </a:t>
            </a:r>
            <a:br>
              <a:rPr lang="en-US" altLang="zh-CN" sz="2400" baseline="0"/>
            </a:br>
            <a:r>
              <a:rPr lang="en-US" altLang="zh-CN" sz="2400" baseline="0"/>
              <a:t>machine instructions</a:t>
            </a:r>
            <a:endParaRPr lang="en-US" altLang="zh-CN" sz="2400" baseline="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067435" y="3446145"/>
              <a:ext cx="55880" cy="76835"/>
            </p14:xfrm>
          </p:contentPart>
        </mc:Choice>
        <mc:Fallback xmlns="">
          <p:pic>
            <p:nvPicPr>
              <p:cNvPr id="3" name="墨迹 2"/>
            </p:nvPicPr>
            <p:blipFill>
              <a:blip r:embed="rId2"/>
            </p:blipFill>
            <p:spPr>
              <a:xfrm>
                <a:off x="1067435" y="3446145"/>
                <a:ext cx="55880" cy="768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106170" y="3480435"/>
              <a:ext cx="26035" cy="76835"/>
            </p14:xfrm>
          </p:contentPart>
        </mc:Choice>
        <mc:Fallback xmlns="">
          <p:pic>
            <p:nvPicPr>
              <p:cNvPr id="4" name="墨迹 3"/>
            </p:nvPicPr>
            <p:blipFill>
              <a:blip r:embed="rId4"/>
            </p:blipFill>
            <p:spPr>
              <a:xfrm>
                <a:off x="1106170" y="3480435"/>
                <a:ext cx="26035" cy="768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144905" y="3407410"/>
              <a:ext cx="68580" cy="90170"/>
            </p14:xfrm>
          </p:contentPart>
        </mc:Choice>
        <mc:Fallback xmlns="">
          <p:pic>
            <p:nvPicPr>
              <p:cNvPr id="5" name="墨迹 4"/>
            </p:nvPicPr>
            <p:blipFill>
              <a:blip r:embed="rId6"/>
            </p:blipFill>
            <p:spPr>
              <a:xfrm>
                <a:off x="1144905" y="3407410"/>
                <a:ext cx="68580" cy="901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136015" y="3514725"/>
              <a:ext cx="13335" cy="140970"/>
            </p14:xfrm>
          </p:contentPart>
        </mc:Choice>
        <mc:Fallback xmlns="">
          <p:pic>
            <p:nvPicPr>
              <p:cNvPr id="6" name="墨迹 5"/>
            </p:nvPicPr>
            <p:blipFill>
              <a:blip r:embed="rId8"/>
            </p:blipFill>
            <p:spPr>
              <a:xfrm>
                <a:off x="1136015" y="3514725"/>
                <a:ext cx="13335" cy="1409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011555" y="3518535"/>
              <a:ext cx="240665" cy="231775"/>
            </p14:xfrm>
          </p:contentPart>
        </mc:Choice>
        <mc:Fallback xmlns="">
          <p:pic>
            <p:nvPicPr>
              <p:cNvPr id="7" name="墨迹 6"/>
            </p:nvPicPr>
            <p:blipFill>
              <a:blip r:embed="rId10"/>
            </p:blipFill>
            <p:spPr>
              <a:xfrm>
                <a:off x="1011555" y="3518535"/>
                <a:ext cx="240665" cy="2317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115060" y="3651885"/>
              <a:ext cx="20955" cy="85725"/>
            </p14:xfrm>
          </p:contentPart>
        </mc:Choice>
        <mc:Fallback xmlns="">
          <p:pic>
            <p:nvPicPr>
              <p:cNvPr id="8" name="墨迹 7"/>
            </p:nvPicPr>
            <p:blipFill>
              <a:blip r:embed="rId12"/>
            </p:blipFill>
            <p:spPr>
              <a:xfrm>
                <a:off x="1115060" y="3651885"/>
                <a:ext cx="20955" cy="857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166495" y="3625850"/>
              <a:ext cx="20955" cy="167005"/>
            </p14:xfrm>
          </p:contentPart>
        </mc:Choice>
        <mc:Fallback xmlns="">
          <p:pic>
            <p:nvPicPr>
              <p:cNvPr id="9" name="墨迹 8"/>
            </p:nvPicPr>
            <p:blipFill>
              <a:blip r:embed="rId14"/>
            </p:blipFill>
            <p:spPr>
              <a:xfrm>
                <a:off x="1166495" y="3625850"/>
                <a:ext cx="20955" cy="16700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238885" y="3569970"/>
              <a:ext cx="38735" cy="21590"/>
            </p14:xfrm>
          </p:contentPart>
        </mc:Choice>
        <mc:Fallback xmlns="">
          <p:pic>
            <p:nvPicPr>
              <p:cNvPr id="10" name="墨迹 9"/>
            </p:nvPicPr>
            <p:blipFill>
              <a:blip r:embed="rId16"/>
            </p:blipFill>
            <p:spPr>
              <a:xfrm>
                <a:off x="1238885" y="3569970"/>
                <a:ext cx="38735" cy="215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264920" y="3625850"/>
              <a:ext cx="4445" cy="120015"/>
            </p14:xfrm>
          </p:contentPart>
        </mc:Choice>
        <mc:Fallback xmlns="">
          <p:pic>
            <p:nvPicPr>
              <p:cNvPr id="11" name="墨迹 10"/>
            </p:nvPicPr>
            <p:blipFill>
              <a:blip r:embed="rId18"/>
            </p:blipFill>
            <p:spPr>
              <a:xfrm>
                <a:off x="1264920" y="3625850"/>
                <a:ext cx="4445" cy="1200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303655" y="3549015"/>
              <a:ext cx="59690" cy="20955"/>
            </p14:xfrm>
          </p:contentPart>
        </mc:Choice>
        <mc:Fallback xmlns="">
          <p:pic>
            <p:nvPicPr>
              <p:cNvPr id="12" name="墨迹 11"/>
            </p:nvPicPr>
            <p:blipFill>
              <a:blip r:embed="rId20"/>
            </p:blipFill>
            <p:spPr>
              <a:xfrm>
                <a:off x="1303655" y="3549015"/>
                <a:ext cx="59690" cy="2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316355" y="3518535"/>
              <a:ext cx="111760" cy="214630"/>
            </p14:xfrm>
          </p:contentPart>
        </mc:Choice>
        <mc:Fallback xmlns="">
          <p:pic>
            <p:nvPicPr>
              <p:cNvPr id="13" name="墨迹 12"/>
            </p:nvPicPr>
            <p:blipFill>
              <a:blip r:embed="rId22"/>
            </p:blipFill>
            <p:spPr>
              <a:xfrm>
                <a:off x="1316355" y="3518535"/>
                <a:ext cx="111760" cy="2146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1054735" y="4658995"/>
              <a:ext cx="51435" cy="46990"/>
            </p14:xfrm>
          </p:contentPart>
        </mc:Choice>
        <mc:Fallback xmlns="">
          <p:pic>
            <p:nvPicPr>
              <p:cNvPr id="14" name="墨迹 13"/>
            </p:nvPicPr>
            <p:blipFill>
              <a:blip r:embed="rId24"/>
            </p:blipFill>
            <p:spPr>
              <a:xfrm>
                <a:off x="1054735" y="4658995"/>
                <a:ext cx="51435" cy="469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024890" y="4740275"/>
              <a:ext cx="76835" cy="17145"/>
            </p14:xfrm>
          </p:contentPart>
        </mc:Choice>
        <mc:Fallback xmlns="">
          <p:pic>
            <p:nvPicPr>
              <p:cNvPr id="15" name="墨迹 14"/>
            </p:nvPicPr>
            <p:blipFill>
              <a:blip r:embed="rId26"/>
            </p:blipFill>
            <p:spPr>
              <a:xfrm>
                <a:off x="1024890" y="4740275"/>
                <a:ext cx="76835"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067435" y="4714875"/>
              <a:ext cx="21590" cy="188595"/>
            </p14:xfrm>
          </p:contentPart>
        </mc:Choice>
        <mc:Fallback xmlns="">
          <p:pic>
            <p:nvPicPr>
              <p:cNvPr id="16" name="墨迹 15"/>
            </p:nvPicPr>
            <p:blipFill>
              <a:blip r:embed="rId28"/>
            </p:blipFill>
            <p:spPr>
              <a:xfrm>
                <a:off x="1067435" y="4714875"/>
                <a:ext cx="21590" cy="1885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016000" y="4774565"/>
              <a:ext cx="55880" cy="73025"/>
            </p14:xfrm>
          </p:contentPart>
        </mc:Choice>
        <mc:Fallback xmlns="">
          <p:pic>
            <p:nvPicPr>
              <p:cNvPr id="17" name="墨迹 16"/>
            </p:nvPicPr>
            <p:blipFill>
              <a:blip r:embed="rId30"/>
            </p:blipFill>
            <p:spPr>
              <a:xfrm>
                <a:off x="1016000" y="4774565"/>
                <a:ext cx="55880" cy="730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1059180" y="4783455"/>
              <a:ext cx="85725" cy="42545"/>
            </p14:xfrm>
          </p:contentPart>
        </mc:Choice>
        <mc:Fallback xmlns="">
          <p:pic>
            <p:nvPicPr>
              <p:cNvPr id="18" name="墨迹 17"/>
            </p:nvPicPr>
            <p:blipFill>
              <a:blip r:embed="rId32"/>
            </p:blipFill>
            <p:spPr>
              <a:xfrm>
                <a:off x="1059180" y="4783455"/>
                <a:ext cx="85725" cy="425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1170305" y="4688840"/>
              <a:ext cx="47625" cy="77470"/>
            </p14:xfrm>
          </p:contentPart>
        </mc:Choice>
        <mc:Fallback xmlns="">
          <p:pic>
            <p:nvPicPr>
              <p:cNvPr id="19" name="墨迹 18"/>
            </p:nvPicPr>
            <p:blipFill>
              <a:blip r:embed="rId34"/>
            </p:blipFill>
            <p:spPr>
              <a:xfrm>
                <a:off x="1170305" y="4688840"/>
                <a:ext cx="47625" cy="7747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1174750" y="4787265"/>
              <a:ext cx="77470" cy="102870"/>
            </p14:xfrm>
          </p:contentPart>
        </mc:Choice>
        <mc:Fallback xmlns="">
          <p:pic>
            <p:nvPicPr>
              <p:cNvPr id="20" name="墨迹 19"/>
            </p:nvPicPr>
            <p:blipFill>
              <a:blip r:embed="rId36"/>
            </p:blipFill>
            <p:spPr>
              <a:xfrm>
                <a:off x="1174750" y="4787265"/>
                <a:ext cx="77470" cy="10287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1303655" y="4620260"/>
              <a:ext cx="42545" cy="51435"/>
            </p14:xfrm>
          </p:contentPart>
        </mc:Choice>
        <mc:Fallback xmlns="">
          <p:pic>
            <p:nvPicPr>
              <p:cNvPr id="21" name="墨迹 20"/>
            </p:nvPicPr>
            <p:blipFill>
              <a:blip r:embed="rId38"/>
            </p:blipFill>
            <p:spPr>
              <a:xfrm>
                <a:off x="1303655" y="4620260"/>
                <a:ext cx="42545" cy="514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1256030" y="4671695"/>
              <a:ext cx="107315" cy="295910"/>
            </p14:xfrm>
          </p:contentPart>
        </mc:Choice>
        <mc:Fallback xmlns="">
          <p:pic>
            <p:nvPicPr>
              <p:cNvPr id="22" name="墨迹 21"/>
            </p:nvPicPr>
            <p:blipFill>
              <a:blip r:embed="rId40"/>
            </p:blipFill>
            <p:spPr>
              <a:xfrm>
                <a:off x="1256030" y="4671695"/>
                <a:ext cx="107315" cy="29591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316355" y="4732020"/>
              <a:ext cx="137160" cy="192405"/>
            </p14:xfrm>
          </p:contentPart>
        </mc:Choice>
        <mc:Fallback xmlns="">
          <p:pic>
            <p:nvPicPr>
              <p:cNvPr id="23" name="墨迹 22"/>
            </p:nvPicPr>
            <p:blipFill>
              <a:blip r:embed="rId42"/>
            </p:blipFill>
            <p:spPr>
              <a:xfrm>
                <a:off x="1316355" y="4732020"/>
                <a:ext cx="137160" cy="1924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844550" y="6047740"/>
              <a:ext cx="94615" cy="227330"/>
            </p14:xfrm>
          </p:contentPart>
        </mc:Choice>
        <mc:Fallback xmlns="">
          <p:pic>
            <p:nvPicPr>
              <p:cNvPr id="24" name="墨迹 23"/>
            </p:nvPicPr>
            <p:blipFill>
              <a:blip r:embed="rId44"/>
            </p:blipFill>
            <p:spPr>
              <a:xfrm>
                <a:off x="844550" y="6047740"/>
                <a:ext cx="94615" cy="22733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973455" y="6038850"/>
              <a:ext cx="46990" cy="85725"/>
            </p14:xfrm>
          </p:contentPart>
        </mc:Choice>
        <mc:Fallback xmlns="">
          <p:pic>
            <p:nvPicPr>
              <p:cNvPr id="25" name="墨迹 24"/>
            </p:nvPicPr>
            <p:blipFill>
              <a:blip r:embed="rId46"/>
            </p:blipFill>
            <p:spPr>
              <a:xfrm>
                <a:off x="973455" y="6038850"/>
                <a:ext cx="46990" cy="8572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973455" y="6009005"/>
              <a:ext cx="81280" cy="141605"/>
            </p14:xfrm>
          </p:contentPart>
        </mc:Choice>
        <mc:Fallback xmlns="">
          <p:pic>
            <p:nvPicPr>
              <p:cNvPr id="26" name="墨迹 25"/>
            </p:nvPicPr>
            <p:blipFill>
              <a:blip r:embed="rId48"/>
            </p:blipFill>
            <p:spPr>
              <a:xfrm>
                <a:off x="973455" y="6009005"/>
                <a:ext cx="81280" cy="1416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1003300" y="6141720"/>
              <a:ext cx="8255" cy="154305"/>
            </p14:xfrm>
          </p:contentPart>
        </mc:Choice>
        <mc:Fallback xmlns="">
          <p:pic>
            <p:nvPicPr>
              <p:cNvPr id="27" name="墨迹 26"/>
            </p:nvPicPr>
            <p:blipFill>
              <a:blip r:embed="rId50"/>
            </p:blipFill>
            <p:spPr>
              <a:xfrm>
                <a:off x="1003300" y="6141720"/>
                <a:ext cx="8255" cy="15430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1042035" y="6158865"/>
              <a:ext cx="64135" cy="146050"/>
            </p14:xfrm>
          </p:contentPart>
        </mc:Choice>
        <mc:Fallback xmlns="">
          <p:pic>
            <p:nvPicPr>
              <p:cNvPr id="28" name="墨迹 27"/>
            </p:nvPicPr>
            <p:blipFill>
              <a:blip r:embed="rId52"/>
            </p:blipFill>
            <p:spPr>
              <a:xfrm>
                <a:off x="1042035" y="6158865"/>
                <a:ext cx="64135" cy="1460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1140460" y="6055995"/>
              <a:ext cx="51435" cy="171450"/>
            </p14:xfrm>
          </p:contentPart>
        </mc:Choice>
        <mc:Fallback xmlns="">
          <p:pic>
            <p:nvPicPr>
              <p:cNvPr id="29" name="墨迹 28"/>
            </p:nvPicPr>
            <p:blipFill>
              <a:blip r:embed="rId54"/>
            </p:blipFill>
            <p:spPr>
              <a:xfrm>
                <a:off x="1140460" y="6055995"/>
                <a:ext cx="51435" cy="1714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1183640" y="6086475"/>
              <a:ext cx="98425" cy="68580"/>
            </p14:xfrm>
          </p:contentPart>
        </mc:Choice>
        <mc:Fallback xmlns="">
          <p:pic>
            <p:nvPicPr>
              <p:cNvPr id="30" name="墨迹 29"/>
            </p:nvPicPr>
            <p:blipFill>
              <a:blip r:embed="rId56"/>
            </p:blipFill>
            <p:spPr>
              <a:xfrm>
                <a:off x="1183640" y="6086475"/>
                <a:ext cx="98425" cy="685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1187450" y="6155055"/>
              <a:ext cx="77470" cy="145415"/>
            </p14:xfrm>
          </p:contentPart>
        </mc:Choice>
        <mc:Fallback xmlns="">
          <p:pic>
            <p:nvPicPr>
              <p:cNvPr id="31" name="墨迹 30"/>
            </p:nvPicPr>
            <p:blipFill>
              <a:blip r:embed="rId58"/>
            </p:blipFill>
            <p:spPr>
              <a:xfrm>
                <a:off x="1187450" y="6155055"/>
                <a:ext cx="77470" cy="14541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1316355" y="6035040"/>
              <a:ext cx="38735" cy="184150"/>
            </p14:xfrm>
          </p:contentPart>
        </mc:Choice>
        <mc:Fallback xmlns="">
          <p:pic>
            <p:nvPicPr>
              <p:cNvPr id="32" name="墨迹 31"/>
            </p:nvPicPr>
            <p:blipFill>
              <a:blip r:embed="rId60"/>
            </p:blipFill>
            <p:spPr>
              <a:xfrm>
                <a:off x="1316355" y="6035040"/>
                <a:ext cx="38735" cy="1841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389380" y="5983605"/>
              <a:ext cx="38735" cy="46990"/>
            </p14:xfrm>
          </p:contentPart>
        </mc:Choice>
        <mc:Fallback xmlns="">
          <p:pic>
            <p:nvPicPr>
              <p:cNvPr id="33" name="墨迹 32"/>
            </p:nvPicPr>
            <p:blipFill>
              <a:blip r:embed="rId62"/>
            </p:blipFill>
            <p:spPr>
              <a:xfrm>
                <a:off x="1389380" y="5983605"/>
                <a:ext cx="38735" cy="4699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1311910" y="6064885"/>
              <a:ext cx="133350" cy="287020"/>
            </p14:xfrm>
          </p:contentPart>
        </mc:Choice>
        <mc:Fallback xmlns="">
          <p:pic>
            <p:nvPicPr>
              <p:cNvPr id="34" name="墨迹 33"/>
            </p:nvPicPr>
            <p:blipFill>
              <a:blip r:embed="rId64"/>
            </p:blipFill>
            <p:spPr>
              <a:xfrm>
                <a:off x="1311910" y="6064885"/>
                <a:ext cx="133350" cy="2870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333500" y="6214745"/>
              <a:ext cx="73025" cy="115570"/>
            </p14:xfrm>
          </p:contentPart>
        </mc:Choice>
        <mc:Fallback xmlns="">
          <p:pic>
            <p:nvPicPr>
              <p:cNvPr id="35" name="墨迹 34"/>
            </p:nvPicPr>
            <p:blipFill>
              <a:blip r:embed="rId66"/>
            </p:blipFill>
            <p:spPr>
              <a:xfrm>
                <a:off x="1333500" y="6214745"/>
                <a:ext cx="73025" cy="11557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1376680" y="6270625"/>
              <a:ext cx="115570" cy="55880"/>
            </p14:xfrm>
          </p:contentPart>
        </mc:Choice>
        <mc:Fallback xmlns="">
          <p:pic>
            <p:nvPicPr>
              <p:cNvPr id="36" name="墨迹 35"/>
            </p:nvPicPr>
            <p:blipFill>
              <a:blip r:embed="rId68"/>
            </p:blipFill>
            <p:spPr>
              <a:xfrm>
                <a:off x="1376680" y="6270625"/>
                <a:ext cx="115570" cy="558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1522095" y="6099175"/>
              <a:ext cx="133350" cy="227330"/>
            </p14:xfrm>
          </p:contentPart>
        </mc:Choice>
        <mc:Fallback xmlns="">
          <p:pic>
            <p:nvPicPr>
              <p:cNvPr id="37" name="墨迹 36"/>
            </p:nvPicPr>
            <p:blipFill>
              <a:blip r:embed="rId70"/>
            </p:blipFill>
            <p:spPr>
              <a:xfrm>
                <a:off x="1522095" y="6099175"/>
                <a:ext cx="133350" cy="22733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1586865" y="6073140"/>
              <a:ext cx="89535" cy="128905"/>
            </p14:xfrm>
          </p:contentPart>
        </mc:Choice>
        <mc:Fallback xmlns="">
          <p:pic>
            <p:nvPicPr>
              <p:cNvPr id="38" name="墨迹 37"/>
            </p:nvPicPr>
            <p:blipFill>
              <a:blip r:embed="rId72"/>
            </p:blipFill>
            <p:spPr>
              <a:xfrm>
                <a:off x="1586865" y="6073140"/>
                <a:ext cx="89535" cy="12890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1624965" y="6219190"/>
              <a:ext cx="81915" cy="120015"/>
            </p14:xfrm>
          </p:contentPart>
        </mc:Choice>
        <mc:Fallback xmlns="">
          <p:pic>
            <p:nvPicPr>
              <p:cNvPr id="39" name="墨迹 38"/>
            </p:nvPicPr>
            <p:blipFill>
              <a:blip r:embed="rId74"/>
            </p:blipFill>
            <p:spPr>
              <a:xfrm>
                <a:off x="1624965" y="6219190"/>
                <a:ext cx="81915" cy="12001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1736725" y="6124575"/>
              <a:ext cx="94615" cy="38735"/>
            </p14:xfrm>
          </p:contentPart>
        </mc:Choice>
        <mc:Fallback xmlns="">
          <p:pic>
            <p:nvPicPr>
              <p:cNvPr id="40" name="墨迹 39"/>
            </p:nvPicPr>
            <p:blipFill>
              <a:blip r:embed="rId76"/>
            </p:blipFill>
            <p:spPr>
              <a:xfrm>
                <a:off x="1736725" y="6124575"/>
                <a:ext cx="94615" cy="3873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1788160" y="6090285"/>
              <a:ext cx="21590" cy="244475"/>
            </p14:xfrm>
          </p:contentPart>
        </mc:Choice>
        <mc:Fallback xmlns="">
          <p:pic>
            <p:nvPicPr>
              <p:cNvPr id="41" name="墨迹 40"/>
            </p:nvPicPr>
            <p:blipFill>
              <a:blip r:embed="rId78"/>
            </p:blipFill>
            <p:spPr>
              <a:xfrm>
                <a:off x="1788160" y="6090285"/>
                <a:ext cx="21590" cy="24447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1724025" y="6141720"/>
              <a:ext cx="51435" cy="137160"/>
            </p14:xfrm>
          </p:contentPart>
        </mc:Choice>
        <mc:Fallback xmlns="">
          <p:pic>
            <p:nvPicPr>
              <p:cNvPr id="42" name="墨迹 41"/>
            </p:nvPicPr>
            <p:blipFill>
              <a:blip r:embed="rId80"/>
            </p:blipFill>
            <p:spPr>
              <a:xfrm>
                <a:off x="1724025" y="6141720"/>
                <a:ext cx="51435" cy="1371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1762125" y="6184900"/>
              <a:ext cx="90170" cy="55880"/>
            </p14:xfrm>
          </p:contentPart>
        </mc:Choice>
        <mc:Fallback xmlns="">
          <p:pic>
            <p:nvPicPr>
              <p:cNvPr id="43" name="墨迹 42"/>
            </p:nvPicPr>
            <p:blipFill>
              <a:blip r:embed="rId82"/>
            </p:blipFill>
            <p:spPr>
              <a:xfrm>
                <a:off x="1762125" y="6184900"/>
                <a:ext cx="90170" cy="558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1886585" y="6035040"/>
              <a:ext cx="90170" cy="295275"/>
            </p14:xfrm>
          </p:contentPart>
        </mc:Choice>
        <mc:Fallback xmlns="">
          <p:pic>
            <p:nvPicPr>
              <p:cNvPr id="44" name="墨迹 43"/>
            </p:nvPicPr>
            <p:blipFill>
              <a:blip r:embed="rId84"/>
            </p:blipFill>
            <p:spPr>
              <a:xfrm>
                <a:off x="1886585" y="6035040"/>
                <a:ext cx="90170" cy="29527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1878330" y="6167755"/>
              <a:ext cx="85725" cy="102870"/>
            </p14:xfrm>
          </p:contentPart>
        </mc:Choice>
        <mc:Fallback xmlns="">
          <p:pic>
            <p:nvPicPr>
              <p:cNvPr id="45" name="墨迹 44"/>
            </p:nvPicPr>
            <p:blipFill>
              <a:blip r:embed="rId86"/>
            </p:blipFill>
            <p:spPr>
              <a:xfrm>
                <a:off x="1878330" y="6167755"/>
                <a:ext cx="85725" cy="1028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6570345" y="3034665"/>
              <a:ext cx="1946910" cy="46990"/>
            </p14:xfrm>
          </p:contentPart>
        </mc:Choice>
        <mc:Fallback xmlns="">
          <p:pic>
            <p:nvPicPr>
              <p:cNvPr id="46" name="墨迹 45"/>
            </p:nvPicPr>
            <p:blipFill>
              <a:blip r:embed="rId88"/>
            </p:blipFill>
            <p:spPr>
              <a:xfrm>
                <a:off x="6570345" y="3034665"/>
                <a:ext cx="1946910" cy="4699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6840220" y="3103245"/>
              <a:ext cx="52070" cy="81280"/>
            </p14:xfrm>
          </p:contentPart>
        </mc:Choice>
        <mc:Fallback xmlns="">
          <p:pic>
            <p:nvPicPr>
              <p:cNvPr id="47" name="墨迹 46"/>
            </p:nvPicPr>
            <p:blipFill>
              <a:blip r:embed="rId90"/>
            </p:blipFill>
            <p:spPr>
              <a:xfrm>
                <a:off x="6840220" y="3103245"/>
                <a:ext cx="52070" cy="8128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6823075" y="3094355"/>
              <a:ext cx="120650" cy="227330"/>
            </p14:xfrm>
          </p:contentPart>
        </mc:Choice>
        <mc:Fallback xmlns="">
          <p:pic>
            <p:nvPicPr>
              <p:cNvPr id="48" name="墨迹 47"/>
            </p:nvPicPr>
            <p:blipFill>
              <a:blip r:embed="rId92"/>
            </p:blipFill>
            <p:spPr>
              <a:xfrm>
                <a:off x="6823075" y="3094355"/>
                <a:ext cx="120650" cy="2273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6763385" y="3209925"/>
              <a:ext cx="137160" cy="116205"/>
            </p14:xfrm>
          </p:contentPart>
        </mc:Choice>
        <mc:Fallback xmlns="">
          <p:pic>
            <p:nvPicPr>
              <p:cNvPr id="49" name="墨迹 48"/>
            </p:nvPicPr>
            <p:blipFill>
              <a:blip r:embed="rId94"/>
            </p:blipFill>
            <p:spPr>
              <a:xfrm>
                <a:off x="6763385" y="3209925"/>
                <a:ext cx="137160" cy="11620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6810375" y="3253105"/>
              <a:ext cx="124460" cy="145415"/>
            </p14:xfrm>
          </p:contentPart>
        </mc:Choice>
        <mc:Fallback xmlns="">
          <p:pic>
            <p:nvPicPr>
              <p:cNvPr id="50" name="墨迹 49"/>
            </p:nvPicPr>
            <p:blipFill>
              <a:blip r:embed="rId96"/>
            </p:blipFill>
            <p:spPr>
              <a:xfrm>
                <a:off x="6810375" y="3253105"/>
                <a:ext cx="124460" cy="14541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6831965" y="3282950"/>
              <a:ext cx="102870" cy="132715"/>
            </p14:xfrm>
          </p:contentPart>
        </mc:Choice>
        <mc:Fallback xmlns="">
          <p:pic>
            <p:nvPicPr>
              <p:cNvPr id="51" name="墨迹 50"/>
            </p:nvPicPr>
            <p:blipFill>
              <a:blip r:embed="rId98"/>
            </p:blipFill>
            <p:spPr>
              <a:xfrm>
                <a:off x="6831965" y="3282950"/>
                <a:ext cx="102870" cy="13271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6947535" y="3206115"/>
              <a:ext cx="90170" cy="162560"/>
            </p14:xfrm>
          </p:contentPart>
        </mc:Choice>
        <mc:Fallback xmlns="">
          <p:pic>
            <p:nvPicPr>
              <p:cNvPr id="52" name="墨迹 51"/>
            </p:nvPicPr>
            <p:blipFill>
              <a:blip r:embed="rId100"/>
            </p:blipFill>
            <p:spPr>
              <a:xfrm>
                <a:off x="6947535" y="3206115"/>
                <a:ext cx="90170" cy="1625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7063740" y="3184525"/>
              <a:ext cx="120015" cy="184150"/>
            </p14:xfrm>
          </p:contentPart>
        </mc:Choice>
        <mc:Fallback xmlns="">
          <p:pic>
            <p:nvPicPr>
              <p:cNvPr id="53" name="墨迹 52"/>
            </p:nvPicPr>
            <p:blipFill>
              <a:blip r:embed="rId102"/>
            </p:blipFill>
            <p:spPr>
              <a:xfrm>
                <a:off x="7063740" y="3184525"/>
                <a:ext cx="120015" cy="1841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7127875" y="3115945"/>
              <a:ext cx="132715" cy="338455"/>
            </p14:xfrm>
          </p:contentPart>
        </mc:Choice>
        <mc:Fallback xmlns="">
          <p:pic>
            <p:nvPicPr>
              <p:cNvPr id="54" name="墨迹 53"/>
            </p:nvPicPr>
            <p:blipFill>
              <a:blip r:embed="rId104"/>
            </p:blipFill>
            <p:spPr>
              <a:xfrm>
                <a:off x="7127875" y="3115945"/>
                <a:ext cx="132715" cy="33845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7162165" y="3257550"/>
              <a:ext cx="132715" cy="85725"/>
            </p14:xfrm>
          </p:contentPart>
        </mc:Choice>
        <mc:Fallback xmlns="">
          <p:pic>
            <p:nvPicPr>
              <p:cNvPr id="55" name="墨迹 54"/>
            </p:nvPicPr>
            <p:blipFill>
              <a:blip r:embed="rId106"/>
            </p:blipFill>
            <p:spPr>
              <a:xfrm>
                <a:off x="7162165" y="3257550"/>
                <a:ext cx="132715" cy="8572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7213600" y="3214370"/>
              <a:ext cx="107315" cy="201295"/>
            </p14:xfrm>
          </p:contentPart>
        </mc:Choice>
        <mc:Fallback xmlns="">
          <p:pic>
            <p:nvPicPr>
              <p:cNvPr id="56" name="墨迹 55"/>
            </p:nvPicPr>
            <p:blipFill>
              <a:blip r:embed="rId108"/>
            </p:blipFill>
            <p:spPr>
              <a:xfrm>
                <a:off x="7213600" y="3214370"/>
                <a:ext cx="107315" cy="20129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7338060" y="3150235"/>
              <a:ext cx="188595" cy="261620"/>
            </p14:xfrm>
          </p:contentPart>
        </mc:Choice>
        <mc:Fallback xmlns="">
          <p:pic>
            <p:nvPicPr>
              <p:cNvPr id="57" name="墨迹 56"/>
            </p:nvPicPr>
            <p:blipFill>
              <a:blip r:embed="rId110"/>
            </p:blipFill>
            <p:spPr>
              <a:xfrm>
                <a:off x="7338060" y="3150235"/>
                <a:ext cx="188595" cy="26162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7453630" y="3282950"/>
              <a:ext cx="137160" cy="128905"/>
            </p14:xfrm>
          </p:contentPart>
        </mc:Choice>
        <mc:Fallback xmlns="">
          <p:pic>
            <p:nvPicPr>
              <p:cNvPr id="58" name="墨迹 57"/>
            </p:nvPicPr>
            <p:blipFill>
              <a:blip r:embed="rId112"/>
            </p:blipFill>
            <p:spPr>
              <a:xfrm>
                <a:off x="7453630" y="3282950"/>
                <a:ext cx="137160" cy="12890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7586980" y="3133090"/>
              <a:ext cx="90170" cy="278765"/>
            </p14:xfrm>
          </p:contentPart>
        </mc:Choice>
        <mc:Fallback xmlns="">
          <p:pic>
            <p:nvPicPr>
              <p:cNvPr id="59" name="墨迹 58"/>
            </p:nvPicPr>
            <p:blipFill>
              <a:blip r:embed="rId114"/>
            </p:blipFill>
            <p:spPr>
              <a:xfrm>
                <a:off x="7586980" y="3133090"/>
                <a:ext cx="90170" cy="2787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7685405" y="3128645"/>
              <a:ext cx="132715" cy="252730"/>
            </p14:xfrm>
          </p:contentPart>
        </mc:Choice>
        <mc:Fallback xmlns="">
          <p:pic>
            <p:nvPicPr>
              <p:cNvPr id="60" name="墨迹 59"/>
            </p:nvPicPr>
            <p:blipFill>
              <a:blip r:embed="rId116"/>
            </p:blipFill>
            <p:spPr>
              <a:xfrm>
                <a:off x="7685405" y="3128645"/>
                <a:ext cx="132715" cy="252730"/>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027"/>
          <p:cNvSpPr>
            <a:spLocks noChangeArrowheads="1"/>
          </p:cNvSpPr>
          <p:nvPr/>
        </p:nvSpPr>
        <p:spPr bwMode="auto">
          <a:xfrm>
            <a:off x="755576" y="1196752"/>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000" b="1" i="1" baseline="0">
                <a:solidFill>
                  <a:srgbClr val="FF3300"/>
                </a:solidFill>
                <a:latin typeface="Arial" panose="020B0604020202020204" pitchFamily="34" charset="0"/>
              </a:rPr>
              <a:t>Instr Set</a:t>
            </a:r>
            <a:endParaRPr lang="en-US" altLang="zh-CN" sz="2000" b="1" i="1" baseline="0">
              <a:solidFill>
                <a:srgbClr val="FF3300"/>
              </a:solidFill>
              <a:latin typeface="Arial" panose="020B0604020202020204" pitchFamily="34" charset="0"/>
            </a:endParaRPr>
          </a:p>
          <a:p>
            <a:pPr algn="ctr" eaLnBrk="0" hangingPunct="0">
              <a:defRPr/>
            </a:pPr>
            <a:r>
              <a:rPr lang="en-US" altLang="zh-CN" sz="2000" b="1" i="1" baseline="0">
                <a:solidFill>
                  <a:srgbClr val="FF3300"/>
                </a:solidFill>
                <a:latin typeface="Arial" panose="020B0604020202020204" pitchFamily="34" charset="0"/>
              </a:rPr>
              <a:t>Architecture</a:t>
            </a:r>
            <a:endParaRPr lang="en-US" altLang="zh-CN" sz="2000" b="1" i="1" baseline="0">
              <a:solidFill>
                <a:srgbClr val="FF3300"/>
              </a:solidFill>
              <a:latin typeface="Franklin Gothic Book" panose="020B0503020102020204" pitchFamily="34" charset="0"/>
            </a:endParaRPr>
          </a:p>
        </p:txBody>
      </p:sp>
      <p:sp>
        <p:nvSpPr>
          <p:cNvPr id="45060" name="Rectangle 1028"/>
          <p:cNvSpPr>
            <a:spLocks noChangeArrowheads="1"/>
          </p:cNvSpPr>
          <p:nvPr/>
        </p:nvSpPr>
        <p:spPr bwMode="auto">
          <a:xfrm>
            <a:off x="755576" y="2415952"/>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a:latin typeface="Arial" panose="020B0604020202020204" pitchFamily="34" charset="0"/>
              </a:rPr>
              <a:t>Microarch</a:t>
            </a:r>
            <a:endParaRPr lang="en-US" altLang="zh-CN" sz="2400" b="1" i="1" baseline="0">
              <a:latin typeface="Franklin Gothic Book" panose="020B0503020102020204" pitchFamily="34" charset="0"/>
            </a:endParaRPr>
          </a:p>
        </p:txBody>
      </p:sp>
      <p:sp>
        <p:nvSpPr>
          <p:cNvPr id="45061" name="Rectangle 1029"/>
          <p:cNvSpPr>
            <a:spLocks noChangeArrowheads="1"/>
          </p:cNvSpPr>
          <p:nvPr/>
        </p:nvSpPr>
        <p:spPr bwMode="auto">
          <a:xfrm>
            <a:off x="755576" y="3635152"/>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altLang="zh-CN" sz="2400" b="1" i="1" baseline="0">
                <a:latin typeface="Arial" panose="020B0604020202020204" pitchFamily="34" charset="0"/>
              </a:rPr>
              <a:t>Circuits</a:t>
            </a:r>
            <a:endParaRPr lang="en-US" altLang="zh-CN" sz="2400" b="1" i="1" baseline="0">
              <a:latin typeface="Franklin Gothic Book" panose="020B0503020102020204" pitchFamily="34" charset="0"/>
            </a:endParaRPr>
          </a:p>
        </p:txBody>
      </p:sp>
      <p:sp>
        <p:nvSpPr>
          <p:cNvPr id="116744" name="Text Box 1030"/>
          <p:cNvSpPr txBox="1">
            <a:spLocks noChangeArrowheads="1"/>
          </p:cNvSpPr>
          <p:nvPr/>
        </p:nvSpPr>
        <p:spPr bwMode="auto">
          <a:xfrm>
            <a:off x="3270176" y="1806352"/>
            <a:ext cx="4995863" cy="822325"/>
          </a:xfrm>
          <a:prstGeom prst="rect">
            <a:avLst/>
          </a:prstGeom>
          <a:noFill/>
          <a:ln w="9525">
            <a:noFill/>
            <a:miter lim="800000"/>
          </a:ln>
        </p:spPr>
        <p:txBody>
          <a:bodyPr wrap="none">
            <a:spAutoFit/>
          </a:bodyPr>
          <a:lstStyle/>
          <a:p>
            <a:pPr eaLnBrk="0" hangingPunct="0"/>
            <a:r>
              <a:rPr lang="en-US" altLang="zh-CN" sz="2400" b="1" i="1" baseline="0"/>
              <a:t>Processor Design:</a:t>
            </a:r>
            <a:endParaRPr lang="en-US" altLang="zh-CN" sz="2400" b="1" i="1" baseline="0"/>
          </a:p>
          <a:p>
            <a:pPr eaLnBrk="0" hangingPunct="0"/>
            <a:r>
              <a:rPr lang="en-US" altLang="zh-CN" sz="2400" baseline="0"/>
              <a:t>choose structures to implement ISA</a:t>
            </a:r>
            <a:endParaRPr lang="en-US" altLang="zh-CN" sz="2400" baseline="0">
              <a:latin typeface="Franklin Gothic Book" panose="020B0503020102020204" pitchFamily="34" charset="0"/>
            </a:endParaRPr>
          </a:p>
        </p:txBody>
      </p:sp>
      <p:sp>
        <p:nvSpPr>
          <p:cNvPr id="116745" name="Text Box 1031"/>
          <p:cNvSpPr txBox="1">
            <a:spLocks noChangeArrowheads="1"/>
          </p:cNvSpPr>
          <p:nvPr/>
        </p:nvSpPr>
        <p:spPr bwMode="auto">
          <a:xfrm>
            <a:off x="3270176" y="2873152"/>
            <a:ext cx="4694238" cy="1187450"/>
          </a:xfrm>
          <a:prstGeom prst="rect">
            <a:avLst/>
          </a:prstGeom>
          <a:noFill/>
          <a:ln w="9525">
            <a:noFill/>
            <a:miter lim="800000"/>
          </a:ln>
        </p:spPr>
        <p:txBody>
          <a:bodyPr wrap="none">
            <a:spAutoFit/>
          </a:bodyPr>
          <a:lstStyle/>
          <a:p>
            <a:pPr eaLnBrk="0" hangingPunct="0"/>
            <a:r>
              <a:rPr lang="en-US" altLang="zh-CN" sz="2400" b="1" i="1" baseline="0"/>
              <a:t>Logic/Circuit Design:</a:t>
            </a:r>
            <a:endParaRPr lang="en-US" altLang="zh-CN" sz="2400" b="1" i="1" baseline="0"/>
          </a:p>
          <a:p>
            <a:pPr eaLnBrk="0" hangingPunct="0"/>
            <a:r>
              <a:rPr lang="en-US" altLang="zh-CN" sz="2400" baseline="0"/>
              <a:t>gates  and low-level circuits to</a:t>
            </a:r>
            <a:br>
              <a:rPr lang="en-US" altLang="zh-CN" sz="2400" baseline="0"/>
            </a:br>
            <a:r>
              <a:rPr lang="en-US" altLang="zh-CN" sz="2400" baseline="0"/>
              <a:t>implement computer components</a:t>
            </a:r>
            <a:endParaRPr lang="en-US" altLang="zh-CN" sz="2400" baseline="0"/>
          </a:p>
        </p:txBody>
      </p:sp>
      <p:sp>
        <p:nvSpPr>
          <p:cNvPr id="45064" name="Rectangle 1032"/>
          <p:cNvSpPr>
            <a:spLocks noChangeArrowheads="1"/>
          </p:cNvSpPr>
          <p:nvPr/>
        </p:nvSpPr>
        <p:spPr bwMode="auto">
          <a:xfrm>
            <a:off x="755576" y="4854352"/>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0" hangingPunct="0">
              <a:defRPr/>
            </a:pPr>
            <a:r>
              <a:rPr lang="en-US" sz="2400" b="1" i="1" baseline="0">
                <a:latin typeface="Arial" panose="020B0604020202020204" pitchFamily="34" charset="0"/>
                <a:ea typeface="+mn-ea"/>
              </a:rPr>
              <a:t>Devices</a:t>
            </a:r>
            <a:endParaRPr lang="en-US" sz="2400" b="1" i="1" baseline="0">
              <a:latin typeface="Arial" panose="020B0604020202020204" pitchFamily="34" charset="0"/>
              <a:ea typeface="+mn-ea"/>
            </a:endParaRPr>
          </a:p>
        </p:txBody>
      </p:sp>
      <p:sp>
        <p:nvSpPr>
          <p:cNvPr id="116747" name="AutoShape 1033"/>
          <p:cNvSpPr>
            <a:spLocks noChangeArrowheads="1"/>
          </p:cNvSpPr>
          <p:nvPr/>
        </p:nvSpPr>
        <p:spPr bwMode="auto">
          <a:xfrm>
            <a:off x="2584376" y="3863752"/>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6748" name="AutoShape 1034"/>
          <p:cNvSpPr>
            <a:spLocks noChangeArrowheads="1"/>
          </p:cNvSpPr>
          <p:nvPr/>
        </p:nvSpPr>
        <p:spPr bwMode="auto">
          <a:xfrm>
            <a:off x="2584376" y="2644552"/>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6749" name="AutoShape 1035"/>
          <p:cNvSpPr>
            <a:spLocks noChangeArrowheads="1"/>
          </p:cNvSpPr>
          <p:nvPr/>
        </p:nvSpPr>
        <p:spPr bwMode="auto">
          <a:xfrm>
            <a:off x="2584376" y="1425352"/>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p>
            <a:pPr algn="ctr" eaLnBrk="0" hangingPunct="0"/>
            <a:endParaRPr lang="zh-CN" altLang="en-US" sz="2400" baseline="0"/>
          </a:p>
        </p:txBody>
      </p:sp>
      <p:sp>
        <p:nvSpPr>
          <p:cNvPr id="116750" name="Text Box 1036"/>
          <p:cNvSpPr txBox="1">
            <a:spLocks noChangeArrowheads="1"/>
          </p:cNvSpPr>
          <p:nvPr/>
        </p:nvSpPr>
        <p:spPr bwMode="auto">
          <a:xfrm>
            <a:off x="3270176" y="4244752"/>
            <a:ext cx="5346700" cy="1187450"/>
          </a:xfrm>
          <a:prstGeom prst="rect">
            <a:avLst/>
          </a:prstGeom>
          <a:noFill/>
          <a:ln w="9525">
            <a:noFill/>
            <a:miter lim="800000"/>
          </a:ln>
        </p:spPr>
        <p:txBody>
          <a:bodyPr wrap="none">
            <a:spAutoFit/>
          </a:bodyPr>
          <a:lstStyle/>
          <a:p>
            <a:pPr eaLnBrk="0" hangingPunct="0"/>
            <a:r>
              <a:rPr lang="en-US" altLang="zh-CN" sz="2400" b="1" i="1" baseline="0"/>
              <a:t>Process Engineering &amp; Fabrication:</a:t>
            </a:r>
            <a:endParaRPr lang="en-US" altLang="zh-CN" sz="2400" b="1" i="1" baseline="0"/>
          </a:p>
          <a:p>
            <a:pPr eaLnBrk="0" hangingPunct="0"/>
            <a:r>
              <a:rPr lang="en-US" altLang="zh-CN" sz="2400" baseline="0"/>
              <a:t>develop and manufacture</a:t>
            </a:r>
            <a:br>
              <a:rPr lang="en-US" altLang="zh-CN" sz="2400" baseline="0"/>
            </a:br>
            <a:r>
              <a:rPr lang="en-US" altLang="zh-CN" sz="2400" baseline="0"/>
              <a:t>lowest-level components</a:t>
            </a:r>
            <a:endParaRPr lang="en-US" altLang="zh-CN" sz="2400" baseline="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840105" y="912495"/>
              <a:ext cx="102870" cy="141605"/>
            </p14:xfrm>
          </p:contentPart>
        </mc:Choice>
        <mc:Fallback xmlns="">
          <p:pic>
            <p:nvPicPr>
              <p:cNvPr id="3" name="墨迹 2"/>
            </p:nvPicPr>
            <p:blipFill>
              <a:blip r:embed="rId2"/>
            </p:blipFill>
            <p:spPr>
              <a:xfrm>
                <a:off x="840105" y="912495"/>
                <a:ext cx="102870" cy="14160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981710" y="912495"/>
              <a:ext cx="77470" cy="124460"/>
            </p14:xfrm>
          </p:contentPart>
        </mc:Choice>
        <mc:Fallback xmlns="">
          <p:pic>
            <p:nvPicPr>
              <p:cNvPr id="4" name="墨迹 3"/>
            </p:nvPicPr>
            <p:blipFill>
              <a:blip r:embed="rId4"/>
            </p:blipFill>
            <p:spPr>
              <a:xfrm>
                <a:off x="981710" y="912495"/>
                <a:ext cx="77470" cy="1244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115060" y="865505"/>
              <a:ext cx="51435" cy="180340"/>
            </p14:xfrm>
          </p:contentPart>
        </mc:Choice>
        <mc:Fallback xmlns="">
          <p:pic>
            <p:nvPicPr>
              <p:cNvPr id="5" name="墨迹 4"/>
            </p:nvPicPr>
            <p:blipFill>
              <a:blip r:embed="rId6"/>
            </p:blipFill>
            <p:spPr>
              <a:xfrm>
                <a:off x="1115060" y="865505"/>
                <a:ext cx="51435" cy="1803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153160" y="878205"/>
              <a:ext cx="64770" cy="180340"/>
            </p14:xfrm>
          </p:contentPart>
        </mc:Choice>
        <mc:Fallback xmlns="">
          <p:pic>
            <p:nvPicPr>
              <p:cNvPr id="6" name="墨迹 5"/>
            </p:nvPicPr>
            <p:blipFill>
              <a:blip r:embed="rId8"/>
            </p:blipFill>
            <p:spPr>
              <a:xfrm>
                <a:off x="1153160" y="878205"/>
                <a:ext cx="64770" cy="1803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127760" y="985520"/>
              <a:ext cx="51435" cy="21590"/>
            </p14:xfrm>
          </p:contentPart>
        </mc:Choice>
        <mc:Fallback xmlns="">
          <p:pic>
            <p:nvPicPr>
              <p:cNvPr id="7" name="墨迹 6"/>
            </p:nvPicPr>
            <p:blipFill>
              <a:blip r:embed="rId10"/>
            </p:blipFill>
            <p:spPr>
              <a:xfrm>
                <a:off x="1127760" y="985520"/>
                <a:ext cx="51435" cy="215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174750" y="882650"/>
              <a:ext cx="94615" cy="222885"/>
            </p14:xfrm>
          </p:contentPart>
        </mc:Choice>
        <mc:Fallback xmlns="">
          <p:pic>
            <p:nvPicPr>
              <p:cNvPr id="8" name="墨迹 7"/>
            </p:nvPicPr>
            <p:blipFill>
              <a:blip r:embed="rId12"/>
            </p:blipFill>
            <p:spPr>
              <a:xfrm>
                <a:off x="1174750" y="882650"/>
                <a:ext cx="94615" cy="2228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797560" y="843915"/>
              <a:ext cx="46990" cy="291465"/>
            </p14:xfrm>
          </p:contentPart>
        </mc:Choice>
        <mc:Fallback xmlns="">
          <p:pic>
            <p:nvPicPr>
              <p:cNvPr id="9" name="墨迹 8"/>
            </p:nvPicPr>
            <p:blipFill>
              <a:blip r:embed="rId14"/>
            </p:blipFill>
            <p:spPr>
              <a:xfrm>
                <a:off x="797560" y="843915"/>
                <a:ext cx="46990" cy="29146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848995" y="3008630"/>
              <a:ext cx="73025" cy="368935"/>
            </p14:xfrm>
          </p:contentPart>
        </mc:Choice>
        <mc:Fallback xmlns="">
          <p:pic>
            <p:nvPicPr>
              <p:cNvPr id="10" name="墨迹 9"/>
            </p:nvPicPr>
            <p:blipFill>
              <a:blip r:embed="rId16"/>
            </p:blipFill>
            <p:spPr>
              <a:xfrm>
                <a:off x="848995" y="3008630"/>
                <a:ext cx="73025" cy="3689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922020" y="3038475"/>
              <a:ext cx="38100" cy="120015"/>
            </p14:xfrm>
          </p:contentPart>
        </mc:Choice>
        <mc:Fallback xmlns="">
          <p:pic>
            <p:nvPicPr>
              <p:cNvPr id="11" name="墨迹 10"/>
            </p:nvPicPr>
            <p:blipFill>
              <a:blip r:embed="rId18"/>
            </p:blipFill>
            <p:spPr>
              <a:xfrm>
                <a:off x="922020" y="3038475"/>
                <a:ext cx="38100" cy="1200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887730" y="3107055"/>
              <a:ext cx="102870" cy="146050"/>
            </p14:xfrm>
          </p:contentPart>
        </mc:Choice>
        <mc:Fallback xmlns="">
          <p:pic>
            <p:nvPicPr>
              <p:cNvPr id="12" name="墨迹 11"/>
            </p:nvPicPr>
            <p:blipFill>
              <a:blip r:embed="rId20"/>
            </p:blipFill>
            <p:spPr>
              <a:xfrm>
                <a:off x="887730" y="3107055"/>
                <a:ext cx="102870" cy="1460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917575" y="3214370"/>
              <a:ext cx="12700" cy="102870"/>
            </p14:xfrm>
          </p:contentPart>
        </mc:Choice>
        <mc:Fallback xmlns="">
          <p:pic>
            <p:nvPicPr>
              <p:cNvPr id="13" name="墨迹 12"/>
            </p:nvPicPr>
            <p:blipFill>
              <a:blip r:embed="rId22"/>
            </p:blipFill>
            <p:spPr>
              <a:xfrm>
                <a:off x="917575" y="3214370"/>
                <a:ext cx="12700" cy="10287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934720" y="3171825"/>
              <a:ext cx="46990" cy="115570"/>
            </p14:xfrm>
          </p:contentPart>
        </mc:Choice>
        <mc:Fallback xmlns="">
          <p:pic>
            <p:nvPicPr>
              <p:cNvPr id="14" name="墨迹 13"/>
            </p:nvPicPr>
            <p:blipFill>
              <a:blip r:embed="rId24"/>
            </p:blipFill>
            <p:spPr>
              <a:xfrm>
                <a:off x="934720" y="3171825"/>
                <a:ext cx="46990" cy="11557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973455" y="3072765"/>
              <a:ext cx="102870" cy="188595"/>
            </p14:xfrm>
          </p:contentPart>
        </mc:Choice>
        <mc:Fallback xmlns="">
          <p:pic>
            <p:nvPicPr>
              <p:cNvPr id="15" name="墨迹 14"/>
            </p:nvPicPr>
            <p:blipFill>
              <a:blip r:embed="rId26"/>
            </p:blipFill>
            <p:spPr>
              <a:xfrm>
                <a:off x="973455" y="3072765"/>
                <a:ext cx="102870" cy="18859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089025" y="3025775"/>
              <a:ext cx="197485" cy="257175"/>
            </p14:xfrm>
          </p:contentPart>
        </mc:Choice>
        <mc:Fallback xmlns="">
          <p:pic>
            <p:nvPicPr>
              <p:cNvPr id="16" name="墨迹 15"/>
            </p:nvPicPr>
            <p:blipFill>
              <a:blip r:embed="rId28"/>
            </p:blipFill>
            <p:spPr>
              <a:xfrm>
                <a:off x="1089025" y="3025775"/>
                <a:ext cx="197485" cy="25717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221740" y="3021330"/>
              <a:ext cx="26035" cy="137160"/>
            </p14:xfrm>
          </p:contentPart>
        </mc:Choice>
        <mc:Fallback xmlns="">
          <p:pic>
            <p:nvPicPr>
              <p:cNvPr id="17" name="墨迹 16"/>
            </p:nvPicPr>
            <p:blipFill>
              <a:blip r:embed="rId30"/>
            </p:blipFill>
            <p:spPr>
              <a:xfrm>
                <a:off x="1221740" y="3021330"/>
                <a:ext cx="26035" cy="1371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1191895" y="3141345"/>
              <a:ext cx="90170" cy="38735"/>
            </p14:xfrm>
          </p:contentPart>
        </mc:Choice>
        <mc:Fallback xmlns="">
          <p:pic>
            <p:nvPicPr>
              <p:cNvPr id="18" name="墨迹 17"/>
            </p:nvPicPr>
            <p:blipFill>
              <a:blip r:embed="rId32"/>
            </p:blipFill>
            <p:spPr>
              <a:xfrm>
                <a:off x="1191895" y="3141345"/>
                <a:ext cx="90170" cy="387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1217930" y="3175635"/>
              <a:ext cx="73025" cy="111760"/>
            </p14:xfrm>
          </p:contentPart>
        </mc:Choice>
        <mc:Fallback xmlns="">
          <p:pic>
            <p:nvPicPr>
              <p:cNvPr id="19" name="墨迹 18"/>
            </p:nvPicPr>
            <p:blipFill>
              <a:blip r:embed="rId34"/>
            </p:blipFill>
            <p:spPr>
              <a:xfrm>
                <a:off x="1217930" y="3175635"/>
                <a:ext cx="73025" cy="1117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1325245" y="3086100"/>
              <a:ext cx="81280" cy="20955"/>
            </p14:xfrm>
          </p:contentPart>
        </mc:Choice>
        <mc:Fallback xmlns="">
          <p:pic>
            <p:nvPicPr>
              <p:cNvPr id="20" name="墨迹 19"/>
            </p:nvPicPr>
            <p:blipFill>
              <a:blip r:embed="rId36"/>
            </p:blipFill>
            <p:spPr>
              <a:xfrm>
                <a:off x="1325245" y="3086100"/>
                <a:ext cx="81280" cy="2095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1372235" y="3042920"/>
              <a:ext cx="12700" cy="235585"/>
            </p14:xfrm>
          </p:contentPart>
        </mc:Choice>
        <mc:Fallback xmlns="">
          <p:pic>
            <p:nvPicPr>
              <p:cNvPr id="21" name="墨迹 20"/>
            </p:nvPicPr>
            <p:blipFill>
              <a:blip r:embed="rId38"/>
            </p:blipFill>
            <p:spPr>
              <a:xfrm>
                <a:off x="1372235" y="3042920"/>
                <a:ext cx="12700" cy="23558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1290955" y="3120390"/>
              <a:ext cx="72390" cy="120015"/>
            </p14:xfrm>
          </p:contentPart>
        </mc:Choice>
        <mc:Fallback xmlns="">
          <p:pic>
            <p:nvPicPr>
              <p:cNvPr id="22" name="墨迹 21"/>
            </p:nvPicPr>
            <p:blipFill>
              <a:blip r:embed="rId40"/>
            </p:blipFill>
            <p:spPr>
              <a:xfrm>
                <a:off x="1290955" y="3120390"/>
                <a:ext cx="72390" cy="12001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342390" y="3150235"/>
              <a:ext cx="72390" cy="42545"/>
            </p14:xfrm>
          </p:contentPart>
        </mc:Choice>
        <mc:Fallback xmlns="">
          <p:pic>
            <p:nvPicPr>
              <p:cNvPr id="23" name="墨迹 22"/>
            </p:nvPicPr>
            <p:blipFill>
              <a:blip r:embed="rId42"/>
            </p:blipFill>
            <p:spPr>
              <a:xfrm>
                <a:off x="1342390" y="3150235"/>
                <a:ext cx="72390" cy="425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1449070" y="3013075"/>
              <a:ext cx="90170" cy="248285"/>
            </p14:xfrm>
          </p:contentPart>
        </mc:Choice>
        <mc:Fallback xmlns="">
          <p:pic>
            <p:nvPicPr>
              <p:cNvPr id="24" name="墨迹 23"/>
            </p:nvPicPr>
            <p:blipFill>
              <a:blip r:embed="rId44"/>
            </p:blipFill>
            <p:spPr>
              <a:xfrm>
                <a:off x="1449070" y="3013075"/>
                <a:ext cx="90170" cy="2482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1428115" y="3128645"/>
              <a:ext cx="85725" cy="102870"/>
            </p14:xfrm>
          </p:contentPart>
        </mc:Choice>
        <mc:Fallback xmlns="">
          <p:pic>
            <p:nvPicPr>
              <p:cNvPr id="25" name="墨迹 24"/>
            </p:nvPicPr>
            <p:blipFill>
              <a:blip r:embed="rId46"/>
            </p:blipFill>
            <p:spPr>
              <a:xfrm>
                <a:off x="1428115" y="3128645"/>
                <a:ext cx="85725" cy="10287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883285" y="4135755"/>
              <a:ext cx="25400" cy="85725"/>
            </p14:xfrm>
          </p:contentPart>
        </mc:Choice>
        <mc:Fallback xmlns="">
          <p:pic>
            <p:nvPicPr>
              <p:cNvPr id="26" name="墨迹 25"/>
            </p:nvPicPr>
            <p:blipFill>
              <a:blip r:embed="rId48"/>
            </p:blipFill>
            <p:spPr>
              <a:xfrm>
                <a:off x="883285" y="4135755"/>
                <a:ext cx="25400" cy="8572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908685" y="4135755"/>
              <a:ext cx="99060" cy="85725"/>
            </p14:xfrm>
          </p:contentPart>
        </mc:Choice>
        <mc:Fallback xmlns="">
          <p:pic>
            <p:nvPicPr>
              <p:cNvPr id="27" name="墨迹 26"/>
            </p:nvPicPr>
            <p:blipFill>
              <a:blip r:embed="rId50"/>
            </p:blipFill>
            <p:spPr>
              <a:xfrm>
                <a:off x="908685" y="4135755"/>
                <a:ext cx="99060" cy="8572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917575" y="4152900"/>
              <a:ext cx="73025" cy="257175"/>
            </p14:xfrm>
          </p:contentPart>
        </mc:Choice>
        <mc:Fallback xmlns="">
          <p:pic>
            <p:nvPicPr>
              <p:cNvPr id="28" name="墨迹 27"/>
            </p:nvPicPr>
            <p:blipFill>
              <a:blip r:embed="rId52"/>
            </p:blipFill>
            <p:spPr>
              <a:xfrm>
                <a:off x="917575" y="4152900"/>
                <a:ext cx="73025" cy="2571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913130" y="4290060"/>
              <a:ext cx="64135" cy="47625"/>
            </p14:xfrm>
          </p:contentPart>
        </mc:Choice>
        <mc:Fallback xmlns="">
          <p:pic>
            <p:nvPicPr>
              <p:cNvPr id="29" name="墨迹 28"/>
            </p:nvPicPr>
            <p:blipFill>
              <a:blip r:embed="rId54"/>
            </p:blipFill>
            <p:spPr>
              <a:xfrm>
                <a:off x="913130" y="4290060"/>
                <a:ext cx="64135" cy="476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810260" y="4234815"/>
              <a:ext cx="38735" cy="12700"/>
            </p14:xfrm>
          </p:contentPart>
        </mc:Choice>
        <mc:Fallback xmlns="">
          <p:pic>
            <p:nvPicPr>
              <p:cNvPr id="30" name="墨迹 29"/>
            </p:nvPicPr>
            <p:blipFill>
              <a:blip r:embed="rId56"/>
            </p:blipFill>
            <p:spPr>
              <a:xfrm>
                <a:off x="810260" y="4234815"/>
                <a:ext cx="38735" cy="127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793115" y="4286250"/>
              <a:ext cx="257175" cy="145415"/>
            </p14:xfrm>
          </p:contentPart>
        </mc:Choice>
        <mc:Fallback xmlns="">
          <p:pic>
            <p:nvPicPr>
              <p:cNvPr id="31" name="墨迹 30"/>
            </p:nvPicPr>
            <p:blipFill>
              <a:blip r:embed="rId58"/>
            </p:blipFill>
            <p:spPr>
              <a:xfrm>
                <a:off x="793115" y="4286250"/>
                <a:ext cx="257175" cy="14541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1097915" y="4187190"/>
              <a:ext cx="29845" cy="90170"/>
            </p14:xfrm>
          </p:contentPart>
        </mc:Choice>
        <mc:Fallback xmlns="">
          <p:pic>
            <p:nvPicPr>
              <p:cNvPr id="32" name="墨迹 31"/>
            </p:nvPicPr>
            <p:blipFill>
              <a:blip r:embed="rId60"/>
            </p:blipFill>
            <p:spPr>
              <a:xfrm>
                <a:off x="1097915" y="4187190"/>
                <a:ext cx="29845" cy="901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059180" y="4196080"/>
              <a:ext cx="76835" cy="29845"/>
            </p14:xfrm>
          </p:contentPart>
        </mc:Choice>
        <mc:Fallback xmlns="">
          <p:pic>
            <p:nvPicPr>
              <p:cNvPr id="33" name="墨迹 32"/>
            </p:nvPicPr>
            <p:blipFill>
              <a:blip r:embed="rId62"/>
            </p:blipFill>
            <p:spPr>
              <a:xfrm>
                <a:off x="1059180" y="4196080"/>
                <a:ext cx="76835" cy="2984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1050290" y="4286250"/>
              <a:ext cx="90170" cy="25400"/>
            </p14:xfrm>
          </p:contentPart>
        </mc:Choice>
        <mc:Fallback xmlns="">
          <p:pic>
            <p:nvPicPr>
              <p:cNvPr id="34" name="墨迹 33"/>
            </p:nvPicPr>
            <p:blipFill>
              <a:blip r:embed="rId64"/>
            </p:blipFill>
            <p:spPr>
              <a:xfrm>
                <a:off x="1050290" y="4286250"/>
                <a:ext cx="90170" cy="254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118870" y="4251960"/>
              <a:ext cx="4445" cy="179705"/>
            </p14:xfrm>
          </p:contentPart>
        </mc:Choice>
        <mc:Fallback xmlns="">
          <p:pic>
            <p:nvPicPr>
              <p:cNvPr id="35" name="墨迹 34"/>
            </p:nvPicPr>
            <p:blipFill>
              <a:blip r:embed="rId66"/>
            </p:blipFill>
            <p:spPr>
              <a:xfrm>
                <a:off x="1118870" y="4251960"/>
                <a:ext cx="4445" cy="17970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1162050" y="4178935"/>
              <a:ext cx="12700" cy="76835"/>
            </p14:xfrm>
          </p:contentPart>
        </mc:Choice>
        <mc:Fallback xmlns="">
          <p:pic>
            <p:nvPicPr>
              <p:cNvPr id="36" name="墨迹 35"/>
            </p:nvPicPr>
            <p:blipFill>
              <a:blip r:embed="rId68"/>
            </p:blipFill>
            <p:spPr>
              <a:xfrm>
                <a:off x="1162050" y="4178935"/>
                <a:ext cx="12700" cy="768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1187450" y="4152900"/>
              <a:ext cx="26035" cy="64770"/>
            </p14:xfrm>
          </p:contentPart>
        </mc:Choice>
        <mc:Fallback xmlns="">
          <p:pic>
            <p:nvPicPr>
              <p:cNvPr id="37" name="墨迹 36"/>
            </p:nvPicPr>
            <p:blipFill>
              <a:blip r:embed="rId70"/>
            </p:blipFill>
            <p:spPr>
              <a:xfrm>
                <a:off x="1187450" y="4152900"/>
                <a:ext cx="26035" cy="6477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1149350" y="4238625"/>
              <a:ext cx="89535" cy="34290"/>
            </p14:xfrm>
          </p:contentPart>
        </mc:Choice>
        <mc:Fallback xmlns="">
          <p:pic>
            <p:nvPicPr>
              <p:cNvPr id="38" name="墨迹 37"/>
            </p:nvPicPr>
            <p:blipFill>
              <a:blip r:embed="rId72"/>
            </p:blipFill>
            <p:spPr>
              <a:xfrm>
                <a:off x="1149350" y="4238625"/>
                <a:ext cx="89535" cy="3429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1191895" y="4264660"/>
              <a:ext cx="12700" cy="111125"/>
            </p14:xfrm>
          </p:contentPart>
        </mc:Choice>
        <mc:Fallback xmlns="">
          <p:pic>
            <p:nvPicPr>
              <p:cNvPr id="39" name="墨迹 38"/>
            </p:nvPicPr>
            <p:blipFill>
              <a:blip r:embed="rId74"/>
            </p:blipFill>
            <p:spPr>
              <a:xfrm>
                <a:off x="1191895" y="4264660"/>
                <a:ext cx="12700" cy="11112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1217930" y="4272915"/>
              <a:ext cx="29845" cy="222885"/>
            </p14:xfrm>
          </p:contentPart>
        </mc:Choice>
        <mc:Fallback xmlns="">
          <p:pic>
            <p:nvPicPr>
              <p:cNvPr id="40" name="墨迹 39"/>
            </p:nvPicPr>
            <p:blipFill>
              <a:blip r:embed="rId76"/>
            </p:blipFill>
            <p:spPr>
              <a:xfrm>
                <a:off x="1217930" y="4272915"/>
                <a:ext cx="29845" cy="22288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1144905" y="4281805"/>
              <a:ext cx="120015" cy="93980"/>
            </p14:xfrm>
          </p:contentPart>
        </mc:Choice>
        <mc:Fallback xmlns="">
          <p:pic>
            <p:nvPicPr>
              <p:cNvPr id="41" name="墨迹 40"/>
            </p:nvPicPr>
            <p:blipFill>
              <a:blip r:embed="rId78"/>
            </p:blipFill>
            <p:spPr>
              <a:xfrm>
                <a:off x="1144905" y="4281805"/>
                <a:ext cx="120015" cy="939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1303655" y="4230370"/>
              <a:ext cx="34290" cy="107315"/>
            </p14:xfrm>
          </p:contentPart>
        </mc:Choice>
        <mc:Fallback xmlns="">
          <p:pic>
            <p:nvPicPr>
              <p:cNvPr id="42" name="墨迹 41"/>
            </p:nvPicPr>
            <p:blipFill>
              <a:blip r:embed="rId80"/>
            </p:blipFill>
            <p:spPr>
              <a:xfrm>
                <a:off x="1303655" y="4230370"/>
                <a:ext cx="34290" cy="10731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1342390" y="4230370"/>
              <a:ext cx="106680" cy="124460"/>
            </p14:xfrm>
          </p:contentPart>
        </mc:Choice>
        <mc:Fallback xmlns="">
          <p:pic>
            <p:nvPicPr>
              <p:cNvPr id="43" name="墨迹 42"/>
            </p:nvPicPr>
            <p:blipFill>
              <a:blip r:embed="rId82"/>
            </p:blipFill>
            <p:spPr>
              <a:xfrm>
                <a:off x="1342390" y="4230370"/>
                <a:ext cx="106680" cy="1244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1367790" y="4183380"/>
              <a:ext cx="132715" cy="243840"/>
            </p14:xfrm>
          </p:contentPart>
        </mc:Choice>
        <mc:Fallback xmlns="">
          <p:pic>
            <p:nvPicPr>
              <p:cNvPr id="44" name="墨迹 43"/>
            </p:nvPicPr>
            <p:blipFill>
              <a:blip r:embed="rId84"/>
            </p:blipFill>
            <p:spPr>
              <a:xfrm>
                <a:off x="1367790" y="4183380"/>
                <a:ext cx="132715" cy="2438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1513840" y="4174490"/>
              <a:ext cx="85725" cy="128905"/>
            </p14:xfrm>
          </p:contentPart>
        </mc:Choice>
        <mc:Fallback xmlns="">
          <p:pic>
            <p:nvPicPr>
              <p:cNvPr id="45" name="墨迹 44"/>
            </p:nvPicPr>
            <p:blipFill>
              <a:blip r:embed="rId86"/>
            </p:blipFill>
            <p:spPr>
              <a:xfrm>
                <a:off x="1513840" y="4174490"/>
                <a:ext cx="85725" cy="12890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1526540" y="4260215"/>
              <a:ext cx="64135" cy="158750"/>
            </p14:xfrm>
          </p:contentPart>
        </mc:Choice>
        <mc:Fallback xmlns="">
          <p:pic>
            <p:nvPicPr>
              <p:cNvPr id="46" name="墨迹 45"/>
            </p:nvPicPr>
            <p:blipFill>
              <a:blip r:embed="rId88"/>
            </p:blipFill>
            <p:spPr>
              <a:xfrm>
                <a:off x="1526540" y="4260215"/>
                <a:ext cx="64135" cy="15875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1582420" y="4149090"/>
              <a:ext cx="98425" cy="175260"/>
            </p14:xfrm>
          </p:contentPart>
        </mc:Choice>
        <mc:Fallback xmlns="">
          <p:pic>
            <p:nvPicPr>
              <p:cNvPr id="47" name="墨迹 46"/>
            </p:nvPicPr>
            <p:blipFill>
              <a:blip r:embed="rId90"/>
            </p:blipFill>
            <p:spPr>
              <a:xfrm>
                <a:off x="1582420" y="4149090"/>
                <a:ext cx="98425" cy="1752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1595120" y="4225925"/>
              <a:ext cx="201930" cy="73025"/>
            </p14:xfrm>
          </p:contentPart>
        </mc:Choice>
        <mc:Fallback xmlns="">
          <p:pic>
            <p:nvPicPr>
              <p:cNvPr id="48" name="墨迹 47"/>
            </p:nvPicPr>
            <p:blipFill>
              <a:blip r:embed="rId92"/>
            </p:blipFill>
            <p:spPr>
              <a:xfrm>
                <a:off x="1595120" y="4225925"/>
                <a:ext cx="201930" cy="7302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1646555" y="4303395"/>
              <a:ext cx="12700" cy="120015"/>
            </p14:xfrm>
          </p:contentPart>
        </mc:Choice>
        <mc:Fallback xmlns="">
          <p:pic>
            <p:nvPicPr>
              <p:cNvPr id="49" name="墨迹 48"/>
            </p:nvPicPr>
            <p:blipFill>
              <a:blip r:embed="rId94"/>
            </p:blipFill>
            <p:spPr>
              <a:xfrm>
                <a:off x="1646555" y="4303395"/>
                <a:ext cx="12700" cy="12001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1668145" y="4311650"/>
              <a:ext cx="68580" cy="77470"/>
            </p14:xfrm>
          </p:contentPart>
        </mc:Choice>
        <mc:Fallback xmlns="">
          <p:pic>
            <p:nvPicPr>
              <p:cNvPr id="50" name="墨迹 49"/>
            </p:nvPicPr>
            <p:blipFill>
              <a:blip r:embed="rId96"/>
            </p:blipFill>
            <p:spPr>
              <a:xfrm>
                <a:off x="1668145" y="4311650"/>
                <a:ext cx="68580" cy="7747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939165" y="5387340"/>
              <a:ext cx="64135" cy="94615"/>
            </p14:xfrm>
          </p:contentPart>
        </mc:Choice>
        <mc:Fallback xmlns="">
          <p:pic>
            <p:nvPicPr>
              <p:cNvPr id="51" name="墨迹 50"/>
            </p:nvPicPr>
            <p:blipFill>
              <a:blip r:embed="rId98"/>
            </p:blipFill>
            <p:spPr>
              <a:xfrm>
                <a:off x="939165" y="5387340"/>
                <a:ext cx="64135" cy="9461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1011555" y="5379085"/>
              <a:ext cx="17780" cy="85725"/>
            </p14:xfrm>
          </p:contentPart>
        </mc:Choice>
        <mc:Fallback xmlns="">
          <p:pic>
            <p:nvPicPr>
              <p:cNvPr id="52" name="墨迹 51"/>
            </p:nvPicPr>
            <p:blipFill>
              <a:blip r:embed="rId100"/>
            </p:blipFill>
            <p:spPr>
              <a:xfrm>
                <a:off x="1011555" y="5379085"/>
                <a:ext cx="17780" cy="857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1020445" y="5374640"/>
              <a:ext cx="55880" cy="81280"/>
            </p14:xfrm>
          </p:contentPart>
        </mc:Choice>
        <mc:Fallback xmlns="">
          <p:pic>
            <p:nvPicPr>
              <p:cNvPr id="53" name="墨迹 52"/>
            </p:nvPicPr>
            <p:blipFill>
              <a:blip r:embed="rId102"/>
            </p:blipFill>
            <p:spPr>
              <a:xfrm>
                <a:off x="1020445" y="5374640"/>
                <a:ext cx="55880" cy="8128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947420" y="5481955"/>
              <a:ext cx="77470" cy="64135"/>
            </p14:xfrm>
          </p:contentPart>
        </mc:Choice>
        <mc:Fallback xmlns="">
          <p:pic>
            <p:nvPicPr>
              <p:cNvPr id="54" name="墨迹 53"/>
            </p:nvPicPr>
            <p:blipFill>
              <a:blip r:embed="rId104"/>
            </p:blipFill>
            <p:spPr>
              <a:xfrm>
                <a:off x="947420" y="5481955"/>
                <a:ext cx="77470" cy="6413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913130" y="5477510"/>
              <a:ext cx="81280" cy="132715"/>
            </p14:xfrm>
          </p:contentPart>
        </mc:Choice>
        <mc:Fallback xmlns="">
          <p:pic>
            <p:nvPicPr>
              <p:cNvPr id="55" name="墨迹 54"/>
            </p:nvPicPr>
            <p:blipFill>
              <a:blip r:embed="rId106"/>
            </p:blipFill>
            <p:spPr>
              <a:xfrm>
                <a:off x="913130" y="5477510"/>
                <a:ext cx="81280" cy="13271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969010" y="5524500"/>
              <a:ext cx="68580" cy="38735"/>
            </p14:xfrm>
          </p:contentPart>
        </mc:Choice>
        <mc:Fallback xmlns="">
          <p:pic>
            <p:nvPicPr>
              <p:cNvPr id="56" name="墨迹 55"/>
            </p:nvPicPr>
            <p:blipFill>
              <a:blip r:embed="rId108"/>
            </p:blipFill>
            <p:spPr>
              <a:xfrm>
                <a:off x="969010" y="5524500"/>
                <a:ext cx="68580" cy="3873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1037590" y="5460365"/>
              <a:ext cx="46990" cy="55880"/>
            </p14:xfrm>
          </p:contentPart>
        </mc:Choice>
        <mc:Fallback xmlns="">
          <p:pic>
            <p:nvPicPr>
              <p:cNvPr id="57" name="墨迹 56"/>
            </p:nvPicPr>
            <p:blipFill>
              <a:blip r:embed="rId110"/>
            </p:blipFill>
            <p:spPr>
              <a:xfrm>
                <a:off x="1037590" y="5460365"/>
                <a:ext cx="46990" cy="5588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951865" y="5575935"/>
              <a:ext cx="68580" cy="94615"/>
            </p14:xfrm>
          </p:contentPart>
        </mc:Choice>
        <mc:Fallback xmlns="">
          <p:pic>
            <p:nvPicPr>
              <p:cNvPr id="58" name="墨迹 57"/>
            </p:nvPicPr>
            <p:blipFill>
              <a:blip r:embed="rId112"/>
            </p:blipFill>
            <p:spPr>
              <a:xfrm>
                <a:off x="951865" y="5575935"/>
                <a:ext cx="68580" cy="9461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1042035" y="5507355"/>
              <a:ext cx="98425" cy="116205"/>
            </p14:xfrm>
          </p:contentPart>
        </mc:Choice>
        <mc:Fallback xmlns="">
          <p:pic>
            <p:nvPicPr>
              <p:cNvPr id="59" name="墨迹 58"/>
            </p:nvPicPr>
            <p:blipFill>
              <a:blip r:embed="rId114"/>
            </p:blipFill>
            <p:spPr>
              <a:xfrm>
                <a:off x="1042035" y="5507355"/>
                <a:ext cx="98425" cy="11620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1136015" y="5443220"/>
              <a:ext cx="38735" cy="175895"/>
            </p14:xfrm>
          </p:contentPart>
        </mc:Choice>
        <mc:Fallback xmlns="">
          <p:pic>
            <p:nvPicPr>
              <p:cNvPr id="60" name="墨迹 59"/>
            </p:nvPicPr>
            <p:blipFill>
              <a:blip r:embed="rId116"/>
            </p:blipFill>
            <p:spPr>
              <a:xfrm>
                <a:off x="1136015" y="5443220"/>
                <a:ext cx="38735" cy="17589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1209040" y="5417820"/>
              <a:ext cx="133350" cy="175260"/>
            </p14:xfrm>
          </p:contentPart>
        </mc:Choice>
        <mc:Fallback xmlns="">
          <p:pic>
            <p:nvPicPr>
              <p:cNvPr id="61" name="墨迹 60"/>
            </p:nvPicPr>
            <p:blipFill>
              <a:blip r:embed="rId118"/>
            </p:blipFill>
            <p:spPr>
              <a:xfrm>
                <a:off x="1209040" y="5417820"/>
                <a:ext cx="133350" cy="1752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1269365" y="5370195"/>
              <a:ext cx="21590" cy="325755"/>
            </p14:xfrm>
          </p:contentPart>
        </mc:Choice>
        <mc:Fallback xmlns="">
          <p:pic>
            <p:nvPicPr>
              <p:cNvPr id="62" name="墨迹 61"/>
            </p:nvPicPr>
            <p:blipFill>
              <a:blip r:embed="rId120"/>
            </p:blipFill>
            <p:spPr>
              <a:xfrm>
                <a:off x="1269365" y="5370195"/>
                <a:ext cx="21590" cy="32575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3452495" y="2584450"/>
              <a:ext cx="115570" cy="162560"/>
            </p14:xfrm>
          </p:contentPart>
        </mc:Choice>
        <mc:Fallback xmlns="">
          <p:pic>
            <p:nvPicPr>
              <p:cNvPr id="63" name="墨迹 62"/>
            </p:nvPicPr>
            <p:blipFill>
              <a:blip r:embed="rId122"/>
            </p:blipFill>
            <p:spPr>
              <a:xfrm>
                <a:off x="3452495" y="2584450"/>
                <a:ext cx="115570" cy="1625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3524885" y="2592705"/>
              <a:ext cx="21590" cy="64770"/>
            </p14:xfrm>
          </p:contentPart>
        </mc:Choice>
        <mc:Fallback xmlns="">
          <p:pic>
            <p:nvPicPr>
              <p:cNvPr id="64" name="墨迹 63"/>
            </p:nvPicPr>
            <p:blipFill>
              <a:blip r:embed="rId124"/>
            </p:blipFill>
            <p:spPr>
              <a:xfrm>
                <a:off x="3524885" y="2592705"/>
                <a:ext cx="21590" cy="6477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3482340" y="2691765"/>
              <a:ext cx="34290" cy="111125"/>
            </p14:xfrm>
          </p:contentPart>
        </mc:Choice>
        <mc:Fallback xmlns="">
          <p:pic>
            <p:nvPicPr>
              <p:cNvPr id="65" name="墨迹 64"/>
            </p:nvPicPr>
            <p:blipFill>
              <a:blip r:embed="rId126"/>
            </p:blipFill>
            <p:spPr>
              <a:xfrm>
                <a:off x="3482340" y="2691765"/>
                <a:ext cx="34290" cy="11112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3524885" y="2700020"/>
              <a:ext cx="77470" cy="94615"/>
            </p14:xfrm>
          </p:contentPart>
        </mc:Choice>
        <mc:Fallback xmlns="">
          <p:pic>
            <p:nvPicPr>
              <p:cNvPr id="66" name="墨迹 65"/>
            </p:nvPicPr>
            <p:blipFill>
              <a:blip r:embed="rId128"/>
            </p:blipFill>
            <p:spPr>
              <a:xfrm>
                <a:off x="3524885" y="2700020"/>
                <a:ext cx="77470" cy="9461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3392170" y="2644140"/>
              <a:ext cx="26035" cy="8890"/>
            </p14:xfrm>
          </p:contentPart>
        </mc:Choice>
        <mc:Fallback xmlns="">
          <p:pic>
            <p:nvPicPr>
              <p:cNvPr id="67" name="墨迹 66"/>
            </p:nvPicPr>
            <p:blipFill>
              <a:blip r:embed="rId130"/>
            </p:blipFill>
            <p:spPr>
              <a:xfrm>
                <a:off x="3392170" y="2644140"/>
                <a:ext cx="26035" cy="889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3362325" y="2708910"/>
              <a:ext cx="240030" cy="162560"/>
            </p14:xfrm>
          </p:contentPart>
        </mc:Choice>
        <mc:Fallback xmlns="">
          <p:pic>
            <p:nvPicPr>
              <p:cNvPr id="68" name="墨迹 67"/>
            </p:nvPicPr>
            <p:blipFill>
              <a:blip r:embed="rId132"/>
            </p:blipFill>
            <p:spPr>
              <a:xfrm>
                <a:off x="3362325" y="2708910"/>
                <a:ext cx="240030" cy="1625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3636645" y="2609850"/>
              <a:ext cx="81280" cy="188595"/>
            </p14:xfrm>
          </p:contentPart>
        </mc:Choice>
        <mc:Fallback xmlns="">
          <p:pic>
            <p:nvPicPr>
              <p:cNvPr id="69" name="墨迹 68"/>
            </p:nvPicPr>
            <p:blipFill>
              <a:blip r:embed="rId134"/>
            </p:blipFill>
            <p:spPr>
              <a:xfrm>
                <a:off x="3636645" y="2609850"/>
                <a:ext cx="81280" cy="18859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3688080" y="2580005"/>
              <a:ext cx="94615" cy="124460"/>
            </p14:xfrm>
          </p:contentPart>
        </mc:Choice>
        <mc:Fallback xmlns="">
          <p:pic>
            <p:nvPicPr>
              <p:cNvPr id="70" name="墨迹 69"/>
            </p:nvPicPr>
            <p:blipFill>
              <a:blip r:embed="rId136"/>
            </p:blipFill>
            <p:spPr>
              <a:xfrm>
                <a:off x="3688080" y="2580005"/>
                <a:ext cx="94615" cy="1244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3714115" y="2640330"/>
              <a:ext cx="137160" cy="72390"/>
            </p14:xfrm>
          </p:contentPart>
        </mc:Choice>
        <mc:Fallback xmlns="">
          <p:pic>
            <p:nvPicPr>
              <p:cNvPr id="71" name="墨迹 70"/>
            </p:nvPicPr>
            <p:blipFill>
              <a:blip r:embed="rId138"/>
            </p:blipFill>
            <p:spPr>
              <a:xfrm>
                <a:off x="3714115" y="2640330"/>
                <a:ext cx="137160" cy="7239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3714115" y="2712720"/>
              <a:ext cx="102870" cy="73025"/>
            </p14:xfrm>
          </p:contentPart>
        </mc:Choice>
        <mc:Fallback xmlns="">
          <p:pic>
            <p:nvPicPr>
              <p:cNvPr id="72" name="墨迹 71"/>
            </p:nvPicPr>
            <p:blipFill>
              <a:blip r:embed="rId140"/>
            </p:blipFill>
            <p:spPr>
              <a:xfrm>
                <a:off x="3714115" y="2712720"/>
                <a:ext cx="102870" cy="7302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3748405" y="2687320"/>
              <a:ext cx="25400" cy="227330"/>
            </p14:xfrm>
          </p:contentPart>
        </mc:Choice>
        <mc:Fallback xmlns="">
          <p:pic>
            <p:nvPicPr>
              <p:cNvPr id="73" name="墨迹 72"/>
            </p:nvPicPr>
            <p:blipFill>
              <a:blip r:embed="rId142"/>
            </p:blipFill>
            <p:spPr>
              <a:xfrm>
                <a:off x="3748405" y="2687320"/>
                <a:ext cx="25400" cy="22733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3898265" y="2562860"/>
              <a:ext cx="34290" cy="55880"/>
            </p14:xfrm>
          </p:contentPart>
        </mc:Choice>
        <mc:Fallback xmlns="">
          <p:pic>
            <p:nvPicPr>
              <p:cNvPr id="74" name="墨迹 73"/>
            </p:nvPicPr>
            <p:blipFill>
              <a:blip r:embed="rId144"/>
            </p:blipFill>
            <p:spPr>
              <a:xfrm>
                <a:off x="3898265" y="2562860"/>
                <a:ext cx="34290" cy="5588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3863975" y="2606040"/>
              <a:ext cx="98425" cy="64135"/>
            </p14:xfrm>
          </p:contentPart>
        </mc:Choice>
        <mc:Fallback xmlns="">
          <p:pic>
            <p:nvPicPr>
              <p:cNvPr id="75" name="墨迹 74"/>
            </p:nvPicPr>
            <p:blipFill>
              <a:blip r:embed="rId146"/>
            </p:blipFill>
            <p:spPr>
              <a:xfrm>
                <a:off x="3863975" y="2606040"/>
                <a:ext cx="98425" cy="6413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3851275" y="2670175"/>
              <a:ext cx="128270" cy="184150"/>
            </p14:xfrm>
          </p:contentPart>
        </mc:Choice>
        <mc:Fallback xmlns="">
          <p:pic>
            <p:nvPicPr>
              <p:cNvPr id="76" name="墨迹 75"/>
            </p:nvPicPr>
            <p:blipFill>
              <a:blip r:embed="rId148"/>
            </p:blipFill>
            <p:spPr>
              <a:xfrm>
                <a:off x="3851275" y="2670175"/>
                <a:ext cx="128270" cy="18415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3890010" y="2794635"/>
              <a:ext cx="85725" cy="46990"/>
            </p14:xfrm>
          </p:contentPart>
        </mc:Choice>
        <mc:Fallback xmlns="">
          <p:pic>
            <p:nvPicPr>
              <p:cNvPr id="77" name="墨迹 76"/>
            </p:nvPicPr>
            <p:blipFill>
              <a:blip r:embed="rId150"/>
            </p:blipFill>
            <p:spPr>
              <a:xfrm>
                <a:off x="3890010" y="2794635"/>
                <a:ext cx="85725" cy="4699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3983990" y="2674620"/>
              <a:ext cx="77470" cy="123825"/>
            </p14:xfrm>
          </p:contentPart>
        </mc:Choice>
        <mc:Fallback xmlns="">
          <p:pic>
            <p:nvPicPr>
              <p:cNvPr id="78" name="墨迹 77"/>
            </p:nvPicPr>
            <p:blipFill>
              <a:blip r:embed="rId152"/>
            </p:blipFill>
            <p:spPr>
              <a:xfrm>
                <a:off x="3983990" y="2674620"/>
                <a:ext cx="77470" cy="12382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4074160" y="2644140"/>
              <a:ext cx="64135" cy="141605"/>
            </p14:xfrm>
          </p:contentPart>
        </mc:Choice>
        <mc:Fallback xmlns="">
          <p:pic>
            <p:nvPicPr>
              <p:cNvPr id="79" name="墨迹 78"/>
            </p:nvPicPr>
            <p:blipFill>
              <a:blip r:embed="rId154"/>
            </p:blipFill>
            <p:spPr>
              <a:xfrm>
                <a:off x="4074160" y="2644140"/>
                <a:ext cx="64135" cy="14160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4061460" y="2708910"/>
              <a:ext cx="55880" cy="106680"/>
            </p14:xfrm>
          </p:contentPart>
        </mc:Choice>
        <mc:Fallback xmlns="">
          <p:pic>
            <p:nvPicPr>
              <p:cNvPr id="80" name="墨迹 79"/>
            </p:nvPicPr>
            <p:blipFill>
              <a:blip r:embed="rId156"/>
            </p:blipFill>
            <p:spPr>
              <a:xfrm>
                <a:off x="4061460" y="2708910"/>
                <a:ext cx="55880" cy="10668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4100195" y="2704465"/>
              <a:ext cx="98425" cy="128270"/>
            </p14:xfrm>
          </p:contentPart>
        </mc:Choice>
        <mc:Fallback xmlns="">
          <p:pic>
            <p:nvPicPr>
              <p:cNvPr id="81" name="墨迹 80"/>
            </p:nvPicPr>
            <p:blipFill>
              <a:blip r:embed="rId158"/>
            </p:blipFill>
            <p:spPr>
              <a:xfrm>
                <a:off x="4100195" y="2704465"/>
                <a:ext cx="98425" cy="12827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4232910" y="2691765"/>
              <a:ext cx="12700" cy="140970"/>
            </p14:xfrm>
          </p:contentPart>
        </mc:Choice>
        <mc:Fallback xmlns="">
          <p:pic>
            <p:nvPicPr>
              <p:cNvPr id="82" name="墨迹 81"/>
            </p:nvPicPr>
            <p:blipFill>
              <a:blip r:embed="rId160"/>
            </p:blipFill>
            <p:spPr>
              <a:xfrm>
                <a:off x="4232910" y="2691765"/>
                <a:ext cx="12700" cy="14097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4262755" y="2691765"/>
              <a:ext cx="137160" cy="162560"/>
            </p14:xfrm>
          </p:contentPart>
        </mc:Choice>
        <mc:Fallback xmlns="">
          <p:pic>
            <p:nvPicPr>
              <p:cNvPr id="83" name="墨迹 82"/>
            </p:nvPicPr>
            <p:blipFill>
              <a:blip r:embed="rId162"/>
            </p:blipFill>
            <p:spPr>
              <a:xfrm>
                <a:off x="4262755" y="2691765"/>
                <a:ext cx="137160" cy="16256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4262755" y="2640330"/>
              <a:ext cx="46990" cy="158115"/>
            </p14:xfrm>
          </p:contentPart>
        </mc:Choice>
        <mc:Fallback xmlns="">
          <p:pic>
            <p:nvPicPr>
              <p:cNvPr id="84" name="墨迹 83"/>
            </p:nvPicPr>
            <p:blipFill>
              <a:blip r:embed="rId164"/>
            </p:blipFill>
            <p:spPr>
              <a:xfrm>
                <a:off x="4262755" y="2640330"/>
                <a:ext cx="46990" cy="15811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4284345" y="2751455"/>
              <a:ext cx="77470" cy="34290"/>
            </p14:xfrm>
          </p:contentPart>
        </mc:Choice>
        <mc:Fallback xmlns="">
          <p:pic>
            <p:nvPicPr>
              <p:cNvPr id="85" name="墨迹 84"/>
            </p:nvPicPr>
            <p:blipFill>
              <a:blip r:embed="rId166"/>
            </p:blipFill>
            <p:spPr>
              <a:xfrm>
                <a:off x="4284345" y="2751455"/>
                <a:ext cx="77470" cy="3429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4451350" y="2550160"/>
              <a:ext cx="38735" cy="115570"/>
            </p14:xfrm>
          </p:contentPart>
        </mc:Choice>
        <mc:Fallback xmlns="">
          <p:pic>
            <p:nvPicPr>
              <p:cNvPr id="86" name="墨迹 85"/>
            </p:nvPicPr>
            <p:blipFill>
              <a:blip r:embed="rId168"/>
            </p:blipFill>
            <p:spPr>
              <a:xfrm>
                <a:off x="4451350" y="2550160"/>
                <a:ext cx="38735" cy="11557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7" name="墨迹 86"/>
              <p14:cNvContentPartPr/>
              <p14:nvPr/>
            </p14:nvContentPartPr>
            <p14:xfrm>
              <a:off x="4438650" y="2614295"/>
              <a:ext cx="115570" cy="111760"/>
            </p14:xfrm>
          </p:contentPart>
        </mc:Choice>
        <mc:Fallback xmlns="">
          <p:pic>
            <p:nvPicPr>
              <p:cNvPr id="87" name="墨迹 86"/>
            </p:nvPicPr>
            <p:blipFill>
              <a:blip r:embed="rId170"/>
            </p:blipFill>
            <p:spPr>
              <a:xfrm>
                <a:off x="4438650" y="2614295"/>
                <a:ext cx="115570" cy="11176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8" name="墨迹 87"/>
              <p14:cNvContentPartPr/>
              <p14:nvPr/>
            </p14:nvContentPartPr>
            <p14:xfrm>
              <a:off x="4477385" y="2682875"/>
              <a:ext cx="64135" cy="137160"/>
            </p14:xfrm>
          </p:contentPart>
        </mc:Choice>
        <mc:Fallback xmlns="">
          <p:pic>
            <p:nvPicPr>
              <p:cNvPr id="88" name="墨迹 87"/>
            </p:nvPicPr>
            <p:blipFill>
              <a:blip r:embed="rId172"/>
            </p:blipFill>
            <p:spPr>
              <a:xfrm>
                <a:off x="4477385" y="2682875"/>
                <a:ext cx="64135" cy="13716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9" name="墨迹 88"/>
              <p14:cNvContentPartPr/>
              <p14:nvPr/>
            </p14:nvContentPartPr>
            <p14:xfrm>
              <a:off x="4563110" y="2623185"/>
              <a:ext cx="81280" cy="291465"/>
            </p14:xfrm>
          </p:contentPart>
        </mc:Choice>
        <mc:Fallback xmlns="">
          <p:pic>
            <p:nvPicPr>
              <p:cNvPr id="89" name="墨迹 88"/>
            </p:nvPicPr>
            <p:blipFill>
              <a:blip r:embed="rId174"/>
            </p:blipFill>
            <p:spPr>
              <a:xfrm>
                <a:off x="4563110" y="2623185"/>
                <a:ext cx="81280" cy="29146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0" name="墨迹 89"/>
              <p14:cNvContentPartPr/>
              <p14:nvPr/>
            </p14:nvContentPartPr>
            <p14:xfrm>
              <a:off x="4717415" y="2584450"/>
              <a:ext cx="29845" cy="46990"/>
            </p14:xfrm>
          </p:contentPart>
        </mc:Choice>
        <mc:Fallback xmlns="">
          <p:pic>
            <p:nvPicPr>
              <p:cNvPr id="90" name="墨迹 89"/>
            </p:nvPicPr>
            <p:blipFill>
              <a:blip r:embed="rId176"/>
            </p:blipFill>
            <p:spPr>
              <a:xfrm>
                <a:off x="4717415" y="2584450"/>
                <a:ext cx="29845" cy="4699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1" name="墨迹 90"/>
              <p14:cNvContentPartPr/>
              <p14:nvPr/>
            </p14:nvContentPartPr>
            <p14:xfrm>
              <a:off x="4674870" y="2631440"/>
              <a:ext cx="120015" cy="51435"/>
            </p14:xfrm>
          </p:contentPart>
        </mc:Choice>
        <mc:Fallback xmlns="">
          <p:pic>
            <p:nvPicPr>
              <p:cNvPr id="91" name="墨迹 90"/>
            </p:nvPicPr>
            <p:blipFill>
              <a:blip r:embed="rId178"/>
            </p:blipFill>
            <p:spPr>
              <a:xfrm>
                <a:off x="4674870" y="2631440"/>
                <a:ext cx="120015" cy="5143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2" name="墨迹 91"/>
              <p14:cNvContentPartPr/>
              <p14:nvPr/>
            </p14:nvContentPartPr>
            <p14:xfrm>
              <a:off x="4717415" y="2674620"/>
              <a:ext cx="8890" cy="102870"/>
            </p14:xfrm>
          </p:contentPart>
        </mc:Choice>
        <mc:Fallback xmlns="">
          <p:pic>
            <p:nvPicPr>
              <p:cNvPr id="92" name="墨迹 91"/>
            </p:nvPicPr>
            <p:blipFill>
              <a:blip r:embed="rId180"/>
            </p:blipFill>
            <p:spPr>
              <a:xfrm>
                <a:off x="4717415" y="2674620"/>
                <a:ext cx="8890" cy="10287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3" name="墨迹 92"/>
              <p14:cNvContentPartPr/>
              <p14:nvPr/>
            </p14:nvContentPartPr>
            <p14:xfrm>
              <a:off x="4730115" y="2704465"/>
              <a:ext cx="68580" cy="81280"/>
            </p14:xfrm>
          </p:contentPart>
        </mc:Choice>
        <mc:Fallback xmlns="">
          <p:pic>
            <p:nvPicPr>
              <p:cNvPr id="93" name="墨迹 92"/>
            </p:nvPicPr>
            <p:blipFill>
              <a:blip r:embed="rId182"/>
            </p:blipFill>
            <p:spPr>
              <a:xfrm>
                <a:off x="4730115" y="2704465"/>
                <a:ext cx="68580" cy="8128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 name="墨迹 93"/>
              <p14:cNvContentPartPr/>
              <p14:nvPr/>
            </p14:nvContentPartPr>
            <p14:xfrm>
              <a:off x="4764405" y="2678430"/>
              <a:ext cx="13335" cy="210185"/>
            </p14:xfrm>
          </p:contentPart>
        </mc:Choice>
        <mc:Fallback xmlns="">
          <p:pic>
            <p:nvPicPr>
              <p:cNvPr id="94" name="墨迹 93"/>
            </p:nvPicPr>
            <p:blipFill>
              <a:blip r:embed="rId184"/>
            </p:blipFill>
            <p:spPr>
              <a:xfrm>
                <a:off x="4764405" y="2678430"/>
                <a:ext cx="13335" cy="21018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5" name="墨迹 94"/>
              <p14:cNvContentPartPr/>
              <p14:nvPr/>
            </p14:nvContentPartPr>
            <p14:xfrm>
              <a:off x="4863465" y="2635885"/>
              <a:ext cx="38735" cy="42545"/>
            </p14:xfrm>
          </p:contentPart>
        </mc:Choice>
        <mc:Fallback xmlns="">
          <p:pic>
            <p:nvPicPr>
              <p:cNvPr id="95" name="墨迹 94"/>
            </p:nvPicPr>
            <p:blipFill>
              <a:blip r:embed="rId186"/>
            </p:blipFill>
            <p:spPr>
              <a:xfrm>
                <a:off x="4863465" y="2635885"/>
                <a:ext cx="38735" cy="4254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6" name="墨迹 95"/>
              <p14:cNvContentPartPr/>
              <p14:nvPr/>
            </p14:nvContentPartPr>
            <p14:xfrm>
              <a:off x="4863465" y="2635885"/>
              <a:ext cx="171450" cy="201295"/>
            </p14:xfrm>
          </p:contentPart>
        </mc:Choice>
        <mc:Fallback xmlns="">
          <p:pic>
            <p:nvPicPr>
              <p:cNvPr id="96" name="墨迹 95"/>
            </p:nvPicPr>
            <p:blipFill>
              <a:blip r:embed="rId188"/>
            </p:blipFill>
            <p:spPr>
              <a:xfrm>
                <a:off x="4863465" y="2635885"/>
                <a:ext cx="171450" cy="201295"/>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7" name="墨迹 96"/>
              <p14:cNvContentPartPr/>
              <p14:nvPr/>
            </p14:nvContentPartPr>
            <p14:xfrm>
              <a:off x="5112385" y="2580005"/>
              <a:ext cx="59690" cy="77470"/>
            </p14:xfrm>
          </p:contentPart>
        </mc:Choice>
        <mc:Fallback xmlns="">
          <p:pic>
            <p:nvPicPr>
              <p:cNvPr id="97" name="墨迹 96"/>
            </p:nvPicPr>
            <p:blipFill>
              <a:blip r:embed="rId190"/>
            </p:blipFill>
            <p:spPr>
              <a:xfrm>
                <a:off x="5112385" y="2580005"/>
                <a:ext cx="59690" cy="7747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8" name="墨迹 97"/>
              <p14:cNvContentPartPr/>
              <p14:nvPr/>
            </p14:nvContentPartPr>
            <p14:xfrm>
              <a:off x="5095240" y="2623185"/>
              <a:ext cx="111125" cy="213995"/>
            </p14:xfrm>
          </p:contentPart>
        </mc:Choice>
        <mc:Fallback xmlns="">
          <p:pic>
            <p:nvPicPr>
              <p:cNvPr id="98" name="墨迹 97"/>
            </p:nvPicPr>
            <p:blipFill>
              <a:blip r:embed="rId192"/>
            </p:blipFill>
            <p:spPr>
              <a:xfrm>
                <a:off x="5095240" y="2623185"/>
                <a:ext cx="111125" cy="21399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99" name="墨迹 98"/>
              <p14:cNvContentPartPr/>
              <p14:nvPr/>
            </p14:nvContentPartPr>
            <p14:xfrm>
              <a:off x="5125085" y="2764155"/>
              <a:ext cx="93980" cy="43180"/>
            </p14:xfrm>
          </p:contentPart>
        </mc:Choice>
        <mc:Fallback xmlns="">
          <p:pic>
            <p:nvPicPr>
              <p:cNvPr id="99" name="墨迹 98"/>
            </p:nvPicPr>
            <p:blipFill>
              <a:blip r:embed="rId194"/>
            </p:blipFill>
            <p:spPr>
              <a:xfrm>
                <a:off x="5125085" y="2764155"/>
                <a:ext cx="93980" cy="4318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0" name="墨迹 99"/>
              <p14:cNvContentPartPr/>
              <p14:nvPr/>
            </p14:nvContentPartPr>
            <p14:xfrm>
              <a:off x="5257800" y="2614295"/>
              <a:ext cx="60325" cy="197485"/>
            </p14:xfrm>
          </p:contentPart>
        </mc:Choice>
        <mc:Fallback xmlns="">
          <p:pic>
            <p:nvPicPr>
              <p:cNvPr id="100" name="墨迹 99"/>
            </p:nvPicPr>
            <p:blipFill>
              <a:blip r:embed="rId196"/>
            </p:blipFill>
            <p:spPr>
              <a:xfrm>
                <a:off x="5257800" y="2614295"/>
                <a:ext cx="60325" cy="19748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1" name="墨迹 100"/>
              <p14:cNvContentPartPr/>
              <p14:nvPr/>
            </p14:nvContentPartPr>
            <p14:xfrm>
              <a:off x="5352415" y="2592705"/>
              <a:ext cx="38735" cy="47625"/>
            </p14:xfrm>
          </p:contentPart>
        </mc:Choice>
        <mc:Fallback xmlns="">
          <p:pic>
            <p:nvPicPr>
              <p:cNvPr id="101" name="墨迹 100"/>
            </p:nvPicPr>
            <p:blipFill>
              <a:blip r:embed="rId198"/>
            </p:blipFill>
            <p:spPr>
              <a:xfrm>
                <a:off x="5352415" y="2592705"/>
                <a:ext cx="38735" cy="47625"/>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2" name="墨迹 101"/>
              <p14:cNvContentPartPr/>
              <p14:nvPr/>
            </p14:nvContentPartPr>
            <p14:xfrm>
              <a:off x="5330825" y="2657475"/>
              <a:ext cx="81280" cy="184150"/>
            </p14:xfrm>
          </p:contentPart>
        </mc:Choice>
        <mc:Fallback xmlns="">
          <p:pic>
            <p:nvPicPr>
              <p:cNvPr id="102" name="墨迹 101"/>
            </p:nvPicPr>
            <p:blipFill>
              <a:blip r:embed="rId200"/>
            </p:blipFill>
            <p:spPr>
              <a:xfrm>
                <a:off x="5330825" y="2657475"/>
                <a:ext cx="81280" cy="18415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3" name="墨迹 102"/>
              <p14:cNvContentPartPr/>
              <p14:nvPr/>
            </p14:nvContentPartPr>
            <p14:xfrm>
              <a:off x="5369560" y="2717165"/>
              <a:ext cx="102870" cy="111760"/>
            </p14:xfrm>
          </p:contentPart>
        </mc:Choice>
        <mc:Fallback xmlns="">
          <p:pic>
            <p:nvPicPr>
              <p:cNvPr id="103" name="墨迹 102"/>
            </p:nvPicPr>
            <p:blipFill>
              <a:blip r:embed="rId202"/>
            </p:blipFill>
            <p:spPr>
              <a:xfrm>
                <a:off x="5369560" y="2717165"/>
                <a:ext cx="102870" cy="11176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4" name="墨迹 103"/>
              <p14:cNvContentPartPr/>
              <p14:nvPr/>
            </p14:nvContentPartPr>
            <p14:xfrm>
              <a:off x="5502275" y="2614295"/>
              <a:ext cx="38735" cy="205740"/>
            </p14:xfrm>
          </p:contentPart>
        </mc:Choice>
        <mc:Fallback xmlns="">
          <p:pic>
            <p:nvPicPr>
              <p:cNvPr id="104" name="墨迹 103"/>
            </p:nvPicPr>
            <p:blipFill>
              <a:blip r:embed="rId204"/>
            </p:blipFill>
            <p:spPr>
              <a:xfrm>
                <a:off x="5502275" y="2614295"/>
                <a:ext cx="38735" cy="20574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5" name="墨迹 104"/>
              <p14:cNvContentPartPr/>
              <p14:nvPr/>
            </p14:nvContentPartPr>
            <p14:xfrm>
              <a:off x="5528310" y="2678430"/>
              <a:ext cx="64135" cy="141605"/>
            </p14:xfrm>
          </p:contentPart>
        </mc:Choice>
        <mc:Fallback xmlns="">
          <p:pic>
            <p:nvPicPr>
              <p:cNvPr id="105" name="墨迹 104"/>
            </p:nvPicPr>
            <p:blipFill>
              <a:blip r:embed="rId206"/>
            </p:blipFill>
            <p:spPr>
              <a:xfrm>
                <a:off x="5528310" y="2678430"/>
                <a:ext cx="64135" cy="14160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6" name="墨迹 105"/>
              <p14:cNvContentPartPr/>
              <p14:nvPr/>
            </p14:nvContentPartPr>
            <p14:xfrm>
              <a:off x="5618480" y="2623185"/>
              <a:ext cx="85725" cy="184150"/>
            </p14:xfrm>
          </p:contentPart>
        </mc:Choice>
        <mc:Fallback xmlns="">
          <p:pic>
            <p:nvPicPr>
              <p:cNvPr id="106" name="墨迹 105"/>
            </p:nvPicPr>
            <p:blipFill>
              <a:blip r:embed="rId208"/>
            </p:blipFill>
            <p:spPr>
              <a:xfrm>
                <a:off x="5618480" y="2623185"/>
                <a:ext cx="85725" cy="18415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7" name="墨迹 106"/>
              <p14:cNvContentPartPr/>
              <p14:nvPr/>
            </p14:nvContentPartPr>
            <p14:xfrm>
              <a:off x="5725160" y="2588895"/>
              <a:ext cx="180340" cy="231140"/>
            </p14:xfrm>
          </p:contentPart>
        </mc:Choice>
        <mc:Fallback xmlns="">
          <p:pic>
            <p:nvPicPr>
              <p:cNvPr id="107" name="墨迹 106"/>
            </p:nvPicPr>
            <p:blipFill>
              <a:blip r:embed="rId210"/>
            </p:blipFill>
            <p:spPr>
              <a:xfrm>
                <a:off x="5725160" y="2588895"/>
                <a:ext cx="180340" cy="23114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08" name="墨迹 107"/>
              <p14:cNvContentPartPr/>
              <p14:nvPr/>
            </p14:nvContentPartPr>
            <p14:xfrm>
              <a:off x="5828030" y="2571750"/>
              <a:ext cx="90170" cy="137160"/>
            </p14:xfrm>
          </p:contentPart>
        </mc:Choice>
        <mc:Fallback xmlns="">
          <p:pic>
            <p:nvPicPr>
              <p:cNvPr id="108" name="墨迹 107"/>
            </p:nvPicPr>
            <p:blipFill>
              <a:blip r:embed="rId212"/>
            </p:blipFill>
            <p:spPr>
              <a:xfrm>
                <a:off x="5828030" y="2571750"/>
                <a:ext cx="90170" cy="13716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09" name="墨迹 108"/>
              <p14:cNvContentPartPr/>
              <p14:nvPr/>
            </p14:nvContentPartPr>
            <p14:xfrm>
              <a:off x="5849620" y="2704465"/>
              <a:ext cx="60325" cy="107315"/>
            </p14:xfrm>
          </p:contentPart>
        </mc:Choice>
        <mc:Fallback xmlns="">
          <p:pic>
            <p:nvPicPr>
              <p:cNvPr id="109" name="墨迹 108"/>
            </p:nvPicPr>
            <p:blipFill>
              <a:blip r:embed="rId214"/>
            </p:blipFill>
            <p:spPr>
              <a:xfrm>
                <a:off x="5849620" y="2704465"/>
                <a:ext cx="60325" cy="10731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0" name="墨迹 109"/>
              <p14:cNvContentPartPr/>
              <p14:nvPr/>
            </p14:nvContentPartPr>
            <p14:xfrm>
              <a:off x="5944235" y="2597150"/>
              <a:ext cx="85725" cy="244475"/>
            </p14:xfrm>
          </p:contentPart>
        </mc:Choice>
        <mc:Fallback xmlns="">
          <p:pic>
            <p:nvPicPr>
              <p:cNvPr id="110" name="墨迹 109"/>
            </p:nvPicPr>
            <p:blipFill>
              <a:blip r:embed="rId216"/>
            </p:blipFill>
            <p:spPr>
              <a:xfrm>
                <a:off x="5944235" y="2597150"/>
                <a:ext cx="85725" cy="244475"/>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1" name="墨迹 110"/>
              <p14:cNvContentPartPr/>
              <p14:nvPr/>
            </p14:nvContentPartPr>
            <p14:xfrm>
              <a:off x="6068695" y="2597150"/>
              <a:ext cx="107315" cy="231775"/>
            </p14:xfrm>
          </p:contentPart>
        </mc:Choice>
        <mc:Fallback xmlns="">
          <p:pic>
            <p:nvPicPr>
              <p:cNvPr id="111" name="墨迹 110"/>
            </p:nvPicPr>
            <p:blipFill>
              <a:blip r:embed="rId218"/>
            </p:blipFill>
            <p:spPr>
              <a:xfrm>
                <a:off x="6068695" y="2597150"/>
                <a:ext cx="107315" cy="231775"/>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2" name="墨迹 111"/>
              <p14:cNvContentPartPr/>
              <p14:nvPr/>
            </p14:nvContentPartPr>
            <p14:xfrm>
              <a:off x="3379470" y="3926205"/>
              <a:ext cx="46990" cy="38100"/>
            </p14:xfrm>
          </p:contentPart>
        </mc:Choice>
        <mc:Fallback xmlns="">
          <p:pic>
            <p:nvPicPr>
              <p:cNvPr id="112" name="墨迹 111"/>
            </p:nvPicPr>
            <p:blipFill>
              <a:blip r:embed="rId220"/>
            </p:blipFill>
            <p:spPr>
              <a:xfrm>
                <a:off x="3379470" y="3926205"/>
                <a:ext cx="46990" cy="381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3" name="墨迹 112"/>
              <p14:cNvContentPartPr/>
              <p14:nvPr/>
            </p14:nvContentPartPr>
            <p14:xfrm>
              <a:off x="3340735" y="3951605"/>
              <a:ext cx="128905" cy="90170"/>
            </p14:xfrm>
          </p:contentPart>
        </mc:Choice>
        <mc:Fallback xmlns="">
          <p:pic>
            <p:nvPicPr>
              <p:cNvPr id="113" name="墨迹 112"/>
            </p:nvPicPr>
            <p:blipFill>
              <a:blip r:embed="rId222"/>
            </p:blipFill>
            <p:spPr>
              <a:xfrm>
                <a:off x="3340735" y="3951605"/>
                <a:ext cx="128905" cy="9017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4" name="墨迹 113"/>
              <p14:cNvContentPartPr/>
              <p14:nvPr/>
            </p14:nvContentPartPr>
            <p14:xfrm>
              <a:off x="3310890" y="4029075"/>
              <a:ext cx="158750" cy="222885"/>
            </p14:xfrm>
          </p:contentPart>
        </mc:Choice>
        <mc:Fallback xmlns="">
          <p:pic>
            <p:nvPicPr>
              <p:cNvPr id="114" name="墨迹 113"/>
            </p:nvPicPr>
            <p:blipFill>
              <a:blip r:embed="rId224"/>
            </p:blipFill>
            <p:spPr>
              <a:xfrm>
                <a:off x="3310890" y="4029075"/>
                <a:ext cx="158750" cy="222885"/>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5" name="墨迹 114"/>
              <p14:cNvContentPartPr/>
              <p14:nvPr/>
            </p14:nvContentPartPr>
            <p14:xfrm>
              <a:off x="3370580" y="4183380"/>
              <a:ext cx="94615" cy="81280"/>
            </p14:xfrm>
          </p:contentPart>
        </mc:Choice>
        <mc:Fallback xmlns="">
          <p:pic>
            <p:nvPicPr>
              <p:cNvPr id="115" name="墨迹 114"/>
            </p:nvPicPr>
            <p:blipFill>
              <a:blip r:embed="rId226"/>
            </p:blipFill>
            <p:spPr>
              <a:xfrm>
                <a:off x="3370580" y="4183380"/>
                <a:ext cx="94615" cy="8128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6" name="墨迹 115"/>
              <p14:cNvContentPartPr/>
              <p14:nvPr/>
            </p14:nvContentPartPr>
            <p14:xfrm>
              <a:off x="3477895" y="4037330"/>
              <a:ext cx="210185" cy="201295"/>
            </p14:xfrm>
          </p:contentPart>
        </mc:Choice>
        <mc:Fallback xmlns="">
          <p:pic>
            <p:nvPicPr>
              <p:cNvPr id="116" name="墨迹 115"/>
            </p:nvPicPr>
            <p:blipFill>
              <a:blip r:embed="rId228"/>
            </p:blipFill>
            <p:spPr>
              <a:xfrm>
                <a:off x="3477895" y="4037330"/>
                <a:ext cx="210185" cy="20129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7" name="墨迹 116"/>
              <p14:cNvContentPartPr/>
              <p14:nvPr/>
            </p14:nvContentPartPr>
            <p14:xfrm>
              <a:off x="3709670" y="4024630"/>
              <a:ext cx="38735" cy="59690"/>
            </p14:xfrm>
          </p:contentPart>
        </mc:Choice>
        <mc:Fallback xmlns="">
          <p:pic>
            <p:nvPicPr>
              <p:cNvPr id="117" name="墨迹 116"/>
            </p:nvPicPr>
            <p:blipFill>
              <a:blip r:embed="rId230"/>
            </p:blipFill>
            <p:spPr>
              <a:xfrm>
                <a:off x="3709670" y="4024630"/>
                <a:ext cx="38735" cy="5969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18" name="墨迹 117"/>
              <p14:cNvContentPartPr/>
              <p14:nvPr/>
            </p14:nvContentPartPr>
            <p14:xfrm>
              <a:off x="3705225" y="4041775"/>
              <a:ext cx="128905" cy="257175"/>
            </p14:xfrm>
          </p:contentPart>
        </mc:Choice>
        <mc:Fallback xmlns="">
          <p:pic>
            <p:nvPicPr>
              <p:cNvPr id="118" name="墨迹 117"/>
            </p:nvPicPr>
            <p:blipFill>
              <a:blip r:embed="rId232"/>
            </p:blipFill>
            <p:spPr>
              <a:xfrm>
                <a:off x="3705225" y="4041775"/>
                <a:ext cx="128905" cy="257175"/>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19" name="墨迹 118"/>
              <p14:cNvContentPartPr/>
              <p14:nvPr/>
            </p14:nvContentPartPr>
            <p14:xfrm>
              <a:off x="3881120" y="3977640"/>
              <a:ext cx="158750" cy="355600"/>
            </p14:xfrm>
          </p:contentPart>
        </mc:Choice>
        <mc:Fallback xmlns="">
          <p:pic>
            <p:nvPicPr>
              <p:cNvPr id="119" name="墨迹 118"/>
            </p:nvPicPr>
            <p:blipFill>
              <a:blip r:embed="rId234"/>
            </p:blipFill>
            <p:spPr>
              <a:xfrm>
                <a:off x="3881120" y="3977640"/>
                <a:ext cx="158750" cy="35560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0" name="墨迹 119"/>
              <p14:cNvContentPartPr/>
              <p14:nvPr/>
            </p14:nvContentPartPr>
            <p14:xfrm>
              <a:off x="4086860" y="4037330"/>
              <a:ext cx="137160" cy="261620"/>
            </p14:xfrm>
          </p:contentPart>
        </mc:Choice>
        <mc:Fallback xmlns="">
          <p:pic>
            <p:nvPicPr>
              <p:cNvPr id="120" name="墨迹 119"/>
            </p:nvPicPr>
            <p:blipFill>
              <a:blip r:embed="rId236"/>
            </p:blipFill>
            <p:spPr>
              <a:xfrm>
                <a:off x="4086860" y="4037330"/>
                <a:ext cx="137160" cy="26162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1" name="墨迹 120"/>
              <p14:cNvContentPartPr/>
              <p14:nvPr/>
            </p14:nvContentPartPr>
            <p14:xfrm>
              <a:off x="4241165" y="4076065"/>
              <a:ext cx="120650" cy="149860"/>
            </p14:xfrm>
          </p:contentPart>
        </mc:Choice>
        <mc:Fallback xmlns="">
          <p:pic>
            <p:nvPicPr>
              <p:cNvPr id="121" name="墨迹 120"/>
            </p:nvPicPr>
            <p:blipFill>
              <a:blip r:embed="rId238"/>
            </p:blipFill>
            <p:spPr>
              <a:xfrm>
                <a:off x="4241165" y="4076065"/>
                <a:ext cx="120650" cy="14986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2" name="墨迹 121"/>
              <p14:cNvContentPartPr/>
              <p14:nvPr/>
            </p14:nvContentPartPr>
            <p14:xfrm>
              <a:off x="4378960" y="4007485"/>
              <a:ext cx="81280" cy="244475"/>
            </p14:xfrm>
          </p:contentPart>
        </mc:Choice>
        <mc:Fallback xmlns="">
          <p:pic>
            <p:nvPicPr>
              <p:cNvPr id="122" name="墨迹 121"/>
            </p:nvPicPr>
            <p:blipFill>
              <a:blip r:embed="rId240"/>
            </p:blipFill>
            <p:spPr>
              <a:xfrm>
                <a:off x="4378960" y="4007485"/>
                <a:ext cx="81280" cy="244475"/>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3" name="墨迹 122"/>
              <p14:cNvContentPartPr/>
              <p14:nvPr/>
            </p14:nvContentPartPr>
            <p14:xfrm>
              <a:off x="4477385" y="4067175"/>
              <a:ext cx="25400" cy="133350"/>
            </p14:xfrm>
          </p:contentPart>
        </mc:Choice>
        <mc:Fallback xmlns="">
          <p:pic>
            <p:nvPicPr>
              <p:cNvPr id="123" name="墨迹 122"/>
            </p:nvPicPr>
            <p:blipFill>
              <a:blip r:embed="rId242"/>
            </p:blipFill>
            <p:spPr>
              <a:xfrm>
                <a:off x="4477385" y="4067175"/>
                <a:ext cx="25400" cy="13335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4" name="墨迹 123"/>
              <p14:cNvContentPartPr/>
              <p14:nvPr/>
            </p14:nvContentPartPr>
            <p14:xfrm>
              <a:off x="4477385" y="4063365"/>
              <a:ext cx="128905" cy="188595"/>
            </p14:xfrm>
          </p:contentPart>
        </mc:Choice>
        <mc:Fallback xmlns="">
          <p:pic>
            <p:nvPicPr>
              <p:cNvPr id="124" name="墨迹 123"/>
            </p:nvPicPr>
            <p:blipFill>
              <a:blip r:embed="rId244"/>
            </p:blipFill>
            <p:spPr>
              <a:xfrm>
                <a:off x="4477385" y="4063365"/>
                <a:ext cx="128905" cy="18859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5" name="墨迹 124"/>
              <p14:cNvContentPartPr/>
              <p14:nvPr/>
            </p14:nvContentPartPr>
            <p14:xfrm>
              <a:off x="4589145" y="4046220"/>
              <a:ext cx="38100" cy="201295"/>
            </p14:xfrm>
          </p:contentPart>
        </mc:Choice>
        <mc:Fallback xmlns="">
          <p:pic>
            <p:nvPicPr>
              <p:cNvPr id="125" name="墨迹 124"/>
            </p:nvPicPr>
            <p:blipFill>
              <a:blip r:embed="rId246"/>
            </p:blipFill>
            <p:spPr>
              <a:xfrm>
                <a:off x="4589145" y="4046220"/>
                <a:ext cx="38100" cy="20129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6" name="墨迹 125"/>
              <p14:cNvContentPartPr/>
              <p14:nvPr/>
            </p14:nvContentPartPr>
            <p14:xfrm>
              <a:off x="4674870" y="4050030"/>
              <a:ext cx="98425" cy="154305"/>
            </p14:xfrm>
          </p:contentPart>
        </mc:Choice>
        <mc:Fallback xmlns="">
          <p:pic>
            <p:nvPicPr>
              <p:cNvPr id="126" name="墨迹 125"/>
            </p:nvPicPr>
            <p:blipFill>
              <a:blip r:embed="rId248"/>
            </p:blipFill>
            <p:spPr>
              <a:xfrm>
                <a:off x="4674870" y="4050030"/>
                <a:ext cx="98425" cy="154305"/>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7" name="墨迹 126"/>
              <p14:cNvContentPartPr/>
              <p14:nvPr/>
            </p14:nvContentPartPr>
            <p14:xfrm>
              <a:off x="4734560" y="4037330"/>
              <a:ext cx="17145" cy="283210"/>
            </p14:xfrm>
          </p:contentPart>
        </mc:Choice>
        <mc:Fallback xmlns="">
          <p:pic>
            <p:nvPicPr>
              <p:cNvPr id="127" name="墨迹 126"/>
            </p:nvPicPr>
            <p:blipFill>
              <a:blip r:embed="rId250"/>
            </p:blipFill>
            <p:spPr>
              <a:xfrm>
                <a:off x="4734560" y="4037330"/>
                <a:ext cx="17145" cy="28321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28" name="墨迹 127"/>
              <p14:cNvContentPartPr/>
              <p14:nvPr/>
            </p14:nvContentPartPr>
            <p14:xfrm>
              <a:off x="4794885" y="4041775"/>
              <a:ext cx="25400" cy="175895"/>
            </p14:xfrm>
          </p:contentPart>
        </mc:Choice>
        <mc:Fallback xmlns="">
          <p:pic>
            <p:nvPicPr>
              <p:cNvPr id="128" name="墨迹 127"/>
            </p:nvPicPr>
            <p:blipFill>
              <a:blip r:embed="rId252"/>
            </p:blipFill>
            <p:spPr>
              <a:xfrm>
                <a:off x="4794885" y="4041775"/>
                <a:ext cx="25400" cy="175895"/>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29" name="墨迹 128"/>
              <p14:cNvContentPartPr/>
              <p14:nvPr/>
            </p14:nvContentPartPr>
            <p14:xfrm>
              <a:off x="4820285" y="4114800"/>
              <a:ext cx="55880" cy="120015"/>
            </p14:xfrm>
          </p:contentPart>
        </mc:Choice>
        <mc:Fallback xmlns="">
          <p:pic>
            <p:nvPicPr>
              <p:cNvPr id="129" name="墨迹 128"/>
            </p:nvPicPr>
            <p:blipFill>
              <a:blip r:embed="rId254"/>
            </p:blipFill>
            <p:spPr>
              <a:xfrm>
                <a:off x="4820285" y="4114800"/>
                <a:ext cx="55880" cy="120015"/>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0" name="墨迹 129"/>
              <p14:cNvContentPartPr/>
              <p14:nvPr/>
            </p14:nvContentPartPr>
            <p14:xfrm>
              <a:off x="4902200" y="4050030"/>
              <a:ext cx="81280" cy="188595"/>
            </p14:xfrm>
          </p:contentPart>
        </mc:Choice>
        <mc:Fallback xmlns="">
          <p:pic>
            <p:nvPicPr>
              <p:cNvPr id="130" name="墨迹 129"/>
            </p:nvPicPr>
            <p:blipFill>
              <a:blip r:embed="rId256"/>
            </p:blipFill>
            <p:spPr>
              <a:xfrm>
                <a:off x="4902200" y="4050030"/>
                <a:ext cx="81280" cy="18859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1" name="墨迹 130"/>
              <p14:cNvContentPartPr/>
              <p14:nvPr/>
            </p14:nvContentPartPr>
            <p14:xfrm>
              <a:off x="5043170" y="4032885"/>
              <a:ext cx="26035" cy="13335"/>
            </p14:xfrm>
          </p:contentPart>
        </mc:Choice>
        <mc:Fallback xmlns="">
          <p:pic>
            <p:nvPicPr>
              <p:cNvPr id="131" name="墨迹 130"/>
            </p:nvPicPr>
            <p:blipFill>
              <a:blip r:embed="rId258"/>
            </p:blipFill>
            <p:spPr>
              <a:xfrm>
                <a:off x="5043170" y="4032885"/>
                <a:ext cx="26035" cy="13335"/>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2" name="墨迹 131"/>
              <p14:cNvContentPartPr/>
              <p14:nvPr/>
            </p14:nvContentPartPr>
            <p14:xfrm>
              <a:off x="5060315" y="4084320"/>
              <a:ext cx="17145" cy="141605"/>
            </p14:xfrm>
          </p:contentPart>
        </mc:Choice>
        <mc:Fallback xmlns="">
          <p:pic>
            <p:nvPicPr>
              <p:cNvPr id="132" name="墨迹 131"/>
            </p:nvPicPr>
            <p:blipFill>
              <a:blip r:embed="rId260"/>
            </p:blipFill>
            <p:spPr>
              <a:xfrm>
                <a:off x="5060315" y="4084320"/>
                <a:ext cx="17145" cy="141605"/>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3" name="墨迹 132"/>
              <p14:cNvContentPartPr/>
              <p14:nvPr/>
            </p14:nvContentPartPr>
            <p14:xfrm>
              <a:off x="5120640" y="4041775"/>
              <a:ext cx="94615" cy="210185"/>
            </p14:xfrm>
          </p:contentPart>
        </mc:Choice>
        <mc:Fallback xmlns="">
          <p:pic>
            <p:nvPicPr>
              <p:cNvPr id="133" name="墨迹 132"/>
            </p:nvPicPr>
            <p:blipFill>
              <a:blip r:embed="rId262"/>
            </p:blipFill>
            <p:spPr>
              <a:xfrm>
                <a:off x="5120640" y="4041775"/>
                <a:ext cx="94615" cy="210185"/>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4" name="墨迹 133"/>
              <p14:cNvContentPartPr/>
              <p14:nvPr/>
            </p14:nvContentPartPr>
            <p14:xfrm>
              <a:off x="5274945" y="4024630"/>
              <a:ext cx="99060" cy="231140"/>
            </p14:xfrm>
          </p:contentPart>
        </mc:Choice>
        <mc:Fallback xmlns="">
          <p:pic>
            <p:nvPicPr>
              <p:cNvPr id="134" name="墨迹 133"/>
            </p:nvPicPr>
            <p:blipFill>
              <a:blip r:embed="rId264"/>
            </p:blipFill>
            <p:spPr>
              <a:xfrm>
                <a:off x="5274945" y="4024630"/>
                <a:ext cx="99060" cy="23114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5" name="墨迹 134"/>
              <p14:cNvContentPartPr/>
              <p14:nvPr/>
            </p14:nvContentPartPr>
            <p14:xfrm>
              <a:off x="5391150" y="4076065"/>
              <a:ext cx="93980" cy="115570"/>
            </p14:xfrm>
          </p:contentPart>
        </mc:Choice>
        <mc:Fallback xmlns="">
          <p:pic>
            <p:nvPicPr>
              <p:cNvPr id="135" name="墨迹 134"/>
            </p:nvPicPr>
            <p:blipFill>
              <a:blip r:embed="rId266"/>
            </p:blipFill>
            <p:spPr>
              <a:xfrm>
                <a:off x="5391150" y="4076065"/>
                <a:ext cx="93980" cy="11557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36" name="墨迹 135"/>
              <p14:cNvContentPartPr/>
              <p14:nvPr/>
            </p14:nvContentPartPr>
            <p14:xfrm>
              <a:off x="5502275" y="4015740"/>
              <a:ext cx="38735" cy="236220"/>
            </p14:xfrm>
          </p:contentPart>
        </mc:Choice>
        <mc:Fallback xmlns="">
          <p:pic>
            <p:nvPicPr>
              <p:cNvPr id="136" name="墨迹 135"/>
            </p:nvPicPr>
            <p:blipFill>
              <a:blip r:embed="rId268"/>
            </p:blipFill>
            <p:spPr>
              <a:xfrm>
                <a:off x="5502275" y="4015740"/>
                <a:ext cx="38735" cy="23622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37" name="墨迹 136"/>
              <p14:cNvContentPartPr/>
              <p14:nvPr/>
            </p14:nvContentPartPr>
            <p14:xfrm>
              <a:off x="5575300" y="4029075"/>
              <a:ext cx="158750" cy="209550"/>
            </p14:xfrm>
          </p:contentPart>
        </mc:Choice>
        <mc:Fallback xmlns="">
          <p:pic>
            <p:nvPicPr>
              <p:cNvPr id="137" name="墨迹 136"/>
            </p:nvPicPr>
            <p:blipFill>
              <a:blip r:embed="rId270"/>
            </p:blipFill>
            <p:spPr>
              <a:xfrm>
                <a:off x="5575300" y="4029075"/>
                <a:ext cx="158750" cy="209550"/>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38" name="墨迹 137"/>
              <p14:cNvContentPartPr/>
              <p14:nvPr/>
            </p14:nvContentPartPr>
            <p14:xfrm>
              <a:off x="5635625" y="4157345"/>
              <a:ext cx="20955" cy="77470"/>
            </p14:xfrm>
          </p:contentPart>
        </mc:Choice>
        <mc:Fallback xmlns="">
          <p:pic>
            <p:nvPicPr>
              <p:cNvPr id="138" name="墨迹 137"/>
            </p:nvPicPr>
            <p:blipFill>
              <a:blip r:embed="rId272"/>
            </p:blipFill>
            <p:spPr>
              <a:xfrm>
                <a:off x="5635625" y="4157345"/>
                <a:ext cx="20955" cy="77470"/>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39" name="墨迹 138"/>
              <p14:cNvContentPartPr/>
              <p14:nvPr/>
            </p14:nvContentPartPr>
            <p14:xfrm>
              <a:off x="5742305" y="4037330"/>
              <a:ext cx="85725" cy="210185"/>
            </p14:xfrm>
          </p:contentPart>
        </mc:Choice>
        <mc:Fallback xmlns="">
          <p:pic>
            <p:nvPicPr>
              <p:cNvPr id="139" name="墨迹 138"/>
            </p:nvPicPr>
            <p:blipFill>
              <a:blip r:embed="rId274"/>
            </p:blipFill>
            <p:spPr>
              <a:xfrm>
                <a:off x="5742305" y="4037330"/>
                <a:ext cx="85725" cy="210185"/>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0" name="墨迹 139"/>
              <p14:cNvContentPartPr/>
              <p14:nvPr/>
            </p14:nvContentPartPr>
            <p14:xfrm>
              <a:off x="5810885" y="4037330"/>
              <a:ext cx="128905" cy="175895"/>
            </p14:xfrm>
          </p:contentPart>
        </mc:Choice>
        <mc:Fallback xmlns="">
          <p:pic>
            <p:nvPicPr>
              <p:cNvPr id="140" name="墨迹 139"/>
            </p:nvPicPr>
            <p:blipFill>
              <a:blip r:embed="rId276"/>
            </p:blipFill>
            <p:spPr>
              <a:xfrm>
                <a:off x="5810885" y="4037330"/>
                <a:ext cx="128905" cy="175895"/>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1" name="墨迹 140"/>
              <p14:cNvContentPartPr/>
              <p14:nvPr/>
            </p14:nvContentPartPr>
            <p14:xfrm>
              <a:off x="5832475" y="4144645"/>
              <a:ext cx="107315" cy="120015"/>
            </p14:xfrm>
          </p:contentPart>
        </mc:Choice>
        <mc:Fallback xmlns="">
          <p:pic>
            <p:nvPicPr>
              <p:cNvPr id="141" name="墨迹 140"/>
            </p:nvPicPr>
            <p:blipFill>
              <a:blip r:embed="rId278"/>
            </p:blipFill>
            <p:spPr>
              <a:xfrm>
                <a:off x="5832475" y="4144645"/>
                <a:ext cx="107315" cy="120015"/>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2" name="墨迹 141"/>
              <p14:cNvContentPartPr/>
              <p14:nvPr/>
            </p14:nvContentPartPr>
            <p14:xfrm>
              <a:off x="5982970" y="4093210"/>
              <a:ext cx="25400" cy="90170"/>
            </p14:xfrm>
          </p:contentPart>
        </mc:Choice>
        <mc:Fallback xmlns="">
          <p:pic>
            <p:nvPicPr>
              <p:cNvPr id="142" name="墨迹 141"/>
            </p:nvPicPr>
            <p:blipFill>
              <a:blip r:embed="rId280"/>
            </p:blipFill>
            <p:spPr>
              <a:xfrm>
                <a:off x="5982970" y="4093210"/>
                <a:ext cx="25400" cy="90170"/>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3" name="墨迹 142"/>
              <p14:cNvContentPartPr/>
              <p14:nvPr/>
            </p14:nvContentPartPr>
            <p14:xfrm>
              <a:off x="6008370" y="4050030"/>
              <a:ext cx="154305" cy="184785"/>
            </p14:xfrm>
          </p:contentPart>
        </mc:Choice>
        <mc:Fallback xmlns="">
          <p:pic>
            <p:nvPicPr>
              <p:cNvPr id="143" name="墨迹 142"/>
            </p:nvPicPr>
            <p:blipFill>
              <a:blip r:embed="rId282"/>
            </p:blipFill>
            <p:spPr>
              <a:xfrm>
                <a:off x="6008370" y="4050030"/>
                <a:ext cx="154305" cy="184785"/>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4" name="墨迹 143"/>
              <p14:cNvContentPartPr/>
              <p14:nvPr/>
            </p14:nvContentPartPr>
            <p14:xfrm>
              <a:off x="6171565" y="4032885"/>
              <a:ext cx="214630" cy="244475"/>
            </p14:xfrm>
          </p:contentPart>
        </mc:Choice>
        <mc:Fallback xmlns="">
          <p:pic>
            <p:nvPicPr>
              <p:cNvPr id="144" name="墨迹 143"/>
            </p:nvPicPr>
            <p:blipFill>
              <a:blip r:embed="rId284"/>
            </p:blipFill>
            <p:spPr>
              <a:xfrm>
                <a:off x="6171565" y="4032885"/>
                <a:ext cx="214630" cy="244475"/>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5" name="墨迹 144"/>
              <p14:cNvContentPartPr/>
              <p14:nvPr/>
            </p14:nvContentPartPr>
            <p14:xfrm>
              <a:off x="6291580" y="4144645"/>
              <a:ext cx="64135" cy="120015"/>
            </p14:xfrm>
          </p:contentPart>
        </mc:Choice>
        <mc:Fallback xmlns="">
          <p:pic>
            <p:nvPicPr>
              <p:cNvPr id="145" name="墨迹 144"/>
            </p:nvPicPr>
            <p:blipFill>
              <a:blip r:embed="rId286"/>
            </p:blipFill>
            <p:spPr>
              <a:xfrm>
                <a:off x="6291580" y="4144645"/>
                <a:ext cx="64135" cy="120015"/>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46" name="墨迹 145"/>
              <p14:cNvContentPartPr/>
              <p14:nvPr/>
            </p14:nvContentPartPr>
            <p14:xfrm>
              <a:off x="3293745" y="5370195"/>
              <a:ext cx="137160" cy="133350"/>
            </p14:xfrm>
          </p:contentPart>
        </mc:Choice>
        <mc:Fallback xmlns="">
          <p:pic>
            <p:nvPicPr>
              <p:cNvPr id="146" name="墨迹 145"/>
            </p:nvPicPr>
            <p:blipFill>
              <a:blip r:embed="rId288"/>
            </p:blipFill>
            <p:spPr>
              <a:xfrm>
                <a:off x="3293745" y="5370195"/>
                <a:ext cx="137160" cy="133350"/>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47" name="墨迹 146"/>
              <p14:cNvContentPartPr/>
              <p14:nvPr/>
            </p14:nvContentPartPr>
            <p14:xfrm>
              <a:off x="3328035" y="5469255"/>
              <a:ext cx="21590" cy="76835"/>
            </p14:xfrm>
          </p:contentPart>
        </mc:Choice>
        <mc:Fallback xmlns="">
          <p:pic>
            <p:nvPicPr>
              <p:cNvPr id="147" name="墨迹 146"/>
            </p:nvPicPr>
            <p:blipFill>
              <a:blip r:embed="rId290"/>
            </p:blipFill>
            <p:spPr>
              <a:xfrm>
                <a:off x="3328035" y="5469255"/>
                <a:ext cx="21590" cy="76835"/>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48" name="墨迹 147"/>
              <p14:cNvContentPartPr/>
              <p14:nvPr/>
            </p14:nvContentPartPr>
            <p14:xfrm>
              <a:off x="3366770" y="5447665"/>
              <a:ext cx="38100" cy="227330"/>
            </p14:xfrm>
          </p:contentPart>
        </mc:Choice>
        <mc:Fallback xmlns="">
          <p:pic>
            <p:nvPicPr>
              <p:cNvPr id="148" name="墨迹 147"/>
            </p:nvPicPr>
            <p:blipFill>
              <a:blip r:embed="rId292"/>
            </p:blipFill>
            <p:spPr>
              <a:xfrm>
                <a:off x="3366770" y="5447665"/>
                <a:ext cx="38100" cy="22733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49" name="墨迹 148"/>
              <p14:cNvContentPartPr/>
              <p14:nvPr/>
            </p14:nvContentPartPr>
            <p14:xfrm>
              <a:off x="3473450" y="5366385"/>
              <a:ext cx="99060" cy="231140"/>
            </p14:xfrm>
          </p:contentPart>
        </mc:Choice>
        <mc:Fallback xmlns="">
          <p:pic>
            <p:nvPicPr>
              <p:cNvPr id="149" name="墨迹 148"/>
            </p:nvPicPr>
            <p:blipFill>
              <a:blip r:embed="rId294"/>
            </p:blipFill>
            <p:spPr>
              <a:xfrm>
                <a:off x="3473450" y="5366385"/>
                <a:ext cx="99060" cy="23114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0" name="墨迹 149"/>
              <p14:cNvContentPartPr/>
              <p14:nvPr/>
            </p14:nvContentPartPr>
            <p14:xfrm>
              <a:off x="3503930" y="5546090"/>
              <a:ext cx="132715" cy="51435"/>
            </p14:xfrm>
          </p:contentPart>
        </mc:Choice>
        <mc:Fallback xmlns="">
          <p:pic>
            <p:nvPicPr>
              <p:cNvPr id="150" name="墨迹 149"/>
            </p:nvPicPr>
            <p:blipFill>
              <a:blip r:embed="rId296"/>
            </p:blipFill>
            <p:spPr>
              <a:xfrm>
                <a:off x="3503930" y="5546090"/>
                <a:ext cx="132715" cy="51435"/>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1" name="墨迹 150"/>
              <p14:cNvContentPartPr/>
              <p14:nvPr/>
            </p14:nvContentPartPr>
            <p14:xfrm>
              <a:off x="3594100" y="5366385"/>
              <a:ext cx="38100" cy="29845"/>
            </p14:xfrm>
          </p:contentPart>
        </mc:Choice>
        <mc:Fallback xmlns="">
          <p:pic>
            <p:nvPicPr>
              <p:cNvPr id="151" name="墨迹 150"/>
            </p:nvPicPr>
            <p:blipFill>
              <a:blip r:embed="rId298"/>
            </p:blipFill>
            <p:spPr>
              <a:xfrm>
                <a:off x="3594100" y="5366385"/>
                <a:ext cx="38100" cy="29845"/>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2" name="墨迹 151"/>
              <p14:cNvContentPartPr/>
              <p14:nvPr/>
            </p14:nvContentPartPr>
            <p14:xfrm>
              <a:off x="3649345" y="5349240"/>
              <a:ext cx="107315" cy="226695"/>
            </p14:xfrm>
          </p:contentPart>
        </mc:Choice>
        <mc:Fallback xmlns="">
          <p:pic>
            <p:nvPicPr>
              <p:cNvPr id="152" name="墨迹 151"/>
            </p:nvPicPr>
            <p:blipFill>
              <a:blip r:embed="rId300"/>
            </p:blipFill>
            <p:spPr>
              <a:xfrm>
                <a:off x="3649345" y="5349240"/>
                <a:ext cx="107315" cy="226695"/>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3" name="墨迹 152"/>
              <p14:cNvContentPartPr/>
              <p14:nvPr/>
            </p14:nvContentPartPr>
            <p14:xfrm>
              <a:off x="3782695" y="5391785"/>
              <a:ext cx="90170" cy="107315"/>
            </p14:xfrm>
          </p:contentPart>
        </mc:Choice>
        <mc:Fallback xmlns="">
          <p:pic>
            <p:nvPicPr>
              <p:cNvPr id="153" name="墨迹 152"/>
            </p:nvPicPr>
            <p:blipFill>
              <a:blip r:embed="rId302"/>
            </p:blipFill>
            <p:spPr>
              <a:xfrm>
                <a:off x="3782695" y="5391785"/>
                <a:ext cx="90170" cy="107315"/>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4" name="墨迹 153"/>
              <p14:cNvContentPartPr/>
              <p14:nvPr/>
            </p14:nvContentPartPr>
            <p14:xfrm>
              <a:off x="3898265" y="5361940"/>
              <a:ext cx="154305" cy="231140"/>
            </p14:xfrm>
          </p:contentPart>
        </mc:Choice>
        <mc:Fallback xmlns="">
          <p:pic>
            <p:nvPicPr>
              <p:cNvPr id="154" name="墨迹 153"/>
            </p:nvPicPr>
            <p:blipFill>
              <a:blip r:embed="rId304"/>
            </p:blipFill>
            <p:spPr>
              <a:xfrm>
                <a:off x="3898265" y="5361940"/>
                <a:ext cx="154305" cy="231140"/>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55" name="墨迹 154"/>
              <p14:cNvContentPartPr/>
              <p14:nvPr/>
            </p14:nvContentPartPr>
            <p14:xfrm>
              <a:off x="4057015" y="5400675"/>
              <a:ext cx="29845" cy="248285"/>
            </p14:xfrm>
          </p:contentPart>
        </mc:Choice>
        <mc:Fallback xmlns="">
          <p:pic>
            <p:nvPicPr>
              <p:cNvPr id="155" name="墨迹 154"/>
            </p:nvPicPr>
            <p:blipFill>
              <a:blip r:embed="rId306"/>
            </p:blipFill>
            <p:spPr>
              <a:xfrm>
                <a:off x="4057015" y="5400675"/>
                <a:ext cx="29845" cy="248285"/>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56" name="墨迹 155"/>
              <p14:cNvContentPartPr/>
              <p14:nvPr/>
            </p14:nvContentPartPr>
            <p14:xfrm>
              <a:off x="4194175" y="5379085"/>
              <a:ext cx="102870" cy="124460"/>
            </p14:xfrm>
          </p:contentPart>
        </mc:Choice>
        <mc:Fallback xmlns="">
          <p:pic>
            <p:nvPicPr>
              <p:cNvPr id="156" name="墨迹 155"/>
            </p:nvPicPr>
            <p:blipFill>
              <a:blip r:embed="rId308"/>
            </p:blipFill>
            <p:spPr>
              <a:xfrm>
                <a:off x="4194175" y="5379085"/>
                <a:ext cx="102870" cy="124460"/>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57" name="墨迹 156"/>
              <p14:cNvContentPartPr/>
              <p14:nvPr/>
            </p14:nvContentPartPr>
            <p14:xfrm>
              <a:off x="4237355" y="5349240"/>
              <a:ext cx="17145" cy="140970"/>
            </p14:xfrm>
          </p:contentPart>
        </mc:Choice>
        <mc:Fallback xmlns="">
          <p:pic>
            <p:nvPicPr>
              <p:cNvPr id="157" name="墨迹 156"/>
            </p:nvPicPr>
            <p:blipFill>
              <a:blip r:embed="rId310"/>
            </p:blipFill>
            <p:spPr>
              <a:xfrm>
                <a:off x="4237355" y="5349240"/>
                <a:ext cx="17145" cy="140970"/>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58" name="墨迹 157"/>
              <p14:cNvContentPartPr/>
              <p14:nvPr/>
            </p14:nvContentPartPr>
            <p14:xfrm>
              <a:off x="4224020" y="5486400"/>
              <a:ext cx="77470" cy="115570"/>
            </p14:xfrm>
          </p:contentPart>
        </mc:Choice>
        <mc:Fallback xmlns="">
          <p:pic>
            <p:nvPicPr>
              <p:cNvPr id="158" name="墨迹 157"/>
            </p:nvPicPr>
            <p:blipFill>
              <a:blip r:embed="rId312"/>
            </p:blipFill>
            <p:spPr>
              <a:xfrm>
                <a:off x="4224020" y="5486400"/>
                <a:ext cx="77470" cy="115570"/>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59" name="墨迹 158"/>
              <p14:cNvContentPartPr/>
              <p14:nvPr/>
            </p14:nvContentPartPr>
            <p14:xfrm>
              <a:off x="4142740" y="5413375"/>
              <a:ext cx="38735" cy="21590"/>
            </p14:xfrm>
          </p:contentPart>
        </mc:Choice>
        <mc:Fallback xmlns="">
          <p:pic>
            <p:nvPicPr>
              <p:cNvPr id="159" name="墨迹 158"/>
            </p:nvPicPr>
            <p:blipFill>
              <a:blip r:embed="rId314"/>
            </p:blipFill>
            <p:spPr>
              <a:xfrm>
                <a:off x="4142740" y="5413375"/>
                <a:ext cx="38735" cy="21590"/>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0" name="墨迹 159"/>
              <p14:cNvContentPartPr/>
              <p14:nvPr/>
            </p14:nvContentPartPr>
            <p14:xfrm>
              <a:off x="4104005" y="5481955"/>
              <a:ext cx="244475" cy="137160"/>
            </p14:xfrm>
          </p:contentPart>
        </mc:Choice>
        <mc:Fallback xmlns="">
          <p:pic>
            <p:nvPicPr>
              <p:cNvPr id="160" name="墨迹 159"/>
            </p:nvPicPr>
            <p:blipFill>
              <a:blip r:embed="rId316"/>
            </p:blipFill>
            <p:spPr>
              <a:xfrm>
                <a:off x="4104005" y="5481955"/>
                <a:ext cx="244475" cy="137160"/>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1" name="墨迹 160"/>
              <p14:cNvContentPartPr/>
              <p14:nvPr/>
            </p14:nvContentPartPr>
            <p14:xfrm>
              <a:off x="4399915" y="5323205"/>
              <a:ext cx="141605" cy="115570"/>
            </p14:xfrm>
          </p:contentPart>
        </mc:Choice>
        <mc:Fallback xmlns="">
          <p:pic>
            <p:nvPicPr>
              <p:cNvPr id="161" name="墨迹 160"/>
            </p:nvPicPr>
            <p:blipFill>
              <a:blip r:embed="rId318"/>
            </p:blipFill>
            <p:spPr>
              <a:xfrm>
                <a:off x="4399915" y="5323205"/>
                <a:ext cx="141605" cy="115570"/>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2" name="墨迹 161"/>
              <p14:cNvContentPartPr/>
              <p14:nvPr/>
            </p14:nvContentPartPr>
            <p14:xfrm>
              <a:off x="4413250" y="5447665"/>
              <a:ext cx="34290" cy="111125"/>
            </p14:xfrm>
          </p:contentPart>
        </mc:Choice>
        <mc:Fallback xmlns="">
          <p:pic>
            <p:nvPicPr>
              <p:cNvPr id="162" name="墨迹 161"/>
            </p:nvPicPr>
            <p:blipFill>
              <a:blip r:embed="rId320"/>
            </p:blipFill>
            <p:spPr>
              <a:xfrm>
                <a:off x="4413250" y="5447665"/>
                <a:ext cx="34290" cy="111125"/>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63" name="墨迹 162"/>
              <p14:cNvContentPartPr/>
              <p14:nvPr/>
            </p14:nvContentPartPr>
            <p14:xfrm>
              <a:off x="4438650" y="5469255"/>
              <a:ext cx="51435" cy="205740"/>
            </p14:xfrm>
          </p:contentPart>
        </mc:Choice>
        <mc:Fallback xmlns="">
          <p:pic>
            <p:nvPicPr>
              <p:cNvPr id="163" name="墨迹 162"/>
            </p:nvPicPr>
            <p:blipFill>
              <a:blip r:embed="rId322"/>
            </p:blipFill>
            <p:spPr>
              <a:xfrm>
                <a:off x="4438650" y="5469255"/>
                <a:ext cx="51435" cy="205740"/>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64" name="墨迹 163"/>
              <p14:cNvContentPartPr/>
              <p14:nvPr/>
            </p14:nvContentPartPr>
            <p14:xfrm>
              <a:off x="4430395" y="5469255"/>
              <a:ext cx="167005" cy="137160"/>
            </p14:xfrm>
          </p:contentPart>
        </mc:Choice>
        <mc:Fallback xmlns="">
          <p:pic>
            <p:nvPicPr>
              <p:cNvPr id="164" name="墨迹 163"/>
            </p:nvPicPr>
            <p:blipFill>
              <a:blip r:embed="rId324"/>
            </p:blipFill>
            <p:spPr>
              <a:xfrm>
                <a:off x="4430395" y="5469255"/>
                <a:ext cx="167005" cy="137160"/>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65" name="墨迹 164"/>
              <p14:cNvContentPartPr/>
              <p14:nvPr/>
            </p14:nvContentPartPr>
            <p14:xfrm>
              <a:off x="4610100" y="5306060"/>
              <a:ext cx="107315" cy="308610"/>
            </p14:xfrm>
          </p:contentPart>
        </mc:Choice>
        <mc:Fallback xmlns="">
          <p:pic>
            <p:nvPicPr>
              <p:cNvPr id="165" name="墨迹 164"/>
            </p:nvPicPr>
            <p:blipFill>
              <a:blip r:embed="rId326"/>
            </p:blipFill>
            <p:spPr>
              <a:xfrm>
                <a:off x="4610100" y="5306060"/>
                <a:ext cx="107315" cy="308610"/>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66" name="墨迹 165"/>
              <p14:cNvContentPartPr/>
              <p14:nvPr/>
            </p14:nvContentPartPr>
            <p14:xfrm>
              <a:off x="4692015" y="5438775"/>
              <a:ext cx="132715" cy="167640"/>
            </p14:xfrm>
          </p:contentPart>
        </mc:Choice>
        <mc:Fallback xmlns="">
          <p:pic>
            <p:nvPicPr>
              <p:cNvPr id="166" name="墨迹 165"/>
            </p:nvPicPr>
            <p:blipFill>
              <a:blip r:embed="rId328"/>
            </p:blipFill>
            <p:spPr>
              <a:xfrm>
                <a:off x="4692015" y="5438775"/>
                <a:ext cx="132715" cy="167640"/>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67" name="墨迹 166"/>
              <p14:cNvContentPartPr/>
              <p14:nvPr/>
            </p14:nvContentPartPr>
            <p14:xfrm>
              <a:off x="4760595" y="5558790"/>
              <a:ext cx="8255" cy="26035"/>
            </p14:xfrm>
          </p:contentPart>
        </mc:Choice>
        <mc:Fallback xmlns="">
          <p:pic>
            <p:nvPicPr>
              <p:cNvPr id="167" name="墨迹 166"/>
            </p:nvPicPr>
            <p:blipFill>
              <a:blip r:embed="rId330"/>
            </p:blipFill>
            <p:spPr>
              <a:xfrm>
                <a:off x="4760595" y="5558790"/>
                <a:ext cx="8255" cy="26035"/>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68" name="墨迹 167"/>
              <p14:cNvContentPartPr/>
              <p14:nvPr/>
            </p14:nvContentPartPr>
            <p14:xfrm>
              <a:off x="4829175" y="5349240"/>
              <a:ext cx="107315" cy="299720"/>
            </p14:xfrm>
          </p:contentPart>
        </mc:Choice>
        <mc:Fallback xmlns="">
          <p:pic>
            <p:nvPicPr>
              <p:cNvPr id="168" name="墨迹 167"/>
            </p:nvPicPr>
            <p:blipFill>
              <a:blip r:embed="rId332"/>
            </p:blipFill>
            <p:spPr>
              <a:xfrm>
                <a:off x="4829175" y="5349240"/>
                <a:ext cx="107315" cy="299720"/>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69" name="墨迹 168"/>
              <p14:cNvContentPartPr/>
              <p14:nvPr/>
            </p14:nvContentPartPr>
            <p14:xfrm>
              <a:off x="4880610" y="5477510"/>
              <a:ext cx="68580" cy="17145"/>
            </p14:xfrm>
          </p:contentPart>
        </mc:Choice>
        <mc:Fallback xmlns="">
          <p:pic>
            <p:nvPicPr>
              <p:cNvPr id="169" name="墨迹 168"/>
            </p:nvPicPr>
            <p:blipFill>
              <a:blip r:embed="rId334"/>
            </p:blipFill>
            <p:spPr>
              <a:xfrm>
                <a:off x="4880610" y="5477510"/>
                <a:ext cx="68580" cy="17145"/>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170" name="墨迹 169"/>
              <p14:cNvContentPartPr/>
              <p14:nvPr/>
            </p14:nvContentPartPr>
            <p14:xfrm>
              <a:off x="4902200" y="5494655"/>
              <a:ext cx="102870" cy="115570"/>
            </p14:xfrm>
          </p:contentPart>
        </mc:Choice>
        <mc:Fallback xmlns="">
          <p:pic>
            <p:nvPicPr>
              <p:cNvPr id="170" name="墨迹 169"/>
            </p:nvPicPr>
            <p:blipFill>
              <a:blip r:embed="rId336"/>
            </p:blipFill>
            <p:spPr>
              <a:xfrm>
                <a:off x="4902200" y="5494655"/>
                <a:ext cx="102870" cy="115570"/>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71" name="墨迹 170"/>
              <p14:cNvContentPartPr/>
              <p14:nvPr/>
            </p14:nvContentPartPr>
            <p14:xfrm>
              <a:off x="5056505" y="5417820"/>
              <a:ext cx="38735" cy="171450"/>
            </p14:xfrm>
          </p:contentPart>
        </mc:Choice>
        <mc:Fallback xmlns="">
          <p:pic>
            <p:nvPicPr>
              <p:cNvPr id="171" name="墨迹 170"/>
            </p:nvPicPr>
            <p:blipFill>
              <a:blip r:embed="rId338"/>
            </p:blipFill>
            <p:spPr>
              <a:xfrm>
                <a:off x="5056505" y="5417820"/>
                <a:ext cx="38735" cy="171450"/>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72" name="墨迹 171"/>
              <p14:cNvContentPartPr/>
              <p14:nvPr/>
            </p14:nvContentPartPr>
            <p14:xfrm>
              <a:off x="5081905" y="5460365"/>
              <a:ext cx="60325" cy="141605"/>
            </p14:xfrm>
          </p:contentPart>
        </mc:Choice>
        <mc:Fallback xmlns="">
          <p:pic>
            <p:nvPicPr>
              <p:cNvPr id="172" name="墨迹 171"/>
            </p:nvPicPr>
            <p:blipFill>
              <a:blip r:embed="rId340"/>
            </p:blipFill>
            <p:spPr>
              <a:xfrm>
                <a:off x="5081905" y="5460365"/>
                <a:ext cx="60325" cy="141605"/>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173" name="墨迹 172"/>
              <p14:cNvContentPartPr/>
              <p14:nvPr/>
            </p14:nvContentPartPr>
            <p14:xfrm>
              <a:off x="5172075" y="5383530"/>
              <a:ext cx="81280" cy="175260"/>
            </p14:xfrm>
          </p:contentPart>
        </mc:Choice>
        <mc:Fallback xmlns="">
          <p:pic>
            <p:nvPicPr>
              <p:cNvPr id="173" name="墨迹 172"/>
            </p:nvPicPr>
            <p:blipFill>
              <a:blip r:embed="rId342"/>
            </p:blipFill>
            <p:spPr>
              <a:xfrm>
                <a:off x="5172075" y="5383530"/>
                <a:ext cx="81280" cy="175260"/>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174" name="墨迹 173"/>
              <p14:cNvContentPartPr/>
              <p14:nvPr/>
            </p14:nvContentPartPr>
            <p14:xfrm>
              <a:off x="5296535" y="5357495"/>
              <a:ext cx="222885" cy="231775"/>
            </p14:xfrm>
          </p:contentPart>
        </mc:Choice>
        <mc:Fallback xmlns="">
          <p:pic>
            <p:nvPicPr>
              <p:cNvPr id="174" name="墨迹 173"/>
            </p:nvPicPr>
            <p:blipFill>
              <a:blip r:embed="rId344"/>
            </p:blipFill>
            <p:spPr>
              <a:xfrm>
                <a:off x="5296535" y="5357495"/>
                <a:ext cx="222885" cy="231775"/>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175" name="墨迹 174"/>
              <p14:cNvContentPartPr/>
              <p14:nvPr/>
            </p14:nvContentPartPr>
            <p14:xfrm>
              <a:off x="5528310" y="5396230"/>
              <a:ext cx="175895" cy="188595"/>
            </p14:xfrm>
          </p:contentPart>
        </mc:Choice>
        <mc:Fallback xmlns="">
          <p:pic>
            <p:nvPicPr>
              <p:cNvPr id="175" name="墨迹 174"/>
            </p:nvPicPr>
            <p:blipFill>
              <a:blip r:embed="rId346"/>
            </p:blipFill>
            <p:spPr>
              <a:xfrm>
                <a:off x="5528310" y="5396230"/>
                <a:ext cx="175895" cy="188595"/>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176" name="墨迹 175"/>
              <p14:cNvContentPartPr/>
              <p14:nvPr/>
            </p14:nvContentPartPr>
            <p14:xfrm>
              <a:off x="5656580" y="5379085"/>
              <a:ext cx="30480" cy="330200"/>
            </p14:xfrm>
          </p:contentPart>
        </mc:Choice>
        <mc:Fallback xmlns="">
          <p:pic>
            <p:nvPicPr>
              <p:cNvPr id="176" name="墨迹 175"/>
            </p:nvPicPr>
            <p:blipFill>
              <a:blip r:embed="rId348"/>
            </p:blipFill>
            <p:spPr>
              <a:xfrm>
                <a:off x="5656580" y="5379085"/>
                <a:ext cx="30480" cy="330200"/>
              </a:xfrm>
              <a:prstGeom prst="rect"/>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idx="4294967295"/>
          </p:nvPr>
        </p:nvSpPr>
        <p:spPr>
          <a:xfrm>
            <a:off x="467544" y="0"/>
            <a:ext cx="8229600" cy="1143000"/>
          </a:xfrm>
        </p:spPr>
        <p:txBody>
          <a:bodyPr/>
          <a:lstStyle/>
          <a:p>
            <a:r>
              <a:rPr lang="zh-CN" altLang="en-US" dirty="0">
                <a:ea typeface="宋体" panose="02010600030101010101" pitchFamily="2" charset="-122"/>
              </a:rPr>
              <a:t>每个层次的选择</a:t>
            </a:r>
            <a:endParaRPr lang="en-US" altLang="zh-CN" dirty="0">
              <a:ea typeface="宋体" panose="02010600030101010101" pitchFamily="2" charset="-122"/>
            </a:endParaRPr>
          </a:p>
        </p:txBody>
      </p:sp>
      <p:grpSp>
        <p:nvGrpSpPr>
          <p:cNvPr id="2" name="Group 49"/>
          <p:cNvGrpSpPr/>
          <p:nvPr/>
        </p:nvGrpSpPr>
        <p:grpSpPr bwMode="auto">
          <a:xfrm>
            <a:off x="654050" y="1125538"/>
            <a:ext cx="6845300" cy="5330825"/>
            <a:chOff x="839" y="624"/>
            <a:chExt cx="4312" cy="3358"/>
          </a:xfrm>
        </p:grpSpPr>
        <p:sp>
          <p:nvSpPr>
            <p:cNvPr id="121862" name="Text Box 3"/>
            <p:cNvSpPr txBox="1">
              <a:spLocks noChangeArrowheads="1"/>
            </p:cNvSpPr>
            <p:nvPr/>
          </p:nvSpPr>
          <p:spPr bwMode="auto">
            <a:xfrm>
              <a:off x="1525" y="624"/>
              <a:ext cx="2697" cy="288"/>
            </a:xfrm>
            <a:prstGeom prst="rect">
              <a:avLst/>
            </a:prstGeom>
            <a:noFill/>
            <a:ln w="9525">
              <a:noFill/>
              <a:miter lim="800000"/>
            </a:ln>
          </p:spPr>
          <p:txBody>
            <a:bodyPr wrap="none">
              <a:spAutoFit/>
            </a:bodyPr>
            <a:lstStyle/>
            <a:p>
              <a:pPr algn="ctr" eaLnBrk="0" hangingPunct="0"/>
              <a:r>
                <a:rPr lang="en-US" altLang="zh-CN" sz="2400" b="1" baseline="0"/>
                <a:t>Solve a system of equations</a:t>
              </a:r>
              <a:endParaRPr lang="en-US" altLang="zh-CN" sz="2400" b="1" baseline="0"/>
            </a:p>
          </p:txBody>
        </p:sp>
        <p:grpSp>
          <p:nvGrpSpPr>
            <p:cNvPr id="3" name="Group 28"/>
            <p:cNvGrpSpPr/>
            <p:nvPr/>
          </p:nvGrpSpPr>
          <p:grpSpPr bwMode="auto">
            <a:xfrm>
              <a:off x="839" y="1150"/>
              <a:ext cx="4312" cy="405"/>
              <a:chOff x="839" y="1115"/>
              <a:chExt cx="4312" cy="405"/>
            </a:xfrm>
          </p:grpSpPr>
          <p:sp>
            <p:nvSpPr>
              <p:cNvPr id="121864" name="Text Box 4"/>
              <p:cNvSpPr txBox="1">
                <a:spLocks noChangeArrowheads="1"/>
              </p:cNvSpPr>
              <p:nvPr/>
            </p:nvSpPr>
            <p:spPr bwMode="auto">
              <a:xfrm>
                <a:off x="2258" y="1116"/>
                <a:ext cx="876" cy="404"/>
              </a:xfrm>
              <a:prstGeom prst="rect">
                <a:avLst/>
              </a:prstGeom>
              <a:noFill/>
              <a:ln w="9525">
                <a:noFill/>
                <a:miter lim="800000"/>
              </a:ln>
            </p:spPr>
            <p:txBody>
              <a:bodyPr wrap="none">
                <a:spAutoFit/>
              </a:bodyPr>
              <a:lstStyle/>
              <a:p>
                <a:pPr algn="ctr" eaLnBrk="0" hangingPunct="0"/>
                <a:r>
                  <a:rPr lang="en-US" altLang="zh-CN" b="1" baseline="0" dirty="0"/>
                  <a:t>Gaussian </a:t>
                </a:r>
                <a:endParaRPr lang="en-US" altLang="zh-CN" b="1" baseline="0" dirty="0"/>
              </a:p>
              <a:p>
                <a:pPr algn="ctr" eaLnBrk="0" hangingPunct="0"/>
                <a:r>
                  <a:rPr lang="en-US" altLang="zh-CN" b="1" baseline="0" dirty="0"/>
                  <a:t>elimination</a:t>
                </a:r>
                <a:endParaRPr lang="en-US" altLang="zh-CN" b="1" baseline="0" dirty="0"/>
              </a:p>
            </p:txBody>
          </p:sp>
          <p:sp>
            <p:nvSpPr>
              <p:cNvPr id="121865" name="Text Box 5"/>
              <p:cNvSpPr txBox="1">
                <a:spLocks noChangeArrowheads="1"/>
              </p:cNvSpPr>
              <p:nvPr/>
            </p:nvSpPr>
            <p:spPr bwMode="auto">
              <a:xfrm>
                <a:off x="3436" y="1115"/>
                <a:ext cx="684" cy="404"/>
              </a:xfrm>
              <a:prstGeom prst="rect">
                <a:avLst/>
              </a:prstGeom>
              <a:noFill/>
              <a:ln w="9525">
                <a:noFill/>
                <a:miter lim="800000"/>
              </a:ln>
            </p:spPr>
            <p:txBody>
              <a:bodyPr wrap="none">
                <a:spAutoFit/>
              </a:bodyPr>
              <a:lstStyle/>
              <a:p>
                <a:pPr algn="ctr" eaLnBrk="0" hangingPunct="0"/>
                <a:r>
                  <a:rPr lang="en-US" altLang="zh-CN" b="1" baseline="0" dirty="0"/>
                  <a:t>Jacobi</a:t>
                </a:r>
                <a:endParaRPr lang="en-US" altLang="zh-CN" b="1" baseline="0" dirty="0"/>
              </a:p>
              <a:p>
                <a:pPr algn="ctr" eaLnBrk="0" hangingPunct="0"/>
                <a:r>
                  <a:rPr lang="en-US" altLang="zh-CN" b="1" baseline="0" dirty="0"/>
                  <a:t>iteration</a:t>
                </a:r>
                <a:endParaRPr lang="en-US" altLang="zh-CN" b="1" baseline="0" dirty="0"/>
              </a:p>
            </p:txBody>
          </p:sp>
          <p:sp>
            <p:nvSpPr>
              <p:cNvPr id="121866" name="Text Box 6"/>
              <p:cNvSpPr txBox="1">
                <a:spLocks noChangeArrowheads="1"/>
              </p:cNvSpPr>
              <p:nvPr/>
            </p:nvSpPr>
            <p:spPr bwMode="auto">
              <a:xfrm>
                <a:off x="839" y="1202"/>
                <a:ext cx="1156" cy="231"/>
              </a:xfrm>
              <a:prstGeom prst="rect">
                <a:avLst/>
              </a:prstGeom>
              <a:noFill/>
              <a:ln w="9525">
                <a:noFill/>
                <a:miter lim="800000"/>
              </a:ln>
            </p:spPr>
            <p:txBody>
              <a:bodyPr wrap="none">
                <a:spAutoFit/>
              </a:bodyPr>
              <a:lstStyle/>
              <a:p>
                <a:pPr algn="ctr" eaLnBrk="0" hangingPunct="0"/>
                <a:r>
                  <a:rPr lang="en-US" altLang="zh-CN" b="1" baseline="0" dirty="0"/>
                  <a:t>Red-black SOR</a:t>
                </a:r>
                <a:endParaRPr lang="en-US" altLang="zh-CN" b="1" baseline="0" dirty="0"/>
              </a:p>
            </p:txBody>
          </p:sp>
          <p:sp>
            <p:nvSpPr>
              <p:cNvPr id="121867" name="Text Box 7"/>
              <p:cNvSpPr txBox="1">
                <a:spLocks noChangeArrowheads="1"/>
              </p:cNvSpPr>
              <p:nvPr/>
            </p:nvSpPr>
            <p:spPr bwMode="auto">
              <a:xfrm>
                <a:off x="4427" y="1202"/>
                <a:ext cx="724" cy="231"/>
              </a:xfrm>
              <a:prstGeom prst="rect">
                <a:avLst/>
              </a:prstGeom>
              <a:noFill/>
              <a:ln w="9525">
                <a:noFill/>
                <a:miter lim="800000"/>
              </a:ln>
            </p:spPr>
            <p:txBody>
              <a:bodyPr wrap="none">
                <a:spAutoFit/>
              </a:bodyPr>
              <a:lstStyle/>
              <a:p>
                <a:pPr algn="ctr" eaLnBrk="0" hangingPunct="0"/>
                <a:r>
                  <a:rPr lang="en-US" altLang="zh-CN" b="1" baseline="0" dirty="0" err="1"/>
                  <a:t>Multigrid</a:t>
                </a:r>
                <a:endParaRPr lang="en-US" altLang="zh-CN" b="1" baseline="0" dirty="0"/>
              </a:p>
            </p:txBody>
          </p:sp>
        </p:grpSp>
        <p:grpSp>
          <p:nvGrpSpPr>
            <p:cNvPr id="4" name="Group 23"/>
            <p:cNvGrpSpPr/>
            <p:nvPr/>
          </p:nvGrpSpPr>
          <p:grpSpPr bwMode="auto">
            <a:xfrm>
              <a:off x="1379" y="1794"/>
              <a:ext cx="2777" cy="231"/>
              <a:chOff x="1235" y="1848"/>
              <a:chExt cx="2777" cy="231"/>
            </a:xfrm>
          </p:grpSpPr>
          <p:sp>
            <p:nvSpPr>
              <p:cNvPr id="121869" name="Text Box 8"/>
              <p:cNvSpPr txBox="1">
                <a:spLocks noChangeArrowheads="1"/>
              </p:cNvSpPr>
              <p:nvPr/>
            </p:nvSpPr>
            <p:spPr bwMode="auto">
              <a:xfrm>
                <a:off x="1235" y="1848"/>
                <a:ext cx="820" cy="231"/>
              </a:xfrm>
              <a:prstGeom prst="rect">
                <a:avLst/>
              </a:prstGeom>
              <a:noFill/>
              <a:ln w="9525">
                <a:noFill/>
                <a:miter lim="800000"/>
              </a:ln>
            </p:spPr>
            <p:txBody>
              <a:bodyPr wrap="none">
                <a:spAutoFit/>
              </a:bodyPr>
              <a:lstStyle/>
              <a:p>
                <a:pPr algn="ctr" eaLnBrk="0" hangingPunct="0"/>
                <a:r>
                  <a:rPr lang="en-US" altLang="zh-CN" b="1" baseline="0"/>
                  <a:t>FORTRAN</a:t>
                </a:r>
                <a:endParaRPr lang="en-US" altLang="zh-CN" b="1" baseline="0"/>
              </a:p>
            </p:txBody>
          </p:sp>
          <p:sp>
            <p:nvSpPr>
              <p:cNvPr id="121870" name="Text Box 9"/>
              <p:cNvSpPr txBox="1">
                <a:spLocks noChangeArrowheads="1"/>
              </p:cNvSpPr>
              <p:nvPr/>
            </p:nvSpPr>
            <p:spPr bwMode="auto">
              <a:xfrm>
                <a:off x="2330" y="1848"/>
                <a:ext cx="220" cy="231"/>
              </a:xfrm>
              <a:prstGeom prst="rect">
                <a:avLst/>
              </a:prstGeom>
              <a:noFill/>
              <a:ln w="9525">
                <a:noFill/>
                <a:miter lim="800000"/>
              </a:ln>
            </p:spPr>
            <p:txBody>
              <a:bodyPr wrap="none">
                <a:spAutoFit/>
              </a:bodyPr>
              <a:lstStyle/>
              <a:p>
                <a:pPr algn="ctr" eaLnBrk="0" hangingPunct="0"/>
                <a:r>
                  <a:rPr lang="en-US" altLang="zh-CN" b="1" baseline="0"/>
                  <a:t>C</a:t>
                </a:r>
                <a:endParaRPr lang="en-US" altLang="zh-CN" b="1" baseline="0"/>
              </a:p>
            </p:txBody>
          </p:sp>
          <p:sp>
            <p:nvSpPr>
              <p:cNvPr id="121871" name="Text Box 10"/>
              <p:cNvSpPr txBox="1">
                <a:spLocks noChangeArrowheads="1"/>
              </p:cNvSpPr>
              <p:nvPr/>
            </p:nvSpPr>
            <p:spPr bwMode="auto">
              <a:xfrm>
                <a:off x="2876" y="1848"/>
                <a:ext cx="388" cy="231"/>
              </a:xfrm>
              <a:prstGeom prst="rect">
                <a:avLst/>
              </a:prstGeom>
              <a:noFill/>
              <a:ln w="9525">
                <a:noFill/>
                <a:miter lim="800000"/>
              </a:ln>
            </p:spPr>
            <p:txBody>
              <a:bodyPr wrap="none">
                <a:spAutoFit/>
              </a:bodyPr>
              <a:lstStyle/>
              <a:p>
                <a:pPr algn="ctr" eaLnBrk="0" hangingPunct="0"/>
                <a:r>
                  <a:rPr lang="en-US" altLang="zh-CN" b="1" baseline="0"/>
                  <a:t>C++</a:t>
                </a:r>
                <a:endParaRPr lang="en-US" altLang="zh-CN" b="1" baseline="0"/>
              </a:p>
            </p:txBody>
          </p:sp>
          <p:sp>
            <p:nvSpPr>
              <p:cNvPr id="121872" name="Text Box 11"/>
              <p:cNvSpPr txBox="1">
                <a:spLocks noChangeArrowheads="1"/>
              </p:cNvSpPr>
              <p:nvPr/>
            </p:nvSpPr>
            <p:spPr bwMode="auto">
              <a:xfrm>
                <a:off x="3576" y="1848"/>
                <a:ext cx="436" cy="231"/>
              </a:xfrm>
              <a:prstGeom prst="rect">
                <a:avLst/>
              </a:prstGeom>
              <a:noFill/>
              <a:ln w="9525">
                <a:noFill/>
                <a:miter lim="800000"/>
              </a:ln>
            </p:spPr>
            <p:txBody>
              <a:bodyPr wrap="none">
                <a:spAutoFit/>
              </a:bodyPr>
              <a:lstStyle/>
              <a:p>
                <a:pPr algn="ctr" eaLnBrk="0" hangingPunct="0"/>
                <a:r>
                  <a:rPr lang="en-US" altLang="zh-CN" b="1" baseline="0"/>
                  <a:t>Java</a:t>
                </a:r>
                <a:endParaRPr lang="en-US" altLang="zh-CN" b="1" baseline="0"/>
              </a:p>
            </p:txBody>
          </p:sp>
        </p:grpSp>
        <p:grpSp>
          <p:nvGrpSpPr>
            <p:cNvPr id="5" name="Group 24"/>
            <p:cNvGrpSpPr/>
            <p:nvPr/>
          </p:nvGrpSpPr>
          <p:grpSpPr bwMode="auto">
            <a:xfrm>
              <a:off x="1087" y="2263"/>
              <a:ext cx="3422" cy="231"/>
              <a:chOff x="799" y="2472"/>
              <a:chExt cx="3422" cy="231"/>
            </a:xfrm>
          </p:grpSpPr>
          <p:sp>
            <p:nvSpPr>
              <p:cNvPr id="121874" name="Text Box 12"/>
              <p:cNvSpPr txBox="1">
                <a:spLocks noChangeArrowheads="1"/>
              </p:cNvSpPr>
              <p:nvPr/>
            </p:nvSpPr>
            <p:spPr bwMode="auto">
              <a:xfrm>
                <a:off x="2095" y="2472"/>
                <a:ext cx="692" cy="231"/>
              </a:xfrm>
              <a:prstGeom prst="rect">
                <a:avLst/>
              </a:prstGeom>
              <a:noFill/>
              <a:ln w="9525">
                <a:noFill/>
                <a:miter lim="800000"/>
              </a:ln>
            </p:spPr>
            <p:txBody>
              <a:bodyPr wrap="none">
                <a:spAutoFit/>
              </a:bodyPr>
              <a:lstStyle/>
              <a:p>
                <a:pPr algn="ctr" eaLnBrk="0" hangingPunct="0"/>
                <a:r>
                  <a:rPr lang="en-US" altLang="zh-CN" b="1" baseline="0"/>
                  <a:t>Intel x86</a:t>
                </a:r>
                <a:endParaRPr lang="en-US" altLang="zh-CN" b="1" baseline="0"/>
              </a:p>
            </p:txBody>
          </p:sp>
          <p:sp>
            <p:nvSpPr>
              <p:cNvPr id="121875" name="Text Box 13"/>
              <p:cNvSpPr txBox="1">
                <a:spLocks noChangeArrowheads="1"/>
              </p:cNvSpPr>
              <p:nvPr/>
            </p:nvSpPr>
            <p:spPr bwMode="auto">
              <a:xfrm>
                <a:off x="799" y="2472"/>
                <a:ext cx="932" cy="231"/>
              </a:xfrm>
              <a:prstGeom prst="rect">
                <a:avLst/>
              </a:prstGeom>
              <a:noFill/>
              <a:ln w="9525">
                <a:noFill/>
                <a:miter lim="800000"/>
              </a:ln>
            </p:spPr>
            <p:txBody>
              <a:bodyPr wrap="none">
                <a:spAutoFit/>
              </a:bodyPr>
              <a:lstStyle/>
              <a:p>
                <a:pPr algn="ctr" eaLnBrk="0" hangingPunct="0"/>
                <a:r>
                  <a:rPr lang="en-US" altLang="zh-CN" b="1" baseline="0"/>
                  <a:t>Sun SPARC</a:t>
                </a:r>
                <a:endParaRPr lang="en-US" altLang="zh-CN" b="1" baseline="0"/>
              </a:p>
            </p:txBody>
          </p:sp>
          <p:sp>
            <p:nvSpPr>
              <p:cNvPr id="121876" name="Text Box 14"/>
              <p:cNvSpPr txBox="1">
                <a:spLocks noChangeArrowheads="1"/>
              </p:cNvSpPr>
              <p:nvPr/>
            </p:nvSpPr>
            <p:spPr bwMode="auto">
              <a:xfrm>
                <a:off x="3169" y="2472"/>
                <a:ext cx="1052" cy="231"/>
              </a:xfrm>
              <a:prstGeom prst="rect">
                <a:avLst/>
              </a:prstGeom>
              <a:noFill/>
              <a:ln w="9525">
                <a:noFill/>
                <a:miter lim="800000"/>
              </a:ln>
            </p:spPr>
            <p:txBody>
              <a:bodyPr wrap="none">
                <a:spAutoFit/>
              </a:bodyPr>
              <a:lstStyle/>
              <a:p>
                <a:pPr algn="ctr" eaLnBrk="0" hangingPunct="0"/>
                <a:r>
                  <a:rPr lang="en-US" altLang="zh-CN" b="1" baseline="0"/>
                  <a:t>IBM PowerPC</a:t>
                </a:r>
                <a:endParaRPr lang="en-US" altLang="zh-CN" b="1" baseline="0"/>
              </a:p>
            </p:txBody>
          </p:sp>
        </p:grpSp>
        <p:grpSp>
          <p:nvGrpSpPr>
            <p:cNvPr id="6" name="Group 25"/>
            <p:cNvGrpSpPr/>
            <p:nvPr/>
          </p:nvGrpSpPr>
          <p:grpSpPr bwMode="auto">
            <a:xfrm>
              <a:off x="1463" y="2733"/>
              <a:ext cx="2932" cy="289"/>
              <a:chOff x="1175" y="2928"/>
              <a:chExt cx="2932" cy="289"/>
            </a:xfrm>
          </p:grpSpPr>
          <p:sp>
            <p:nvSpPr>
              <p:cNvPr id="121878" name="Text Box 15"/>
              <p:cNvSpPr txBox="1">
                <a:spLocks noChangeArrowheads="1"/>
              </p:cNvSpPr>
              <p:nvPr/>
            </p:nvSpPr>
            <p:spPr bwMode="auto">
              <a:xfrm>
                <a:off x="1175" y="2986"/>
                <a:ext cx="804" cy="231"/>
              </a:xfrm>
              <a:prstGeom prst="rect">
                <a:avLst/>
              </a:prstGeom>
              <a:noFill/>
              <a:ln w="9525">
                <a:noFill/>
                <a:miter lim="800000"/>
              </a:ln>
            </p:spPr>
            <p:txBody>
              <a:bodyPr wrap="none">
                <a:spAutoFit/>
              </a:bodyPr>
              <a:lstStyle/>
              <a:p>
                <a:pPr algn="ctr" eaLnBrk="0" hangingPunct="0"/>
                <a:r>
                  <a:rPr lang="en-US" altLang="zh-CN" b="1" baseline="0"/>
                  <a:t>Pentium 4</a:t>
                </a:r>
                <a:endParaRPr lang="en-US" altLang="zh-CN" b="1" baseline="0"/>
              </a:p>
            </p:txBody>
          </p:sp>
          <p:sp>
            <p:nvSpPr>
              <p:cNvPr id="121879" name="Text Box 16"/>
              <p:cNvSpPr txBox="1">
                <a:spLocks noChangeArrowheads="1"/>
              </p:cNvSpPr>
              <p:nvPr/>
            </p:nvSpPr>
            <p:spPr bwMode="auto">
              <a:xfrm>
                <a:off x="1999" y="2928"/>
                <a:ext cx="884" cy="231"/>
              </a:xfrm>
              <a:prstGeom prst="rect">
                <a:avLst/>
              </a:prstGeom>
              <a:noFill/>
              <a:ln w="9525">
                <a:noFill/>
                <a:miter lim="800000"/>
              </a:ln>
            </p:spPr>
            <p:txBody>
              <a:bodyPr wrap="none">
                <a:spAutoFit/>
              </a:bodyPr>
              <a:lstStyle/>
              <a:p>
                <a:pPr algn="ctr" eaLnBrk="0" hangingPunct="0"/>
                <a:r>
                  <a:rPr lang="en-US" altLang="zh-CN" b="1" baseline="0"/>
                  <a:t>Core 2 Duo</a:t>
                </a:r>
                <a:endParaRPr lang="en-US" altLang="zh-CN" b="1" baseline="0"/>
              </a:p>
            </p:txBody>
          </p:sp>
          <p:sp>
            <p:nvSpPr>
              <p:cNvPr id="121880" name="Text Box 17"/>
              <p:cNvSpPr txBox="1">
                <a:spLocks noChangeArrowheads="1"/>
              </p:cNvSpPr>
              <p:nvPr/>
            </p:nvSpPr>
            <p:spPr bwMode="auto">
              <a:xfrm>
                <a:off x="2951" y="2986"/>
                <a:ext cx="1156" cy="231"/>
              </a:xfrm>
              <a:prstGeom prst="rect">
                <a:avLst/>
              </a:prstGeom>
              <a:noFill/>
              <a:ln w="9525">
                <a:noFill/>
                <a:miter lim="800000"/>
              </a:ln>
            </p:spPr>
            <p:txBody>
              <a:bodyPr wrap="none">
                <a:spAutoFit/>
              </a:bodyPr>
              <a:lstStyle/>
              <a:p>
                <a:pPr algn="ctr" eaLnBrk="0" hangingPunct="0"/>
                <a:r>
                  <a:rPr lang="en-US" altLang="zh-CN" b="1" baseline="0"/>
                  <a:t>AMD Athlon X2</a:t>
                </a:r>
                <a:endParaRPr lang="en-US" altLang="zh-CN" b="1" baseline="0"/>
              </a:p>
            </p:txBody>
          </p:sp>
        </p:grpSp>
        <p:grpSp>
          <p:nvGrpSpPr>
            <p:cNvPr id="7" name="Group 26"/>
            <p:cNvGrpSpPr/>
            <p:nvPr/>
          </p:nvGrpSpPr>
          <p:grpSpPr bwMode="auto">
            <a:xfrm>
              <a:off x="1405" y="3202"/>
              <a:ext cx="3160" cy="231"/>
              <a:chOff x="1165" y="3288"/>
              <a:chExt cx="3160" cy="231"/>
            </a:xfrm>
          </p:grpSpPr>
          <p:sp>
            <p:nvSpPr>
              <p:cNvPr id="121882" name="Text Box 18"/>
              <p:cNvSpPr txBox="1">
                <a:spLocks noChangeArrowheads="1"/>
              </p:cNvSpPr>
              <p:nvPr/>
            </p:nvSpPr>
            <p:spPr bwMode="auto">
              <a:xfrm>
                <a:off x="1165" y="3288"/>
                <a:ext cx="1388" cy="231"/>
              </a:xfrm>
              <a:prstGeom prst="rect">
                <a:avLst/>
              </a:prstGeom>
              <a:noFill/>
              <a:ln w="9525">
                <a:noFill/>
                <a:miter lim="800000"/>
              </a:ln>
            </p:spPr>
            <p:txBody>
              <a:bodyPr wrap="none">
                <a:spAutoFit/>
              </a:bodyPr>
              <a:lstStyle/>
              <a:p>
                <a:pPr algn="ctr" eaLnBrk="0" hangingPunct="0"/>
                <a:r>
                  <a:rPr lang="en-US" altLang="zh-CN" b="1" baseline="0"/>
                  <a:t>Ripple-carry adder</a:t>
                </a:r>
                <a:endParaRPr lang="en-US" altLang="zh-CN" b="1" baseline="0"/>
              </a:p>
            </p:txBody>
          </p:sp>
          <p:sp>
            <p:nvSpPr>
              <p:cNvPr id="121883" name="Text Box 19"/>
              <p:cNvSpPr txBox="1">
                <a:spLocks noChangeArrowheads="1"/>
              </p:cNvSpPr>
              <p:nvPr/>
            </p:nvSpPr>
            <p:spPr bwMode="auto">
              <a:xfrm>
                <a:off x="2641" y="3288"/>
                <a:ext cx="1684" cy="231"/>
              </a:xfrm>
              <a:prstGeom prst="rect">
                <a:avLst/>
              </a:prstGeom>
              <a:noFill/>
              <a:ln w="9525">
                <a:noFill/>
                <a:miter lim="800000"/>
              </a:ln>
            </p:spPr>
            <p:txBody>
              <a:bodyPr wrap="none">
                <a:spAutoFit/>
              </a:bodyPr>
              <a:lstStyle/>
              <a:p>
                <a:pPr algn="ctr" eaLnBrk="0" hangingPunct="0"/>
                <a:r>
                  <a:rPr lang="en-US" altLang="zh-CN" b="1" baseline="0"/>
                  <a:t>Carry-lookahead adder</a:t>
                </a:r>
                <a:endParaRPr lang="en-US" altLang="zh-CN" b="1" baseline="0"/>
              </a:p>
            </p:txBody>
          </p:sp>
        </p:grpSp>
        <p:grpSp>
          <p:nvGrpSpPr>
            <p:cNvPr id="8" name="Group 27"/>
            <p:cNvGrpSpPr/>
            <p:nvPr/>
          </p:nvGrpSpPr>
          <p:grpSpPr bwMode="auto">
            <a:xfrm>
              <a:off x="1375" y="3696"/>
              <a:ext cx="3354" cy="286"/>
              <a:chOff x="1375" y="3696"/>
              <a:chExt cx="3354" cy="286"/>
            </a:xfrm>
          </p:grpSpPr>
          <p:sp>
            <p:nvSpPr>
              <p:cNvPr id="121885" name="Text Box 20"/>
              <p:cNvSpPr txBox="1">
                <a:spLocks noChangeArrowheads="1"/>
              </p:cNvSpPr>
              <p:nvPr/>
            </p:nvSpPr>
            <p:spPr bwMode="auto">
              <a:xfrm>
                <a:off x="1375" y="3751"/>
                <a:ext cx="980" cy="231"/>
              </a:xfrm>
              <a:prstGeom prst="rect">
                <a:avLst/>
              </a:prstGeom>
              <a:noFill/>
              <a:ln w="9525">
                <a:noFill/>
                <a:miter lim="800000"/>
              </a:ln>
            </p:spPr>
            <p:txBody>
              <a:bodyPr wrap="none">
                <a:spAutoFit/>
              </a:bodyPr>
              <a:lstStyle/>
              <a:p>
                <a:pPr algn="ctr" eaLnBrk="0" hangingPunct="0"/>
                <a:r>
                  <a:rPr lang="en-US" altLang="zh-CN" b="1" baseline="0"/>
                  <a:t>Static CMOS</a:t>
                </a:r>
                <a:endParaRPr lang="en-US" altLang="zh-CN" b="1" baseline="0"/>
              </a:p>
            </p:txBody>
          </p:sp>
          <p:sp>
            <p:nvSpPr>
              <p:cNvPr id="121886" name="Text Box 21"/>
              <p:cNvSpPr txBox="1">
                <a:spLocks noChangeArrowheads="1"/>
              </p:cNvSpPr>
              <p:nvPr/>
            </p:nvSpPr>
            <p:spPr bwMode="auto">
              <a:xfrm>
                <a:off x="2332" y="3751"/>
                <a:ext cx="1188" cy="231"/>
              </a:xfrm>
              <a:prstGeom prst="rect">
                <a:avLst/>
              </a:prstGeom>
              <a:noFill/>
              <a:ln w="9525">
                <a:noFill/>
                <a:miter lim="800000"/>
              </a:ln>
            </p:spPr>
            <p:txBody>
              <a:bodyPr wrap="none">
                <a:spAutoFit/>
              </a:bodyPr>
              <a:lstStyle/>
              <a:p>
                <a:pPr algn="ctr" eaLnBrk="0" hangingPunct="0"/>
                <a:r>
                  <a:rPr lang="en-US" altLang="zh-CN" b="1" baseline="0"/>
                  <a:t>Dynamic CMOS</a:t>
                </a:r>
                <a:endParaRPr lang="en-US" altLang="zh-CN" b="1" baseline="0"/>
              </a:p>
            </p:txBody>
          </p:sp>
          <p:sp>
            <p:nvSpPr>
              <p:cNvPr id="121887" name="Text Box 22"/>
              <p:cNvSpPr txBox="1">
                <a:spLocks noChangeArrowheads="1"/>
              </p:cNvSpPr>
              <p:nvPr/>
            </p:nvSpPr>
            <p:spPr bwMode="auto">
              <a:xfrm>
                <a:off x="3469" y="3696"/>
                <a:ext cx="1260" cy="231"/>
              </a:xfrm>
              <a:prstGeom prst="rect">
                <a:avLst/>
              </a:prstGeom>
              <a:noFill/>
              <a:ln w="9525">
                <a:noFill/>
                <a:miter lim="800000"/>
              </a:ln>
            </p:spPr>
            <p:txBody>
              <a:bodyPr wrap="none">
                <a:spAutoFit/>
              </a:bodyPr>
              <a:lstStyle/>
              <a:p>
                <a:pPr algn="ctr" eaLnBrk="0" hangingPunct="0"/>
                <a:r>
                  <a:rPr lang="en-US" altLang="zh-CN" b="1" baseline="0"/>
                  <a:t>Nanomechanical</a:t>
                </a:r>
                <a:endParaRPr lang="en-US" altLang="zh-CN" b="1" baseline="0"/>
              </a:p>
            </p:txBody>
          </p:sp>
        </p:grpSp>
        <p:sp>
          <p:nvSpPr>
            <p:cNvPr id="121888" name="Line 29"/>
            <p:cNvSpPr>
              <a:spLocks noChangeShapeType="1"/>
            </p:cNvSpPr>
            <p:nvPr/>
          </p:nvSpPr>
          <p:spPr bwMode="auto">
            <a:xfrm flipH="1">
              <a:off x="1728" y="912"/>
              <a:ext cx="960" cy="336"/>
            </a:xfrm>
            <a:prstGeom prst="line">
              <a:avLst/>
            </a:prstGeom>
            <a:noFill/>
            <a:ln w="9525">
              <a:solidFill>
                <a:schemeClr val="tx1"/>
              </a:solidFill>
              <a:round/>
            </a:ln>
          </p:spPr>
          <p:txBody>
            <a:bodyPr/>
            <a:lstStyle/>
            <a:p>
              <a:endParaRPr lang="zh-CN" altLang="en-US"/>
            </a:p>
          </p:txBody>
        </p:sp>
        <p:sp>
          <p:nvSpPr>
            <p:cNvPr id="121889" name="Line 30"/>
            <p:cNvSpPr>
              <a:spLocks noChangeShapeType="1"/>
            </p:cNvSpPr>
            <p:nvPr/>
          </p:nvSpPr>
          <p:spPr bwMode="auto">
            <a:xfrm>
              <a:off x="2688" y="912"/>
              <a:ext cx="0" cy="288"/>
            </a:xfrm>
            <a:prstGeom prst="line">
              <a:avLst/>
            </a:prstGeom>
            <a:noFill/>
            <a:ln w="9525">
              <a:solidFill>
                <a:schemeClr val="tx1"/>
              </a:solidFill>
              <a:round/>
            </a:ln>
          </p:spPr>
          <p:txBody>
            <a:bodyPr/>
            <a:lstStyle/>
            <a:p>
              <a:endParaRPr lang="zh-CN" altLang="en-US"/>
            </a:p>
          </p:txBody>
        </p:sp>
        <p:sp>
          <p:nvSpPr>
            <p:cNvPr id="121890" name="Line 31"/>
            <p:cNvSpPr>
              <a:spLocks noChangeShapeType="1"/>
            </p:cNvSpPr>
            <p:nvPr/>
          </p:nvSpPr>
          <p:spPr bwMode="auto">
            <a:xfrm>
              <a:off x="2688" y="912"/>
              <a:ext cx="1008" cy="288"/>
            </a:xfrm>
            <a:prstGeom prst="line">
              <a:avLst/>
            </a:prstGeom>
            <a:noFill/>
            <a:ln w="9525">
              <a:solidFill>
                <a:schemeClr val="tx1"/>
              </a:solidFill>
              <a:round/>
            </a:ln>
          </p:spPr>
          <p:txBody>
            <a:bodyPr/>
            <a:lstStyle/>
            <a:p>
              <a:endParaRPr lang="zh-CN" altLang="en-US"/>
            </a:p>
          </p:txBody>
        </p:sp>
        <p:sp>
          <p:nvSpPr>
            <p:cNvPr id="121891" name="Line 32"/>
            <p:cNvSpPr>
              <a:spLocks noChangeShapeType="1"/>
            </p:cNvSpPr>
            <p:nvPr/>
          </p:nvSpPr>
          <p:spPr bwMode="auto">
            <a:xfrm>
              <a:off x="2688" y="912"/>
              <a:ext cx="1824" cy="336"/>
            </a:xfrm>
            <a:prstGeom prst="line">
              <a:avLst/>
            </a:prstGeom>
            <a:noFill/>
            <a:ln w="9525">
              <a:solidFill>
                <a:schemeClr val="tx1"/>
              </a:solidFill>
              <a:round/>
            </a:ln>
          </p:spPr>
          <p:txBody>
            <a:bodyPr/>
            <a:lstStyle/>
            <a:p>
              <a:endParaRPr lang="zh-CN" altLang="en-US"/>
            </a:p>
          </p:txBody>
        </p:sp>
        <p:sp>
          <p:nvSpPr>
            <p:cNvPr id="121892" name="Line 33"/>
            <p:cNvSpPr>
              <a:spLocks noChangeShapeType="1"/>
            </p:cNvSpPr>
            <p:nvPr/>
          </p:nvSpPr>
          <p:spPr bwMode="auto">
            <a:xfrm flipH="1">
              <a:off x="2112" y="1536"/>
              <a:ext cx="576" cy="288"/>
            </a:xfrm>
            <a:prstGeom prst="line">
              <a:avLst/>
            </a:prstGeom>
            <a:noFill/>
            <a:ln w="9525">
              <a:solidFill>
                <a:schemeClr val="tx1"/>
              </a:solidFill>
              <a:round/>
            </a:ln>
          </p:spPr>
          <p:txBody>
            <a:bodyPr/>
            <a:lstStyle/>
            <a:p>
              <a:endParaRPr lang="zh-CN" altLang="en-US"/>
            </a:p>
          </p:txBody>
        </p:sp>
        <p:sp>
          <p:nvSpPr>
            <p:cNvPr id="121893" name="Line 34"/>
            <p:cNvSpPr>
              <a:spLocks noChangeShapeType="1"/>
            </p:cNvSpPr>
            <p:nvPr/>
          </p:nvSpPr>
          <p:spPr bwMode="auto">
            <a:xfrm flipH="1">
              <a:off x="2592" y="1536"/>
              <a:ext cx="96" cy="288"/>
            </a:xfrm>
            <a:prstGeom prst="line">
              <a:avLst/>
            </a:prstGeom>
            <a:noFill/>
            <a:ln w="9525">
              <a:solidFill>
                <a:schemeClr val="tx1"/>
              </a:solidFill>
              <a:round/>
            </a:ln>
          </p:spPr>
          <p:txBody>
            <a:bodyPr/>
            <a:lstStyle/>
            <a:p>
              <a:endParaRPr lang="zh-CN" altLang="en-US"/>
            </a:p>
          </p:txBody>
        </p:sp>
        <p:sp>
          <p:nvSpPr>
            <p:cNvPr id="121894" name="Line 35"/>
            <p:cNvSpPr>
              <a:spLocks noChangeShapeType="1"/>
            </p:cNvSpPr>
            <p:nvPr/>
          </p:nvSpPr>
          <p:spPr bwMode="auto">
            <a:xfrm>
              <a:off x="2688" y="1536"/>
              <a:ext cx="384" cy="288"/>
            </a:xfrm>
            <a:prstGeom prst="line">
              <a:avLst/>
            </a:prstGeom>
            <a:noFill/>
            <a:ln w="9525">
              <a:solidFill>
                <a:schemeClr val="tx1"/>
              </a:solidFill>
              <a:round/>
            </a:ln>
          </p:spPr>
          <p:txBody>
            <a:bodyPr/>
            <a:lstStyle/>
            <a:p>
              <a:endParaRPr lang="zh-CN" altLang="en-US"/>
            </a:p>
          </p:txBody>
        </p:sp>
        <p:sp>
          <p:nvSpPr>
            <p:cNvPr id="121895" name="Line 36"/>
            <p:cNvSpPr>
              <a:spLocks noChangeShapeType="1"/>
            </p:cNvSpPr>
            <p:nvPr/>
          </p:nvSpPr>
          <p:spPr bwMode="auto">
            <a:xfrm>
              <a:off x="2688" y="1536"/>
              <a:ext cx="1056" cy="288"/>
            </a:xfrm>
            <a:prstGeom prst="line">
              <a:avLst/>
            </a:prstGeom>
            <a:noFill/>
            <a:ln w="9525">
              <a:solidFill>
                <a:schemeClr val="tx1"/>
              </a:solidFill>
              <a:round/>
            </a:ln>
          </p:spPr>
          <p:txBody>
            <a:bodyPr/>
            <a:lstStyle/>
            <a:p>
              <a:endParaRPr lang="zh-CN" altLang="en-US"/>
            </a:p>
          </p:txBody>
        </p:sp>
        <p:sp>
          <p:nvSpPr>
            <p:cNvPr id="121896" name="Line 37"/>
            <p:cNvSpPr>
              <a:spLocks noChangeShapeType="1"/>
            </p:cNvSpPr>
            <p:nvPr/>
          </p:nvSpPr>
          <p:spPr bwMode="auto">
            <a:xfrm flipH="1">
              <a:off x="1920" y="2016"/>
              <a:ext cx="624" cy="288"/>
            </a:xfrm>
            <a:prstGeom prst="line">
              <a:avLst/>
            </a:prstGeom>
            <a:noFill/>
            <a:ln w="9525">
              <a:solidFill>
                <a:schemeClr val="tx1"/>
              </a:solidFill>
              <a:round/>
            </a:ln>
          </p:spPr>
          <p:txBody>
            <a:bodyPr/>
            <a:lstStyle/>
            <a:p>
              <a:endParaRPr lang="zh-CN" altLang="en-US"/>
            </a:p>
          </p:txBody>
        </p:sp>
        <p:sp>
          <p:nvSpPr>
            <p:cNvPr id="121897" name="Line 38"/>
            <p:cNvSpPr>
              <a:spLocks noChangeShapeType="1"/>
            </p:cNvSpPr>
            <p:nvPr/>
          </p:nvSpPr>
          <p:spPr bwMode="auto">
            <a:xfrm>
              <a:off x="2544" y="2016"/>
              <a:ext cx="48" cy="288"/>
            </a:xfrm>
            <a:prstGeom prst="line">
              <a:avLst/>
            </a:prstGeom>
            <a:noFill/>
            <a:ln w="9525">
              <a:solidFill>
                <a:schemeClr val="tx1"/>
              </a:solidFill>
              <a:round/>
            </a:ln>
          </p:spPr>
          <p:txBody>
            <a:bodyPr/>
            <a:lstStyle/>
            <a:p>
              <a:endParaRPr lang="zh-CN" altLang="en-US"/>
            </a:p>
          </p:txBody>
        </p:sp>
        <p:sp>
          <p:nvSpPr>
            <p:cNvPr id="121898" name="Line 39"/>
            <p:cNvSpPr>
              <a:spLocks noChangeShapeType="1"/>
            </p:cNvSpPr>
            <p:nvPr/>
          </p:nvSpPr>
          <p:spPr bwMode="auto">
            <a:xfrm>
              <a:off x="2544" y="2016"/>
              <a:ext cx="960" cy="288"/>
            </a:xfrm>
            <a:prstGeom prst="line">
              <a:avLst/>
            </a:prstGeom>
            <a:noFill/>
            <a:ln w="9525">
              <a:solidFill>
                <a:schemeClr val="tx1"/>
              </a:solidFill>
              <a:round/>
            </a:ln>
          </p:spPr>
          <p:txBody>
            <a:bodyPr/>
            <a:lstStyle/>
            <a:p>
              <a:endParaRPr lang="zh-CN" altLang="en-US"/>
            </a:p>
          </p:txBody>
        </p:sp>
        <p:sp>
          <p:nvSpPr>
            <p:cNvPr id="121899" name="Line 40"/>
            <p:cNvSpPr>
              <a:spLocks noChangeShapeType="1"/>
            </p:cNvSpPr>
            <p:nvPr/>
          </p:nvSpPr>
          <p:spPr bwMode="auto">
            <a:xfrm flipH="1">
              <a:off x="2112" y="2448"/>
              <a:ext cx="576" cy="336"/>
            </a:xfrm>
            <a:prstGeom prst="line">
              <a:avLst/>
            </a:prstGeom>
            <a:noFill/>
            <a:ln w="9525">
              <a:solidFill>
                <a:schemeClr val="tx1"/>
              </a:solidFill>
              <a:round/>
            </a:ln>
          </p:spPr>
          <p:txBody>
            <a:bodyPr/>
            <a:lstStyle/>
            <a:p>
              <a:endParaRPr lang="zh-CN" altLang="en-US"/>
            </a:p>
          </p:txBody>
        </p:sp>
        <p:sp>
          <p:nvSpPr>
            <p:cNvPr id="121900" name="Line 41"/>
            <p:cNvSpPr>
              <a:spLocks noChangeShapeType="1"/>
            </p:cNvSpPr>
            <p:nvPr/>
          </p:nvSpPr>
          <p:spPr bwMode="auto">
            <a:xfrm>
              <a:off x="2688" y="2448"/>
              <a:ext cx="48" cy="288"/>
            </a:xfrm>
            <a:prstGeom prst="line">
              <a:avLst/>
            </a:prstGeom>
            <a:noFill/>
            <a:ln w="9525">
              <a:solidFill>
                <a:schemeClr val="tx1"/>
              </a:solidFill>
              <a:round/>
            </a:ln>
          </p:spPr>
          <p:txBody>
            <a:bodyPr/>
            <a:lstStyle/>
            <a:p>
              <a:endParaRPr lang="zh-CN" altLang="en-US"/>
            </a:p>
          </p:txBody>
        </p:sp>
        <p:sp>
          <p:nvSpPr>
            <p:cNvPr id="121901" name="Line 42"/>
            <p:cNvSpPr>
              <a:spLocks noChangeShapeType="1"/>
            </p:cNvSpPr>
            <p:nvPr/>
          </p:nvSpPr>
          <p:spPr bwMode="auto">
            <a:xfrm>
              <a:off x="2688" y="2448"/>
              <a:ext cx="816" cy="336"/>
            </a:xfrm>
            <a:prstGeom prst="line">
              <a:avLst/>
            </a:prstGeom>
            <a:noFill/>
            <a:ln w="9525">
              <a:solidFill>
                <a:schemeClr val="tx1"/>
              </a:solidFill>
              <a:round/>
            </a:ln>
          </p:spPr>
          <p:txBody>
            <a:bodyPr/>
            <a:lstStyle/>
            <a:p>
              <a:endParaRPr lang="zh-CN" altLang="en-US"/>
            </a:p>
          </p:txBody>
        </p:sp>
        <p:sp>
          <p:nvSpPr>
            <p:cNvPr id="121902" name="Line 43"/>
            <p:cNvSpPr>
              <a:spLocks noChangeShapeType="1"/>
            </p:cNvSpPr>
            <p:nvPr/>
          </p:nvSpPr>
          <p:spPr bwMode="auto">
            <a:xfrm flipH="1">
              <a:off x="2448" y="2976"/>
              <a:ext cx="288" cy="240"/>
            </a:xfrm>
            <a:prstGeom prst="line">
              <a:avLst/>
            </a:prstGeom>
            <a:noFill/>
            <a:ln w="9525">
              <a:solidFill>
                <a:schemeClr val="tx1"/>
              </a:solidFill>
              <a:round/>
            </a:ln>
          </p:spPr>
          <p:txBody>
            <a:bodyPr/>
            <a:lstStyle/>
            <a:p>
              <a:endParaRPr lang="zh-CN" altLang="en-US"/>
            </a:p>
          </p:txBody>
        </p:sp>
        <p:sp>
          <p:nvSpPr>
            <p:cNvPr id="121903" name="Line 44"/>
            <p:cNvSpPr>
              <a:spLocks noChangeShapeType="1"/>
            </p:cNvSpPr>
            <p:nvPr/>
          </p:nvSpPr>
          <p:spPr bwMode="auto">
            <a:xfrm>
              <a:off x="2736" y="2976"/>
              <a:ext cx="336" cy="240"/>
            </a:xfrm>
            <a:prstGeom prst="line">
              <a:avLst/>
            </a:prstGeom>
            <a:noFill/>
            <a:ln w="9525">
              <a:solidFill>
                <a:schemeClr val="tx1"/>
              </a:solidFill>
              <a:round/>
            </a:ln>
          </p:spPr>
          <p:txBody>
            <a:bodyPr/>
            <a:lstStyle/>
            <a:p>
              <a:endParaRPr lang="zh-CN" altLang="en-US"/>
            </a:p>
          </p:txBody>
        </p:sp>
        <p:sp>
          <p:nvSpPr>
            <p:cNvPr id="121904" name="Line 46"/>
            <p:cNvSpPr>
              <a:spLocks noChangeShapeType="1"/>
            </p:cNvSpPr>
            <p:nvPr/>
          </p:nvSpPr>
          <p:spPr bwMode="auto">
            <a:xfrm flipH="1">
              <a:off x="1920" y="3408"/>
              <a:ext cx="1488" cy="336"/>
            </a:xfrm>
            <a:prstGeom prst="line">
              <a:avLst/>
            </a:prstGeom>
            <a:noFill/>
            <a:ln w="9525">
              <a:solidFill>
                <a:schemeClr val="tx1"/>
              </a:solidFill>
              <a:round/>
            </a:ln>
          </p:spPr>
          <p:txBody>
            <a:bodyPr/>
            <a:lstStyle/>
            <a:p>
              <a:endParaRPr lang="zh-CN" altLang="en-US"/>
            </a:p>
          </p:txBody>
        </p:sp>
        <p:sp>
          <p:nvSpPr>
            <p:cNvPr id="121905" name="Line 47"/>
            <p:cNvSpPr>
              <a:spLocks noChangeShapeType="1"/>
            </p:cNvSpPr>
            <p:nvPr/>
          </p:nvSpPr>
          <p:spPr bwMode="auto">
            <a:xfrm flipH="1">
              <a:off x="2880" y="3408"/>
              <a:ext cx="528" cy="336"/>
            </a:xfrm>
            <a:prstGeom prst="line">
              <a:avLst/>
            </a:prstGeom>
            <a:noFill/>
            <a:ln w="9525">
              <a:solidFill>
                <a:schemeClr val="tx1"/>
              </a:solidFill>
              <a:round/>
            </a:ln>
          </p:spPr>
          <p:txBody>
            <a:bodyPr/>
            <a:lstStyle/>
            <a:p>
              <a:endParaRPr lang="zh-CN" altLang="en-US"/>
            </a:p>
          </p:txBody>
        </p:sp>
        <p:sp>
          <p:nvSpPr>
            <p:cNvPr id="121906" name="Line 48"/>
            <p:cNvSpPr>
              <a:spLocks noChangeShapeType="1"/>
            </p:cNvSpPr>
            <p:nvPr/>
          </p:nvSpPr>
          <p:spPr bwMode="auto">
            <a:xfrm>
              <a:off x="3408" y="3408"/>
              <a:ext cx="379" cy="288"/>
            </a:xfrm>
            <a:prstGeom prst="line">
              <a:avLst/>
            </a:prstGeom>
            <a:noFill/>
            <a:ln w="9525">
              <a:solidFill>
                <a:schemeClr val="tx1"/>
              </a:solidFill>
              <a:round/>
            </a:ln>
          </p:spPr>
          <p:txBody>
            <a:bodyPr/>
            <a:lstStyle/>
            <a:p>
              <a:endParaRPr lang="zh-CN" altLang="en-US"/>
            </a:p>
          </p:txBody>
        </p:sp>
      </p:grpSp>
      <p:sp>
        <p:nvSpPr>
          <p:cNvPr id="121907" name="Text Box 50"/>
          <p:cNvSpPr txBox="1">
            <a:spLocks noChangeArrowheads="1"/>
          </p:cNvSpPr>
          <p:nvPr/>
        </p:nvSpPr>
        <p:spPr bwMode="auto">
          <a:xfrm>
            <a:off x="6858000" y="2954338"/>
            <a:ext cx="1906588" cy="1927225"/>
          </a:xfrm>
          <a:prstGeom prst="rect">
            <a:avLst/>
          </a:prstGeom>
          <a:noFill/>
          <a:ln w="9525">
            <a:solidFill>
              <a:schemeClr val="tx1"/>
            </a:solidFill>
            <a:miter lim="800000"/>
          </a:ln>
        </p:spPr>
        <p:txBody>
          <a:bodyPr wrap="none">
            <a:spAutoFit/>
          </a:bodyPr>
          <a:lstStyle/>
          <a:p>
            <a:pPr eaLnBrk="0" hangingPunct="0"/>
            <a:r>
              <a:rPr lang="en-US" altLang="zh-CN" sz="2400" b="1" i="1" baseline="0"/>
              <a:t>Tradeoffs:</a:t>
            </a:r>
            <a:endParaRPr lang="en-US" altLang="zh-CN" sz="2400" b="1" i="1" baseline="0"/>
          </a:p>
          <a:p>
            <a:pPr eaLnBrk="0" hangingPunct="0"/>
            <a:r>
              <a:rPr lang="en-US" altLang="zh-CN" sz="2400" baseline="0"/>
              <a:t>cost</a:t>
            </a:r>
            <a:endParaRPr lang="en-US" altLang="zh-CN" sz="2400" baseline="0"/>
          </a:p>
          <a:p>
            <a:pPr eaLnBrk="0" hangingPunct="0"/>
            <a:r>
              <a:rPr lang="en-US" altLang="zh-CN" sz="2400" baseline="0"/>
              <a:t>performance</a:t>
            </a:r>
            <a:endParaRPr lang="en-US" altLang="zh-CN" sz="2400" baseline="0"/>
          </a:p>
          <a:p>
            <a:pPr eaLnBrk="0" hangingPunct="0"/>
            <a:r>
              <a:rPr lang="en-US" altLang="zh-CN" sz="2400" baseline="0"/>
              <a:t>power</a:t>
            </a:r>
            <a:endParaRPr lang="en-US" altLang="zh-CN" sz="2400" baseline="0"/>
          </a:p>
          <a:p>
            <a:pPr eaLnBrk="0" hangingPunct="0"/>
            <a:r>
              <a:rPr lang="en-US" altLang="zh-CN" sz="2400" baseline="0"/>
              <a:t>(etc.)</a:t>
            </a:r>
            <a:endParaRPr lang="en-US" altLang="zh-CN" sz="2400" baseline="0"/>
          </a:p>
        </p:txBody>
      </p:sp>
      <p:sp>
        <p:nvSpPr>
          <p:cNvPr id="9" name="灯片编号占位符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r>
              <a:rPr lang="zh-CN" altLang="en-US" dirty="0"/>
              <a:t>什么是计算机</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normAutofit/>
          </a:bodyPr>
          <a:lstStyle/>
          <a:p>
            <a:r>
              <a:rPr lang="zh-CN" altLang="en-US" dirty="0"/>
              <a:t>计算机系统发展的重要思想</a:t>
            </a:r>
            <a:endParaRPr lang="en-US" altLang="zh-CN"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325870" y="3707130"/>
              <a:ext cx="111760" cy="531495"/>
            </p14:xfrm>
          </p:contentPart>
        </mc:Choice>
        <mc:Fallback xmlns="">
          <p:pic>
            <p:nvPicPr>
              <p:cNvPr id="3" name="墨迹 2"/>
            </p:nvPicPr>
            <p:blipFill>
              <a:blip r:embed="rId2"/>
            </p:blipFill>
            <p:spPr>
              <a:xfrm>
                <a:off x="6325870" y="3707130"/>
                <a:ext cx="111760" cy="5314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609080" y="3569970"/>
              <a:ext cx="107315" cy="94615"/>
            </p14:xfrm>
          </p:contentPart>
        </mc:Choice>
        <mc:Fallback xmlns="">
          <p:pic>
            <p:nvPicPr>
              <p:cNvPr id="4" name="墨迹 3"/>
            </p:nvPicPr>
            <p:blipFill>
              <a:blip r:embed="rId4"/>
            </p:blipFill>
            <p:spPr>
              <a:xfrm>
                <a:off x="6609080" y="3569970"/>
                <a:ext cx="107315" cy="946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613525" y="3677285"/>
              <a:ext cx="29845" cy="188595"/>
            </p14:xfrm>
          </p:contentPart>
        </mc:Choice>
        <mc:Fallback xmlns="">
          <p:pic>
            <p:nvPicPr>
              <p:cNvPr id="5" name="墨迹 4"/>
            </p:nvPicPr>
            <p:blipFill>
              <a:blip r:embed="rId6"/>
            </p:blipFill>
            <p:spPr>
              <a:xfrm>
                <a:off x="6613525" y="3677285"/>
                <a:ext cx="29845" cy="1885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6634480" y="3681730"/>
              <a:ext cx="99060" cy="193040"/>
            </p14:xfrm>
          </p:contentPart>
        </mc:Choice>
        <mc:Fallback xmlns="">
          <p:pic>
            <p:nvPicPr>
              <p:cNvPr id="6" name="墨迹 5"/>
            </p:nvPicPr>
            <p:blipFill>
              <a:blip r:embed="rId8"/>
            </p:blipFill>
            <p:spPr>
              <a:xfrm>
                <a:off x="6634480" y="3681730"/>
                <a:ext cx="99060" cy="1930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6531610" y="3642995"/>
              <a:ext cx="26035" cy="12700"/>
            </p14:xfrm>
          </p:contentPart>
        </mc:Choice>
        <mc:Fallback xmlns="">
          <p:pic>
            <p:nvPicPr>
              <p:cNvPr id="8" name="墨迹 7"/>
            </p:nvPicPr>
            <p:blipFill>
              <a:blip r:embed="rId10"/>
            </p:blipFill>
            <p:spPr>
              <a:xfrm>
                <a:off x="6531610" y="3642995"/>
                <a:ext cx="26035" cy="12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6475730" y="3720465"/>
              <a:ext cx="270510" cy="222885"/>
            </p14:xfrm>
          </p:contentPart>
        </mc:Choice>
        <mc:Fallback xmlns="">
          <p:pic>
            <p:nvPicPr>
              <p:cNvPr id="9" name="墨迹 8"/>
            </p:nvPicPr>
            <p:blipFill>
              <a:blip r:embed="rId12"/>
            </p:blipFill>
            <p:spPr>
              <a:xfrm>
                <a:off x="6475730" y="3720465"/>
                <a:ext cx="270510" cy="2228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6788785" y="3689985"/>
              <a:ext cx="26035" cy="154305"/>
            </p14:xfrm>
          </p:contentPart>
        </mc:Choice>
        <mc:Fallback xmlns="">
          <p:pic>
            <p:nvPicPr>
              <p:cNvPr id="10" name="墨迹 9"/>
            </p:nvPicPr>
            <p:blipFill>
              <a:blip r:embed="rId14"/>
            </p:blipFill>
            <p:spPr>
              <a:xfrm>
                <a:off x="6788785" y="3689985"/>
                <a:ext cx="26035" cy="15430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6831965" y="3655695"/>
              <a:ext cx="146050" cy="266065"/>
            </p14:xfrm>
          </p:contentPart>
        </mc:Choice>
        <mc:Fallback xmlns="">
          <p:pic>
            <p:nvPicPr>
              <p:cNvPr id="11" name="墨迹 10"/>
            </p:nvPicPr>
            <p:blipFill>
              <a:blip r:embed="rId16"/>
            </p:blipFill>
            <p:spPr>
              <a:xfrm>
                <a:off x="6831965" y="3655695"/>
                <a:ext cx="146050" cy="26606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7067550" y="3698875"/>
              <a:ext cx="94615" cy="137160"/>
            </p14:xfrm>
          </p:contentPart>
        </mc:Choice>
        <mc:Fallback xmlns="">
          <p:pic>
            <p:nvPicPr>
              <p:cNvPr id="12" name="墨迹 11"/>
            </p:nvPicPr>
            <p:blipFill>
              <a:blip r:embed="rId18"/>
            </p:blipFill>
            <p:spPr>
              <a:xfrm>
                <a:off x="7067550" y="3698875"/>
                <a:ext cx="94615" cy="1371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7192010" y="3587115"/>
              <a:ext cx="90170" cy="257175"/>
            </p14:xfrm>
          </p:contentPart>
        </mc:Choice>
        <mc:Fallback xmlns="">
          <p:pic>
            <p:nvPicPr>
              <p:cNvPr id="13" name="墨迹 12"/>
            </p:nvPicPr>
            <p:blipFill>
              <a:blip r:embed="rId20"/>
            </p:blipFill>
            <p:spPr>
              <a:xfrm>
                <a:off x="7192010" y="3587115"/>
                <a:ext cx="90170" cy="2571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6454775" y="4118610"/>
              <a:ext cx="46990" cy="167640"/>
            </p14:xfrm>
          </p:contentPart>
        </mc:Choice>
        <mc:Fallback xmlns="">
          <p:pic>
            <p:nvPicPr>
              <p:cNvPr id="14" name="墨迹 13"/>
            </p:nvPicPr>
            <p:blipFill>
              <a:blip r:embed="rId22"/>
            </p:blipFill>
            <p:spPr>
              <a:xfrm>
                <a:off x="6454775" y="4118610"/>
                <a:ext cx="46990" cy="1676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6523355" y="4178935"/>
              <a:ext cx="102870" cy="38735"/>
            </p14:xfrm>
          </p:contentPart>
        </mc:Choice>
        <mc:Fallback xmlns="">
          <p:pic>
            <p:nvPicPr>
              <p:cNvPr id="15" name="墨迹 14"/>
            </p:nvPicPr>
            <p:blipFill>
              <a:blip r:embed="rId24"/>
            </p:blipFill>
            <p:spPr>
              <a:xfrm>
                <a:off x="6523355" y="4178935"/>
                <a:ext cx="102870" cy="387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6506210" y="4260215"/>
              <a:ext cx="93980" cy="124460"/>
            </p14:xfrm>
          </p:contentPart>
        </mc:Choice>
        <mc:Fallback xmlns="">
          <p:pic>
            <p:nvPicPr>
              <p:cNvPr id="16" name="墨迹 15"/>
            </p:nvPicPr>
            <p:blipFill>
              <a:blip r:embed="rId26"/>
            </p:blipFill>
            <p:spPr>
              <a:xfrm>
                <a:off x="6506210" y="4260215"/>
                <a:ext cx="93980" cy="1244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6651625" y="4118610"/>
              <a:ext cx="133350" cy="278765"/>
            </p14:xfrm>
          </p:contentPart>
        </mc:Choice>
        <mc:Fallback xmlns="">
          <p:pic>
            <p:nvPicPr>
              <p:cNvPr id="17" name="墨迹 16"/>
            </p:nvPicPr>
            <p:blipFill>
              <a:blip r:embed="rId28"/>
            </p:blipFill>
            <p:spPr>
              <a:xfrm>
                <a:off x="6651625" y="4118610"/>
                <a:ext cx="133350" cy="27876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6754495" y="4178935"/>
              <a:ext cx="107315" cy="179705"/>
            </p14:xfrm>
          </p:contentPart>
        </mc:Choice>
        <mc:Fallback xmlns="">
          <p:pic>
            <p:nvPicPr>
              <p:cNvPr id="18" name="墨迹 17"/>
            </p:nvPicPr>
            <p:blipFill>
              <a:blip r:embed="rId30"/>
            </p:blipFill>
            <p:spPr>
              <a:xfrm>
                <a:off x="6754495" y="4178935"/>
                <a:ext cx="107315" cy="17970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6904990" y="4114800"/>
              <a:ext cx="46990" cy="257175"/>
            </p14:xfrm>
          </p:contentPart>
        </mc:Choice>
        <mc:Fallback xmlns="">
          <p:pic>
            <p:nvPicPr>
              <p:cNvPr id="19" name="墨迹 18"/>
            </p:nvPicPr>
            <p:blipFill>
              <a:blip r:embed="rId32"/>
            </p:blipFill>
            <p:spPr>
              <a:xfrm>
                <a:off x="6904990" y="4114800"/>
                <a:ext cx="46990" cy="25717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6995160" y="4144645"/>
              <a:ext cx="89535" cy="93980"/>
            </p14:xfrm>
          </p:contentPart>
        </mc:Choice>
        <mc:Fallback xmlns="">
          <p:pic>
            <p:nvPicPr>
              <p:cNvPr id="20" name="墨迹 19"/>
            </p:nvPicPr>
            <p:blipFill>
              <a:blip r:embed="rId34"/>
            </p:blipFill>
            <p:spPr>
              <a:xfrm>
                <a:off x="6995160" y="4144645"/>
                <a:ext cx="89535" cy="939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7012305" y="4149090"/>
              <a:ext cx="167005" cy="171450"/>
            </p14:xfrm>
          </p:contentPart>
        </mc:Choice>
        <mc:Fallback xmlns="">
          <p:pic>
            <p:nvPicPr>
              <p:cNvPr id="21" name="墨迹 20"/>
            </p:nvPicPr>
            <p:blipFill>
              <a:blip r:embed="rId36"/>
            </p:blipFill>
            <p:spPr>
              <a:xfrm>
                <a:off x="7012305" y="4149090"/>
                <a:ext cx="167005" cy="171450"/>
              </a:xfrm>
              <a:prstGeom prst="rect"/>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96752"/>
            <a:ext cx="8507288" cy="5472608"/>
          </a:xfrm>
        </p:spPr>
        <p:txBody>
          <a:bodyPr/>
          <a:lstStyle/>
          <a:p>
            <a:r>
              <a:rPr lang="zh-CN" altLang="en-US" dirty="0"/>
              <a:t>计算设备具有通用性。对一个计算设备而言，只要具备足够的资源（内存，时间</a:t>
            </a:r>
            <a:r>
              <a:rPr lang="en-US" altLang="zh-CN" dirty="0"/>
              <a:t>…</a:t>
            </a:r>
            <a:r>
              <a:rPr lang="zh-CN" altLang="en-US" dirty="0"/>
              <a:t>）</a:t>
            </a:r>
            <a:r>
              <a:rPr lang="en-US" altLang="zh-CN" dirty="0"/>
              <a:t>,</a:t>
            </a:r>
            <a:r>
              <a:rPr lang="zh-CN" altLang="en-US" dirty="0"/>
              <a:t>它可以解决任何问题。</a:t>
            </a:r>
            <a:endParaRPr lang="en-US" altLang="zh-CN" dirty="0"/>
          </a:p>
          <a:p>
            <a:endParaRPr lang="en-US" altLang="zh-CN" dirty="0"/>
          </a:p>
          <a:p>
            <a:endParaRPr lang="en-US" altLang="zh-CN" dirty="0"/>
          </a:p>
        </p:txBody>
      </p:sp>
      <p:sp>
        <p:nvSpPr>
          <p:cNvPr id="4" name="Title 3"/>
          <p:cNvSpPr>
            <a:spLocks noGrp="1"/>
          </p:cNvSpPr>
          <p:nvPr>
            <p:ph type="title"/>
          </p:nvPr>
        </p:nvSpPr>
        <p:spPr/>
        <p:txBody>
          <a:bodyPr/>
          <a:lstStyle/>
          <a:p>
            <a:r>
              <a:rPr lang="zh-CN" altLang="en-US" dirty="0"/>
              <a:t>第一个重要思想</a:t>
            </a:r>
            <a:endParaRPr lang="zh-CN" altLang="en-US" dirty="0"/>
          </a:p>
        </p:txBody>
      </p:sp>
      <p:sp>
        <p:nvSpPr>
          <p:cNvPr id="6" name="Text Box 9"/>
          <p:cNvSpPr txBox="1">
            <a:spLocks noChangeArrowheads="1"/>
          </p:cNvSpPr>
          <p:nvPr/>
        </p:nvSpPr>
        <p:spPr bwMode="auto">
          <a:xfrm>
            <a:off x="1763688" y="3645024"/>
            <a:ext cx="630237" cy="1006475"/>
          </a:xfrm>
          <a:prstGeom prst="rect">
            <a:avLst/>
          </a:prstGeom>
          <a:noFill/>
          <a:ln w="9525">
            <a:noFill/>
            <a:miter lim="800000"/>
          </a:ln>
        </p:spPr>
        <p:txBody>
          <a:bodyPr wrap="none">
            <a:spAutoFit/>
          </a:bodyPr>
          <a:lstStyle/>
          <a:p>
            <a:pPr algn="ctr" eaLnBrk="0" hangingPunct="0"/>
            <a:r>
              <a:rPr lang="en-US" altLang="zh-CN" sz="6000" baseline="0">
                <a:latin typeface="Franklin Gothic Book" panose="020B0503020102020204" pitchFamily="34" charset="0"/>
              </a:rPr>
              <a:t>=</a:t>
            </a:r>
            <a:endParaRPr lang="en-US" altLang="zh-CN" sz="6000" baseline="0">
              <a:latin typeface="Franklin Gothic Book" panose="020B0503020102020204" pitchFamily="34" charset="0"/>
            </a:endParaRPr>
          </a:p>
        </p:txBody>
      </p:sp>
      <p:sp>
        <p:nvSpPr>
          <p:cNvPr id="7" name="Text Box 16"/>
          <p:cNvSpPr txBox="1">
            <a:spLocks noChangeArrowheads="1"/>
          </p:cNvSpPr>
          <p:nvPr/>
        </p:nvSpPr>
        <p:spPr bwMode="auto">
          <a:xfrm>
            <a:off x="4618013" y="3645024"/>
            <a:ext cx="630237" cy="1006475"/>
          </a:xfrm>
          <a:prstGeom prst="rect">
            <a:avLst/>
          </a:prstGeom>
          <a:noFill/>
          <a:ln w="9525">
            <a:noFill/>
            <a:miter lim="800000"/>
          </a:ln>
        </p:spPr>
        <p:txBody>
          <a:bodyPr wrap="none">
            <a:spAutoFit/>
          </a:bodyPr>
          <a:lstStyle/>
          <a:p>
            <a:pPr algn="ctr" eaLnBrk="0" hangingPunct="0"/>
            <a:r>
              <a:rPr lang="en-US" altLang="zh-CN" sz="6000" baseline="0">
                <a:latin typeface="Franklin Gothic Book" panose="020B0503020102020204" pitchFamily="34" charset="0"/>
              </a:rPr>
              <a:t>=</a:t>
            </a:r>
            <a:endParaRPr lang="en-US" altLang="zh-CN" sz="6000" baseline="0">
              <a:latin typeface="Franklin Gothic Book" panose="020B0503020102020204" pitchFamily="34" charset="0"/>
            </a:endParaRPr>
          </a:p>
        </p:txBody>
      </p:sp>
      <p:grpSp>
        <p:nvGrpSpPr>
          <p:cNvPr id="8" name="Group 6"/>
          <p:cNvGrpSpPr/>
          <p:nvPr/>
        </p:nvGrpSpPr>
        <p:grpSpPr bwMode="auto">
          <a:xfrm>
            <a:off x="512738" y="3190999"/>
            <a:ext cx="1198562" cy="2282825"/>
            <a:chOff x="204" y="2341"/>
            <a:chExt cx="755" cy="1438"/>
          </a:xfrm>
        </p:grpSpPr>
        <p:pic>
          <p:nvPicPr>
            <p:cNvPr id="9" name="Picture 27" descr="iphone_2"/>
            <p:cNvPicPr>
              <a:picLocks noChangeAspect="1" noChangeArrowheads="1"/>
            </p:cNvPicPr>
            <p:nvPr/>
          </p:nvPicPr>
          <p:blipFill>
            <a:blip r:embed="rId1" cstate="print"/>
            <a:srcRect/>
            <a:stretch>
              <a:fillRect/>
            </a:stretch>
          </p:blipFill>
          <p:spPr bwMode="auto">
            <a:xfrm>
              <a:off x="204" y="2341"/>
              <a:ext cx="755" cy="1438"/>
            </a:xfrm>
            <a:prstGeom prst="rect">
              <a:avLst/>
            </a:prstGeom>
            <a:noFill/>
            <a:ln w="9525">
              <a:noFill/>
              <a:miter lim="800000"/>
              <a:headEnd/>
              <a:tailEnd/>
            </a:ln>
          </p:spPr>
        </p:pic>
        <p:sp>
          <p:nvSpPr>
            <p:cNvPr id="10" name="Text Box 20"/>
            <p:cNvSpPr txBox="1">
              <a:spLocks noChangeArrowheads="1"/>
            </p:cNvSpPr>
            <p:nvPr/>
          </p:nvSpPr>
          <p:spPr bwMode="auto">
            <a:xfrm>
              <a:off x="216" y="3294"/>
              <a:ext cx="731" cy="404"/>
            </a:xfrm>
            <a:prstGeom prst="rect">
              <a:avLst/>
            </a:prstGeom>
            <a:noFill/>
            <a:ln w="12700">
              <a:noFill/>
              <a:miter lim="800000"/>
            </a:ln>
          </p:spPr>
          <p:txBody>
            <a:bodyPr lIns="91165" tIns="45583" rIns="91165" bIns="45583" anchor="ctr">
              <a:spAutoFit/>
            </a:bodyPr>
            <a:lstStyle/>
            <a:p>
              <a:pPr algn="ctr" defTabSz="821055" eaLnBrk="0" hangingPunct="0">
                <a:lnSpc>
                  <a:spcPct val="90000"/>
                </a:lnSpc>
                <a:spcBef>
                  <a:spcPct val="50000"/>
                </a:spcBef>
                <a:buClr>
                  <a:schemeClr val="tx1"/>
                </a:buClr>
                <a:buFont typeface="Wingdings" panose="05000000000000000000" pitchFamily="2" charset="2"/>
                <a:buNone/>
              </a:pPr>
              <a:r>
                <a:rPr lang="en-US" altLang="zh-CN" sz="2000" b="1" baseline="0">
                  <a:solidFill>
                    <a:srgbClr val="FFFF00"/>
                  </a:solidFill>
                </a:rPr>
                <a:t>Smart Phones</a:t>
              </a:r>
              <a:endParaRPr lang="en-US" altLang="zh-CN" sz="2000" b="1" baseline="0">
                <a:solidFill>
                  <a:srgbClr val="FFFF00"/>
                </a:solidFill>
              </a:endParaRPr>
            </a:p>
          </p:txBody>
        </p:sp>
      </p:grpSp>
      <p:grpSp>
        <p:nvGrpSpPr>
          <p:cNvPr id="11" name="Group 9"/>
          <p:cNvGrpSpPr/>
          <p:nvPr/>
        </p:nvGrpSpPr>
        <p:grpSpPr bwMode="auto">
          <a:xfrm>
            <a:off x="2385988" y="3241799"/>
            <a:ext cx="2590800" cy="1655762"/>
            <a:chOff x="1474" y="1570"/>
            <a:chExt cx="1225" cy="667"/>
          </a:xfrm>
        </p:grpSpPr>
        <p:pic>
          <p:nvPicPr>
            <p:cNvPr id="12" name="Picture 32" descr="Untitled.png"/>
            <p:cNvPicPr>
              <a:picLocks noChangeAspect="1"/>
            </p:cNvPicPr>
            <p:nvPr/>
          </p:nvPicPr>
          <p:blipFill>
            <a:blip r:embed="rId2" cstate="print"/>
            <a:srcRect/>
            <a:stretch>
              <a:fillRect/>
            </a:stretch>
          </p:blipFill>
          <p:spPr bwMode="auto">
            <a:xfrm>
              <a:off x="1474" y="1570"/>
              <a:ext cx="1225" cy="667"/>
            </a:xfrm>
            <a:prstGeom prst="rect">
              <a:avLst/>
            </a:prstGeom>
            <a:noFill/>
            <a:ln w="9525">
              <a:noFill/>
              <a:miter lim="800000"/>
              <a:headEnd/>
              <a:tailEnd/>
            </a:ln>
          </p:spPr>
        </p:pic>
        <p:sp>
          <p:nvSpPr>
            <p:cNvPr id="13" name="Text Box 17"/>
            <p:cNvSpPr txBox="1">
              <a:spLocks noChangeArrowheads="1"/>
            </p:cNvSpPr>
            <p:nvPr/>
          </p:nvSpPr>
          <p:spPr bwMode="auto">
            <a:xfrm>
              <a:off x="1655" y="1883"/>
              <a:ext cx="862" cy="148"/>
            </a:xfrm>
            <a:prstGeom prst="rect">
              <a:avLst/>
            </a:prstGeom>
            <a:noFill/>
            <a:ln w="12700">
              <a:noFill/>
              <a:miter lim="800000"/>
            </a:ln>
          </p:spPr>
          <p:txBody>
            <a:bodyPr lIns="91165" tIns="45583" rIns="91165" bIns="45583" anchor="ctr">
              <a:spAutoFit/>
            </a:bodyPr>
            <a:lstStyle/>
            <a:p>
              <a:pPr algn="ctr" defTabSz="821055" eaLnBrk="0" hangingPunct="0">
                <a:lnSpc>
                  <a:spcPct val="90000"/>
                </a:lnSpc>
                <a:spcBef>
                  <a:spcPct val="50000"/>
                </a:spcBef>
                <a:buClr>
                  <a:schemeClr val="tx1"/>
                </a:buClr>
                <a:buFont typeface="Wingdings" panose="05000000000000000000" pitchFamily="2" charset="2"/>
                <a:buNone/>
              </a:pPr>
              <a:r>
                <a:rPr lang="en-US" altLang="zh-CN" sz="2000" b="1" baseline="0">
                  <a:solidFill>
                    <a:srgbClr val="FFFF00"/>
                  </a:solidFill>
                </a:rPr>
                <a:t>Laptops</a:t>
              </a:r>
              <a:endParaRPr lang="en-US" altLang="zh-CN" sz="2000" b="1" baseline="0">
                <a:solidFill>
                  <a:srgbClr val="FFFF00"/>
                </a:solidFill>
              </a:endParaRPr>
            </a:p>
          </p:txBody>
        </p:sp>
      </p:grpSp>
      <p:grpSp>
        <p:nvGrpSpPr>
          <p:cNvPr id="14" name="Group 12"/>
          <p:cNvGrpSpPr/>
          <p:nvPr/>
        </p:nvGrpSpPr>
        <p:grpSpPr bwMode="auto">
          <a:xfrm>
            <a:off x="5400675" y="2393950"/>
            <a:ext cx="3743325" cy="4464050"/>
            <a:chOff x="3289" y="1117"/>
            <a:chExt cx="2358" cy="2812"/>
          </a:xfrm>
        </p:grpSpPr>
        <p:pic>
          <p:nvPicPr>
            <p:cNvPr id="15" name="Picture 4" descr="sim_mokei"/>
            <p:cNvPicPr>
              <a:picLocks noChangeAspect="1" noChangeArrowheads="1"/>
            </p:cNvPicPr>
            <p:nvPr/>
          </p:nvPicPr>
          <p:blipFill>
            <a:blip r:embed="rId3" cstate="print"/>
            <a:srcRect/>
            <a:stretch>
              <a:fillRect/>
            </a:stretch>
          </p:blipFill>
          <p:spPr bwMode="auto">
            <a:xfrm>
              <a:off x="3289" y="2226"/>
              <a:ext cx="2358" cy="1386"/>
            </a:xfrm>
            <a:prstGeom prst="rect">
              <a:avLst/>
            </a:prstGeom>
            <a:noFill/>
            <a:ln w="9525">
              <a:noFill/>
              <a:miter lim="800000"/>
              <a:headEnd/>
              <a:tailEnd/>
            </a:ln>
          </p:spPr>
        </p:pic>
        <p:sp>
          <p:nvSpPr>
            <p:cNvPr id="16" name="Text Box 15"/>
            <p:cNvSpPr txBox="1">
              <a:spLocks noChangeArrowheads="1"/>
            </p:cNvSpPr>
            <p:nvPr/>
          </p:nvSpPr>
          <p:spPr bwMode="auto">
            <a:xfrm>
              <a:off x="3553" y="3698"/>
              <a:ext cx="1822" cy="231"/>
            </a:xfrm>
            <a:prstGeom prst="rect">
              <a:avLst/>
            </a:prstGeom>
            <a:noFill/>
            <a:ln w="12700">
              <a:noFill/>
              <a:miter lim="800000"/>
            </a:ln>
          </p:spPr>
          <p:txBody>
            <a:bodyPr lIns="91165" tIns="45583" rIns="91165" bIns="45583" anchor="ctr">
              <a:spAutoFit/>
            </a:bodyPr>
            <a:lstStyle/>
            <a:p>
              <a:pPr algn="ctr" defTabSz="821055" eaLnBrk="0" hangingPunct="0">
                <a:lnSpc>
                  <a:spcPct val="90000"/>
                </a:lnSpc>
                <a:spcBef>
                  <a:spcPct val="50000"/>
                </a:spcBef>
                <a:buClr>
                  <a:schemeClr val="tx1"/>
                </a:buClr>
                <a:buFont typeface="Wingdings" panose="05000000000000000000" pitchFamily="2" charset="2"/>
                <a:buNone/>
              </a:pPr>
              <a:r>
                <a:rPr lang="en-US" altLang="zh-CN" sz="2000" b="1" baseline="0">
                  <a:solidFill>
                    <a:srgbClr val="003399"/>
                  </a:solidFill>
                </a:rPr>
                <a:t>Supercomputers</a:t>
              </a:r>
              <a:endParaRPr lang="en-US" altLang="zh-CN" sz="2000" b="1" baseline="0">
                <a:solidFill>
                  <a:srgbClr val="003399"/>
                </a:solidFill>
              </a:endParaRPr>
            </a:p>
          </p:txBody>
        </p:sp>
        <p:pic>
          <p:nvPicPr>
            <p:cNvPr id="17" name="Picture 116" descr="cern-racks.jpg"/>
            <p:cNvPicPr>
              <a:picLocks noChangeAspect="1"/>
            </p:cNvPicPr>
            <p:nvPr/>
          </p:nvPicPr>
          <p:blipFill>
            <a:blip r:embed="rId4" cstate="print"/>
            <a:srcRect/>
            <a:stretch>
              <a:fillRect/>
            </a:stretch>
          </p:blipFill>
          <p:spPr bwMode="auto">
            <a:xfrm>
              <a:off x="3560" y="1117"/>
              <a:ext cx="1801" cy="1050"/>
            </a:xfrm>
            <a:prstGeom prst="rect">
              <a:avLst/>
            </a:prstGeom>
            <a:noFill/>
            <a:ln w="9525">
              <a:noFill/>
              <a:miter lim="800000"/>
              <a:headEnd/>
              <a:tailEnd/>
            </a:ln>
          </p:spPr>
        </p:pic>
      </p:gr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920365" y="1615440"/>
              <a:ext cx="1012190" cy="85725"/>
            </p14:xfrm>
          </p:contentPart>
        </mc:Choice>
        <mc:Fallback xmlns="">
          <p:pic>
            <p:nvPicPr>
              <p:cNvPr id="3" name="墨迹 2"/>
            </p:nvPicPr>
            <p:blipFill>
              <a:blip r:embed="rId6"/>
            </p:blipFill>
            <p:spPr>
              <a:xfrm>
                <a:off x="2920365" y="1615440"/>
                <a:ext cx="1012190" cy="857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8" name="墨迹 17"/>
              <p14:cNvContentPartPr/>
              <p14:nvPr/>
            </p14:nvContentPartPr>
            <p14:xfrm>
              <a:off x="2963545" y="1183005"/>
              <a:ext cx="42545" cy="522605"/>
            </p14:xfrm>
          </p:contentPart>
        </mc:Choice>
        <mc:Fallback xmlns="">
          <p:pic>
            <p:nvPicPr>
              <p:cNvPr id="18" name="墨迹 17"/>
            </p:nvPicPr>
            <p:blipFill>
              <a:blip r:embed="rId8"/>
            </p:blipFill>
            <p:spPr>
              <a:xfrm>
                <a:off x="2963545" y="1183005"/>
                <a:ext cx="42545" cy="52260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9" name="墨迹 18"/>
              <p14:cNvContentPartPr/>
              <p14:nvPr/>
            </p14:nvContentPartPr>
            <p14:xfrm>
              <a:off x="3035935" y="1152525"/>
              <a:ext cx="960755" cy="604520"/>
            </p14:xfrm>
          </p:contentPart>
        </mc:Choice>
        <mc:Fallback xmlns="">
          <p:pic>
            <p:nvPicPr>
              <p:cNvPr id="19" name="墨迹 18"/>
            </p:nvPicPr>
            <p:blipFill>
              <a:blip r:embed="rId10"/>
            </p:blipFill>
            <p:spPr>
              <a:xfrm>
                <a:off x="3035935" y="1152525"/>
                <a:ext cx="960755" cy="604520"/>
              </a:xfrm>
              <a:prstGeom prst="rect"/>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90000"/>
              </a:lnSpc>
            </a:pPr>
            <a:r>
              <a:rPr lang="en-US" altLang="zh-CN" dirty="0">
                <a:ea typeface="宋体" panose="02010600030101010101" pitchFamily="2" charset="-122"/>
              </a:rPr>
              <a:t> Alan Turing</a:t>
            </a:r>
            <a:r>
              <a:rPr lang="zh-CN" altLang="en-US" dirty="0">
                <a:ea typeface="宋体" panose="02010600030101010101" pitchFamily="2" charset="-122"/>
              </a:rPr>
              <a:t>：</a:t>
            </a:r>
            <a:r>
              <a:rPr lang="en-US" altLang="zh-CN" dirty="0">
                <a:ea typeface="宋体" panose="02010600030101010101" pitchFamily="2" charset="-122"/>
              </a:rPr>
              <a:t>1937</a:t>
            </a:r>
            <a:r>
              <a:rPr lang="zh-CN" altLang="en-US" dirty="0">
                <a:ea typeface="宋体" panose="02010600030101010101" pitchFamily="2" charset="-122"/>
              </a:rPr>
              <a:t>年提出</a:t>
            </a:r>
            <a:endParaRPr lang="en-US" altLang="zh-CN" dirty="0">
              <a:ea typeface="宋体" panose="02010600030101010101" pitchFamily="2" charset="-122"/>
            </a:endParaRPr>
          </a:p>
          <a:p>
            <a:pPr marL="576580" lvl="1" indent="-234950"/>
            <a:r>
              <a:rPr lang="zh-CN" altLang="en-US" dirty="0"/>
              <a:t>输入输出带</a:t>
            </a:r>
            <a:endParaRPr lang="en-US" altLang="zh-CN" dirty="0"/>
          </a:p>
          <a:p>
            <a:pPr marL="576580" lvl="1" indent="-234950"/>
            <a:r>
              <a:rPr lang="zh-CN" altLang="en-US" dirty="0"/>
              <a:t>有限状态机状态</a:t>
            </a:r>
            <a:endParaRPr lang="zh-CN" altLang="en-US" dirty="0"/>
          </a:p>
        </p:txBody>
      </p:sp>
      <p:sp>
        <p:nvSpPr>
          <p:cNvPr id="3" name="Title 2"/>
          <p:cNvSpPr>
            <a:spLocks noGrp="1"/>
          </p:cNvSpPr>
          <p:nvPr>
            <p:ph type="title"/>
          </p:nvPr>
        </p:nvSpPr>
        <p:spPr/>
        <p:txBody>
          <a:bodyPr/>
          <a:lstStyle/>
          <a:p>
            <a:r>
              <a:rPr lang="zh-CN" altLang="en-US" dirty="0"/>
              <a:t>计算机的数学模型 </a:t>
            </a:r>
            <a:r>
              <a:rPr lang="en-US" altLang="zh-CN" dirty="0"/>
              <a:t>—— </a:t>
            </a:r>
            <a:r>
              <a:rPr lang="zh-CN" altLang="en-US" dirty="0"/>
              <a:t>图灵机</a:t>
            </a:r>
            <a:endParaRPr lang="zh-CN" altLang="en-US" dirty="0"/>
          </a:p>
        </p:txBody>
      </p:sp>
      <p:pic>
        <p:nvPicPr>
          <p:cNvPr id="227330" name="Picture 2" descr="Universal Turing machine.sv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576" y="2780928"/>
            <a:ext cx="7604294" cy="352839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任何计算可由某个图灵机实现。</a:t>
            </a:r>
            <a:endParaRPr lang="en-US" altLang="zh-CN" dirty="0"/>
          </a:p>
          <a:p>
            <a:r>
              <a:rPr lang="en-US" altLang="zh-CN" dirty="0">
                <a:hlinkClick r:id="rId1"/>
              </a:rPr>
              <a:t>http://www.turingarchive.org/browse.php/B/12</a:t>
            </a:r>
            <a:endParaRPr lang="en-US" altLang="zh-CN" dirty="0"/>
          </a:p>
          <a:p>
            <a:endParaRPr lang="zh-CN" altLang="en-US" dirty="0"/>
          </a:p>
        </p:txBody>
      </p:sp>
      <p:sp>
        <p:nvSpPr>
          <p:cNvPr id="3" name="Title 2"/>
          <p:cNvSpPr>
            <a:spLocks noGrp="1"/>
          </p:cNvSpPr>
          <p:nvPr>
            <p:ph type="title"/>
          </p:nvPr>
        </p:nvSpPr>
        <p:spPr/>
        <p:txBody>
          <a:bodyPr/>
          <a:lstStyle/>
          <a:p>
            <a:r>
              <a:rPr lang="en-US" altLang="zh-CN" dirty="0"/>
              <a:t>Turing</a:t>
            </a:r>
            <a:r>
              <a:rPr lang="zh-CN" altLang="en-US" dirty="0"/>
              <a:t>论文</a:t>
            </a:r>
            <a:endParaRPr lang="zh-CN" altLang="en-US" dirty="0"/>
          </a:p>
        </p:txBody>
      </p:sp>
      <p:grpSp>
        <p:nvGrpSpPr>
          <p:cNvPr id="5" name="Group 18"/>
          <p:cNvGrpSpPr/>
          <p:nvPr/>
        </p:nvGrpSpPr>
        <p:grpSpPr bwMode="auto">
          <a:xfrm>
            <a:off x="417513" y="3435350"/>
            <a:ext cx="4021137" cy="1619250"/>
            <a:chOff x="614" y="2544"/>
            <a:chExt cx="2533" cy="1020"/>
          </a:xfrm>
        </p:grpSpPr>
        <p:sp>
          <p:nvSpPr>
            <p:cNvPr id="6" name="Rectangle 5"/>
            <p:cNvSpPr>
              <a:spLocks noChangeArrowheads="1"/>
            </p:cNvSpPr>
            <p:nvPr/>
          </p:nvSpPr>
          <p:spPr bwMode="auto">
            <a:xfrm>
              <a:off x="1344" y="2544"/>
              <a:ext cx="1008" cy="6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3200" baseline="0">
                  <a:latin typeface="Franklin Gothic Book" panose="020B0503020102020204" pitchFamily="34" charset="0"/>
                </a:rPr>
                <a:t>T</a:t>
              </a:r>
              <a:r>
                <a:rPr lang="en-US" altLang="zh-CN" sz="3200">
                  <a:latin typeface="Franklin Gothic Book" panose="020B0503020102020204" pitchFamily="34" charset="0"/>
                </a:rPr>
                <a:t>add</a:t>
              </a:r>
              <a:endParaRPr lang="en-US" altLang="zh-CN" sz="3200">
                <a:latin typeface="Franklin Gothic Book" panose="020B0503020102020204" pitchFamily="34" charset="0"/>
              </a:endParaRPr>
            </a:p>
          </p:txBody>
        </p:sp>
        <p:sp>
          <p:nvSpPr>
            <p:cNvPr id="7" name="Line 6"/>
            <p:cNvSpPr>
              <a:spLocks noChangeShapeType="1"/>
            </p:cNvSpPr>
            <p:nvPr/>
          </p:nvSpPr>
          <p:spPr bwMode="auto">
            <a:xfrm>
              <a:off x="1008" y="2880"/>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2352" y="2880"/>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9" name="Text Box 9"/>
                <p:cNvSpPr txBox="1">
                  <a:spLocks noChangeArrowheads="1"/>
                </p:cNvSpPr>
                <p:nvPr/>
              </p:nvSpPr>
              <p:spPr bwMode="auto">
                <a:xfrm>
                  <a:off x="614" y="2743"/>
                  <a:ext cx="401"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itchFamily="34" charset="0"/>
                      <a:ea typeface="宋体" pitchFamily="2" charset="-122"/>
                    </a:defRPr>
                  </a:lvl1pPr>
                  <a:lvl2pPr marL="742950" indent="-285750" eaLnBrk="0" hangingPunct="0">
                    <a:defRPr baseline="-25000">
                      <a:solidFill>
                        <a:schemeClr val="tx1"/>
                      </a:solidFill>
                      <a:latin typeface="Arial" pitchFamily="34" charset="0"/>
                      <a:ea typeface="宋体" pitchFamily="2" charset="-122"/>
                    </a:defRPr>
                  </a:lvl2pPr>
                  <a:lvl3pPr marL="1143000" indent="-228600" eaLnBrk="0" hangingPunct="0">
                    <a:defRPr baseline="-25000">
                      <a:solidFill>
                        <a:schemeClr val="tx1"/>
                      </a:solidFill>
                      <a:latin typeface="Arial" pitchFamily="34" charset="0"/>
                      <a:ea typeface="宋体" pitchFamily="2" charset="-122"/>
                    </a:defRPr>
                  </a:lvl3pPr>
                  <a:lvl4pPr marL="1600200" indent="-228600" eaLnBrk="0" hangingPunct="0">
                    <a:defRPr baseline="-25000">
                      <a:solidFill>
                        <a:schemeClr val="tx1"/>
                      </a:solidFill>
                      <a:latin typeface="Arial" pitchFamily="34" charset="0"/>
                      <a:ea typeface="宋体" pitchFamily="2" charset="-122"/>
                    </a:defRPr>
                  </a:lvl4pPr>
                  <a:lvl5pPr marL="2057400" indent="-228600" eaLnBrk="0" hangingPunct="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baseline="0" dirty="0" smtClean="0">
                            <a:latin typeface="Cambria Math"/>
                          </a:rPr>
                          <m:t>𝑎</m:t>
                        </m:r>
                        <m:r>
                          <a:rPr lang="en-US" altLang="zh-CN" sz="2000" i="1" baseline="0" dirty="0" smtClean="0">
                            <a:latin typeface="Cambria Math"/>
                          </a:rPr>
                          <m:t>,</m:t>
                        </m:r>
                        <m:r>
                          <a:rPr lang="en-US" altLang="zh-CN" sz="2000" i="1" baseline="0" dirty="0" smtClean="0">
                            <a:latin typeface="Cambria Math"/>
                          </a:rPr>
                          <m:t>𝑏</m:t>
                        </m:r>
                      </m:oMath>
                    </m:oMathPara>
                  </a14:m>
                  <a:endParaRPr lang="en-US" altLang="zh-CN" sz="2000" baseline="0" dirty="0">
                    <a:latin typeface="Franklin Gothic Book" pitchFamily="34" charset="0"/>
                  </a:endParaRPr>
                </a:p>
              </p:txBody>
            </p:sp>
          </mc:Choice>
          <mc:Fallback>
            <p:sp>
              <p:nvSpPr>
                <p:cNvPr id="9" name="Text Box 9"/>
                <p:cNvSpPr txBox="1">
                  <a:spLocks noRot="1" noChangeAspect="1" noMove="1" noResize="1" noEditPoints="1" noAdjustHandles="1" noChangeArrowheads="1" noChangeShapeType="1" noTextEdit="1"/>
                </p:cNvSpPr>
                <p:nvPr/>
              </p:nvSpPr>
              <p:spPr bwMode="auto">
                <a:xfrm>
                  <a:off x="614" y="2743"/>
                  <a:ext cx="401" cy="252"/>
                </a:xfrm>
                <a:prstGeom prst="rect">
                  <a:avLst/>
                </a:prstGeom>
                <a:blipFill rotWithShape="1">
                  <a:blip r:embed="rId2" cstate="print"/>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Text Box 10"/>
                <p:cNvSpPr txBox="1">
                  <a:spLocks noChangeArrowheads="1"/>
                </p:cNvSpPr>
                <p:nvPr/>
              </p:nvSpPr>
              <p:spPr bwMode="auto">
                <a:xfrm>
                  <a:off x="2613" y="2743"/>
                  <a:ext cx="534"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itchFamily="34" charset="0"/>
                      <a:ea typeface="宋体" pitchFamily="2" charset="-122"/>
                    </a:defRPr>
                  </a:lvl1pPr>
                  <a:lvl2pPr marL="742950" indent="-285750" eaLnBrk="0" hangingPunct="0">
                    <a:defRPr baseline="-25000">
                      <a:solidFill>
                        <a:schemeClr val="tx1"/>
                      </a:solidFill>
                      <a:latin typeface="Arial" pitchFamily="34" charset="0"/>
                      <a:ea typeface="宋体" pitchFamily="2" charset="-122"/>
                    </a:defRPr>
                  </a:lvl2pPr>
                  <a:lvl3pPr marL="1143000" indent="-228600" eaLnBrk="0" hangingPunct="0">
                    <a:defRPr baseline="-25000">
                      <a:solidFill>
                        <a:schemeClr val="tx1"/>
                      </a:solidFill>
                      <a:latin typeface="Arial" pitchFamily="34" charset="0"/>
                      <a:ea typeface="宋体" pitchFamily="2" charset="-122"/>
                    </a:defRPr>
                  </a:lvl3pPr>
                  <a:lvl4pPr marL="1600200" indent="-228600" eaLnBrk="0" hangingPunct="0">
                    <a:defRPr baseline="-25000">
                      <a:solidFill>
                        <a:schemeClr val="tx1"/>
                      </a:solidFill>
                      <a:latin typeface="Arial" pitchFamily="34" charset="0"/>
                      <a:ea typeface="宋体" pitchFamily="2" charset="-122"/>
                    </a:defRPr>
                  </a:lvl4pPr>
                  <a:lvl5pPr marL="2057400" indent="-228600" eaLnBrk="0" hangingPunct="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baseline="0" dirty="0" smtClean="0">
                            <a:latin typeface="Cambria Math"/>
                          </a:rPr>
                          <m:t>𝑎</m:t>
                        </m:r>
                        <m:r>
                          <a:rPr lang="en-US" altLang="zh-CN" sz="2000" i="1" baseline="0" dirty="0" smtClean="0">
                            <a:latin typeface="Cambria Math"/>
                          </a:rPr>
                          <m:t>+</m:t>
                        </m:r>
                        <m:r>
                          <a:rPr lang="en-US" altLang="zh-CN" sz="2000" i="1" baseline="0" dirty="0" smtClean="0">
                            <a:latin typeface="Cambria Math"/>
                          </a:rPr>
                          <m:t>𝑏</m:t>
                        </m:r>
                      </m:oMath>
                    </m:oMathPara>
                  </a14:m>
                  <a:endParaRPr lang="en-US" altLang="zh-CN" sz="2000" baseline="0" dirty="0">
                    <a:latin typeface="Franklin Gothic Book" pitchFamily="34" charset="0"/>
                  </a:endParaRPr>
                </a:p>
              </p:txBody>
            </p:sp>
          </mc:Choice>
          <mc:Fallback>
            <p:sp>
              <p:nvSpPr>
                <p:cNvPr id="10" name="Text Box 10"/>
                <p:cNvSpPr txBox="1">
                  <a:spLocks noRot="1" noChangeAspect="1" noMove="1" noResize="1" noEditPoints="1" noAdjustHandles="1" noChangeArrowheads="1" noChangeShapeType="1" noTextEdit="1"/>
                </p:cNvSpPr>
                <p:nvPr/>
              </p:nvSpPr>
              <p:spPr bwMode="auto">
                <a:xfrm>
                  <a:off x="2613" y="2743"/>
                  <a:ext cx="534" cy="252"/>
                </a:xfrm>
                <a:prstGeom prst="rect">
                  <a:avLst/>
                </a:prstGeom>
                <a:blipFill rotWithShape="1">
                  <a:blip r:embed="rId3" cstate="print"/>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11" name="Text Box 11"/>
            <p:cNvSpPr txBox="1">
              <a:spLocks noChangeArrowheads="1"/>
            </p:cNvSpPr>
            <p:nvPr/>
          </p:nvSpPr>
          <p:spPr bwMode="auto">
            <a:xfrm>
              <a:off x="1423" y="3312"/>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baseline="0" dirty="0">
                  <a:latin typeface="Franklin Gothic Book" panose="020B0503020102020204" pitchFamily="34" charset="0"/>
                </a:rPr>
                <a:t>加法图灵机</a:t>
              </a:r>
              <a:endParaRPr lang="en-US" altLang="zh-CN" sz="2000" baseline="0" dirty="0">
                <a:latin typeface="Franklin Gothic Book" panose="020B0503020102020204" pitchFamily="34" charset="0"/>
              </a:endParaRPr>
            </a:p>
          </p:txBody>
        </p:sp>
      </p:grpSp>
      <p:grpSp>
        <p:nvGrpSpPr>
          <p:cNvPr id="12" name="Group 26"/>
          <p:cNvGrpSpPr/>
          <p:nvPr/>
        </p:nvGrpSpPr>
        <p:grpSpPr bwMode="auto">
          <a:xfrm>
            <a:off x="4673602" y="3429000"/>
            <a:ext cx="3963989" cy="1619250"/>
            <a:chOff x="3035" y="2400"/>
            <a:chExt cx="2497" cy="1020"/>
          </a:xfrm>
        </p:grpSpPr>
        <p:sp>
          <p:nvSpPr>
            <p:cNvPr id="13" name="Rectangle 20"/>
            <p:cNvSpPr>
              <a:spLocks noChangeArrowheads="1"/>
            </p:cNvSpPr>
            <p:nvPr/>
          </p:nvSpPr>
          <p:spPr bwMode="auto">
            <a:xfrm>
              <a:off x="3765" y="2400"/>
              <a:ext cx="1008" cy="6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3200" baseline="0"/>
                <a:t>T</a:t>
              </a:r>
              <a:r>
                <a:rPr lang="en-US" altLang="zh-CN" sz="3200"/>
                <a:t>mul</a:t>
              </a:r>
              <a:endParaRPr lang="en-US" altLang="zh-CN" sz="3200"/>
            </a:p>
          </p:txBody>
        </p:sp>
        <p:sp>
          <p:nvSpPr>
            <p:cNvPr id="14" name="Line 21"/>
            <p:cNvSpPr>
              <a:spLocks noChangeShapeType="1"/>
            </p:cNvSpPr>
            <p:nvPr/>
          </p:nvSpPr>
          <p:spPr bwMode="auto">
            <a:xfrm>
              <a:off x="3429" y="2736"/>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22"/>
            <p:cNvSpPr>
              <a:spLocks noChangeShapeType="1"/>
            </p:cNvSpPr>
            <p:nvPr/>
          </p:nvSpPr>
          <p:spPr bwMode="auto">
            <a:xfrm>
              <a:off x="4773" y="2736"/>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16" name="Text Box 23"/>
                <p:cNvSpPr txBox="1">
                  <a:spLocks noChangeArrowheads="1"/>
                </p:cNvSpPr>
                <p:nvPr/>
              </p:nvSpPr>
              <p:spPr bwMode="auto">
                <a:xfrm>
                  <a:off x="3035" y="2599"/>
                  <a:ext cx="401"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itchFamily="34" charset="0"/>
                      <a:ea typeface="宋体" pitchFamily="2" charset="-122"/>
                    </a:defRPr>
                  </a:lvl1pPr>
                  <a:lvl2pPr marL="742950" indent="-285750" eaLnBrk="0" hangingPunct="0">
                    <a:defRPr baseline="-25000">
                      <a:solidFill>
                        <a:schemeClr val="tx1"/>
                      </a:solidFill>
                      <a:latin typeface="Arial" pitchFamily="34" charset="0"/>
                      <a:ea typeface="宋体" pitchFamily="2" charset="-122"/>
                    </a:defRPr>
                  </a:lvl2pPr>
                  <a:lvl3pPr marL="1143000" indent="-228600" eaLnBrk="0" hangingPunct="0">
                    <a:defRPr baseline="-25000">
                      <a:solidFill>
                        <a:schemeClr val="tx1"/>
                      </a:solidFill>
                      <a:latin typeface="Arial" pitchFamily="34" charset="0"/>
                      <a:ea typeface="宋体" pitchFamily="2" charset="-122"/>
                    </a:defRPr>
                  </a:lvl3pPr>
                  <a:lvl4pPr marL="1600200" indent="-228600" eaLnBrk="0" hangingPunct="0">
                    <a:defRPr baseline="-25000">
                      <a:solidFill>
                        <a:schemeClr val="tx1"/>
                      </a:solidFill>
                      <a:latin typeface="Arial" pitchFamily="34" charset="0"/>
                      <a:ea typeface="宋体" pitchFamily="2" charset="-122"/>
                    </a:defRPr>
                  </a:lvl4pPr>
                  <a:lvl5pPr marL="2057400" indent="-228600" eaLnBrk="0" hangingPunct="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baseline="0" dirty="0" smtClean="0">
                            <a:latin typeface="Cambria Math"/>
                          </a:rPr>
                          <m:t>𝑎</m:t>
                        </m:r>
                        <m:r>
                          <a:rPr lang="en-US" altLang="zh-CN" sz="2000" i="1" baseline="0" dirty="0" smtClean="0">
                            <a:latin typeface="Cambria Math"/>
                          </a:rPr>
                          <m:t>,</m:t>
                        </m:r>
                        <m:r>
                          <a:rPr lang="en-US" altLang="zh-CN" sz="2000" i="1" baseline="0" dirty="0" smtClean="0">
                            <a:latin typeface="Cambria Math"/>
                          </a:rPr>
                          <m:t>𝑏</m:t>
                        </m:r>
                      </m:oMath>
                    </m:oMathPara>
                  </a14:m>
                  <a:endParaRPr lang="en-US" altLang="zh-CN" sz="2000" baseline="0" dirty="0">
                    <a:latin typeface="Franklin Gothic Book" pitchFamily="34" charset="0"/>
                  </a:endParaRPr>
                </a:p>
              </p:txBody>
            </p:sp>
          </mc:Choice>
          <mc:Fallback>
            <p:sp>
              <p:nvSpPr>
                <p:cNvPr id="16" name="Text Box 23"/>
                <p:cNvSpPr txBox="1">
                  <a:spLocks noRot="1" noChangeAspect="1" noMove="1" noResize="1" noEditPoints="1" noAdjustHandles="1" noChangeArrowheads="1" noChangeShapeType="1" noTextEdit="1"/>
                </p:cNvSpPr>
                <p:nvPr/>
              </p:nvSpPr>
              <p:spPr bwMode="auto">
                <a:xfrm>
                  <a:off x="3035" y="2599"/>
                  <a:ext cx="401" cy="252"/>
                </a:xfrm>
                <a:prstGeom prst="rect">
                  <a:avLst/>
                </a:prstGeom>
                <a:blipFill rotWithShape="1">
                  <a:blip r:embed="rId4" cstate="print"/>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Text Box 24"/>
                <p:cNvSpPr txBox="1">
                  <a:spLocks noChangeArrowheads="1"/>
                </p:cNvSpPr>
                <p:nvPr/>
              </p:nvSpPr>
              <p:spPr bwMode="auto">
                <a:xfrm>
                  <a:off x="5074" y="2599"/>
                  <a:ext cx="458"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itchFamily="34" charset="0"/>
                      <a:ea typeface="宋体" pitchFamily="2" charset="-122"/>
                    </a:defRPr>
                  </a:lvl1pPr>
                  <a:lvl2pPr marL="742950" indent="-285750" eaLnBrk="0" hangingPunct="0">
                    <a:defRPr baseline="-25000">
                      <a:solidFill>
                        <a:schemeClr val="tx1"/>
                      </a:solidFill>
                      <a:latin typeface="Arial" pitchFamily="34" charset="0"/>
                      <a:ea typeface="宋体" pitchFamily="2" charset="-122"/>
                    </a:defRPr>
                  </a:lvl2pPr>
                  <a:lvl3pPr marL="1143000" indent="-228600" eaLnBrk="0" hangingPunct="0">
                    <a:defRPr baseline="-25000">
                      <a:solidFill>
                        <a:schemeClr val="tx1"/>
                      </a:solidFill>
                      <a:latin typeface="Arial" pitchFamily="34" charset="0"/>
                      <a:ea typeface="宋体" pitchFamily="2" charset="-122"/>
                    </a:defRPr>
                  </a:lvl3pPr>
                  <a:lvl4pPr marL="1600200" indent="-228600" eaLnBrk="0" hangingPunct="0">
                    <a:defRPr baseline="-25000">
                      <a:solidFill>
                        <a:schemeClr val="tx1"/>
                      </a:solidFill>
                      <a:latin typeface="Arial" pitchFamily="34" charset="0"/>
                      <a:ea typeface="宋体" pitchFamily="2" charset="-122"/>
                    </a:defRPr>
                  </a:lvl4pPr>
                  <a:lvl5pPr marL="2057400" indent="-228600" eaLnBrk="0" hangingPunct="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baseline="0" dirty="0" smtClean="0">
                            <a:latin typeface="Cambria Math"/>
                          </a:rPr>
                          <m:t>𝑎</m:t>
                        </m:r>
                        <m:r>
                          <a:rPr lang="en-US" altLang="zh-CN" sz="2000" b="0" i="1" baseline="0" dirty="0" smtClean="0">
                            <a:latin typeface="Cambria Math"/>
                          </a:rPr>
                          <m:t>⋅</m:t>
                        </m:r>
                        <m:r>
                          <a:rPr lang="en-US" altLang="zh-CN" sz="2000" i="1" baseline="0" dirty="0" smtClean="0">
                            <a:latin typeface="Cambria Math"/>
                          </a:rPr>
                          <m:t>𝑏</m:t>
                        </m:r>
                      </m:oMath>
                    </m:oMathPara>
                  </a14:m>
                  <a:endParaRPr lang="en-US" altLang="zh-CN" sz="2000" baseline="0" dirty="0">
                    <a:latin typeface="Franklin Gothic Book" pitchFamily="34" charset="0"/>
                  </a:endParaRPr>
                </a:p>
              </p:txBody>
            </p:sp>
          </mc:Choice>
          <mc:Fallback>
            <p:sp>
              <p:nvSpPr>
                <p:cNvPr id="17" name="Text Box 24"/>
                <p:cNvSpPr txBox="1">
                  <a:spLocks noRot="1" noChangeAspect="1" noMove="1" noResize="1" noEditPoints="1" noAdjustHandles="1" noChangeArrowheads="1" noChangeShapeType="1" noTextEdit="1"/>
                </p:cNvSpPr>
                <p:nvPr/>
              </p:nvSpPr>
              <p:spPr bwMode="auto">
                <a:xfrm>
                  <a:off x="5074" y="2599"/>
                  <a:ext cx="458" cy="252"/>
                </a:xfrm>
                <a:prstGeom prst="rect">
                  <a:avLst/>
                </a:prstGeom>
                <a:blipFill rotWithShape="1">
                  <a:blip r:embed="rId5" cstate="print"/>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18" name="Text Box 25"/>
            <p:cNvSpPr txBox="1">
              <a:spLocks noChangeArrowheads="1"/>
            </p:cNvSpPr>
            <p:nvPr/>
          </p:nvSpPr>
          <p:spPr bwMode="auto">
            <a:xfrm>
              <a:off x="3847" y="3168"/>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baseline="0" dirty="0">
                  <a:latin typeface="Franklin Gothic Book" panose="020B0503020102020204" pitchFamily="34" charset="0"/>
                </a:rPr>
                <a:t>乘法图灵机</a:t>
              </a:r>
              <a:endParaRPr lang="en-US" altLang="zh-CN" sz="2000" baseline="0" dirty="0">
                <a:latin typeface="Franklin Gothic Book" panose="020B0503020102020204" pitchFamily="34" charset="0"/>
              </a:endParaRPr>
            </a:p>
          </p:txBody>
        </p:sp>
      </p:gr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idx="4294967295"/>
          </p:nvPr>
        </p:nvSpPr>
        <p:spPr>
          <a:xfrm>
            <a:off x="323528" y="0"/>
            <a:ext cx="8229600" cy="1143000"/>
          </a:xfrm>
        </p:spPr>
        <p:txBody>
          <a:bodyPr/>
          <a:lstStyle/>
          <a:p>
            <a:r>
              <a:rPr lang="zh-CN" altLang="en-US" dirty="0">
                <a:ea typeface="宋体" panose="02010600030101010101" pitchFamily="2" charset="-122"/>
              </a:rPr>
              <a:t>通用的图灵机</a:t>
            </a:r>
            <a:endParaRPr lang="en-US" altLang="zh-CN" dirty="0">
              <a:ea typeface="宋体" panose="02010600030101010101" pitchFamily="2" charset="-122"/>
            </a:endParaRPr>
          </a:p>
        </p:txBody>
      </p:sp>
      <p:sp>
        <p:nvSpPr>
          <p:cNvPr id="111621" name="Rectangle 3"/>
          <p:cNvSpPr>
            <a:spLocks noGrp="1" noChangeArrowheads="1"/>
          </p:cNvSpPr>
          <p:nvPr>
            <p:ph type="body" idx="4294967295"/>
          </p:nvPr>
        </p:nvSpPr>
        <p:spPr>
          <a:xfrm>
            <a:off x="179388" y="1071563"/>
            <a:ext cx="8839200" cy="3149525"/>
          </a:xfrm>
        </p:spPr>
        <p:txBody>
          <a:bodyPr>
            <a:normAutofit/>
          </a:bodyPr>
          <a:lstStyle/>
          <a:p>
            <a:pPr marL="0" indent="0">
              <a:lnSpc>
                <a:spcPct val="90000"/>
              </a:lnSpc>
            </a:pPr>
            <a:r>
              <a:rPr lang="zh-CN" altLang="en-US" dirty="0">
                <a:ea typeface="宋体" panose="02010600030101010101" pitchFamily="2" charset="-122"/>
              </a:rPr>
              <a:t>图灵描述一种能实现其它专用图灵机的通用图灵机模型。</a:t>
            </a:r>
            <a:endParaRPr lang="en-US" altLang="zh-CN" dirty="0">
              <a:ea typeface="宋体" panose="02010600030101010101" pitchFamily="2" charset="-122"/>
            </a:endParaRPr>
          </a:p>
          <a:p>
            <a:pPr marL="0" indent="0">
              <a:lnSpc>
                <a:spcPct val="90000"/>
              </a:lnSpc>
              <a:buNone/>
            </a:pPr>
            <a:r>
              <a:rPr lang="zh-CN" altLang="en-US" sz="2300" dirty="0"/>
              <a:t>  </a:t>
            </a:r>
            <a:endParaRPr lang="en-US" altLang="zh-CN" sz="2300" dirty="0"/>
          </a:p>
          <a:p>
            <a:pPr marL="576580" lvl="1" indent="-234950"/>
            <a:r>
              <a:rPr lang="en-US" altLang="zh-CN" dirty="0"/>
              <a:t>inputs:  data, plus a description of computation (Turing machine)</a:t>
            </a:r>
            <a:endParaRPr lang="en-US" altLang="zh-CN" dirty="0"/>
          </a:p>
        </p:txBody>
      </p:sp>
      <p:grpSp>
        <p:nvGrpSpPr>
          <p:cNvPr id="2" name="Group 17"/>
          <p:cNvGrpSpPr/>
          <p:nvPr/>
        </p:nvGrpSpPr>
        <p:grpSpPr bwMode="auto">
          <a:xfrm>
            <a:off x="2209800" y="2590800"/>
            <a:ext cx="4824413" cy="1616075"/>
            <a:chOff x="1075" y="1680"/>
            <a:chExt cx="3039" cy="1018"/>
          </a:xfrm>
        </p:grpSpPr>
        <p:sp>
          <p:nvSpPr>
            <p:cNvPr id="111623" name="Rectangle 5"/>
            <p:cNvSpPr>
              <a:spLocks noChangeArrowheads="1"/>
            </p:cNvSpPr>
            <p:nvPr/>
          </p:nvSpPr>
          <p:spPr bwMode="auto">
            <a:xfrm>
              <a:off x="2181" y="1680"/>
              <a:ext cx="1008" cy="672"/>
            </a:xfrm>
            <a:prstGeom prst="rect">
              <a:avLst/>
            </a:prstGeom>
            <a:noFill/>
            <a:ln w="9525">
              <a:solidFill>
                <a:schemeClr val="tx1"/>
              </a:solidFill>
              <a:miter lim="800000"/>
            </a:ln>
          </p:spPr>
          <p:txBody>
            <a:bodyPr wrap="none" anchor="ctr"/>
            <a:lstStyle/>
            <a:p>
              <a:pPr algn="ctr" eaLnBrk="0" hangingPunct="0"/>
              <a:r>
                <a:rPr lang="en-US" altLang="zh-CN" sz="3200" baseline="0"/>
                <a:t>U</a:t>
              </a:r>
              <a:endParaRPr lang="en-US" altLang="zh-CN" sz="3200"/>
            </a:p>
          </p:txBody>
        </p:sp>
        <p:sp>
          <p:nvSpPr>
            <p:cNvPr id="111624" name="Line 6"/>
            <p:cNvSpPr>
              <a:spLocks noChangeShapeType="1"/>
            </p:cNvSpPr>
            <p:nvPr/>
          </p:nvSpPr>
          <p:spPr bwMode="auto">
            <a:xfrm>
              <a:off x="1845" y="2239"/>
              <a:ext cx="336" cy="0"/>
            </a:xfrm>
            <a:prstGeom prst="line">
              <a:avLst/>
            </a:prstGeom>
            <a:noFill/>
            <a:ln w="9525">
              <a:solidFill>
                <a:schemeClr val="tx1"/>
              </a:solidFill>
              <a:round/>
              <a:tailEnd type="triangle" w="lg" len="lg"/>
            </a:ln>
          </p:spPr>
          <p:txBody>
            <a:bodyPr/>
            <a:lstStyle/>
            <a:p>
              <a:endParaRPr lang="zh-CN" altLang="en-US"/>
            </a:p>
          </p:txBody>
        </p:sp>
        <p:sp>
          <p:nvSpPr>
            <p:cNvPr id="111625" name="Line 7"/>
            <p:cNvSpPr>
              <a:spLocks noChangeShapeType="1"/>
            </p:cNvSpPr>
            <p:nvPr/>
          </p:nvSpPr>
          <p:spPr bwMode="auto">
            <a:xfrm>
              <a:off x="3189" y="2239"/>
              <a:ext cx="336" cy="0"/>
            </a:xfrm>
            <a:prstGeom prst="line">
              <a:avLst/>
            </a:prstGeom>
            <a:noFill/>
            <a:ln w="9525">
              <a:solidFill>
                <a:schemeClr val="tx1"/>
              </a:solidFill>
              <a:round/>
              <a:tailEnd type="triangle" w="lg" len="lg"/>
            </a:ln>
          </p:spPr>
          <p:txBody>
            <a:bodyPr/>
            <a:lstStyle/>
            <a:p>
              <a:endParaRPr lang="zh-CN" altLang="en-US"/>
            </a:p>
          </p:txBody>
        </p:sp>
        <p:sp>
          <p:nvSpPr>
            <p:cNvPr id="111626" name="Text Box 8"/>
            <p:cNvSpPr txBox="1">
              <a:spLocks noChangeArrowheads="1"/>
            </p:cNvSpPr>
            <p:nvPr/>
          </p:nvSpPr>
          <p:spPr bwMode="auto">
            <a:xfrm>
              <a:off x="1421" y="2102"/>
              <a:ext cx="462" cy="250"/>
            </a:xfrm>
            <a:prstGeom prst="rect">
              <a:avLst/>
            </a:prstGeom>
            <a:noFill/>
            <a:ln w="9525">
              <a:noFill/>
              <a:miter lim="800000"/>
            </a:ln>
          </p:spPr>
          <p:txBody>
            <a:bodyPr wrap="none">
              <a:spAutoFit/>
            </a:bodyPr>
            <a:lstStyle/>
            <a:p>
              <a:pPr algn="ctr" eaLnBrk="0" hangingPunct="0"/>
              <a:r>
                <a:rPr lang="en-US" altLang="zh-CN" sz="2000" baseline="0"/>
                <a:t>a,b,c</a:t>
              </a:r>
              <a:endParaRPr lang="en-US" altLang="zh-CN" sz="2000" baseline="0"/>
            </a:p>
          </p:txBody>
        </p:sp>
        <p:sp>
          <p:nvSpPr>
            <p:cNvPr id="111627" name="Text Box 9"/>
            <p:cNvSpPr txBox="1">
              <a:spLocks noChangeArrowheads="1"/>
            </p:cNvSpPr>
            <p:nvPr/>
          </p:nvSpPr>
          <p:spPr bwMode="auto">
            <a:xfrm>
              <a:off x="3541" y="2112"/>
              <a:ext cx="573" cy="250"/>
            </a:xfrm>
            <a:prstGeom prst="rect">
              <a:avLst/>
            </a:prstGeom>
            <a:noFill/>
            <a:ln w="9525">
              <a:noFill/>
              <a:miter lim="800000"/>
            </a:ln>
          </p:spPr>
          <p:txBody>
            <a:bodyPr wrap="none">
              <a:spAutoFit/>
            </a:bodyPr>
            <a:lstStyle/>
            <a:p>
              <a:pPr algn="ctr" eaLnBrk="0" hangingPunct="0"/>
              <a:r>
                <a:rPr lang="en-US" altLang="zh-CN" sz="2000" baseline="0">
                  <a:latin typeface="Franklin Gothic Book" panose="020B0503020102020204" pitchFamily="34" charset="0"/>
                </a:rPr>
                <a:t>c(a+b)</a:t>
              </a:r>
              <a:endParaRPr lang="en-US" altLang="zh-CN" sz="2000" baseline="0">
                <a:latin typeface="Franklin Gothic Book" panose="020B0503020102020204" pitchFamily="34" charset="0"/>
              </a:endParaRPr>
            </a:p>
          </p:txBody>
        </p:sp>
        <p:sp>
          <p:nvSpPr>
            <p:cNvPr id="111628" name="Text Box 10"/>
            <p:cNvSpPr txBox="1">
              <a:spLocks noChangeArrowheads="1"/>
            </p:cNvSpPr>
            <p:nvPr/>
          </p:nvSpPr>
          <p:spPr bwMode="auto">
            <a:xfrm>
              <a:off x="1763" y="2448"/>
              <a:ext cx="1931" cy="250"/>
            </a:xfrm>
            <a:prstGeom prst="rect">
              <a:avLst/>
            </a:prstGeom>
            <a:noFill/>
            <a:ln w="9525">
              <a:noFill/>
              <a:miter lim="800000"/>
            </a:ln>
          </p:spPr>
          <p:txBody>
            <a:bodyPr wrap="none">
              <a:spAutoFit/>
            </a:bodyPr>
            <a:lstStyle/>
            <a:p>
              <a:pPr algn="ctr" eaLnBrk="0" hangingPunct="0"/>
              <a:r>
                <a:rPr lang="en-US" altLang="zh-CN" sz="2000" i="1" baseline="0" dirty="0"/>
                <a:t>Universal Turing Machine</a:t>
              </a:r>
              <a:endParaRPr lang="en-US" altLang="zh-CN" sz="2000" i="1" baseline="0" dirty="0"/>
            </a:p>
          </p:txBody>
        </p:sp>
        <p:sp>
          <p:nvSpPr>
            <p:cNvPr id="111629" name="Line 11"/>
            <p:cNvSpPr>
              <a:spLocks noChangeShapeType="1"/>
            </p:cNvSpPr>
            <p:nvPr/>
          </p:nvSpPr>
          <p:spPr bwMode="auto">
            <a:xfrm>
              <a:off x="1845" y="1865"/>
              <a:ext cx="336" cy="0"/>
            </a:xfrm>
            <a:prstGeom prst="line">
              <a:avLst/>
            </a:prstGeom>
            <a:noFill/>
            <a:ln w="9525">
              <a:solidFill>
                <a:schemeClr val="tx1"/>
              </a:solidFill>
              <a:round/>
              <a:tailEnd type="triangle" w="lg" len="lg"/>
            </a:ln>
          </p:spPr>
          <p:txBody>
            <a:bodyPr/>
            <a:lstStyle/>
            <a:p>
              <a:endParaRPr lang="zh-CN" altLang="en-US"/>
            </a:p>
          </p:txBody>
        </p:sp>
        <p:sp>
          <p:nvSpPr>
            <p:cNvPr id="111630" name="Text Box 13"/>
            <p:cNvSpPr txBox="1">
              <a:spLocks noChangeArrowheads="1"/>
            </p:cNvSpPr>
            <p:nvPr/>
          </p:nvSpPr>
          <p:spPr bwMode="auto">
            <a:xfrm>
              <a:off x="1075" y="1728"/>
              <a:ext cx="742" cy="250"/>
            </a:xfrm>
            <a:prstGeom prst="rect">
              <a:avLst/>
            </a:prstGeom>
            <a:noFill/>
            <a:ln w="9525">
              <a:noFill/>
              <a:miter lim="800000"/>
            </a:ln>
          </p:spPr>
          <p:txBody>
            <a:bodyPr wrap="none">
              <a:spAutoFit/>
            </a:bodyPr>
            <a:lstStyle/>
            <a:p>
              <a:pPr algn="ctr" eaLnBrk="0" hangingPunct="0"/>
              <a:r>
                <a:rPr lang="en-US" altLang="zh-CN" sz="2000" baseline="0"/>
                <a:t>T</a:t>
              </a:r>
              <a:r>
                <a:rPr lang="en-US" altLang="zh-CN" sz="2000"/>
                <a:t>add</a:t>
              </a:r>
              <a:r>
                <a:rPr lang="en-US" altLang="zh-CN" sz="2000" baseline="0"/>
                <a:t>, T</a:t>
              </a:r>
              <a:r>
                <a:rPr lang="en-US" altLang="zh-CN" sz="2000"/>
                <a:t>mul</a:t>
              </a:r>
              <a:endParaRPr lang="en-US" altLang="zh-CN" sz="2000"/>
            </a:p>
          </p:txBody>
        </p:sp>
      </p:grpSp>
      <p:sp>
        <p:nvSpPr>
          <p:cNvPr id="111631" name="Rectangle 15"/>
          <p:cNvSpPr>
            <a:spLocks noChangeArrowheads="1"/>
          </p:cNvSpPr>
          <p:nvPr/>
        </p:nvSpPr>
        <p:spPr bwMode="auto">
          <a:xfrm>
            <a:off x="228600" y="4495800"/>
            <a:ext cx="8591550" cy="1957388"/>
          </a:xfrm>
          <a:prstGeom prst="rect">
            <a:avLst/>
          </a:prstGeom>
          <a:noFill/>
          <a:ln w="9525">
            <a:noFill/>
            <a:miter lim="800000"/>
          </a:ln>
        </p:spPr>
        <p:txBody>
          <a:bodyPr/>
          <a:lstStyle/>
          <a:p>
            <a:pPr eaLnBrk="0" hangingPunct="0">
              <a:spcBef>
                <a:spcPct val="20000"/>
              </a:spcBef>
              <a:buFont typeface="Wingdings" panose="05000000000000000000" pitchFamily="2" charset="2"/>
              <a:buChar char="n"/>
            </a:pPr>
            <a:r>
              <a:rPr lang="en-US" altLang="zh-CN" sz="2400" b="1" baseline="0" dirty="0"/>
              <a:t>U </a:t>
            </a:r>
            <a:r>
              <a:rPr lang="zh-CN" altLang="en-US" sz="2400" b="1" baseline="0" dirty="0"/>
              <a:t>是可编程的</a:t>
            </a:r>
            <a:r>
              <a:rPr lang="en-US" altLang="zh-CN" sz="2400" b="1" baseline="0" dirty="0"/>
              <a:t>– so is a computer!</a:t>
            </a:r>
            <a:endParaRPr lang="en-US" altLang="zh-CN" sz="2400" b="1" baseline="0" dirty="0"/>
          </a:p>
          <a:p>
            <a:pPr marL="576580" lvl="1" indent="-234950" eaLnBrk="0" hangingPunct="0">
              <a:spcBef>
                <a:spcPct val="20000"/>
              </a:spcBef>
              <a:buFont typeface="Wingdings" panose="05000000000000000000" pitchFamily="2" charset="2"/>
              <a:buChar char="l"/>
            </a:pPr>
            <a:r>
              <a:rPr lang="zh-CN" altLang="en-US" sz="2000" b="1" baseline="0" dirty="0"/>
              <a:t>指令是输入数据的一部分</a:t>
            </a:r>
            <a:endParaRPr lang="en-US" altLang="zh-CN" sz="2000" b="1" baseline="0" dirty="0"/>
          </a:p>
          <a:p>
            <a:pPr marL="576580" lvl="1" indent="-234950" eaLnBrk="0" hangingPunct="0">
              <a:spcBef>
                <a:spcPct val="20000"/>
              </a:spcBef>
              <a:buFont typeface="Wingdings" panose="05000000000000000000" pitchFamily="2" charset="2"/>
              <a:buChar char="l"/>
            </a:pPr>
            <a:r>
              <a:rPr lang="zh-CN" altLang="en-US" sz="2000" b="1" baseline="0" dirty="0"/>
              <a:t>现在所有的计算机系统都是图灵机或其子集</a:t>
            </a:r>
            <a:endParaRPr lang="en-US" altLang="zh-CN" sz="2000" b="1" baseline="0" dirty="0"/>
          </a:p>
          <a:p>
            <a:pPr marL="576580" lvl="1" indent="-234950" eaLnBrk="0" hangingPunct="0">
              <a:spcBef>
                <a:spcPct val="20000"/>
              </a:spcBef>
              <a:buFont typeface="Wingdings" panose="05000000000000000000" pitchFamily="2" charset="2"/>
              <a:buChar char="l"/>
            </a:pPr>
            <a:r>
              <a:rPr lang="en-US" altLang="zh-CN" sz="2400" b="1" i="1" baseline="0" dirty="0">
                <a:solidFill>
                  <a:srgbClr val="FF3300"/>
                </a:solidFill>
              </a:rPr>
              <a:t>Therefore, a computer is a universal computing device!</a:t>
            </a:r>
            <a:endParaRPr lang="en-US" altLang="zh-CN" sz="2400" b="1" i="1" baseline="0" dirty="0">
              <a:solidFill>
                <a:srgbClr val="FF3300"/>
              </a:solidFill>
            </a:endParaRPr>
          </a:p>
        </p:txBody>
      </p:sp>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ltLang="zh-CN" dirty="0">
                <a:ea typeface="宋体" panose="02010600030101010101" pitchFamily="2" charset="-122"/>
              </a:rPr>
              <a:t>Abstraction helps us Manage Complexity</a:t>
            </a:r>
            <a:r>
              <a:rPr lang="zh-CN" altLang="en-US" dirty="0">
                <a:ea typeface="宋体" panose="02010600030101010101" pitchFamily="2" charset="-122"/>
              </a:rPr>
              <a:t> ：计算机体系结构的层次化结构</a:t>
            </a:r>
            <a:endParaRPr lang="en-US" altLang="zh-CN" dirty="0">
              <a:ea typeface="宋体" panose="02010600030101010101" pitchFamily="2" charset="-122"/>
            </a:endParaRPr>
          </a:p>
          <a:p>
            <a:endParaRPr lang="en-US" altLang="zh-CN" dirty="0"/>
          </a:p>
          <a:p>
            <a:r>
              <a:rPr lang="zh-CN" altLang="en-US" dirty="0"/>
              <a:t>使用计算机求解问题，问题虽然使用自然语言描述，到计算机使用一系列电子设备以高电压、低电压方式解决该问题，中间经过了一系列的变换，每一个变换抽象成一个层。</a:t>
            </a:r>
            <a:endParaRPr lang="en-US" altLang="zh-CN" dirty="0"/>
          </a:p>
          <a:p>
            <a:endParaRPr lang="en-US" altLang="zh-CN" dirty="0"/>
          </a:p>
          <a:p>
            <a:endParaRPr lang="en-US" altLang="zh-CN" dirty="0"/>
          </a:p>
        </p:txBody>
      </p:sp>
      <p:sp>
        <p:nvSpPr>
          <p:cNvPr id="4" name="Title 3"/>
          <p:cNvSpPr>
            <a:spLocks noGrp="1"/>
          </p:cNvSpPr>
          <p:nvPr>
            <p:ph type="title"/>
          </p:nvPr>
        </p:nvSpPr>
        <p:spPr/>
        <p:txBody>
          <a:bodyPr>
            <a:normAutofit/>
          </a:bodyPr>
          <a:lstStyle/>
          <a:p>
            <a:r>
              <a:rPr lang="zh-CN" altLang="en-US" dirty="0"/>
              <a:t>第二个重要思想：分层化</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850765" y="252730"/>
              <a:ext cx="1663700" cy="1122680"/>
            </p14:xfrm>
          </p:contentPart>
        </mc:Choice>
        <mc:Fallback xmlns="">
          <p:pic>
            <p:nvPicPr>
              <p:cNvPr id="3" name="墨迹 2"/>
            </p:nvPicPr>
            <p:blipFill>
              <a:blip r:embed="rId2"/>
            </p:blipFill>
            <p:spPr>
              <a:xfrm>
                <a:off x="4850765" y="252730"/>
                <a:ext cx="1663700" cy="1122680"/>
              </a:xfrm>
              <a:prstGeom prst="rect"/>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
          <p:cNvSpPr>
            <a:spLocks noChangeArrowheads="1"/>
          </p:cNvSpPr>
          <p:nvPr/>
        </p:nvSpPr>
        <p:spPr bwMode="auto">
          <a:xfrm>
            <a:off x="468313" y="1849438"/>
            <a:ext cx="4225925"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Algorithm and Data Structure</a:t>
            </a:r>
            <a:endParaRPr lang="zh-CN" altLang="en-US" sz="2000" baseline="0">
              <a:latin typeface="Calibri" panose="020F0502020204030204" pitchFamily="34" charset="0"/>
            </a:endParaRPr>
          </a:p>
        </p:txBody>
      </p:sp>
      <p:sp>
        <p:nvSpPr>
          <p:cNvPr id="69636" name="AutoShape 4"/>
          <p:cNvSpPr>
            <a:spLocks noChangeArrowheads="1"/>
          </p:cNvSpPr>
          <p:nvPr/>
        </p:nvSpPr>
        <p:spPr bwMode="auto">
          <a:xfrm>
            <a:off x="468313" y="3933825"/>
            <a:ext cx="4225925" cy="392113"/>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Gates/Register-Transfer Level (RTL)</a:t>
            </a:r>
            <a:endParaRPr lang="en-US" altLang="zh-CN" sz="2000" baseline="0">
              <a:latin typeface="Calibri" panose="020F0502020204030204" pitchFamily="34" charset="0"/>
            </a:endParaRPr>
          </a:p>
        </p:txBody>
      </p:sp>
      <p:sp>
        <p:nvSpPr>
          <p:cNvPr id="69637"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p>
            <a:pPr algn="ctr" defTabSz="821055" eaLnBrk="0" hangingPunct="0"/>
            <a:r>
              <a:rPr lang="en-US" altLang="zh-CN" sz="2000" b="1" baseline="0">
                <a:solidFill>
                  <a:schemeClr val="accent1"/>
                </a:solidFill>
                <a:latin typeface="Calibri" panose="020F0502020204030204" pitchFamily="34" charset="0"/>
              </a:rPr>
              <a:t>Application</a:t>
            </a:r>
            <a:endParaRPr lang="en-US" altLang="zh-CN" sz="2000" b="1" baseline="0">
              <a:solidFill>
                <a:schemeClr val="accent1"/>
              </a:solidFill>
              <a:latin typeface="Calibri" panose="020F0502020204030204" pitchFamily="34" charset="0"/>
            </a:endParaRPr>
          </a:p>
        </p:txBody>
      </p:sp>
      <p:sp>
        <p:nvSpPr>
          <p:cNvPr id="69638" name="AutoShape 6"/>
          <p:cNvSpPr>
            <a:spLocks noChangeArrowheads="1"/>
          </p:cNvSpPr>
          <p:nvPr/>
        </p:nvSpPr>
        <p:spPr bwMode="auto">
          <a:xfrm>
            <a:off x="468313" y="3059113"/>
            <a:ext cx="4225925" cy="471487"/>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Instruction Set Architecture (ISA)</a:t>
            </a:r>
            <a:endParaRPr lang="en-US" altLang="zh-CN" sz="2000" baseline="0">
              <a:latin typeface="Calibri" panose="020F0502020204030204" pitchFamily="34" charset="0"/>
            </a:endParaRPr>
          </a:p>
        </p:txBody>
      </p:sp>
      <p:sp>
        <p:nvSpPr>
          <p:cNvPr id="69639" name="AutoShape 7"/>
          <p:cNvSpPr>
            <a:spLocks noChangeArrowheads="1"/>
          </p:cNvSpPr>
          <p:nvPr/>
        </p:nvSpPr>
        <p:spPr bwMode="auto">
          <a:xfrm>
            <a:off x="468313" y="2655888"/>
            <a:ext cx="4214812" cy="403225"/>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Operating System/Virtual Machines</a:t>
            </a:r>
            <a:endParaRPr lang="en-US" altLang="zh-CN" sz="2000" baseline="0">
              <a:latin typeface="Calibri" panose="020F0502020204030204" pitchFamily="34" charset="0"/>
            </a:endParaRPr>
          </a:p>
        </p:txBody>
      </p:sp>
      <p:sp>
        <p:nvSpPr>
          <p:cNvPr id="69640" name="AutoShape 8"/>
          <p:cNvSpPr>
            <a:spLocks noChangeArrowheads="1"/>
          </p:cNvSpPr>
          <p:nvPr/>
        </p:nvSpPr>
        <p:spPr bwMode="auto">
          <a:xfrm>
            <a:off x="468313" y="3530600"/>
            <a:ext cx="4225925" cy="403225"/>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Microarchitecture</a:t>
            </a:r>
            <a:endParaRPr lang="en-US" altLang="zh-CN" sz="2000" baseline="0">
              <a:latin typeface="Calibri" panose="020F0502020204030204" pitchFamily="34" charset="0"/>
            </a:endParaRPr>
          </a:p>
        </p:txBody>
      </p:sp>
      <p:sp>
        <p:nvSpPr>
          <p:cNvPr id="69641" name="AutoShape 9"/>
          <p:cNvSpPr>
            <a:spLocks noChangeArrowheads="1"/>
          </p:cNvSpPr>
          <p:nvPr/>
        </p:nvSpPr>
        <p:spPr bwMode="auto">
          <a:xfrm>
            <a:off x="468313" y="4740275"/>
            <a:ext cx="4225925" cy="458788"/>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Electronic Devices</a:t>
            </a:r>
            <a:endParaRPr lang="en-US" altLang="zh-CN" sz="2000" baseline="0">
              <a:latin typeface="Calibri" panose="020F0502020204030204" pitchFamily="34" charset="0"/>
            </a:endParaRPr>
          </a:p>
        </p:txBody>
      </p:sp>
      <p:sp>
        <p:nvSpPr>
          <p:cNvPr id="69642" name="AutoShape 10"/>
          <p:cNvSpPr>
            <a:spLocks noChangeArrowheads="1"/>
          </p:cNvSpPr>
          <p:nvPr/>
        </p:nvSpPr>
        <p:spPr bwMode="auto">
          <a:xfrm>
            <a:off x="468313" y="2252663"/>
            <a:ext cx="4225925"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Programming Language/Compiler</a:t>
            </a:r>
            <a:endParaRPr lang="en-US" altLang="zh-CN" sz="2000" baseline="0">
              <a:latin typeface="Calibri" panose="020F0502020204030204" pitchFamily="34" charset="0"/>
            </a:endParaRPr>
          </a:p>
        </p:txBody>
      </p:sp>
      <p:sp>
        <p:nvSpPr>
          <p:cNvPr id="69643" name="AutoShape 11"/>
          <p:cNvSpPr>
            <a:spLocks noChangeArrowheads="1"/>
          </p:cNvSpPr>
          <p:nvPr/>
        </p:nvSpPr>
        <p:spPr bwMode="auto">
          <a:xfrm>
            <a:off x="468313" y="4337050"/>
            <a:ext cx="4225925" cy="392113"/>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aseline="0">
                <a:latin typeface="Calibri" panose="020F0502020204030204" pitchFamily="34" charset="0"/>
              </a:rPr>
              <a:t>Analog/Digital Circuits</a:t>
            </a:r>
            <a:endParaRPr lang="en-US" altLang="zh-CN" sz="2000" baseline="0">
              <a:latin typeface="Calibri" panose="020F0502020204030204" pitchFamily="34" charset="0"/>
            </a:endParaRPr>
          </a:p>
        </p:txBody>
      </p:sp>
      <p:sp>
        <p:nvSpPr>
          <p:cNvPr id="69644"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p>
            <a:pPr algn="ctr" defTabSz="821055" eaLnBrk="0" hangingPunct="0"/>
            <a:r>
              <a:rPr lang="en-US" altLang="zh-CN" sz="2000" b="1" baseline="0">
                <a:solidFill>
                  <a:schemeClr val="accent1"/>
                </a:solidFill>
                <a:latin typeface="Calibri" panose="020F0502020204030204" pitchFamily="34" charset="0"/>
              </a:rPr>
              <a:t>Physics</a:t>
            </a:r>
            <a:endParaRPr lang="en-US" altLang="zh-CN" sz="2000" b="1" baseline="0">
              <a:solidFill>
                <a:schemeClr val="accent1"/>
              </a:solidFill>
              <a:latin typeface="Calibri" panose="020F0502020204030204" pitchFamily="34" charset="0"/>
            </a:endParaRPr>
          </a:p>
        </p:txBody>
      </p:sp>
      <p:sp>
        <p:nvSpPr>
          <p:cNvPr id="69645" name="TextBox 30"/>
          <p:cNvSpPr txBox="1">
            <a:spLocks noChangeArrowheads="1"/>
          </p:cNvSpPr>
          <p:nvPr/>
        </p:nvSpPr>
        <p:spPr bwMode="auto">
          <a:xfrm>
            <a:off x="5222875" y="4340225"/>
            <a:ext cx="1403350"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集成电路</a:t>
            </a:r>
            <a:endParaRPr lang="zh-CN" altLang="en-US" sz="2400" baseline="0">
              <a:solidFill>
                <a:srgbClr val="000000"/>
              </a:solidFill>
              <a:latin typeface="Calibri" panose="020F0502020204030204" pitchFamily="34" charset="0"/>
            </a:endParaRPr>
          </a:p>
        </p:txBody>
      </p:sp>
      <p:sp>
        <p:nvSpPr>
          <p:cNvPr id="69646" name="TextBox 31"/>
          <p:cNvSpPr txBox="1">
            <a:spLocks noChangeArrowheads="1"/>
          </p:cNvSpPr>
          <p:nvPr/>
        </p:nvSpPr>
        <p:spPr bwMode="auto">
          <a:xfrm>
            <a:off x="5222875" y="3860800"/>
            <a:ext cx="1403350"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数字逻辑</a:t>
            </a:r>
            <a:endParaRPr lang="zh-CN" altLang="en-US" sz="2400" baseline="0">
              <a:solidFill>
                <a:srgbClr val="000000"/>
              </a:solidFill>
              <a:latin typeface="Calibri" panose="020F0502020204030204" pitchFamily="34" charset="0"/>
            </a:endParaRPr>
          </a:p>
        </p:txBody>
      </p:sp>
      <p:sp>
        <p:nvSpPr>
          <p:cNvPr id="69647" name="TextBox 32"/>
          <p:cNvSpPr txBox="1">
            <a:spLocks noChangeArrowheads="1"/>
          </p:cNvSpPr>
          <p:nvPr/>
        </p:nvSpPr>
        <p:spPr bwMode="auto">
          <a:xfrm>
            <a:off x="5222875" y="2636838"/>
            <a:ext cx="2435225"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操作系统</a:t>
            </a:r>
            <a:r>
              <a:rPr lang="en-US" altLang="zh-CN" sz="2400" baseline="0">
                <a:solidFill>
                  <a:srgbClr val="000000"/>
                </a:solidFill>
                <a:latin typeface="Calibri" panose="020F0502020204030204" pitchFamily="34" charset="0"/>
              </a:rPr>
              <a:t>/</a:t>
            </a:r>
            <a:r>
              <a:rPr lang="zh-CN" altLang="en-US" sz="2400" baseline="0">
                <a:solidFill>
                  <a:srgbClr val="000000"/>
                </a:solidFill>
                <a:latin typeface="Calibri" panose="020F0502020204030204" pitchFamily="34" charset="0"/>
              </a:rPr>
              <a:t>虚拟机</a:t>
            </a:r>
            <a:endParaRPr lang="zh-CN" altLang="en-US" sz="2400" baseline="0">
              <a:solidFill>
                <a:srgbClr val="000000"/>
              </a:solidFill>
              <a:latin typeface="Calibri" panose="020F0502020204030204" pitchFamily="34" charset="0"/>
            </a:endParaRPr>
          </a:p>
        </p:txBody>
      </p:sp>
      <p:sp>
        <p:nvSpPr>
          <p:cNvPr id="69648" name="TextBox 33"/>
          <p:cNvSpPr txBox="1">
            <a:spLocks noChangeArrowheads="1"/>
          </p:cNvSpPr>
          <p:nvPr/>
        </p:nvSpPr>
        <p:spPr bwMode="auto">
          <a:xfrm>
            <a:off x="5216525" y="1844675"/>
            <a:ext cx="2740025"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算法基础</a:t>
            </a:r>
            <a:r>
              <a:rPr lang="en-US" altLang="zh-CN" sz="2400" baseline="0">
                <a:solidFill>
                  <a:srgbClr val="000000"/>
                </a:solidFill>
                <a:latin typeface="Calibri" panose="020F0502020204030204" pitchFamily="34" charset="0"/>
              </a:rPr>
              <a:t>/</a:t>
            </a:r>
            <a:r>
              <a:rPr lang="zh-CN" altLang="en-US" sz="2400" baseline="0">
                <a:solidFill>
                  <a:srgbClr val="000000"/>
                </a:solidFill>
                <a:latin typeface="Calibri" panose="020F0502020204030204" pitchFamily="34" charset="0"/>
              </a:rPr>
              <a:t>数据结构</a:t>
            </a:r>
            <a:endParaRPr lang="zh-CN" altLang="en-US" sz="2400" baseline="0">
              <a:solidFill>
                <a:srgbClr val="000000"/>
              </a:solidFill>
              <a:latin typeface="Calibri" panose="020F0502020204030204" pitchFamily="34" charset="0"/>
            </a:endParaRPr>
          </a:p>
        </p:txBody>
      </p:sp>
      <p:sp>
        <p:nvSpPr>
          <p:cNvPr id="69649" name="TextBox 34"/>
          <p:cNvSpPr txBox="1">
            <a:spLocks noChangeArrowheads="1"/>
          </p:cNvSpPr>
          <p:nvPr/>
        </p:nvSpPr>
        <p:spPr bwMode="auto">
          <a:xfrm>
            <a:off x="5219700" y="2251075"/>
            <a:ext cx="2740025"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程序设计</a:t>
            </a:r>
            <a:r>
              <a:rPr lang="en-US" altLang="zh-CN" sz="2400" baseline="0">
                <a:solidFill>
                  <a:srgbClr val="000000"/>
                </a:solidFill>
                <a:latin typeface="Calibri" panose="020F0502020204030204" pitchFamily="34" charset="0"/>
              </a:rPr>
              <a:t>/</a:t>
            </a:r>
            <a:r>
              <a:rPr lang="zh-CN" altLang="en-US" sz="2400" baseline="0">
                <a:solidFill>
                  <a:srgbClr val="000000"/>
                </a:solidFill>
                <a:latin typeface="Calibri" panose="020F0502020204030204" pitchFamily="34" charset="0"/>
              </a:rPr>
              <a:t>编译技术</a:t>
            </a:r>
            <a:endParaRPr lang="zh-CN" altLang="en-US" sz="2400" baseline="0">
              <a:solidFill>
                <a:srgbClr val="000000"/>
              </a:solidFill>
              <a:latin typeface="Calibri" panose="020F0502020204030204" pitchFamily="34" charset="0"/>
            </a:endParaRPr>
          </a:p>
        </p:txBody>
      </p:sp>
      <p:sp>
        <p:nvSpPr>
          <p:cNvPr id="69650" name="TextBox 35"/>
          <p:cNvSpPr txBox="1">
            <a:spLocks noChangeArrowheads="1"/>
          </p:cNvSpPr>
          <p:nvPr/>
        </p:nvSpPr>
        <p:spPr bwMode="auto">
          <a:xfrm>
            <a:off x="5222875" y="4783138"/>
            <a:ext cx="1098550"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微电子</a:t>
            </a:r>
            <a:endParaRPr lang="zh-CN" altLang="en-US" sz="2400" baseline="0">
              <a:solidFill>
                <a:srgbClr val="000000"/>
              </a:solidFill>
              <a:latin typeface="Calibri" panose="020F0502020204030204" pitchFamily="34" charset="0"/>
            </a:endParaRPr>
          </a:p>
        </p:txBody>
      </p:sp>
      <p:sp>
        <p:nvSpPr>
          <p:cNvPr id="69651" name="TextBox 36"/>
          <p:cNvSpPr txBox="1">
            <a:spLocks noChangeArrowheads="1"/>
          </p:cNvSpPr>
          <p:nvPr/>
        </p:nvSpPr>
        <p:spPr bwMode="auto">
          <a:xfrm>
            <a:off x="5219700" y="3284538"/>
            <a:ext cx="1708150" cy="457200"/>
          </a:xfrm>
          <a:prstGeom prst="rect">
            <a:avLst/>
          </a:prstGeom>
          <a:noFill/>
          <a:ln w="9525">
            <a:noFill/>
            <a:miter lim="800000"/>
          </a:ln>
        </p:spPr>
        <p:txBody>
          <a:bodyPr wrap="none">
            <a:spAutoFit/>
          </a:bodyPr>
          <a:lstStyle/>
          <a:p>
            <a:pPr eaLnBrk="0" hangingPunct="0">
              <a:spcBef>
                <a:spcPct val="50000"/>
              </a:spcBef>
            </a:pPr>
            <a:r>
              <a:rPr lang="zh-CN" altLang="en-US" sz="2400" baseline="0">
                <a:solidFill>
                  <a:srgbClr val="000000"/>
                </a:solidFill>
                <a:latin typeface="Calibri" panose="020F0502020204030204" pitchFamily="34" charset="0"/>
              </a:rPr>
              <a:t>计算机组成</a:t>
            </a:r>
            <a:endParaRPr lang="en-US" altLang="zh-CN" sz="2400" baseline="0">
              <a:solidFill>
                <a:srgbClr val="000000"/>
              </a:solidFill>
              <a:latin typeface="Calibri" panose="020F0502020204030204" pitchFamily="34" charset="0"/>
            </a:endParaRPr>
          </a:p>
        </p:txBody>
      </p:sp>
      <p:sp>
        <p:nvSpPr>
          <p:cNvPr id="69652" name="TextBox 22"/>
          <p:cNvSpPr txBox="1">
            <a:spLocks noChangeArrowheads="1"/>
          </p:cNvSpPr>
          <p:nvPr/>
        </p:nvSpPr>
        <p:spPr bwMode="auto">
          <a:xfrm>
            <a:off x="4968875" y="1027113"/>
            <a:ext cx="2411413" cy="457200"/>
          </a:xfrm>
          <a:prstGeom prst="rect">
            <a:avLst/>
          </a:prstGeom>
          <a:noFill/>
          <a:ln w="9525">
            <a:noFill/>
            <a:miter lim="800000"/>
          </a:ln>
        </p:spPr>
        <p:txBody>
          <a:bodyPr>
            <a:spAutoFit/>
          </a:bodyPr>
          <a:lstStyle/>
          <a:p>
            <a:pPr algn="ctr" eaLnBrk="0" hangingPunct="0">
              <a:spcBef>
                <a:spcPct val="50000"/>
              </a:spcBef>
            </a:pPr>
            <a:r>
              <a:rPr lang="en-US" altLang="zh-CN" sz="2400" u="sng" baseline="0" dirty="0">
                <a:solidFill>
                  <a:srgbClr val="000000"/>
                </a:solidFill>
                <a:latin typeface="Calibri" panose="020F0502020204030204" pitchFamily="34" charset="0"/>
              </a:rPr>
              <a:t> Related Courses</a:t>
            </a:r>
            <a:endParaRPr lang="en-US" altLang="zh-CN" sz="2400" u="sng" baseline="0" dirty="0">
              <a:solidFill>
                <a:srgbClr val="000000"/>
              </a:solidFill>
              <a:latin typeface="Calibri" panose="020F0502020204030204" pitchFamily="34" charset="0"/>
            </a:endParaRPr>
          </a:p>
        </p:txBody>
      </p:sp>
      <p:sp>
        <p:nvSpPr>
          <p:cNvPr id="69653" name="Rectangle 21"/>
          <p:cNvSpPr>
            <a:spLocks noChangeArrowheads="1"/>
          </p:cNvSpPr>
          <p:nvPr/>
        </p:nvSpPr>
        <p:spPr bwMode="auto">
          <a:xfrm>
            <a:off x="179388" y="71438"/>
            <a:ext cx="8839200" cy="765175"/>
          </a:xfrm>
          <a:prstGeom prst="rect">
            <a:avLst/>
          </a:prstGeom>
          <a:noFill/>
          <a:ln w="9525">
            <a:noFill/>
            <a:miter lim="800000"/>
          </a:ln>
          <a:effectLst/>
        </p:spPr>
        <p:txBody>
          <a:bodyPr anchor="ctr"/>
          <a:lstStyle/>
          <a:p>
            <a:pPr eaLnBrk="0" hangingPunct="0"/>
            <a:r>
              <a:rPr lang="en-US" altLang="zh-CN" sz="2800" b="1" baseline="0" dirty="0">
                <a:solidFill>
                  <a:schemeClr val="accent2"/>
                </a:solidFill>
                <a:ea typeface="黑体" panose="02010609060101010101" charset="-122"/>
              </a:rPr>
              <a:t>Abstraction Layers in Modern Systems</a:t>
            </a:r>
            <a:endParaRPr lang="zh-CN" altLang="en-US" sz="2800" b="1" baseline="0" dirty="0">
              <a:solidFill>
                <a:schemeClr val="accent2"/>
              </a:solidFill>
              <a:ea typeface="黑体" panose="02010609060101010101" charset="-122"/>
            </a:endParaRPr>
          </a:p>
        </p:txBody>
      </p:sp>
      <p:sp>
        <p:nvSpPr>
          <p:cNvPr id="69654" name="AutoShape 22"/>
          <p:cNvSpPr/>
          <p:nvPr/>
        </p:nvSpPr>
        <p:spPr bwMode="auto">
          <a:xfrm>
            <a:off x="4787900" y="3068638"/>
            <a:ext cx="431800" cy="865187"/>
          </a:xfrm>
          <a:prstGeom prst="rightBrace">
            <a:avLst>
              <a:gd name="adj1" fmla="val 16697"/>
              <a:gd name="adj2" fmla="val 50000"/>
            </a:avLst>
          </a:prstGeom>
          <a:noFill/>
          <a:ln w="38100">
            <a:solidFill>
              <a:schemeClr val="tx1"/>
            </a:solidFill>
            <a:round/>
          </a:ln>
          <a:effectLst/>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3" name="Object 3"/>
          <p:cNvGraphicFramePr>
            <a:graphicFrameLocks noGrp="1" noChangeAspect="1"/>
          </p:cNvGraphicFramePr>
          <p:nvPr>
            <p:ph idx="1"/>
          </p:nvPr>
        </p:nvGraphicFramePr>
        <p:xfrm>
          <a:off x="6264076" y="4437112"/>
          <a:ext cx="2785504" cy="1914401"/>
        </p:xfrm>
        <a:graphic>
          <a:graphicData uri="http://schemas.openxmlformats.org/presentationml/2006/ole">
            <mc:AlternateContent xmlns:mc="http://schemas.openxmlformats.org/markup-compatibility/2006">
              <mc:Choice xmlns:v="urn:schemas-microsoft-com:vml" Requires="v">
                <p:oleObj spid="_x0000_s283665" name="Image" r:id="rId1" imgW="3492500" imgH="2400300" progId="">
                  <p:embed/>
                </p:oleObj>
              </mc:Choice>
              <mc:Fallback>
                <p:oleObj name="Image" r:id="rId1" imgW="3492500" imgH="2400300" progId="">
                  <p:embed/>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076" y="4437112"/>
                        <a:ext cx="2785504" cy="1914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zh-CN" altLang="en-US" dirty="0"/>
              <a:t>计算机如何工作</a:t>
            </a:r>
            <a:r>
              <a:rPr lang="en-US" altLang="zh-CN" dirty="0"/>
              <a:t>——</a:t>
            </a:r>
            <a:r>
              <a:rPr lang="zh-CN" altLang="en-US" dirty="0"/>
              <a:t>启发式理解</a:t>
            </a:r>
            <a:endParaRPr lang="zh-CN" altLang="en-US" dirty="0"/>
          </a:p>
        </p:txBody>
      </p:sp>
      <p:sp>
        <p:nvSpPr>
          <p:cNvPr id="28676" name="Rectangle 18"/>
          <p:cNvSpPr>
            <a:spLocks noGrp="1" noChangeArrowheads="1"/>
          </p:cNvSpPr>
          <p:nvPr>
            <p:ph type="body" sz="half" idx="4294967295"/>
          </p:nvPr>
        </p:nvSpPr>
        <p:spPr>
          <a:xfrm>
            <a:off x="4542606" y="2362026"/>
            <a:ext cx="4133850" cy="874713"/>
          </a:xfrm>
        </p:spPr>
        <p:txBody>
          <a:bodyPr>
            <a:normAutofit lnSpcReduction="10000"/>
          </a:bodyPr>
          <a:lstStyle/>
          <a:p>
            <a:pPr defTabSz="457200" eaLnBrk="1" hangingPunct="1">
              <a:lnSpc>
                <a:spcPct val="80000"/>
              </a:lnSpc>
              <a:spcBef>
                <a:spcPct val="0"/>
              </a:spcBef>
              <a:buFont typeface="Times" pitchFamily="18" charset="0"/>
              <a:buNone/>
              <a:tabLst>
                <a:tab pos="1066800" algn="l"/>
              </a:tabLst>
            </a:pPr>
            <a:r>
              <a:rPr lang="en-US" altLang="zh-CN" sz="1600">
                <a:solidFill>
                  <a:srgbClr val="003399"/>
                </a:solidFill>
                <a:ea typeface="宋体" panose="02010600030101010101" pitchFamily="2" charset="-122"/>
              </a:rPr>
              <a:t>lw	  $t0, 0($2)</a:t>
            </a:r>
            <a:endParaRPr lang="en-US" altLang="zh-CN" sz="1600">
              <a:solidFill>
                <a:srgbClr val="003399"/>
              </a:solidFill>
              <a:ea typeface="宋体" panose="02010600030101010101" pitchFamily="2" charset="-122"/>
            </a:endParaRPr>
          </a:p>
          <a:p>
            <a:pPr defTabSz="457200" eaLnBrk="1" hangingPunct="1">
              <a:lnSpc>
                <a:spcPct val="80000"/>
              </a:lnSpc>
              <a:spcBef>
                <a:spcPct val="0"/>
              </a:spcBef>
              <a:buFont typeface="Times" pitchFamily="18" charset="0"/>
              <a:buNone/>
              <a:tabLst>
                <a:tab pos="1066800" algn="l"/>
              </a:tabLst>
            </a:pPr>
            <a:r>
              <a:rPr lang="en-US" altLang="zh-CN" sz="1600">
                <a:solidFill>
                  <a:srgbClr val="003399"/>
                </a:solidFill>
                <a:ea typeface="宋体" panose="02010600030101010101" pitchFamily="2" charset="-122"/>
              </a:rPr>
              <a:t>lw	  $t1, 4($2)</a:t>
            </a:r>
            <a:endParaRPr lang="en-US" altLang="zh-CN" sz="1600">
              <a:solidFill>
                <a:srgbClr val="003399"/>
              </a:solidFill>
              <a:ea typeface="宋体" panose="02010600030101010101" pitchFamily="2" charset="-122"/>
            </a:endParaRPr>
          </a:p>
          <a:p>
            <a:pPr defTabSz="457200" eaLnBrk="1" hangingPunct="1">
              <a:lnSpc>
                <a:spcPct val="80000"/>
              </a:lnSpc>
              <a:spcBef>
                <a:spcPct val="0"/>
              </a:spcBef>
              <a:buFont typeface="Times" pitchFamily="18" charset="0"/>
              <a:buNone/>
              <a:tabLst>
                <a:tab pos="1066800" algn="l"/>
              </a:tabLst>
            </a:pPr>
            <a:r>
              <a:rPr lang="en-US" altLang="zh-CN" sz="1600">
                <a:solidFill>
                  <a:srgbClr val="003399"/>
                </a:solidFill>
                <a:ea typeface="宋体" panose="02010600030101010101" pitchFamily="2" charset="-122"/>
              </a:rPr>
              <a:t>sw	  $t1, 0($2)</a:t>
            </a:r>
            <a:endParaRPr lang="en-US" altLang="zh-CN" sz="1600">
              <a:solidFill>
                <a:srgbClr val="003399"/>
              </a:solidFill>
              <a:ea typeface="宋体" panose="02010600030101010101" pitchFamily="2" charset="-122"/>
            </a:endParaRPr>
          </a:p>
          <a:p>
            <a:pPr defTabSz="457200" eaLnBrk="1" hangingPunct="1">
              <a:lnSpc>
                <a:spcPct val="90000"/>
              </a:lnSpc>
              <a:spcBef>
                <a:spcPct val="0"/>
              </a:spcBef>
              <a:buFont typeface="Times" pitchFamily="18" charset="0"/>
              <a:buNone/>
              <a:tabLst>
                <a:tab pos="1066800" algn="l"/>
              </a:tabLst>
            </a:pPr>
            <a:r>
              <a:rPr lang="en-US" altLang="zh-CN" sz="1600">
                <a:solidFill>
                  <a:srgbClr val="003399"/>
                </a:solidFill>
                <a:ea typeface="宋体" panose="02010600030101010101" pitchFamily="2" charset="-122"/>
              </a:rPr>
              <a:t>sw	  $t0, 4($2)</a:t>
            </a:r>
            <a:endParaRPr lang="en-US" altLang="zh-CN" sz="1600">
              <a:solidFill>
                <a:srgbClr val="003399"/>
              </a:solidFill>
              <a:ea typeface="宋体" panose="02010600030101010101" pitchFamily="2" charset="-122"/>
            </a:endParaRPr>
          </a:p>
        </p:txBody>
      </p:sp>
      <p:sp>
        <p:nvSpPr>
          <p:cNvPr id="71684" name="Rectangle 7"/>
          <p:cNvSpPr>
            <a:spLocks noChangeArrowheads="1"/>
          </p:cNvSpPr>
          <p:nvPr/>
        </p:nvSpPr>
        <p:spPr bwMode="auto">
          <a:xfrm>
            <a:off x="1028700" y="1468264"/>
            <a:ext cx="2590800" cy="28879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a:lnSpc>
                <a:spcPct val="85000"/>
              </a:lnSpc>
              <a:spcBef>
                <a:spcPct val="41000"/>
              </a:spcBef>
            </a:pPr>
            <a:r>
              <a:rPr lang="zh-CN" altLang="en-US" b="1" baseline="0" dirty="0">
                <a:latin typeface="Calibri" panose="020F0502020204030204" pitchFamily="34" charset="0"/>
              </a:rPr>
              <a:t>高层语言 </a:t>
            </a:r>
            <a:r>
              <a:rPr lang="en-US" altLang="zh-CN" b="1" baseline="0" dirty="0">
                <a:latin typeface="Calibri" panose="020F0502020204030204" pitchFamily="34" charset="0"/>
              </a:rPr>
              <a:t>(</a:t>
            </a:r>
            <a:r>
              <a:rPr lang="zh-CN" altLang="en-US" b="1" baseline="0" dirty="0">
                <a:latin typeface="Calibri" panose="020F0502020204030204" pitchFamily="34" charset="0"/>
              </a:rPr>
              <a:t>例如</a:t>
            </a:r>
            <a:r>
              <a:rPr lang="en-US" altLang="zh-CN" b="1" baseline="0" dirty="0">
                <a:latin typeface="Calibri" panose="020F0502020204030204" pitchFamily="34" charset="0"/>
              </a:rPr>
              <a:t> C)</a:t>
            </a:r>
            <a:endParaRPr lang="en-US" altLang="zh-CN" b="1" baseline="0" dirty="0">
              <a:latin typeface="Calibri" panose="020F0502020204030204" pitchFamily="34" charset="0"/>
            </a:endParaRPr>
          </a:p>
        </p:txBody>
      </p:sp>
      <p:sp>
        <p:nvSpPr>
          <p:cNvPr id="71685" name="Rectangle 8"/>
          <p:cNvSpPr>
            <a:spLocks noChangeArrowheads="1"/>
          </p:cNvSpPr>
          <p:nvPr/>
        </p:nvSpPr>
        <p:spPr bwMode="auto">
          <a:xfrm>
            <a:off x="1028700" y="2549351"/>
            <a:ext cx="2592388" cy="2867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a:lnSpc>
                <a:spcPct val="85000"/>
              </a:lnSpc>
              <a:spcBef>
                <a:spcPct val="41000"/>
              </a:spcBef>
            </a:pPr>
            <a:r>
              <a:rPr lang="zh-CN" altLang="en-US" b="1" baseline="0" dirty="0">
                <a:solidFill>
                  <a:srgbClr val="003399"/>
                </a:solidFill>
                <a:latin typeface="Calibri" panose="020F0502020204030204" pitchFamily="34" charset="0"/>
              </a:rPr>
              <a:t>汇编程序 </a:t>
            </a:r>
            <a:r>
              <a:rPr lang="en-US" altLang="zh-CN" b="1" baseline="0" dirty="0">
                <a:solidFill>
                  <a:srgbClr val="003399"/>
                </a:solidFill>
                <a:latin typeface="Calibri" panose="020F0502020204030204" pitchFamily="34" charset="0"/>
              </a:rPr>
              <a:t>(</a:t>
            </a:r>
            <a:r>
              <a:rPr lang="zh-CN" altLang="en-US" b="1" baseline="0" dirty="0">
                <a:solidFill>
                  <a:srgbClr val="003399"/>
                </a:solidFill>
                <a:latin typeface="Calibri" panose="020F0502020204030204" pitchFamily="34" charset="0"/>
              </a:rPr>
              <a:t>例如</a:t>
            </a:r>
            <a:r>
              <a:rPr lang="en-US" altLang="zh-CN" b="1" baseline="0" dirty="0">
                <a:solidFill>
                  <a:srgbClr val="003399"/>
                </a:solidFill>
                <a:latin typeface="Calibri" panose="020F0502020204030204" pitchFamily="34" charset="0"/>
              </a:rPr>
              <a:t>MIPS)</a:t>
            </a:r>
            <a:endParaRPr lang="en-US" altLang="zh-CN" b="1" baseline="0" dirty="0">
              <a:solidFill>
                <a:srgbClr val="003399"/>
              </a:solidFill>
              <a:latin typeface="Calibri" panose="020F0502020204030204" pitchFamily="34" charset="0"/>
            </a:endParaRPr>
          </a:p>
        </p:txBody>
      </p:sp>
      <p:sp>
        <p:nvSpPr>
          <p:cNvPr id="71686" name="Rectangle 9"/>
          <p:cNvSpPr>
            <a:spLocks noChangeArrowheads="1"/>
          </p:cNvSpPr>
          <p:nvPr/>
        </p:nvSpPr>
        <p:spPr bwMode="auto">
          <a:xfrm>
            <a:off x="1028700" y="3484389"/>
            <a:ext cx="2590800" cy="2867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a:lnSpc>
                <a:spcPct val="85000"/>
              </a:lnSpc>
              <a:spcBef>
                <a:spcPct val="41000"/>
              </a:spcBef>
            </a:pPr>
            <a:r>
              <a:rPr lang="zh-CN" altLang="en-US" b="1" baseline="0" dirty="0">
                <a:solidFill>
                  <a:schemeClr val="accent1"/>
                </a:solidFill>
                <a:latin typeface="Calibri" panose="020F0502020204030204" pitchFamily="34" charset="0"/>
              </a:rPr>
              <a:t>机器语言程序</a:t>
            </a:r>
            <a:r>
              <a:rPr lang="en-US" altLang="zh-CN" b="1" baseline="0" dirty="0">
                <a:solidFill>
                  <a:schemeClr val="accent1"/>
                </a:solidFill>
                <a:latin typeface="Calibri" panose="020F0502020204030204" pitchFamily="34" charset="0"/>
              </a:rPr>
              <a:t> </a:t>
            </a:r>
            <a:endParaRPr lang="en-US" altLang="zh-CN" b="1" baseline="0" dirty="0">
              <a:solidFill>
                <a:schemeClr val="accent1"/>
              </a:solidFill>
              <a:latin typeface="Calibri" panose="020F0502020204030204" pitchFamily="34" charset="0"/>
            </a:endParaRPr>
          </a:p>
        </p:txBody>
      </p:sp>
      <p:sp>
        <p:nvSpPr>
          <p:cNvPr id="71687" name="Rectangle 10"/>
          <p:cNvSpPr>
            <a:spLocks noChangeArrowheads="1"/>
          </p:cNvSpPr>
          <p:nvPr/>
        </p:nvSpPr>
        <p:spPr bwMode="auto">
          <a:xfrm>
            <a:off x="304800" y="4848051"/>
            <a:ext cx="4038600" cy="538865"/>
          </a:xfrm>
          <a:prstGeom prst="rect">
            <a:avLst/>
          </a:prstGeom>
          <a:noFill/>
          <a:ln w="28575">
            <a:pattFill prst="pct70">
              <a:fgClr>
                <a:schemeClr val="tx1"/>
              </a:fgClr>
              <a:bgClr>
                <a:schemeClr val="bg1"/>
              </a:bgClr>
            </a:patt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a:lnSpc>
                <a:spcPct val="88000"/>
              </a:lnSpc>
              <a:spcBef>
                <a:spcPct val="43000"/>
              </a:spcBef>
            </a:pPr>
            <a:r>
              <a:rPr lang="zh-CN" altLang="en-US" b="1" baseline="0" dirty="0">
                <a:solidFill>
                  <a:srgbClr val="3366FF"/>
                </a:solidFill>
                <a:latin typeface="Calibri" panose="020F0502020204030204" pitchFamily="34" charset="0"/>
              </a:rPr>
              <a:t>硬件架构描述 </a:t>
            </a:r>
            <a:r>
              <a:rPr lang="en-US" altLang="zh-CN" b="1" baseline="0" dirty="0">
                <a:solidFill>
                  <a:srgbClr val="3366FF"/>
                </a:solidFill>
                <a:latin typeface="Calibri" panose="020F0502020204030204" pitchFamily="34" charset="0"/>
              </a:rPr>
              <a:t>(</a:t>
            </a:r>
            <a:r>
              <a:rPr lang="zh-CN" altLang="en-US" b="1" baseline="0" dirty="0">
                <a:solidFill>
                  <a:srgbClr val="3366FF"/>
                </a:solidFill>
                <a:latin typeface="Calibri" panose="020F0502020204030204" pitchFamily="34" charset="0"/>
              </a:rPr>
              <a:t>例如</a:t>
            </a:r>
            <a:r>
              <a:rPr lang="en-US" altLang="zh-CN" b="1" baseline="0" dirty="0">
                <a:solidFill>
                  <a:srgbClr val="3366FF"/>
                </a:solidFill>
                <a:latin typeface="Calibri" panose="020F0502020204030204" pitchFamily="34" charset="0"/>
              </a:rPr>
              <a:t>CPU</a:t>
            </a:r>
            <a:r>
              <a:rPr lang="zh-CN" altLang="en-US" b="1" baseline="0" dirty="0">
                <a:solidFill>
                  <a:srgbClr val="3366FF"/>
                </a:solidFill>
                <a:latin typeface="Calibri" panose="020F0502020204030204" pitchFamily="34" charset="0"/>
              </a:rPr>
              <a:t>、存储内部与之间数据流图</a:t>
            </a:r>
            <a:r>
              <a:rPr lang="en-US" altLang="zh-CN" b="1" baseline="0" dirty="0">
                <a:solidFill>
                  <a:srgbClr val="3366FF"/>
                </a:solidFill>
                <a:latin typeface="Calibri" panose="020F0502020204030204" pitchFamily="34" charset="0"/>
              </a:rPr>
              <a:t>)</a:t>
            </a:r>
            <a:r>
              <a:rPr lang="en-US" altLang="zh-CN" baseline="0" dirty="0">
                <a:solidFill>
                  <a:srgbClr val="3366FF"/>
                </a:solidFill>
                <a:latin typeface="Calibri" panose="020F0502020204030204" pitchFamily="34" charset="0"/>
              </a:rPr>
              <a:t> </a:t>
            </a:r>
            <a:endParaRPr lang="en-US" altLang="zh-CN" baseline="0" dirty="0">
              <a:solidFill>
                <a:srgbClr val="3366FF"/>
              </a:solidFill>
              <a:latin typeface="Calibri" panose="020F0502020204030204" pitchFamily="34" charset="0"/>
            </a:endParaRPr>
          </a:p>
        </p:txBody>
      </p:sp>
      <p:sp>
        <p:nvSpPr>
          <p:cNvPr id="71689" name="Rectangle 13"/>
          <p:cNvSpPr>
            <a:spLocks noChangeArrowheads="1"/>
          </p:cNvSpPr>
          <p:nvPr/>
        </p:nvSpPr>
        <p:spPr bwMode="auto">
          <a:xfrm>
            <a:off x="574675" y="2157239"/>
            <a:ext cx="1308100" cy="28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a:lnSpc>
                <a:spcPct val="85000"/>
              </a:lnSpc>
            </a:pPr>
            <a:r>
              <a:rPr lang="zh-CN" altLang="en-US" b="1" i="1" baseline="0" dirty="0">
                <a:latin typeface="Calibri" panose="020F0502020204030204" pitchFamily="34" charset="0"/>
              </a:rPr>
              <a:t>编译器</a:t>
            </a:r>
            <a:endParaRPr lang="en-US" altLang="zh-CN" b="1" i="1" baseline="0" dirty="0">
              <a:latin typeface="Calibri" panose="020F0502020204030204" pitchFamily="34" charset="0"/>
            </a:endParaRPr>
          </a:p>
        </p:txBody>
      </p:sp>
      <p:sp>
        <p:nvSpPr>
          <p:cNvPr id="71690" name="Rectangle 14"/>
          <p:cNvSpPr>
            <a:spLocks noChangeArrowheads="1"/>
          </p:cNvSpPr>
          <p:nvPr/>
        </p:nvSpPr>
        <p:spPr bwMode="auto">
          <a:xfrm>
            <a:off x="574675" y="3171651"/>
            <a:ext cx="1435100" cy="28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a:lnSpc>
                <a:spcPct val="85000"/>
              </a:lnSpc>
            </a:pPr>
            <a:r>
              <a:rPr lang="zh-CN" altLang="en-US" b="1" i="1" baseline="0" dirty="0">
                <a:latin typeface="Calibri" panose="020F0502020204030204" pitchFamily="34" charset="0"/>
              </a:rPr>
              <a:t>编译</a:t>
            </a:r>
            <a:endParaRPr lang="en-US" altLang="zh-CN" b="1" i="1" baseline="0" dirty="0">
              <a:latin typeface="Calibri" panose="020F0502020204030204" pitchFamily="34" charset="0"/>
            </a:endParaRPr>
          </a:p>
        </p:txBody>
      </p:sp>
      <p:sp>
        <p:nvSpPr>
          <p:cNvPr id="71692" name="Rectangle 16"/>
          <p:cNvSpPr>
            <a:spLocks noChangeArrowheads="1"/>
          </p:cNvSpPr>
          <p:nvPr/>
        </p:nvSpPr>
        <p:spPr bwMode="auto">
          <a:xfrm>
            <a:off x="611188" y="4364339"/>
            <a:ext cx="1584325" cy="28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a:lnSpc>
                <a:spcPct val="85000"/>
              </a:lnSpc>
            </a:pPr>
            <a:r>
              <a:rPr lang="zh-CN" altLang="en-US" b="1" i="1" baseline="0" dirty="0">
                <a:latin typeface="Calibri" panose="020F0502020204030204" pitchFamily="34" charset="0"/>
              </a:rPr>
              <a:t>机器解释</a:t>
            </a:r>
            <a:endParaRPr lang="en-US" altLang="zh-CN" b="1" i="1" baseline="0" dirty="0">
              <a:latin typeface="Calibri" panose="020F0502020204030204" pitchFamily="34" charset="0"/>
            </a:endParaRPr>
          </a:p>
        </p:txBody>
      </p:sp>
      <p:sp>
        <p:nvSpPr>
          <p:cNvPr id="71693" name="Rectangle 17"/>
          <p:cNvSpPr>
            <a:spLocks noChangeArrowheads="1"/>
          </p:cNvSpPr>
          <p:nvPr/>
        </p:nvSpPr>
        <p:spPr bwMode="auto">
          <a:xfrm>
            <a:off x="4654550" y="1365076"/>
            <a:ext cx="3086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342900" indent="-342900" defTabSz="457200">
              <a:lnSpc>
                <a:spcPct val="78000"/>
              </a:lnSpc>
            </a:pPr>
            <a:r>
              <a:rPr lang="en-US" altLang="zh-CN" b="1" baseline="0">
                <a:latin typeface="Calibri" panose="020F0502020204030204" pitchFamily="34" charset="0"/>
              </a:rPr>
              <a:t>temp = v[k];</a:t>
            </a:r>
            <a:endParaRPr lang="en-US" altLang="zh-CN" b="1" baseline="0">
              <a:latin typeface="Calibri" panose="020F0502020204030204" pitchFamily="34" charset="0"/>
            </a:endParaRPr>
          </a:p>
          <a:p>
            <a:pPr marL="342900" indent="-342900" defTabSz="457200">
              <a:lnSpc>
                <a:spcPct val="78000"/>
              </a:lnSpc>
            </a:pPr>
            <a:r>
              <a:rPr lang="en-US" altLang="zh-CN" b="1" baseline="0">
                <a:latin typeface="Calibri" panose="020F0502020204030204" pitchFamily="34" charset="0"/>
              </a:rPr>
              <a:t>v[k] = v[k+1];</a:t>
            </a:r>
            <a:endParaRPr lang="en-US" altLang="zh-CN" b="1" baseline="0">
              <a:latin typeface="Calibri" panose="020F0502020204030204" pitchFamily="34" charset="0"/>
            </a:endParaRPr>
          </a:p>
          <a:p>
            <a:pPr marL="342900" indent="-342900" defTabSz="457200">
              <a:lnSpc>
                <a:spcPct val="78000"/>
              </a:lnSpc>
            </a:pPr>
            <a:r>
              <a:rPr lang="en-US" altLang="zh-CN" b="1" baseline="0">
                <a:latin typeface="Calibri" panose="020F0502020204030204" pitchFamily="34" charset="0"/>
              </a:rPr>
              <a:t>v[k+1] = temp;</a:t>
            </a:r>
            <a:endParaRPr lang="en-US" altLang="zh-CN" sz="1200" baseline="0">
              <a:latin typeface="Calibri" panose="020F0502020204030204" pitchFamily="34" charset="0"/>
            </a:endParaRPr>
          </a:p>
        </p:txBody>
      </p:sp>
      <p:sp>
        <p:nvSpPr>
          <p:cNvPr id="71694" name="Rectangle 19"/>
          <p:cNvSpPr>
            <a:spLocks noChangeArrowheads="1"/>
          </p:cNvSpPr>
          <p:nvPr/>
        </p:nvSpPr>
        <p:spPr bwMode="auto">
          <a:xfrm>
            <a:off x="4624388" y="4682951"/>
            <a:ext cx="2984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a:endParaRPr lang="en-US" altLang="zh-CN" baseline="0">
              <a:latin typeface="Calibri" panose="020F0502020204030204" pitchFamily="34" charset="0"/>
            </a:endParaRPr>
          </a:p>
        </p:txBody>
      </p:sp>
      <p:sp>
        <p:nvSpPr>
          <p:cNvPr id="71695" name="Rectangle 20"/>
          <p:cNvSpPr>
            <a:spLocks noChangeArrowheads="1"/>
          </p:cNvSpPr>
          <p:nvPr/>
        </p:nvSpPr>
        <p:spPr bwMode="auto">
          <a:xfrm>
            <a:off x="4624388" y="3373264"/>
            <a:ext cx="443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defTabSz="457200"/>
            <a:r>
              <a:rPr lang="en-US" altLang="zh-CN" sz="1400" b="1" baseline="0" dirty="0">
                <a:solidFill>
                  <a:schemeClr val="accent1"/>
                </a:solidFill>
                <a:latin typeface="Courier New" panose="02070309020205020404" pitchFamily="49" charset="0"/>
              </a:rPr>
              <a:t>0000 1001 1100 0110 1010 1111 0101 1000</a:t>
            </a:r>
            <a:endParaRPr lang="en-US" altLang="zh-CN" sz="1400" b="1" baseline="0" dirty="0">
              <a:solidFill>
                <a:schemeClr val="accent1"/>
              </a:solidFill>
              <a:latin typeface="Courier New" panose="02070309020205020404" pitchFamily="49" charset="0"/>
            </a:endParaRPr>
          </a:p>
          <a:p>
            <a:pPr defTabSz="457200"/>
            <a:r>
              <a:rPr lang="en-US" altLang="zh-CN" sz="1400" b="1" baseline="0" dirty="0">
                <a:solidFill>
                  <a:schemeClr val="accent1"/>
                </a:solidFill>
                <a:latin typeface="Courier New" panose="02070309020205020404" pitchFamily="49" charset="0"/>
              </a:rPr>
              <a:t>1010 1111 0101 1000 0000 1001 1100 0110 </a:t>
            </a:r>
            <a:endParaRPr lang="en-US" altLang="zh-CN" sz="1400" b="1" baseline="0" dirty="0">
              <a:solidFill>
                <a:schemeClr val="accent1"/>
              </a:solidFill>
              <a:latin typeface="Courier New" panose="02070309020205020404" pitchFamily="49" charset="0"/>
            </a:endParaRPr>
          </a:p>
          <a:p>
            <a:pPr defTabSz="457200"/>
            <a:r>
              <a:rPr lang="en-US" altLang="zh-CN" sz="1400" b="1" baseline="0" dirty="0">
                <a:solidFill>
                  <a:schemeClr val="accent1"/>
                </a:solidFill>
                <a:latin typeface="Courier New" panose="02070309020205020404" pitchFamily="49" charset="0"/>
              </a:rPr>
              <a:t>1100 0110 1010 1111 0101 1000 0000 1001 </a:t>
            </a:r>
            <a:endParaRPr lang="en-US" altLang="zh-CN" sz="1400" b="1" baseline="0" dirty="0">
              <a:solidFill>
                <a:schemeClr val="accent1"/>
              </a:solidFill>
              <a:latin typeface="Courier New" panose="02070309020205020404" pitchFamily="49" charset="0"/>
            </a:endParaRPr>
          </a:p>
          <a:p>
            <a:pPr defTabSz="457200"/>
            <a:r>
              <a:rPr lang="en-US" altLang="zh-CN" sz="1400" b="1" baseline="0" dirty="0">
                <a:solidFill>
                  <a:schemeClr val="accent1"/>
                </a:solidFill>
                <a:latin typeface="Courier New" panose="02070309020205020404" pitchFamily="49" charset="0"/>
              </a:rPr>
              <a:t>0101 1000 0000 1001 1100 0110 1010 1111</a:t>
            </a:r>
            <a:r>
              <a:rPr lang="en-US" altLang="zh-CN" sz="1400" baseline="0" dirty="0">
                <a:solidFill>
                  <a:schemeClr val="accent1"/>
                </a:solidFill>
                <a:latin typeface="Courier"/>
              </a:rPr>
              <a:t> </a:t>
            </a:r>
            <a:endParaRPr lang="en-US" altLang="zh-CN" sz="1400" baseline="0" dirty="0">
              <a:solidFill>
                <a:schemeClr val="accent1"/>
              </a:solidFill>
              <a:latin typeface="Courier"/>
            </a:endParaRPr>
          </a:p>
        </p:txBody>
      </p:sp>
      <p:sp>
        <p:nvSpPr>
          <p:cNvPr id="71696" name="Rectangle 22"/>
          <p:cNvSpPr>
            <a:spLocks noChangeArrowheads="1"/>
          </p:cNvSpPr>
          <p:nvPr/>
        </p:nvSpPr>
        <p:spPr bwMode="auto">
          <a:xfrm>
            <a:off x="958850" y="4028901"/>
            <a:ext cx="2730500" cy="139700"/>
          </a:xfrm>
          <a:prstGeom prst="rect">
            <a:avLst/>
          </a:prstGeom>
          <a:solidFill>
            <a:srgbClr val="FF3300"/>
          </a:solidFill>
          <a:ln w="12700">
            <a:solidFill>
              <a:schemeClr val="tx1"/>
            </a:solidFill>
            <a:miter lim="800000"/>
          </a:ln>
        </p:spPr>
        <p:txBody>
          <a:bodyPr wrap="none" anchor="ctr"/>
          <a:lstStyle/>
          <a:p>
            <a:pPr defTabSz="457200"/>
            <a:endParaRPr lang="en-US" altLang="zh-CN" baseline="0">
              <a:latin typeface="Calibri" panose="020F0502020204030204" pitchFamily="34" charset="0"/>
            </a:endParaRPr>
          </a:p>
        </p:txBody>
      </p:sp>
      <p:sp>
        <p:nvSpPr>
          <p:cNvPr id="71698" name="Rectangle 24"/>
          <p:cNvSpPr>
            <a:spLocks noChangeArrowheads="1"/>
          </p:cNvSpPr>
          <p:nvPr/>
        </p:nvSpPr>
        <p:spPr bwMode="auto">
          <a:xfrm>
            <a:off x="469900" y="6251401"/>
            <a:ext cx="3708400" cy="295081"/>
          </a:xfrm>
          <a:prstGeom prst="rect">
            <a:avLst/>
          </a:prstGeom>
          <a:noFill/>
          <a:ln w="28575">
            <a:pattFill prst="pct70">
              <a:fgClr>
                <a:schemeClr val="tx1"/>
              </a:fgClr>
              <a:bgClr>
                <a:schemeClr val="bg1"/>
              </a:bgClr>
            </a:pattFill>
            <a:miter lim="800000"/>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a:lnSpc>
                <a:spcPct val="88000"/>
              </a:lnSpc>
              <a:spcBef>
                <a:spcPct val="43000"/>
              </a:spcBef>
            </a:pPr>
            <a:r>
              <a:rPr lang="zh-CN" altLang="en-US" b="1" baseline="0" dirty="0">
                <a:solidFill>
                  <a:srgbClr val="005400"/>
                </a:solidFill>
                <a:latin typeface="Calibri" panose="020F0502020204030204" pitchFamily="34" charset="0"/>
              </a:rPr>
              <a:t>逻辑电路</a:t>
            </a:r>
            <a:endParaRPr lang="en-US" altLang="zh-CN" b="1" baseline="0" dirty="0">
              <a:solidFill>
                <a:srgbClr val="005400"/>
              </a:solidFill>
              <a:latin typeface="Calibri" panose="020F0502020204030204" pitchFamily="34" charset="0"/>
            </a:endParaRPr>
          </a:p>
        </p:txBody>
      </p:sp>
      <p:sp>
        <p:nvSpPr>
          <p:cNvPr id="71700" name="Rectangle 27"/>
          <p:cNvSpPr>
            <a:spLocks noChangeArrowheads="1"/>
          </p:cNvSpPr>
          <p:nvPr/>
        </p:nvSpPr>
        <p:spPr bwMode="auto">
          <a:xfrm>
            <a:off x="574675" y="5549726"/>
            <a:ext cx="1981200" cy="28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a:lnSpc>
                <a:spcPct val="85000"/>
              </a:lnSpc>
            </a:pPr>
            <a:r>
              <a:rPr lang="zh-CN" altLang="en-US" b="1" i="1" baseline="0" dirty="0">
                <a:latin typeface="Calibri" panose="020F0502020204030204" pitchFamily="34" charset="0"/>
              </a:rPr>
              <a:t>电路实现</a:t>
            </a:r>
            <a:endParaRPr lang="en-US" altLang="zh-CN" b="1" i="1" baseline="0" dirty="0">
              <a:latin typeface="Calibri" panose="020F0502020204030204" pitchFamily="34" charset="0"/>
            </a:endParaRPr>
          </a:p>
        </p:txBody>
      </p:sp>
      <p:pic>
        <p:nvPicPr>
          <p:cNvPr id="71701" name="Picture 35" descr="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3" y="4720108"/>
            <a:ext cx="16383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2" name="Rectangle 36"/>
          <p:cNvSpPr>
            <a:spLocks noChangeArrowheads="1"/>
          </p:cNvSpPr>
          <p:nvPr/>
        </p:nvSpPr>
        <p:spPr bwMode="auto">
          <a:xfrm>
            <a:off x="6008688" y="5540201"/>
            <a:ext cx="304800" cy="336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a:endParaRPr lang="en-US" altLang="zh-CN" baseline="0">
              <a:latin typeface="Calibri" panose="020F0502020204030204" pitchFamily="34" charset="0"/>
            </a:endParaRPr>
          </a:p>
        </p:txBody>
      </p:sp>
      <p:sp>
        <p:nvSpPr>
          <p:cNvPr id="71703" name="TextBox 24"/>
          <p:cNvSpPr txBox="1">
            <a:spLocks noChangeArrowheads="1"/>
          </p:cNvSpPr>
          <p:nvPr/>
        </p:nvSpPr>
        <p:spPr bwMode="auto">
          <a:xfrm>
            <a:off x="6525642" y="2276872"/>
            <a:ext cx="2582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457200"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4572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4572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4572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baseline="0" dirty="0">
                <a:latin typeface="Calibri" panose="020F0502020204030204" pitchFamily="34" charset="0"/>
              </a:rPr>
              <a:t>Anything can be represented</a:t>
            </a:r>
            <a:br>
              <a:rPr lang="en-US" altLang="zh-CN" sz="1600" baseline="0" dirty="0">
                <a:latin typeface="Calibri" panose="020F0502020204030204" pitchFamily="34" charset="0"/>
              </a:rPr>
            </a:br>
            <a:r>
              <a:rPr lang="en-US" altLang="zh-CN" sz="1600" baseline="0" dirty="0">
                <a:latin typeface="Calibri" panose="020F0502020204030204" pitchFamily="34" charset="0"/>
              </a:rPr>
              <a:t>as a </a:t>
            </a:r>
            <a:r>
              <a:rPr lang="en-US" altLang="zh-CN" sz="1600" i="1" baseline="0" dirty="0">
                <a:latin typeface="Calibri" panose="020F0502020204030204" pitchFamily="34" charset="0"/>
              </a:rPr>
              <a:t>number</a:t>
            </a:r>
            <a:r>
              <a:rPr lang="en-US" altLang="zh-CN" sz="1600" baseline="0" dirty="0">
                <a:latin typeface="Calibri" panose="020F0502020204030204" pitchFamily="34" charset="0"/>
              </a:rPr>
              <a:t>, </a:t>
            </a:r>
            <a:br>
              <a:rPr lang="en-US" altLang="zh-CN" sz="1600" baseline="0" dirty="0">
                <a:latin typeface="Calibri" panose="020F0502020204030204" pitchFamily="34" charset="0"/>
              </a:rPr>
            </a:br>
            <a:r>
              <a:rPr lang="en-US" altLang="zh-CN" sz="1600" baseline="0" dirty="0">
                <a:latin typeface="Calibri" panose="020F0502020204030204" pitchFamily="34" charset="0"/>
              </a:rPr>
              <a:t>i.e., data or instructions</a:t>
            </a:r>
            <a:endParaRPr lang="en-US" altLang="zh-CN" sz="1600" baseline="0" dirty="0">
              <a:latin typeface="Calibri" panose="020F0502020204030204" pitchFamily="34" charset="0"/>
            </a:endParaRPr>
          </a:p>
        </p:txBody>
      </p:sp>
      <p:cxnSp>
        <p:nvCxnSpPr>
          <p:cNvPr id="71705" name="AutoShape 25"/>
          <p:cNvCxnSpPr>
            <a:cxnSpLocks noChangeShapeType="1"/>
            <a:stCxn id="71684" idx="2"/>
            <a:endCxn id="71685" idx="0"/>
          </p:cNvCxnSpPr>
          <p:nvPr/>
        </p:nvCxnSpPr>
        <p:spPr bwMode="auto">
          <a:xfrm>
            <a:off x="2324100" y="1757061"/>
            <a:ext cx="794" cy="792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7" name="AutoShape 27"/>
          <p:cNvCxnSpPr>
            <a:cxnSpLocks noChangeShapeType="1"/>
            <a:stCxn id="71685" idx="2"/>
            <a:endCxn id="71686" idx="0"/>
          </p:cNvCxnSpPr>
          <p:nvPr/>
        </p:nvCxnSpPr>
        <p:spPr bwMode="auto">
          <a:xfrm flipH="1">
            <a:off x="2324100" y="2836096"/>
            <a:ext cx="794" cy="648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28"/>
          <p:cNvCxnSpPr>
            <a:cxnSpLocks noChangeShapeType="1"/>
            <a:stCxn id="71696" idx="2"/>
            <a:endCxn id="71687" idx="0"/>
          </p:cNvCxnSpPr>
          <p:nvPr/>
        </p:nvCxnSpPr>
        <p:spPr bwMode="auto">
          <a:xfrm>
            <a:off x="2324100" y="4168601"/>
            <a:ext cx="0" cy="6794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29"/>
          <p:cNvCxnSpPr>
            <a:cxnSpLocks noChangeShapeType="1"/>
            <a:stCxn id="71687" idx="2"/>
            <a:endCxn id="71698" idx="0"/>
          </p:cNvCxnSpPr>
          <p:nvPr/>
        </p:nvCxnSpPr>
        <p:spPr bwMode="auto">
          <a:xfrm>
            <a:off x="2324100" y="5386916"/>
            <a:ext cx="0" cy="86448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关注外部功能，忽略内部细节</a:t>
            </a:r>
            <a:endParaRPr lang="en-US" altLang="zh-CN" dirty="0"/>
          </a:p>
          <a:p>
            <a:r>
              <a:rPr lang="zh-CN" altLang="en-US" dirty="0"/>
              <a:t>站在更高的层次看问题</a:t>
            </a:r>
            <a:endParaRPr lang="en-US" altLang="zh-CN" dirty="0"/>
          </a:p>
          <a:p>
            <a:endParaRPr lang="en-US" altLang="zh-CN" dirty="0"/>
          </a:p>
          <a:p>
            <a:r>
              <a:rPr lang="zh-CN" altLang="en-US" dirty="0"/>
              <a:t>晶体管 </a:t>
            </a:r>
            <a:r>
              <a:rPr lang="en-US" altLang="zh-CN" dirty="0"/>
              <a:t>-&gt; </a:t>
            </a:r>
            <a:r>
              <a:rPr lang="zh-CN" altLang="en-US" dirty="0"/>
              <a:t>逻辑门 </a:t>
            </a:r>
            <a:r>
              <a:rPr lang="en-US" altLang="zh-CN" dirty="0"/>
              <a:t>-&gt;</a:t>
            </a:r>
            <a:r>
              <a:rPr lang="zh-CN" altLang="en-US" dirty="0"/>
              <a:t>加法器、选择器 </a:t>
            </a:r>
            <a:r>
              <a:rPr lang="en-US" altLang="zh-CN" dirty="0"/>
              <a:t>-&gt; </a:t>
            </a:r>
            <a:r>
              <a:rPr lang="zh-CN" altLang="en-US" dirty="0"/>
              <a:t>内存、算术逻辑单元、控制器</a:t>
            </a:r>
            <a:r>
              <a:rPr lang="en-US" altLang="zh-CN" dirty="0"/>
              <a:t> -&gt; </a:t>
            </a:r>
            <a:r>
              <a:rPr lang="zh-CN" altLang="en-US" dirty="0"/>
              <a:t>计算机</a:t>
            </a:r>
            <a:r>
              <a:rPr lang="en-US" altLang="zh-CN" dirty="0"/>
              <a:t> </a:t>
            </a:r>
            <a:endParaRPr lang="en-US" altLang="zh-CN" dirty="0"/>
          </a:p>
          <a:p>
            <a:endParaRPr lang="en-US" altLang="zh-CN" dirty="0"/>
          </a:p>
          <a:p>
            <a:r>
              <a:rPr lang="zh-CN" altLang="en-US" dirty="0"/>
              <a:t>本课题将不断提高抽象层次</a:t>
            </a:r>
            <a:endParaRPr lang="zh-CN" altLang="en-US" dirty="0"/>
          </a:p>
        </p:txBody>
      </p:sp>
      <p:sp>
        <p:nvSpPr>
          <p:cNvPr id="3" name="Title 2"/>
          <p:cNvSpPr>
            <a:spLocks noGrp="1"/>
          </p:cNvSpPr>
          <p:nvPr>
            <p:ph type="title"/>
          </p:nvPr>
        </p:nvSpPr>
        <p:spPr/>
        <p:txBody>
          <a:bodyPr/>
          <a:lstStyle/>
          <a:p>
            <a:r>
              <a:rPr lang="zh-CN" altLang="en-US" dirty="0"/>
              <a:t>原则一：抽象</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大家的观点：</a:t>
            </a:r>
            <a:r>
              <a:rPr lang="en-US" altLang="zh-CN" dirty="0"/>
              <a:t>Donald Knuth</a:t>
            </a:r>
            <a:endParaRPr lang="en-US" altLang="zh-CN" dirty="0"/>
          </a:p>
          <a:p>
            <a:r>
              <a:rPr lang="zh-CN" altLang="en-US" dirty="0"/>
              <a:t>互相促进，深入了解系统细节有助于设计更好的软件，动态互相促进的过程</a:t>
            </a:r>
            <a:endParaRPr lang="en-US" altLang="zh-CN" dirty="0"/>
          </a:p>
          <a:p>
            <a:endParaRPr lang="en-US" altLang="zh-CN" dirty="0"/>
          </a:p>
          <a:p>
            <a:r>
              <a:rPr lang="zh-CN" altLang="en-US" dirty="0"/>
              <a:t>工业界实践</a:t>
            </a:r>
            <a:endParaRPr lang="en-US" altLang="zh-CN" dirty="0"/>
          </a:p>
          <a:p>
            <a:pPr lvl="1"/>
            <a:r>
              <a:rPr lang="zh-CN" altLang="en-US" dirty="0"/>
              <a:t>软件对于硬件的促进</a:t>
            </a:r>
            <a:r>
              <a:rPr lang="en-US" altLang="zh-CN" dirty="0"/>
              <a:t>——Intel</a:t>
            </a:r>
            <a:r>
              <a:rPr lang="zh-CN" altLang="en-US" dirty="0"/>
              <a:t>处理器多媒体指令</a:t>
            </a:r>
            <a:endParaRPr lang="en-US" altLang="zh-CN" dirty="0"/>
          </a:p>
          <a:p>
            <a:pPr lvl="1"/>
            <a:r>
              <a:rPr lang="zh-CN" altLang="en-US" dirty="0"/>
              <a:t>硬件对于软件的促进</a:t>
            </a:r>
            <a:r>
              <a:rPr lang="en-US" altLang="zh-CN" dirty="0"/>
              <a:t>——</a:t>
            </a:r>
            <a:r>
              <a:rPr lang="zh-CN" altLang="en-US" dirty="0"/>
              <a:t>各类排序算法在不同</a:t>
            </a:r>
            <a:r>
              <a:rPr lang="en-US" altLang="zh-CN" dirty="0"/>
              <a:t>CPU</a:t>
            </a:r>
            <a:r>
              <a:rPr lang="zh-CN" altLang="en-US" dirty="0"/>
              <a:t>、缓存、存储模型下性能各异，不存在最优的排序算法</a:t>
            </a:r>
            <a:endParaRPr lang="en-US" altLang="zh-CN" dirty="0"/>
          </a:p>
        </p:txBody>
      </p:sp>
      <p:sp>
        <p:nvSpPr>
          <p:cNvPr id="3" name="Title 2"/>
          <p:cNvSpPr>
            <a:spLocks noGrp="1"/>
          </p:cNvSpPr>
          <p:nvPr>
            <p:ph type="title"/>
          </p:nvPr>
        </p:nvSpPr>
        <p:spPr/>
        <p:txBody>
          <a:bodyPr/>
          <a:lstStyle/>
          <a:p>
            <a:r>
              <a:rPr lang="zh-CN" altLang="en-US" dirty="0"/>
              <a:t>原则二：不区分软硬件</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700808"/>
            <a:ext cx="8229600" cy="1872208"/>
          </a:xfrm>
        </p:spPr>
        <p:txBody>
          <a:bodyPr>
            <a:normAutofit fontScale="90000"/>
          </a:bodyPr>
          <a:lstStyle/>
          <a:p>
            <a:r>
              <a:rPr lang="zh-CN" altLang="en-US" dirty="0"/>
              <a:t>更严谨的定义：</a:t>
            </a:r>
            <a:br>
              <a:rPr lang="en-US" altLang="zh-CN" dirty="0"/>
            </a:br>
            <a:r>
              <a:rPr lang="en-US" altLang="zh-CN" dirty="0"/>
              <a:t>      </a:t>
            </a:r>
            <a:br>
              <a:rPr lang="en-US" altLang="zh-CN" dirty="0"/>
            </a:br>
            <a:r>
              <a:rPr lang="zh-CN" altLang="en-US" dirty="0"/>
              <a:t>           </a:t>
            </a:r>
            <a:r>
              <a:rPr lang="zh-CN" altLang="en-US" dirty="0">
                <a:solidFill>
                  <a:srgbClr val="33CC33"/>
                </a:solidFill>
              </a:rPr>
              <a:t>数字</a:t>
            </a:r>
            <a:r>
              <a:rPr lang="zh-CN" altLang="en-US" dirty="0">
                <a:solidFill>
                  <a:srgbClr val="FF0000"/>
                </a:solidFill>
              </a:rPr>
              <a:t>电子</a:t>
            </a:r>
            <a:r>
              <a:rPr lang="zh-CN" altLang="en-US" dirty="0">
                <a:solidFill>
                  <a:srgbClr val="0066FF"/>
                </a:solidFill>
              </a:rPr>
              <a:t>通用</a:t>
            </a:r>
            <a:r>
              <a:rPr lang="zh-CN" altLang="en-US" dirty="0"/>
              <a:t>计算机</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zh-CN" altLang="en-US" dirty="0"/>
              <a:t>计算机系统简述：输入输出系统、运算器、控制器、存储</a:t>
            </a:r>
            <a:endParaRPr lang="en-US" altLang="zh-CN" dirty="0"/>
          </a:p>
          <a:p>
            <a:endParaRPr lang="en-US" altLang="zh-CN" dirty="0"/>
          </a:p>
          <a:p>
            <a:r>
              <a:rPr lang="zh-CN" altLang="en-US" dirty="0"/>
              <a:t>计算机如何求解问题：问题描述至电路执行，层层递进的系统性变换</a:t>
            </a:r>
            <a:endParaRPr lang="en-US" altLang="zh-CN" dirty="0"/>
          </a:p>
          <a:p>
            <a:endParaRPr lang="en-US" altLang="zh-CN" dirty="0"/>
          </a:p>
          <a:p>
            <a:r>
              <a:rPr lang="zh-CN" altLang="en-US" dirty="0"/>
              <a:t>重要思想：通用，层次化与软硬件结合</a:t>
            </a:r>
            <a:endParaRPr lang="zh-CN" altLang="en-US" dirty="0"/>
          </a:p>
          <a:p>
            <a:endParaRPr lang="zh-CN" altLang="en-US" dirty="0"/>
          </a:p>
        </p:txBody>
      </p:sp>
      <p:sp>
        <p:nvSpPr>
          <p:cNvPr id="7" name="Title 6"/>
          <p:cNvSpPr>
            <a:spLocks noGrp="1"/>
          </p:cNvSpPr>
          <p:nvPr>
            <p:ph type="title"/>
          </p:nvPr>
        </p:nvSpPr>
        <p:spPr/>
        <p:txBody>
          <a:bodyPr/>
          <a:lstStyle/>
          <a:p>
            <a:r>
              <a:rPr lang="zh-CN" altLang="en-US" dirty="0"/>
              <a:t>本章总结</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一定仔细阅读教材</a:t>
            </a:r>
            <a:endParaRPr lang="en-US" altLang="zh-CN" dirty="0"/>
          </a:p>
          <a:p>
            <a:r>
              <a:rPr lang="zh-CN" altLang="en-US" dirty="0"/>
              <a:t>作业</a:t>
            </a:r>
            <a:endParaRPr lang="en-US" altLang="zh-CN" dirty="0"/>
          </a:p>
          <a:p>
            <a:r>
              <a:rPr lang="zh-CN" altLang="en-US" dirty="0"/>
              <a:t>程序</a:t>
            </a:r>
            <a:endParaRPr lang="en-US" altLang="zh-CN" dirty="0"/>
          </a:p>
          <a:p>
            <a:r>
              <a:rPr lang="zh-CN" altLang="en-US" dirty="0"/>
              <a:t>实验</a:t>
            </a:r>
            <a:endParaRPr lang="en-US" altLang="zh-CN" dirty="0"/>
          </a:p>
          <a:p>
            <a:endParaRPr lang="en-US" altLang="zh-CN" dirty="0"/>
          </a:p>
          <a:p>
            <a:r>
              <a:rPr lang="zh-CN" altLang="en-US" dirty="0"/>
              <a:t>实践、实践、实践！</a:t>
            </a:r>
            <a:endParaRPr lang="zh-CN" altLang="en-US" dirty="0"/>
          </a:p>
        </p:txBody>
      </p:sp>
      <p:sp>
        <p:nvSpPr>
          <p:cNvPr id="3" name="Title 2"/>
          <p:cNvSpPr>
            <a:spLocks noGrp="1"/>
          </p:cNvSpPr>
          <p:nvPr>
            <p:ph type="title"/>
          </p:nvPr>
        </p:nvSpPr>
        <p:spPr/>
        <p:txBody>
          <a:bodyPr/>
          <a:lstStyle/>
          <a:p>
            <a:r>
              <a:rPr lang="zh-CN" altLang="en-US" dirty="0"/>
              <a:t>如何学好此课程</a:t>
            </a:r>
            <a:endParaRPr lang="zh-CN" altLang="en-US" dirty="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descr="http://queenslandcomputers.com.au/wp-content/uploads/2013/12/compute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9328" y="1522833"/>
            <a:ext cx="5715000" cy="356235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2" descr="Untitled.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7890" y="816330"/>
            <a:ext cx="3924350" cy="213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7" descr="Untitle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07" y="3314067"/>
            <a:ext cx="1683555" cy="266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14" name="Picture 2" descr="http://cdn2.knowyourmobile.com/sites/knowyourmobilecom/files/styles/gallery_wide/public/4/53/iphone5_ios7.jpg?itok=K4kV7s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483547"/>
            <a:ext cx="3528392" cy="233099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35896" y="1633699"/>
            <a:ext cx="17287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4" descr="sim_moke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1288" y="4076701"/>
            <a:ext cx="3743325" cy="219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4149725"/>
            <a:ext cx="3313113"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892" name="Group 20"/>
          <p:cNvGrpSpPr/>
          <p:nvPr/>
        </p:nvGrpSpPr>
        <p:grpSpPr bwMode="auto">
          <a:xfrm>
            <a:off x="6516688" y="2060575"/>
            <a:ext cx="2627312" cy="1655763"/>
            <a:chOff x="4241" y="1298"/>
            <a:chExt cx="1452" cy="879"/>
          </a:xfrm>
        </p:grpSpPr>
        <p:pic>
          <p:nvPicPr>
            <p:cNvPr id="79893" name="Picture 31"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1" y="1298"/>
              <a:ext cx="1452"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94" name="Text Box 21"/>
            <p:cNvSpPr txBox="1">
              <a:spLocks noChangeArrowheads="1"/>
            </p:cNvSpPr>
            <p:nvPr/>
          </p:nvSpPr>
          <p:spPr bwMode="auto">
            <a:xfrm>
              <a:off x="4519" y="1906"/>
              <a:ext cx="90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1055"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821055"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821055"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821055"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821055"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zh-CN" altLang="en-US" sz="2000" b="1" baseline="0" dirty="0">
                  <a:solidFill>
                    <a:schemeClr val="bg1"/>
                  </a:solidFill>
                </a:rPr>
                <a:t>服务器</a:t>
              </a:r>
              <a:endParaRPr lang="en-US" altLang="zh-CN" sz="2000" b="1" baseline="0" dirty="0">
                <a:solidFill>
                  <a:schemeClr val="bg1"/>
                </a:solidFill>
              </a:endParaRPr>
            </a:p>
          </p:txBody>
        </p:sp>
      </p:grpSp>
      <p:pic>
        <p:nvPicPr>
          <p:cNvPr id="79899"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13" y="3219334"/>
            <a:ext cx="1871663"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901" name="Group 29"/>
          <p:cNvGrpSpPr/>
          <p:nvPr/>
        </p:nvGrpSpPr>
        <p:grpSpPr bwMode="auto">
          <a:xfrm>
            <a:off x="6491038" y="505473"/>
            <a:ext cx="2089150" cy="1152525"/>
            <a:chOff x="3560" y="1480"/>
            <a:chExt cx="897" cy="400"/>
          </a:xfrm>
        </p:grpSpPr>
        <p:pic>
          <p:nvPicPr>
            <p:cNvPr id="79902" name="Picture 33" descr="Untitled.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0" y="1480"/>
              <a:ext cx="897"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3" name="Text Box 25"/>
            <p:cNvSpPr txBox="1">
              <a:spLocks noChangeArrowheads="1"/>
            </p:cNvSpPr>
            <p:nvPr/>
          </p:nvSpPr>
          <p:spPr bwMode="auto">
            <a:xfrm>
              <a:off x="3560" y="1753"/>
              <a:ext cx="8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1055"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821055"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821055"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821055"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821055"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zh-CN" altLang="en-US" sz="2000" b="1" baseline="0" dirty="0">
                  <a:solidFill>
                    <a:schemeClr val="bg1"/>
                  </a:solidFill>
                </a:rPr>
                <a:t>路由器</a:t>
              </a:r>
              <a:endParaRPr lang="en-US" altLang="zh-CN" sz="2000" b="1" baseline="0" dirty="0">
                <a:solidFill>
                  <a:schemeClr val="bg1"/>
                </a:solidFill>
              </a:endParaRPr>
            </a:p>
          </p:txBody>
        </p:sp>
      </p:grpSp>
      <p:pic>
        <p:nvPicPr>
          <p:cNvPr id="79905" name="Picture 29" descr="Untitled.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1745" y="251467"/>
            <a:ext cx="11207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7" name="Picture 30" descr="Untitled.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87624" y="1005681"/>
            <a:ext cx="1176338"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25"/>
          <p:cNvSpPr txBox="1">
            <a:spLocks noChangeArrowheads="1"/>
          </p:cNvSpPr>
          <p:nvPr/>
        </p:nvSpPr>
        <p:spPr bwMode="auto">
          <a:xfrm>
            <a:off x="-159784" y="3596365"/>
            <a:ext cx="2007634" cy="36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1055"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821055"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821055"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821055"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821055"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zh-CN" altLang="en-US" sz="2000" b="1" baseline="0" dirty="0">
                <a:solidFill>
                  <a:schemeClr val="bg1"/>
                </a:solidFill>
              </a:rPr>
              <a:t>传感器</a:t>
            </a:r>
            <a:endParaRPr lang="en-US" altLang="zh-CN" sz="2000" b="1" baseline="0" dirty="0">
              <a:solidFill>
                <a:schemeClr val="bg1"/>
              </a:solidFill>
            </a:endParaRPr>
          </a:p>
        </p:txBody>
      </p:sp>
      <p:sp>
        <p:nvSpPr>
          <p:cNvPr id="41" name="Text Box 21"/>
          <p:cNvSpPr txBox="1">
            <a:spLocks noChangeArrowheads="1"/>
          </p:cNvSpPr>
          <p:nvPr/>
        </p:nvSpPr>
        <p:spPr bwMode="auto">
          <a:xfrm>
            <a:off x="6272367" y="5653969"/>
            <a:ext cx="1641165" cy="36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1055"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821055"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821055"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821055"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821055"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821055"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zh-CN" altLang="en-US" sz="2000" b="1" baseline="0" dirty="0">
                <a:solidFill>
                  <a:schemeClr val="bg1"/>
                </a:solidFill>
              </a:rPr>
              <a:t>超级计算机</a:t>
            </a:r>
            <a:endParaRPr lang="en-US" altLang="zh-CN" sz="2000" b="1" baseline="0" dirty="0">
              <a:solidFill>
                <a:schemeClr val="bg1"/>
              </a:solidFill>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030598" y="1772816"/>
            <a:ext cx="720080" cy="3816424"/>
          </a:xfrm>
        </p:spPr>
        <p:txBody>
          <a:bodyPr>
            <a:normAutofit/>
          </a:bodyPr>
          <a:lstStyle/>
          <a:p>
            <a:pPr marL="109855" indent="0">
              <a:buNone/>
            </a:pPr>
            <a:r>
              <a:rPr lang="zh-CN" altLang="en-US" dirty="0"/>
              <a:t>数据中心</a:t>
            </a:r>
            <a:endParaRPr lang="en-US" altLang="zh-CN" dirty="0"/>
          </a:p>
          <a:p>
            <a:pPr marL="109855" indent="0">
              <a:buNone/>
            </a:pPr>
            <a:endParaRPr lang="en-US" altLang="zh-CN" dirty="0"/>
          </a:p>
          <a:p>
            <a:pPr marL="109855" indent="0">
              <a:buNone/>
            </a:pPr>
            <a:r>
              <a:rPr lang="zh-CN" altLang="en-US" dirty="0"/>
              <a:t>云计算</a:t>
            </a:r>
            <a:endParaRPr lang="zh-CN" altLang="en-US" dirty="0"/>
          </a:p>
        </p:txBody>
      </p:sp>
      <p:sp>
        <p:nvSpPr>
          <p:cNvPr id="4" name="Title 3"/>
          <p:cNvSpPr>
            <a:spLocks noGrp="1"/>
          </p:cNvSpPr>
          <p:nvPr>
            <p:ph type="title"/>
          </p:nvPr>
        </p:nvSpPr>
        <p:spPr/>
        <p:txBody>
          <a:bodyPr/>
          <a:lstStyle/>
          <a:p>
            <a:r>
              <a:rPr lang="zh-CN" altLang="en-US" dirty="0"/>
              <a:t>最近的进展</a:t>
            </a:r>
            <a:r>
              <a:rPr lang="en-US" altLang="zh-CN" dirty="0"/>
              <a:t>:</a:t>
            </a:r>
            <a:r>
              <a:rPr lang="zh-CN" altLang="en-US" dirty="0"/>
              <a:t>仓储型计算机</a:t>
            </a:r>
            <a:endParaRPr lang="zh-CN" altLang="en-US" dirty="0"/>
          </a:p>
        </p:txBody>
      </p:sp>
      <p:pic>
        <p:nvPicPr>
          <p:cNvPr id="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3" y="1340768"/>
            <a:ext cx="7563115"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2132856"/>
            <a:ext cx="8229600" cy="1143000"/>
          </a:xfrm>
        </p:spPr>
        <p:txBody>
          <a:bodyPr>
            <a:normAutofit fontScale="90000"/>
          </a:bodyPr>
          <a:lstStyle/>
          <a:p>
            <a:r>
              <a:rPr lang="zh-CN" altLang="en-US" dirty="0"/>
              <a:t>计算无处不在。。。</a:t>
            </a:r>
            <a:br>
              <a:rPr lang="en-US" altLang="zh-CN" dirty="0"/>
            </a:br>
            <a:r>
              <a:rPr lang="en-US" altLang="zh-CN" dirty="0"/>
              <a:t>Computers are everywhere……</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4327</Words>
  <Application>WPS 演示</Application>
  <PresentationFormat>全屏显示(4:3)</PresentationFormat>
  <Paragraphs>546</Paragraphs>
  <Slides>41</Slides>
  <Notes>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0</vt:i4>
      </vt:variant>
      <vt:variant>
        <vt:lpstr>幻灯片标题</vt:lpstr>
      </vt:variant>
      <vt:variant>
        <vt:i4>41</vt:i4>
      </vt:variant>
    </vt:vector>
  </HeadingPairs>
  <TitlesOfParts>
    <vt:vector size="59" baseType="lpstr">
      <vt:lpstr>Arial</vt:lpstr>
      <vt:lpstr>宋体</vt:lpstr>
      <vt:lpstr>Wingdings</vt:lpstr>
      <vt:lpstr>Wingdings 3</vt:lpstr>
      <vt:lpstr>Verdana</vt:lpstr>
      <vt:lpstr>Wingdings 2</vt:lpstr>
      <vt:lpstr>Calibri</vt:lpstr>
      <vt:lpstr>Lucida Sans Unicode</vt:lpstr>
      <vt:lpstr>黑体</vt:lpstr>
      <vt:lpstr>微软雅黑</vt:lpstr>
      <vt:lpstr>Arial Unicode MS</vt:lpstr>
      <vt:lpstr>Garamond</vt:lpstr>
      <vt:lpstr>Franklin Gothic Book</vt:lpstr>
      <vt:lpstr>Times</vt:lpstr>
      <vt:lpstr>Times New Roman</vt:lpstr>
      <vt:lpstr>Courier New</vt:lpstr>
      <vt:lpstr>Courier</vt:lpstr>
      <vt:lpstr>Concourse</vt:lpstr>
      <vt:lpstr>计算机系统 I </vt:lpstr>
      <vt:lpstr>大纲</vt:lpstr>
      <vt:lpstr>什么是计算机</vt:lpstr>
      <vt:lpstr>更严谨的定义：                   数字电子通用计算机</vt:lpstr>
      <vt:lpstr>PowerPoint 演示文稿</vt:lpstr>
      <vt:lpstr>PowerPoint 演示文稿</vt:lpstr>
      <vt:lpstr>PowerPoint 演示文稿</vt:lpstr>
      <vt:lpstr>最近的进展:仓储型计算机</vt:lpstr>
      <vt:lpstr>计算无处不在。。。 Computers are everywhere……</vt:lpstr>
      <vt:lpstr>我们的时代：信息技术时代</vt:lpstr>
      <vt:lpstr>PowerPoint 演示文稿</vt:lpstr>
      <vt:lpstr>本课程简介</vt:lpstr>
      <vt:lpstr>课程目标</vt:lpstr>
      <vt:lpstr>我们的安排</vt:lpstr>
      <vt:lpstr>我们的安排</vt:lpstr>
      <vt:lpstr>我们的安排</vt:lpstr>
      <vt:lpstr>我们的安排</vt:lpstr>
      <vt:lpstr>我们的安排</vt:lpstr>
      <vt:lpstr>计算机系统简述</vt:lpstr>
      <vt:lpstr>PowerPoint 演示文稿</vt:lpstr>
      <vt:lpstr>计算机系统</vt:lpstr>
      <vt:lpstr>存储</vt:lpstr>
      <vt:lpstr>如何使用计算机求解问题</vt:lpstr>
      <vt:lpstr>计算机求解问题过程</vt:lpstr>
      <vt:lpstr>每个层次的功能描述</vt:lpstr>
      <vt:lpstr>每个层次的功能描述(cont.)</vt:lpstr>
      <vt:lpstr>自顶向下层次的转化</vt:lpstr>
      <vt:lpstr>PowerPoint 演示文稿</vt:lpstr>
      <vt:lpstr>每个层次的选择</vt:lpstr>
      <vt:lpstr>计算机系统发展的重要思想</vt:lpstr>
      <vt:lpstr>第一个重要思想</vt:lpstr>
      <vt:lpstr>计算机的数学模型 —— 图灵机</vt:lpstr>
      <vt:lpstr>Turing论文</vt:lpstr>
      <vt:lpstr>通用的图灵机</vt:lpstr>
      <vt:lpstr>第二个重要思想：分层化</vt:lpstr>
      <vt:lpstr>PowerPoint 演示文稿</vt:lpstr>
      <vt:lpstr>计算机如何工作——启发式理解</vt:lpstr>
      <vt:lpstr>原则一：抽象</vt:lpstr>
      <vt:lpstr>原则二：不区分软硬件</vt:lpstr>
      <vt:lpstr>本章总结</vt:lpstr>
      <vt:lpstr>如何学好此课程</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Taki</cp:lastModifiedBy>
  <cp:revision>406</cp:revision>
  <cp:lastPrinted>2113-01-01T00:00:00Z</cp:lastPrinted>
  <dcterms:created xsi:type="dcterms:W3CDTF">2012-09-03T16:09:00Z</dcterms:created>
  <dcterms:modified xsi:type="dcterms:W3CDTF">2021-06-24T07:01:41Z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2052-11.1.0.10011</vt:lpwstr>
  </property>
</Properties>
</file>