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492" r:id="rId3"/>
    <p:sldId id="507" r:id="rId4"/>
    <p:sldId id="506" r:id="rId5"/>
    <p:sldId id="509" r:id="rId7"/>
    <p:sldId id="508" r:id="rId8"/>
    <p:sldId id="510" r:id="rId9"/>
    <p:sldId id="546" r:id="rId10"/>
    <p:sldId id="511" r:id="rId11"/>
    <p:sldId id="512" r:id="rId12"/>
    <p:sldId id="513" r:id="rId13"/>
    <p:sldId id="514" r:id="rId14"/>
    <p:sldId id="515" r:id="rId15"/>
    <p:sldId id="516" r:id="rId16"/>
    <p:sldId id="518" r:id="rId17"/>
    <p:sldId id="542" r:id="rId18"/>
    <p:sldId id="543" r:id="rId19"/>
    <p:sldId id="544" r:id="rId20"/>
    <p:sldId id="547" r:id="rId21"/>
    <p:sldId id="589" r:id="rId22"/>
    <p:sldId id="567" r:id="rId23"/>
    <p:sldId id="568" r:id="rId24"/>
    <p:sldId id="569" r:id="rId25"/>
    <p:sldId id="570" r:id="rId26"/>
    <p:sldId id="571" r:id="rId27"/>
    <p:sldId id="572" r:id="rId28"/>
    <p:sldId id="573" r:id="rId29"/>
    <p:sldId id="574" r:id="rId30"/>
    <p:sldId id="575" r:id="rId31"/>
    <p:sldId id="576" r:id="rId32"/>
    <p:sldId id="577" r:id="rId33"/>
    <p:sldId id="578" r:id="rId34"/>
    <p:sldId id="579" r:id="rId35"/>
    <p:sldId id="580" r:id="rId36"/>
    <p:sldId id="581" r:id="rId37"/>
    <p:sldId id="582" r:id="rId38"/>
    <p:sldId id="583" r:id="rId39"/>
    <p:sldId id="584" r:id="rId40"/>
    <p:sldId id="538" r:id="rId41"/>
    <p:sldId id="585" r:id="rId42"/>
    <p:sldId id="586" r:id="rId43"/>
    <p:sldId id="588" r:id="rId44"/>
    <p:sldId id="587" r:id="rId45"/>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varScale="1">
        <p:scale>
          <a:sx n="80" d="100"/>
          <a:sy n="80" d="100"/>
        </p:scale>
        <p:origin x="1368" y="6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2.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393 451,'2'3,"-1"0,2-2,0-1,0 0,0-1,0 0,0 0,0 0,0 0,0 0,0 1,0 0,0 1,0-1,0 1,0-1,0 1,0-1,0 0,0 0,0-1,0 1,0-1,0 1,0-1,0 0,0 1,0-1,0 1,0-1,1 1,-1 0,0 1,0 0,0 0,0 1,0-1,0 1,0-1,0-1,0 1,0 0,0 0,0 0,0 0,0 0,0 0,0 0,0 0,0-1,0 1,0-1,0 0,0 0,0 0,0 0,1 0,-1 0,0-1,0 1,0 0,0 0,0 1,0-1,0 0,0 0,0 0,-6 2,0-1,0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1838 541,'3'-1,"3"-1,-3 1,0 0,0 1,0-1,0 1,0 1,-1 2,-2 0,-1 0,0 0,0 0,0 0,0 0,-1 0,1 0,-2-1,0-3,-3-6,4 4</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601 343,'3'2,"0"1,0-1,0 0,-6-1,0-1,0 2,0-1,0 1,0 1,2 0,4-1,0-2,0-1,0-1,0 0,0 1,0-1,-6 2,0 1,1 2,2 0,1 0,0 1,0-1,-1 0,0 0,1 0,-1 1,0-1,0 0,-1 0,1 0,-1 0,-2-1,1-5,-1 0,2 0,-1 0,1 0,-1-1,1 0,0 1,1 0,1 6,-1 0,-1 0,1 0,-1 0,-2-2,3-4,1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603 381,'11'1,"-8"-1,0 1,0 0,-2 2,-4-5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636 344,'2'3,"-1"0,-1 0,1 0,-1 0,0 0,0-6,0 0,0 0,1 0,1 0,1 4,-3 2,0 0,-1 0,-1 0,1 0,2-6,0 0,1 0,-1 0,0 0,-1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651 341,'3'0,"-1"3,-1 0,0 0,-1 0,-1 0,2-6,-1 0,1 0,0 0,0 0,1 0,1 2,-3 4,0 0,0 0,-1 0,1 0,3-1,0-3,0-1,-6 1,0 3,0-1,-1 1,1 0,0 1,0-1,0 1,1 0,5-3,0-2,0 0,0-1,-2 0,-4 2,3 4,-1 0,0 0,0 0,0 0,-1 0,1 0,-2 0,0-1,0-1,0-3,2-1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643 372,'5'0,"-2"1,0 2,0-1,-1-5</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662 361,'3'0,"-2"4,-2-1,-1 0,-1 0,0-1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634 381,'1'4,"0"-1,0 0,-1 0,1 0,0 0,0-6,-1 0,1-1,1 1,1 1,-2 5,-1 0,0 0,-1 0,1-6,1 0,0 0,0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655 379,'2'3,"-2"0,0 0,0 0,0 0,0-6,1 0,1 0,1 2,-1 4,-2 0,-1 0,0 0,2-6,1 0,0-1,-1 1,0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688 346,'1'3,"-1"0,1 0,-1 0,0 0,0 0,3-1,-1-5,-1 0,-1 0,-1 0,-1 0,-1 1,0 1,0 1,2 3,4-3,0 1,0-1,0-1,0 1,0-1,-6 4,0-1,0 1,0-1,-1 1,2 0,-1 1,0-1,2 0,2 0,2-4,0 0,0-1,0 0,0 0,0 0,0 0,-2-1,-4 1,0 1,1-2,1 6,2 0,-1 0,1 0,-1 0,0 0,0 1,0 0,0 0,0-1,0 1,-1-1,1 0,0 0,1-6,-1 0,0 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709 337,'3'-1,"-3"4,0 0,0 0,-1 1,0 0,0-1,0 0,0 0,-1 0,-1 0,0-1,0-3</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1841 538,'0'3,"0"0,0 0,0 0,2-6,0 0,1 1,0 3,-3 2,-1 0,0 0,4-6,-1 0,0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706 346,'6'0,"-3"3,-2 0,1 0,0 0,0 0,1-1,0 0,-6-5,0 3,0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701 362,'3'1,"0"-1,0-1,0 0,0-1,-6 3</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708 363,'-2'3,"2"0,1 3,-1-2,0 0,0 0,0-1,-1 0,1 0,0-6,0 0,0 0,1 0,0 0,0 0,2 1,-1 5,-3 0,0 0,-1 0,0-8,4 2,-1 0,2 1,-1 5,-1 0,0-6,0 0,0 0,1 6,-2 0,0 0,2-6,-2 0,0 0,1 0,0 0,0 0,-1 6,1 0,-1 0,0 0,-1 0,1 0,0 0,0 0,-1 0,1 0,0 0,-1 0,-1-6,0 0,1 0,0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744 347,'4'4,"-4"-1,1 0,-1 0,0 0,0 0,0 0,0 0,-1 0,-2-3,0-1,0-2,2 0,4 2,0 0,0 0,0 1,-3 3,-1 0,-1 0,0 0,-1 0,2 0,-1 0,5-5,0 1,0-2,0 1,0 0,0 1,0 1,0 0,-3 3,-2 0,0 0,0 0,-1 0,0 0,0-1,0-4,3-1,0-1,-1 1,1 0,0-1</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753 357,'3'-2,"4"2,-4 1,0 1,-2 1,-1 0,-3-2</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774 357,'2'-3</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779 351,'-3'2,"4"1,-1 0,0 0,1 0,-1 0,0 0,0 0,0 1,0-1,0 0,0-6,-1 0,1 0,-1 0,1 0,1 0,0 0,2 1,0 1,0 0,-1 4,-1 0,-1 1,0-1,-1 0,1 0,0 0,1 0,-1 0,-3-5,1-1,-1 1,1-1,0 0,3 0,2 2,0 1,-3 3,-1 0,0 0,0 0,3-6,0 0,0 0,-1 0,0 0,0 0,0 0,1 0,-2 0,2 0,-1 0,0 0,1 6,-1 0,0 0,1 0,1-3,0 0,-2 3,-2 0,-1 0,0 0,0 0,0 0,0 0,-1-1,1-5,2 0,0 0,1 0,2 1,0 2,-2 3</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833 329,'3'2,"-1"1,1-1,0 0,-6 0,0-1,0 0,0 1,1 1,5-2,0-3,0 0,-4 5,0 0,1 1,-1-1,0 1,0 1,0-1,0 1,-1-1,1 0,0 0,-1-1,1 0,0 0,1 0,-1-6,0 0,1 0,0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830 367,'6'-2,"-3"4,-1 1,-1 0,0 0,0-6,-1 0,1 0,0 0,1 6,1-2,-1-4,-3 6,-2 0,0-1,0 1,0-1,0-1,6-2,0 0,0 0,0-1,0 1,0 1,0-1,0 1,-6 0,0 1</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873 344,'2'3,"-2"1,1-1,-1 0,0 0,0 0,-1 0,1 0,-1 0,0 0,-1-6,1 0,1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730 1474,'3'-1,"0"2,0 1,0 0,0 0,0 0,0 0,0 0,0-3,0-1,-1-1,1 2,0-1,0 2,0 1,0 1,0 1,-1 0,1-2,0-2,0-2,0 1,0 0,0 1,0 1,0 2,0 1,0-1,0-2,0 0,0-1,0-1,0 1,0 0,0 0,0 1,0 1,0 1,0-1,0 1,0 0,0 0,0-1,0-1,0-1,0 0,0-1,0 2,0-1,0 2,0 0,0 0,0 1,0 0,0-1,0 0,0 0,0-2,0 0,0-1,0 0,0 1,0-1,0 1,0 1,0 0,0 1,0 0,0 0,0 1,0 0,0-1,0-1,0 0,0-1,0 0,0-1,0 1,0-1,0 1,0 0,0 1,0 0,0 1,0 0,0 0,0 0,0 0,0 0,0-1,0 0,0-1,0-1,0 1,0 0,0-1,0 1,0 0,0 0,0 2,0-1,0 1,0 1,0-1,0 0,0 0,0-1,0 0,0 0,0-2,0 1,1-1,-1 1,0-1,0 1,0 0,0 1,0 0,1 1,-1 1,0 0,0 0,0-1,0 1,0-1,0-1,0 0,0-1,0 0,0 0,0-1,0 1,0 0,0 2,0 0,0 0,0 0,0-1,0 1,0-1,1 0,-1 0,0 0,1-1,-1-1,0 2,0-2,0 2,0-1,1 0,-1 1,0-1,0 2,0-1,-6 2</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877 353,'5'-2,"-2"1,0 0,0 0,0 0,0 0,0 0,0 0,-2 4,-1 0,0 0,0 0,0 0,0 0,0 1,0 0,0-1,0 1,0-1,-1 0,1 0,0 0,-3-4,0-2,1 0,-1 0,2 0,-2-1,0 1,1 0,0 0,0 0,5 3,0 0,0 0,0-1,0 0,0 1,0-1,-6 4,0-1,0 0,0 0,0 1,0 0,1 0,1 0,4-3,0-1,0 0,1-1,-1 0,0 0,-2-1,-4 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890 354,'1'3,"0"0,-1 0,0 0,0 0,0 0,0 0,0 0,0 0,-1 1,1-1,-1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920 353,'3'3,"-1"0,0 0,0 0,-1 0,0 0,-2-6,-1 0,2 0,2 0,1 1,0 1,0 0,0 0,0 1,-3 3,-3 0,1 0,-1-1,0 0,0-1,0-1,0-3,3 0,-1 0,1 0,0 0,0 0,0-1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926 337,'1'-3,"1"-1,1 7,-3 0,1 0,0 1,-1 1,0 0,0 0,0-2,0 0,0 0,0 0,0 1,0-1,0 2,-1-2,1 0,0 1,0-1,0 0,0 0,0 0,0 0,1-6,0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955 386,'3'1,"-1"2,-4 0,-1-1,0-1,0 1,0-2</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993 331,'3'-3,"-5"6,-1 0,0 0,0-1,0 0,6-2,-1 3,0 0,-2 0,0 0,-1-6,3 0,-1 0,0 0,1 0,1 1,-1 5,-1 0,-1 0,-1 0,4-5,-2-1,1 0,-3 6,-1 0,-1 0,0 0,0-1,0 1,-1 0,1-1,0 0,6-3,0-1,0 1,1-1,-1 1,0 0,0 0,0 1,-6-2,0-1,2 0,3 6,-2 0,1 1,-1-1,1 0,-1 1,0-1,0 1,0-1,-1 0,1 0,0 0,-2-6,1 0,0 0,0 0,1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996 361,'-1'3,"0"0,0 0,-2 0,1 0,-1-1,0 0,0-2,0-1</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986 367,'3'0,"1"0,4 1,-5 0,0 0,0 1,0-1,0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1031 340,'1'3,"-1"0,0 1,1-1,-1 0,0 0,0 0,0 0,-1 0,1 0,0 0,0 0,-1-6,0 0,1 0,0 0,0 0,0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1034 349,'6'-3,"-3"2,0 0,0 0,0 0,0 1,0-1,0 4,-3 0,1 0,-1 0,-1 1,1-1,0 1,0 0,-1 0,1 0,0-1,0 0,-1 0,1 0,-3-3,1-3,0 0,1 0,-2 0,2 0,-1 0,0 0,0 0,-1 0,6 2,0 1,0 0,0-1,0 0,-6 2,0 1,0 1,0-2,0 2,0 0,2 0,4-2,0-1,0-1,0-1,0 1,0-1,-1-1,-5 1,1-1,1 0,0 0,1 0,0 6,0 0,0 0,0 1,-1 0,1-1,0 1,-1-1,1 0,-1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723 1380,'3'1,"-2"2,0 0,-1 0,0 0,0 0,-1 0,1 0,-1 0,1 0,0 0,-1 0,2 0,0 0,1 0,-1 0,-1 0,-1 0,1 0,-1 0,1 0,-1 0,0 0,0 0,0 0,0 0,1 0,2 0,-2 0,1 0,-1 0,1 0,-1 0,0 0,0 0,0 0,-1 0,1 0,0 1,0-1,0 0,-1 0,1-6,0 0,0-1,0 1,0-1,0 0,0 1</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1079 351,'2'-3,"-2"6,-1 0,0 0,0 1,0-1,0 1,-1-1,1 0,0 0,0 0,2-6,0 0,0-1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1083 352,'3'-2,"0"1,-1 4,0 0,-1 0,-1 1,1-1,0 1,-1 0,1 0,-1-1,1 0,-1 0,1 0,-4-5,0-1,0 0,0 0,2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1082 371,'2'-3,"1"3,0-1,0 1,0-1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1113 353,'-1'-3,"-2"5,2 1,0 0,1 0,1 0,2 0,0-2,0-1,-6 1,0 0,0 0,0-1,0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1133 351,'-2'3,"0"0,1 0,0 0,1 0,0 0,2 0,1-3,0-1,0-2,-1 0,0 0,-1 0,0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1148 350,'3'0,"0"0,0 0,0 0,0 0,0 0,-6 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1158 350,'-2'3,"2"0,0 0,0 0,-1 0,1 0,-1 0,1 0,-1 0,-2-2,0-1,6-1,0 1,0 0,0-1,0 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1170 351,'3'-1,"0"0,0 0,-6 1,0 1,3 2,0 0,0 0,1 0,-2 0,1 0,0 0,-3-1,0-2,6-1,0 0,0 1,0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1203 332,'-1'3,"4"-1,0-2,0-1,0 0,0-1,-5 5,1 0,0 0,0 0,0 0,-1 1,1-1,-1 1,1 0,-1-1,0 1,1-1,-1 0,1 0,-1-6</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1206 364,'2'3,"-1"0,-1 0,-1 0,1 0,-1 1,1-1,-1 0,0 0,0-6,1 0,0 0,1 0,1 0,-1 0,2 0,0 2,-1 4,-3 0,0 0,0 0,0 0,3-6,1 0,-2 0,1 0,0 0,-1 0,-1 0,1 0,0 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736 1375,'3'3,"0"-1,0 1,0-1,0 0,0-2,0-1,0 0,0 0,0 0,0 0,0 2,0-1,0 2,0 0,0 0,0-1,0 0,0-1,0 0,0-1,0 1,0-2,0 1,0 0,1-1,-1 1,0 1,0 0,1-1,-1 1,1 0,0 0,0 1,-1-1,0 0,0 0,0-1,0 1,0-1,0 0,0 0,0 0,0-1,0 1,0 0,0 0,0 0,0 1,0 0,0 1,0-1,0 1,0 1,0-2,0 2,0-1,0-1,0 1,0-2,0 1,0-1,1 0,-1-1,0 1,0 0,0 1,0 0,0 0,0 0,0 1,0 0,0 0,0 0,0-1,0 1,0 0,0-1,0-1,0 1,0-1,0 0,0 0,0 0,0 1,1-1,-1 2,0-1,0 1,0 0,0 1,0-1,0 0,0 0,0-1,0 1,0-1,0 0,0 0,0 0,0-1,0 1,0-1,0 1,1-1,-1 0,0 0,0 1,0-1,0 1,0 0,0 1,0-1,0 0,0 0,0 1,0-1,0 1,0-1,0 0,0 0,0 0,0 0,0 1,0-1,0 1,0 1,0-1,0-1,0 1,0-2,0 1,0 0,0-1,0 1,0-1,0 0,0 0,0 0,0 0,0 0,0 0,0 0,0 0,0 2,0 0,-1 2,-5-4,0-1,0 2,6 0,0 0,0 0,0 0,0 0,1 0,-1-1,0 1,0-1,0 1,1-1,-1 1,1-1,-1 1,1-1,-1 1,1 0,-1 0,0-1,0 1,0 1,1-1,-1 0,0 1,0-1,0 1,0 0,0-1,0 1,0 0,0 0,0-1,0 1,0-1,0 1,0-1,1 0,0 0,-1 0,0 0,0 0,1 1,-1-1,0 1,1-1,-1 1,0-1,0 0,1 0,-1 0,0 0,0-1,0 1,0 0,0 0,0-1,0 1,0 0,0 0,0 0,0 0,0 0,1 0,-1 0,0 0,0 0,1 0,-1 0,1 0,0 0,0 0,-1 0,1-1,-1 1,1 0,-1-1,0 1,1-1,-1 1,1-1,-1 1,1-1,-1 1,1-1,-1 0,1 0,0 1,0-1,0 0,0 1,0-1,0 1,0 0,-1 0,1 0,-1 0,1 0,-1 0,1 0,-1 0,0 0,1 0,-1 0,0-1,1 1,0-1,-1 0,1 1,-1-1,0 1,0 0,1 0,-1 0,0 1,0 0,0 0,0 0,0 0,0 0,0-1,1 1,0-1,-1 1,0-1,1 0,0 1,-1-1,1 1,-1-1,0 1,0-1,0 1,0-1,0 0,0 1,0-1,0 0,0 0,0 0,0 0,1 0,-1-1,0 1,0 0,0 0,0 0,0 0,0 0,0 0,0 0,0 0,0 0,0-1,-6 2,1 2,1 0,0 0,0 0,1 0,-1 0,1 0,-1 0,1 0,0 0,0 0,1 0,1 0,-1 0,-1 0,0 0,0 0,-1 1,1-1,-1 0,0 1,0 0,0-1,-1 0,1 0,1 0,0 0,0 0,0 0,1 0,-1 0,0 0,0 0,0 0,-2-6,0 0,0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1232 342,'3'-2,"0"1,-1 4,-2 0,-1 0,0 0,-1 0,-1 0,0-4,3-2,0 0,1 0,-1 6,-1 0,1 0,0 0,1 0,2-4,0 0,0 0,0 0,0 2,-3 2,0 0,-1 0,0 1,0-1,0 0,0 0,0 0,-2 0,0-4,0-2,1 0,0 0,2 0,1 0,2 3,0-1,0 1,0-1</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1264 335,'3'1,"0"-1,0-1,0 0,-6 1,0 2,0 0,0 0,2 1,4-2,0-2,0 0,0-1,0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1271 323,'0'3,"1"0,-1 0,0 0,0 1,0-1,-1 0,0 0,0 0,0 0,-2-1,0 0,0-2,6-3,0 2,0 0,0 1,-3 3,-3-1,0 1,0-1,0 0,0 0,0-1,3-4,3 1,-1-1,1 1,-1 5,-1 0,-1 0,-1 0,1 0,0 0,-1 0,0 0,1 0,3-3,0-3,0 1,0-1,0-1,0 1,-1 0,-1 0,-4 1,0 2,0 0,0 1,1 2,5-2,0 2,0-1,0-1,0 2,0 0,-1 0,0 0,-2 0,0-6,0 0,0 0,0 0,0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1311 325,'3'-3,"0"4,-1 2,0 0,-4 0,-1-2</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1303 343,'2'3,"1"-3,0-1,0 1,0-1,0 0,0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1316 346,'0'5,"1"-2,-1 0,1 0,-1 1,-1 0,1-1,-1 0,0 0,-1 0,-1-6,2 0,0 0,-1 0,2 0,-1 0,0 0,1 0,0 6,-1 0,1 0,-1 1,-1-1,1 0,0 0,0-6,2 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1306 364,'4'-1,"4"1,-5 0,0 2,0 0,-1 1,0 0,-5-5</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1351 320,'2'4,"-1"-1,2-2,-6 0,0 0,0 0,0-1,0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1339 329,'3'-1,"-1"4,0 0,-2 0,0 0,0 0,-1 0,0 0,4-4,-1-2,1 0,0 0,0 1,0-1,0 1,-4 5,-2 0,0 0,0 0,0 0,1 0,1 0,4-4,0 0,0 0,0 0,-4 4,-2-2,0-1,6-1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1351 352,'1'3,"2"-2,0-1,0-2,0 1,-3-2,-3 2,0-1,2 5,2 0,0 0,-1 1,1-1,-1 1,0-1,0 0,-1 1,1-1,-1 0,1 0,-1 0,-2-3,1-3,0 0,1 0,0 0,0 0,1 0,3 1,0 3,0-1,0-2,-3-1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741 1469,'3'1,"0"0,0-1,0 0,0 1,0-1,0 0,0 0,0 0,0 0,0 0,0 0,0 0,0 0,0 0,0 1,0-1,0 0,0 1,0-1,0 0,0 0,0 0,0 0,0-1,0 1,0 0,0 0,0-1,1 2,-1-1,1 0,-1 0,1 1,-1-1,0 0,1 0,-1 0,0-1,0 1,0 0,0-1,0 1,0-1,1 0,-1 0,0 1,1 0,-1 0,0 0,0 0,1 1,-1-1,1 1,0-1,-1 1,0-1,0 1,1-1,-1 0,0 0,0 0,1 0,0 1,0-1,-1 0,1 1,0-1,-1 0,0 0,1 0,-1 0,1-1,0 1,-1 0,0-1,0 1,0 0,1 1,-1-1,0 1,0 0,0 0,0 0,0-1,0 1,0-1,0 0,0 1,1-2,0 1,-1 0,0-1,1 1,-1 0,0 0,1 0,-1 0,0 0,0 1,0-1,0 0,0 0,0 1,0-1,0 0,1 0,-1 0,0 0,1 0,-1 1,1-1,-1 1,0-1,0 1,1-1,-1 0,0 0,0 0,0 0,0-1,0 1,0 0,0-1,0 1,0 0,1 0,-1 1,0-1,0 0,0 0,1 0,-1 0,0 0,0 1,0-1,1 0,-1 0,0 0,0 0,0 0,0 0,0 0,1 0,-1 0,0 0,0 0,0 0,0-1,0 1,0 0,0 0,0 0,0 0,0 0,0 0,1-1,-1 1,0 0,1-1,0 1,-1-1,1 1,0-1,-1 1,1-1,0 1,0 0,0 0,0 0,0 0,0 0,0 0,0 0,0-1,0 1,0 0,0-1,0 1,0-1,0 1,0-1,0 1,1-1,-1 1,0 0,0 0,0 0,0 0,0 0,0 1,0-1,0 1,0 0,0-1,0 1,0 0,-1-1,1 1,0-1,0 1,0-1,0 0,-1 1,1-1,0 0,-1 0,1 1,0-1,-1 0,1 1,-1-1,1 0,-1 1,1-1,-1 1,1-1,0 0,-1 0,1 0,0-1,-1 1,0 0,1 0,-1 0,0-1,1 1,-1 0,0 0,0 1,0-1,0 0,0 1,0 0,0-1,0 1,0 0,0-1,1 1,-1-1,1 0,0 0,0 0,0 0,-1 0,1 0,-1 0,1 0,-1 1,1-1,-1 0,0 0,0 0,0-1,1 1,-1 0,0 0,1 0,-1 0,0 0,1 0,-1 0,1 0,-1 0,1 1,0-1,-1 1,1-1,0 1,-1 0,1 0,-1 0,1-1,-1 1,0 0,0-1,0 0,0 1,0-2,-4-2,-1 0,0 0,-1 0,0 1,0 0,0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1356 332,'3'2,"-1"1,0 1,1 0,-1-1,0 0,0 1,-1 0,1-1,-1 0,-1 0,-3-2,0-3,0-1,0 0,0 0,0 0,2 0,-1 0,4 6,-1 1,1-1,-1 0,1 0,-2 0,1 0,-1 0,-3-2,1-4,0 0,-1-1,1 1,0-1,1 1,0 0,3 6,0 0,-1 0,0 0,0 0,0 0,0 0,-1 0,0 0,0-6,0 0,1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1389 316,'5'3,"-3"0,0 0,1 0,-6-2,0 0,0-1,0-1</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1384 328,'2'3,"-1"0,0 0,-1 0,1 0,-1 0,0 0,3-4,-1-2,1 1,0-1,0 0,-1 0,-5 6</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1396 344,'2'4,"1"-2,-1 1,-2 0,-1 0,-1 0,1 0,1 0,3 0,0 0,-2 0,-2 0,-2-1,0-1,0-2,0-1,0 0,0 0,1-1,0 0,4 0,1 2,0 1,0-1,0 0,0 1,1-1,-1 1,0 0,0 0,-5-3,-1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1422 326,'1'3,"-2"0,0 0,0 0,4-4,0-1,0 0,0 0,-6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1425 332,'1'3,"1"1,-1-1,1 0,-2-6,-1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1434 318,'3'-1,"-1"4,-1 0,-1 0,0 0,0 0,3-4,-1-2,1 0,-2 6,-2 0,0 0,-1 0,-1-1,0-1,0 0,0-1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1429 339,'0'3,"-2"0,-1-1,0-1,0 0,2-4,4 3,-2 3,0 0,0 0,-1 0,0 0,-1 0,1 0,-1 0,0 0,0-6,1 0,2 0,0 0,1 1,0 0,1 0,0 0,0 1,-1-1,0 1,0 1,-6 1,0-1,0-1,2-2,2 6,-1 0,1 0,-1 1,0-1,0 0,-1 1,1-1,-1 0,0 0,-2-3,0-3,2 0,0 0,1 0,2 0,1 2,0 1,0-1,0 1,-1-3,-2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1454 324,'3'-3,"0"6,-1 0,-1 0,-1 0,1 1,-1 0,-1 0,1 1,-1-1,-1 0,1 1,0-2,-1 1,1-1,-1 0,1 0,-2-1,1 1,-1-2,0-1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479 691,'1'3,"2"2,-2-2,2 0,0 0,0-2,0-1,0-1,0-1,0 1,0-1,0 0,0 0,0 2,0 2,-1 1,0 0,0 0,1-1,0 0,0-1,0-1,0-1,0-1,0 1,0-1,0 1,0 0,0 0,0 1,0 0,0 0,0 2,0 0,0 0,0 0,0-2,0 0,0 0,0-2,0 1,0 0,0 0,0 1,0 2,0 1,0-1,0 0,0-1,0-1,0-1,0 0,0 0,0 0,0 0,0 0,0 1,0 0,0 1,0 0,0 0,0 0,0 0,0-1,0 0,1-1,-1-1,1 0,-1 0,0 1,0 0,0 1,0 1,0 1,0 0,0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1407 759,'3'1,"0"0,0 2,-1 0,1 0,0-2,0-2,0 0,0-1,0 1,0 2,0 1,0 0,0 0,0-2,0 1,0-1,0-1,0 1,0 0,0-1,0 1,0 0,0 0,0 0,0 1,0 0,0 1,0-1,0 0,0 0,0-1,0 0,0-1,0 0,0 0,0 1,0-1,0 1,0 0,0 0,0 0,0 0,0 1,0 0,0-1,0 0,0 0,0 0,0 0,0-1,0 1,0-1,0 1,0 0,0 1,0-1,0 1,0 0,0 0,0 0,0 0,1 0,-1-1,1 0,-1 0,0 0,0 0,0 0,0-1,0 1,0-1,0 1,0 0,0 1,0-1,0 1,0-1,0 1,0 0,1-1,-1 1,0-1,1 0,-1 0,0 0,0 0,0-1,0 1,0 0,1-1,0 1,0 0,0 0,-1 0,0 1,1-1,-1 1,0-1,1 1,0 0,0-1,0 1,0-1,-1 0,1 0,-1 0,0 0,0-1,1 1,0-1,-1 1,0-1,0 1,0 1,0-1,0 1,0 0,0 0,0-1,0 0,0-1,1 1,-1-1,0 0,0 0,0 0,0 1,0-1,0 1,0 0,0 0,1 0,-1 1,0-1,1 0,-1 0,0 0,0-1,1 1,-1 0,0 0,1-1,-1 1,0 0,1-1,-1 1,0 0,1-1,-1 1,0-1,1 1,-1 0,0-1,0 1,0 0,0 0,1 1,-1-1,1 1,-1 0,0-1,0 1,0 0,0-1,0 1,0-1,0 1,0-1,0 0,0 0,-6 1,0-1,0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1176 198,'-1'3,"-1"1,1-1,0 0,1 0,-1 0,1 0,-1 1,1-1,0 0,0 1,0-1,0 0,0 0,1 0,0 0,-1-6,0 0,-1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1201 191,'3'1,"2"-2,-2 0,0 0,0 0,0 0,-2-2,-4 3,0 1,0 2,1 0,0 0,1 0,1 0,-1 0,0 1,1 0,-1 0,-1 0,2-1,-1 1,0-1,-1 1,2-1,-2 1,0 1,1-1,-1 0,1-1,-1 1,1-1,0 0,-1 0,1-6,1 0,0 0,1-1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1220 217,'2'-3,"-5"4,0 1,0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1217 218,'2'7,"-1"-4,-1 0,-1 1,1-1,0 0,2-6,-1 0,1 0,-1 0,2 1,0 2,-3 3,-1 0,-2 0,0-1,0-2,6-1,-2 4,0 0,0 0,-1 0,1 0,-1 0,0 0,-1 0,-2-5,0-1,2 0,-2 0,1 0,1 0,-1 0,0 6,2 0,-1 0,0 0,-1 0,2-6</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1221 248,'7'2,"-5"1,1-2</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1251 252,'4'4,"-2"-1,1-5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1284 208,'-4'3,"1"-1,0-1,0-2,6 1,-1 3,-1 0,-1 0,0 0,1 0,-1 1,-1-1,1 1,0-1,-1 0,1 0,-1 0,1-6,0 0,0 0,1 0,0 0,1 0,0 0,1 0,0 1,0 0,0 1,-1 4,-3 0,-1 0,0 0,0 0,-1-1,0 0,0-1,0-1,1-3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1277 232,'6'2,"-3"1,0 0,0 0,0 0,-1 0,-1 0,1 0,-5-4,1-2,1 0,-1 0,1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1310 204,'5'0,"-2"-1,0 1,0-2,0 1,-1-2,-5 5,2 1,0 0,-2 1,2-1,-1 1,0 0,0-1,0 1,0-1,0 0,1 0,-1 0,0 0,1-6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1312 233,'3'1,"-1"2,-2 0,0 0,0 0,-1 0,1 0,0 0,0-6,0 0,0 0,0 0,1 0,0 0,2 1,0 1,-2 4,-1 0,-1 0,1 0,1-6,0 0,1 0,-1 0,0 0,1 0,-1 0,1 0,-1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231 840,'3'2,"0"-2,0 1,0-2,0 1,0-1,0 0,0 0,0 1,0 0,0 0,0 1,0 0,0 0,0 0,0 0,0 0,0 0,0 0,0 0,0 0,0-1,0 0,0 0,0 0,0 0,0 0,0-1,0 1,0 0,0 0,0 0,0 1,0-1,0 1,0-1,0 1,0-1,0 0,0-1,0 1,0-1,0 0,0-1,1 1,-1-1,0 2,0-2,0 2,0-1,0 1,0 1,0 0,0 0,0 0,0 0,0 0,1 0,-1-1,0-1,0 0,1 0,-1-1,0 1,0 0,1-1,-1 1,1 0,-1 1,0 0,0 0,0 1,0 0,0 1,0-1,0 1,0-1,0 0,0 0,0-1,0 0,0 0,1-1,-1 1,0-1,0 0,0 0,0 1,0-1,1 0,0 0,-1 1,0 1,0 0,0 0,0 1,0 0,1 0,-1-1,0 0,0 0,1 0,-1-1,1 0,-1-1,0 1,0-1,0 1,0-1,0 1,0 0,1-1,-1 1,0 1,1 0,-1 0,0 0,1 1,-1 0,0-1,0 0,0 0,1 0,-1-1,0 0,0 1,0-2,0 1,0 0,0 0,0-1,1 1,0-1,0 1,0 0,0 0,-1 0,0 0,0 1,0-1,0 1,0-1,1 0,-1 0,0 0,0 0,0 0,1-1,-1 1,0-1,0 0,1 0,-1 0,0 0,0 1,1-1,-1 0,0 1,0 0,0-1,0 2,0-1,0 0,0 1,0-1,0 0,0 1,0-1,0 0,0 0,0-1,0 1,0-1,0 1,0-1,0 1,0-1,0 1,0-1,0 1,1-1,0 1,-1 0,1-1,-1 1,0 0,1 0,-1 1,0-1,0 1,-6 0,0-2,-1 1,0 0,1 0,0-1,0 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1343 211,'4'-2,"-3"5,-2 0,0 0,-2 0,0-2,0-4,3 0,2 6,-2 0,-1 0,1 0,0 0,3-2,0-2,0-2,0 0,0 2,-1 4,-2 0,0 0,-1 0,1 0,0 0,-1 0,0 0,0 0,-2-4,0 0,0-1,0 0,0 0,6 2,0 0,0-2,0 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1375 199,'4'2,"-1"-2,0 0,0-1,0-1,0 0,-2-1,-4 6,2 0,-1 1,1-1,0 0,-1 1,0 0,0 0,0 0,0 0,0 0,1-1,-1 0,1 0,-1 0,1-6,2 0,0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1375 230,'3'0,"0"4,-2-1,0 0,-1 1,0-1,0 0,0 1,0-1,0 0,-1-6,1 0,0 0,0 0,0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1385 233,'6'-1,"-3"3,0 0,0 1,0 0,-6-4,0-1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1420 201,'2'3,"-2"0,-1 0,2 0,2-3,0-1,-6 2,0 0,0 1,0-1,2 2,2 0,0 0,-1 0,1 0,-1 0,0 0,0 1,-1-1,1 0,0 0,-1 0,1 0,0 0,0-6,0 0,0 0,-1 0,1 0,0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1419 229,'2'-3,"1"1,0 2,-2 3,-1 0,1 1,-1 0,0-1,0 0,0 0,0 0,0 0,0 0,-2-6,1 0,-1 0,1 0,0 0,0 0,1 0,3 1,0 3,-2 2,-2 0,0 0,0 0,0 0,2-6,1 0,-1 0,1 0,-1 0,1 0,-1 0,1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1441 217,'3'-1,"0"1,0 0,-4 3,-1 0,-1 0,1 0,0 0,-1 0,6-2,0-3,0 0,-1-1,-2 0,-1 0,0 0,-1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1443 209,'0'-3,"2"6,-1 0,-1 0,0 0,0 0,-1 1,1-1,-1 1,1-1,0 0,0 0,3-2,0 0,0 0,-1 2,-3 0,-1 0,0 0,-1 0,0-1,0-2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1481 189,'2'3,"-2"0,0 0,-1 0,1 0,3-3,0-3,-1 0,-1 6,-3 0,0 0,0 0,-1 0,0-1,0 0,0 0,6-3,0 0,0-1,0 1,0 0,0-1,-2-1,-4 2,1-2,0 0,1 6,0 1,0-1,0 0,-1 0,1 1,-1-1,1 1,-1-1,0 0,0 0,-1 0,1 0,-1-2,2-4,1 0,1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1467 228,'4'-1,"6"0,-7 1,0 0,0 1,0-1,0 1,0 0,-6 1,0-2</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260 1176,'-3'0,"0"0,0 2,0 1,1 0,0 0,0 0,0 0,1 0,-1 0,1 0,-1 0,1 0,1 0,-1 0,1 0,2 0,0 0,1-2,0 0,0 0,0 0,0-1,0 1,1 0,-1-1,1 1,0 0,0-1,-1 0,1 0,-1 0,0-1,0 1,1-1,-1-1,0 1,0 0,0 0,0-1,0 0,0 1,0-1,0 0,0 0,0-1,0 0,-1 0,-1-1,0 1,0 0,-1 0,0 0,-1-1,0 1,-1-1,0 1,0 0,-1 1,0-1,-1 2,0-1,1 2,0 0,-1 0,1 0,-1 0,1 1,-1 0,0 0,1 0,-1 1,1-1,-1 1,1 1,0-1,1 1,0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1486 227,'-1'4,"0"-1,0 0,-1 0,1 0,0 0,4-2,0-1,-3 3,-2 0,0 0,4 0,1-3,0 2,-1 1,-2 0,-1 0,0 0,-1 0,0 0,-1 0,0-1,0-1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1528 211,'1'6,"-1"-3,-1 0,1 0,0 0,0 0,3-3,0 0,0-1,0 0,0 0,0 1,0 2,-2 1,-1 0,0 0,0 0,-1 0,0 0,0 0,0 0,-1 0,0 0,0-6,0 0,1 0,-1 0,0 0,0-1,-1 0,1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1527 217,'3'0,"0"0,0 1,0-1,0 0,0 0,-6 1,0 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1513 239,'1'3,"2"-3,0 0,0 0,0 0,0-1,0 1,0-1,0 0,0 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1582 206,'1'3,"2"-2,0 1,-1 1,-5-1,0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1572 230,'3'3,"-1"0,-2 0,1 0,-2 0,1 0,1-6,1 0,1-1,0 1,0 0,0 0,1 1,-1 0,0 1,1 0,-1 0,0 1,0 0,-6-2,1-1,0 0,1 0,0 0,1 6,1 0,-1 1,0 0,0 0,0 0,0 0,0-1,0 1,0 0,-1-1,1 1,0-1,-1 0,1 0,0-6,-1-1</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1634 199,'1'3,"-1"0,-1 0,-1 0,1 0,-2-1,6-3,0-2,0 1,0 1,0 0,-6 2</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1637 214,'2'3,"0"0,0 0,-1 0,1 0,-2-6,0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1653 191,'4'3,"-3"0,-1 0,0 0,0 0,-1 0,0 0,4-6,0 2,0 0,-2 4,-2 0,-2-1,0 0,0-1,0 0,0-1</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1645 218,'0'3,"0"0,0 0,0 1,0 0,-1 0,1 0,-1-1,0 0,2-6,0 0,0 0,-1 0,1 0,0 0,0 0,0 0,2 1,0 2,-2 3,-1 0,0 0,0 1,-1-1,1 0,-1 0,-2-1,1-5,1 0,0 0,1 0,1 0,1 0,1 3,-3 3,-2 0,-1-1,6-1,0-2,-5 4,5-1,0-3,-6 3,0-1,0 1,0-1,0 0,0 1,0-1,0 0,0 0,0 1,0 0,4 1,2-3,0 0,0-1,0 0,0 1,0-1,1 0,-1 0,1 0,-1 0,0 0,0 1,0-1,0 1,0-1,-6 2,0 0,0-1,0 0,0 0,0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850 1176,'-3'1,"0"2,1 0,0 0,0 0,1 0,0 0,-1 0,2 0,-1 0,1 0,1 0,-1 0,2 0,1 0,-1 0,1-1,0 0,0 0,0 0,0-1,0 1,0-1,0-1,0 1,0-1,1 0,-1 0,0 0,0 0,0-1,0 1,1-1,-1 0,0 0,0 0,0 0,1-1,-1 0,1-1,-1 1,0 0,0 0,0-1,0 0,-3 0,-1 0,0 0,-2 1,1-1,-1 0,0 0,0 1,0-1,0 1,0 1,0-1,0 2,-1-1,1 1,0 0,0 0,-1 0,1 0,-1 0,1 0,-1 0,1 0,0 0,-1 0,1 1,0-1,0 0,0 1,0 0,0-1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1639 250,'0'4,"0"-1,1 0,-1 0,1 0,-1 0,2-6</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1649 250,'3'2,"-3"1,1 0,-1 1,1-1,-1 0,0 1,0 0,-1-1,1 1,0-1,0 0,0 0,-1 0,0-6,1 0,-1 0,0-1,1 1</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1677 217,'5'4,"-3"-1,0 0,-1 1,0 0,0-1,-1 0,0 1,-1-1,0 0,-1 0,0 0,-1-2,0 0,0 0,0-1</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1701 970,'-3'1,"2"2,0 0,0 0,0 0,0 0,1 0,0 0,0 0,3 0,0-3,0-1,0-1,0-1,0 0,0 0,-2 0,1 0,-2 0,-1 0,-1 0,-1 1,0 0,0 2,6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1753 969,'-3'0,"1"3,0 0,0 0,1 0,0 0,0 0,1 0,2 0,1-2,0-1,0-1,0 0,0-1,0-1,-1 0,-1 0,-2 0,-1 0,0 0,-1 2,0 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1794 974,'-2'3,"1"0,0 0,0 0,0 0,1 0,1 0,2 0,0-3,0 0,0-2,0-1,-1 0,-1 0,-1 0,-1 0,-1 0,-1 1,0 1</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1829 977,'-1'3,"1"0,-1 0,0 0,1 0,-1 0,2 0,1 0,1-3,0-1,0-2,0 1,-2-1,0 0,-1 0,-1 0,-1 0,-1 1,0 1</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1867 977,'0'3,"0"0,-1 0,0 0,1 1,0-1,0 0,1 0,2-1,0-1,0-3,0-1,-1 0,-1 0,0 0,-1 0,0 0,-1 0,-1 0,0 0,-1 1,0 1,0 1,0 0,0 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1701 1053,'-2'3,"0"0,1 0,1 0,-1 1,0-1,1 0,0 0,1 0,2-2,0-3,0 0,-1-2,1 1,-2 0,0 0,-2 0,-2 1,0 0,0 2</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1752 1053,'0'3,"-1"0,0 0,0 0,0 0,0 0,0 0,0 1,0-1,0 0,-1 1,1-1,0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128 710,'-3'2,"3"1,-1 0,1 0,0 1,1-1,-1 0,1 0,-1 0,1 0,-1 0,0 0,0 0,0 0,-2 0,1 0,-1 1,1-1,-2 0,1 0,-1 1,0-1,1 0,-1 0,0 0,0-1,0 0,0 0,6-4,0 1,0 0,0 1,0 2,0 1,-2 0,0 0,-1 1,1 0,-1-1,0 0,0 1,1 0,-1-1,0 1,0 0,0-1,0 0,0 0,0 1,0-1,1 1,-1 0,0-1,0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876 1311,'1'-3,"2"1,0 2,0 0,0 1,0-1,0 0,0 0,0 0,0-1,0 0,0 0,0 0,0 0,0 0,1 0,-1 0,0 0,1 1,-1-1,0 1,1 0,-1 1,0-1,0 1,0-1,1 1,0 0,0-1,0 0,-1 0,0 0,0-1,1 0,0 1,0-1,0 0,-1 1,1-1,-1 1,0 0,0 0,0 1,0-1,0 0,1 0,-1 0,0 0,0 0,0 0,0 0,1 0,-1 0,0 0,0-1,0 1,1 0,-1 0,0 0,0 0,0 0,0 0,1 1,-1-1,0 0,1 0,-1 0,0 0,0-1,0 1,0 0,1 0,-1 0,0 0,0 0,0 0,0 0,0 1,0-1,1 1,-1-1,0 0,0 1,0-1,1 0,-1 0,0-1,0 1,0 0,0 0,0 0,0 0,1 0,-1 0,0 0,0 1,1-1,-1 0,0 1,0 0,1-1,-1 1,1-1,-1 1,1-1,-1 1,1-1,-1 1,0-1,0 1,1-1,-1 1,0-1,1 0,-1 1,1-1,-1 0,0 0,1 0,-1-1,0 1,1 0,-1 0,0 1,1-1,-1 0,0 0,1 0,-1 1,0-1,1 0,0 1,-1-1,1 0,0 1,0-1,-1 0,1 0,0 0,0 0,0 0,0 0,-1 0,0 0,1 0,0-1,0 1,-1-1,1 1,0 0,-1-1,1 1,-1 0,0 0,0 1,1-1,-1 0,1 1,-1-1,1 0,-1 0,0 0,1 0,-1 1,0-1,0 0,0 0,0 0,0 1,0-1,0 1,0 0,0 0,1 1,-1-1,0-1,0 1,0 0,0-1,0 0,0 0,0 0,0 0,0-1,0 1,0 0,0-1,0 1,1 0,0-1,0 1,-1 0,0 0,1 0,0 0,-1 0,0 1,0-1,1 0,-1 1,0-1,1 0,-1 0,0 0,0 0,0 0,1 0,-1-1,1 1,-1 0,1-1,0 1,-1 0,1 0,-1 0,1-1,-1 1,0 0,0 0,0 0,0 0,0 0,-6 1,0-2</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1786 1067,'-3'0,"1"3,1 0,1 0,0 0,1 0,2 0,0-3,0-1,0-1,0-1,-1 0,-1 0,0 0,-3 0,-1 1,0 0,0 2,0 0,0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1829 1066,'-2'3,"0"0,1 0,0 0,1 0,0 0,2 0,1-1,0-3,0-1,0 0,0-1,-1 0,-1 0,-2 0,-1 0,-1 2,0 0,0 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1878 1060,'3'-2,"-3"5,-1 0,1 0,-1 0,1 0,-1 0,1 1,-1-1,1 1,-1 0,1-1,0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1646 1112,'3'2,"0"-2,0 0,1 1,0-1,-1 0,0 0,0 0,0 0,1 1,0-1,0 0,0 0,1 0,-1 0,-1 0,2 0,0 0,0 0,0 0,-2 0,2 0,0 0,0 0,0 0,0 0,0 0,0 0,-1 0,-1 0,2 0,-1 0,-1 0,1 0,-1 0,1 0,0 0,0 0,0 0,0 0,0 0,-1 0,1-1,0 1,1 0,-1-1,0 1,0 0,-1 0,1-1,-1 1,1 0,-1 0,1-1,-1 1,1 0,-1 0,1 0,1 0,-1 0,0 0,0 1,0-1,-1 0,1 1,-1-1,0 0,0 1,0-1,0 0,0 0,0 0,-5-3,-1 3,0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1872 1150,'2'3,"-2"0,0 1,-1 0,0-1,0 0,1 0,-1 0,1 0,0-6,-1 0,1 0,-1 0,1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1839 949,'-2'3,"3"-6,-2 6</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1813 944,'-3'1,"2"2,4-3,-2-3,-4 2,3 4</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1834 1143,'0'3,"0"0,-1 0,0 0,1 0,-1 0,0 1,1-1,-1 0,1 0,-1 0,1 0,-1 0,1 0,0-6,1 0,-1 0,0 0,0-1</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1762 949,'-3'2,"6"-2,-2-3,-4 3,1 3,5-3</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1786 1147,'0'3,"0"0,-1 0,1 0,-1 1,0-1,0 0,0 0,-1 1,1-1,0 0,0 0,1-6,0 0,0 0,0-1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890 571,'3'1,"0"-2,0 0,0 0,0 1,0-1,0 0,0 1,0-1,0 1,0 0,0-1,-6 1,0 0,0 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1717 945,'-3'2,"4"-5,-4 4,3 2</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1736 1154,'-1'-3,"-2"4,2 2,0 0,0 0,0 0,1 1,-1-1,2 0,0 0,2-1,0-3,0-1,0-1,-2 0,1 0,-1 0,-1 0,-1 0,0 0,-2 1,1-1,0 0,3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1701 1147,'0'3,"0"0,0 0,0 0,-1 0,0 0,1 0,-1 0,0 0,-1 1,1-1,0 0,0 0,2-6,0 0,-1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1131 1059,'0'3,"0"0,0 0,0 1,-1 0,0-1,1 0,-1 0,0 0,0 0,0 0,0 0,1-6,1 0,1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1172 1064,'0'3,"0"0,0 0,0 0,2 0,1-1,0-3,0-1,-1-1,0 0,0 0,-2 0,0 0,-3 0,0 2,0 1,0 1,0-1,6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1238 1055,'1'3,"-1"0,-1 0,1 0,-1 0,1 1,-1-1,0 0,0 0,2-6,-1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1307 1051,'2'3,"-1"0,-1 0,-1 1,0 0,0 0,0-1,1 0,-1 0,1-6</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1362 1049,'2'3,"-2"0,0 0,0 1,-1-1,1 0,0 0,-1 0,1 0,-1 0,1 0,-1-6,1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484 1045,'3'1,"0"0,0-1,0 1,0-1,0 1,0-1,0 0,0-1,0 1,0 0,0 0,0 0,0 1,0-1,0 0,0 1,0-1,0 0,0 0,0 0,0 0,0 0,0 0,0 0,1 0,-1 0,1 0,-1 0,1 0,-1 0,1-1,-1 1,1 0,-1-1,0 1,0-1,0 1,0 0,0-1,0 1,0 0,0 0,0 1,0-1,0 1,0-1,0 1,0-1,0 1,0-1,0 0,0 1,1-1,-1-1,0 1,1 0,-1-1,1 1,0 0,-1 0,0 0,1 1,-1-1,0 0,0 0,0 1,0-1,0 0,0 0,0 0,0 0,0-1,0 1,0 0,0 1,0-1,0 0,0 1,0 0,0 0,0 0,0 0,0 0,0 0,0 0,0-1,0 0,0 0,0-1,0 1,0 0,0-1,0 1,0-1,0 1,0-1,0 0,0 1,0-1,0 1,0-1,0 1,0-1,0 1,0 0,0 0,0 0,-6 0,1-3</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836 1023,'0'3,"1"0,2-2,0-1,-6 3,2 0,0 0,1 0,-1 0,1 1,-1 0,1 0,0 0,-1 0,1 0,0-1,0 0,0 0,1-6,0 0,-1-1,1 0,0 1,0 0,0-1,1 1,1 0,0 1,-1 5,-3 0,0 0,0 0,-1 0,-1 0,1-6,2 0,1 0,1 6,-3 0,0 0,0 0,0 0,-1 0,0 0,0 0,-1-1,0-1,0-3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886 586,'3'2,"0"-2,0-1,1 1,-1-1,1 0,-1 0,0 0,0 1,0-1,0 0,0 0,0 1,0-1,-5-2,-1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837 1069,'3'0,"5"6,-6-3,1 0,-1 0,-3-6,-1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873 1057,'3'1,"0"-1,0-1,0 1,0 0,0-1,0 0,0 1,-3-3,-3 0,0 2</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887 1045,'3'2,"0"-1,0 0,0 0,0 0,0 0,-6 2,1 0,-1 0,1 0,0 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917 1031,'3'2,"0"-1,0 0,0-2,0 1,-4 3,-1 0,1 0,0 0,-1 0,1 0,4-1,0-2,0 0,-6 2,1 1,-1-1,0 0,0 0,0 0,0 1,1 0,5-2,0-2,0 0,0 0,0 0,0 0,0 0,0 1,0-1,0 1,-4-3,-1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938 1047,'3'-2,"0"4,-1 1,0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518 1403,'2'0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1058,'0'3,"-3"0,2 0,-1 0,0 0,0 0,1 0,0 0,0 0,0 0,0 1,0-1,0 1,1 0,-1-1,1 1,0 0,0 0,0-1,0 1,0 0,0-1,0 1,1-1,-1 0,0 1,1-1,0 0,-1 0,1 0,0 0,-1 0,1 1,1-1,-2 0,1 0,0 0,-4-2,2-4,-1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1167,'1'3,"2"0,0 0,-1 0,0 0,1 0,-1 0,0 0,-1 0,0-6,-1 0,0-1,0 1,1 0,-1 0,1 0,-1 0,0 0,1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492 1137,'3'1,"-1"2,1-1,0 0,-5 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1166,'3'2,"0"-3,-1-2,1 1,-1-1,-3 6,0 0,-1 0,1 0,-1 0,1 0,-1 0,0 0,0 0,0 0,1 0,-1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933 498,'3'1,"0"-4,0 1,0 1,0-1,1 0,0 0,-1 0,0 1,0-1,0 0,1 0,-1 0,1 0,0-1,0 1,-1 0,1-1,0 1,-1 1,1-1,0 0,-1 0,1 1,-1 0,0-1,1 1,-1-1,1 0,-1 0,0 1,0 0,0 0,-6 1,0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489 1183,'3'0,"-2"3,0 0,0 0,0 0,-1 0,1 0,0 0,2-5,-3-1,1 0,0 0,0 0,0 0,0 0,1 0,-1 0,0 0,-4 4,0 2,0-2,0 0,0 1,6 0,0-1,0 0,0 0,0 0,0 0,0-1,-3-3,-1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513 1162,'0'-3,"1"6,-1 0,1 0,0 1,-1-1,1 0,-1 1,1 0,-1-1,0 1,1 0,-1 0,0-1,0 0,1 1,-1-1,0 0,-1-6,0 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518 1181,'3'-4,"0"4,0 2,-1 1</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1177,'1'3</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550 1196,'2'0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584 1178,'-1'-3,"-1"6,3 0,-1 0,1 0,-1 0,2 0,0 0,1-3,-1-3,0 0,-2 0,1 0,-2 0,0 0,-1 0,-1 3,0 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611 1173,'0'3,"-1"0,2 0,-1 0,1 0,0 0,1 0,1-2,0-1,-1-3,0 0,-1 0,-1 0,0 0,-2 0,-1 0,0 3,0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642 1174,'1'3,"-1"0,1 0,-1 0,0 0,0 0,0 0,-1 0,1 0,-1-6,1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667 1168,'1'3,"0"0,-1 0,0 0,0 0,0 0,0 0,0 0,-1 0,1-6</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691 1162,'1'3,"0"0,0 0,0 0,-1 0,1 1,-1 0,1-1,-1 1,0-1,0 0,-1 0,0-6,0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1031 434,'3'2,"0"-3,0 1,0-1,0 1,0 0,0-1,-5 4,-1 0,2 0,-2 0,2 0,-1 1,1-1,0 0,-1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714 1174,'0'3,"1"0,0 0,0 0,0 0,2-1,0-3,-2-2,1 0,-2 0,0 0,0 0,-3 1,0 2,0 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742 1169,'2'3,"-1"0,0 0,-1 0,0 0,1 0,1 0,1-5,-2-1,1 0,-2 0,0 0,-1 0,-2 1,0 1,0 2</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773 1160,'3'2,"-3"1,1 0,-1 0,1 0,-1 0,0 0,0 1,0-1,0 0,0 0,0 0,0 0,-1-6,0 0,-1-1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836 1026,'3'1,"0"0,0 1,0-1,0 0,0-1,0 0,0-2,0 1,0-1,0 0,0 0,0 1,0 1,0 1,0 0,0 0,0 0,0 0,0 0,0-1,0-1,0-1,0 1,0 0,0 0,0 1,0 1,0-1,0 2,0 0,0 0,0 0,0-1,0-1,0 0,0-1,0 0,0 0,0-1,0 1,0-1,0 1,0-1,0 2,0 0,-1 3,0 0,0 0,1-1,0-1,0-2,0 0,0 0,0-1,0 1,1 0,-1 1,1-1,-1 1,1-1,-1 1,0 0,0-1,0 1,0 0,0 0,0 1,0-1,0 0,0 0,0-1,0 0,1-1,-1 0,0 1,0 0,0 0,0 0,0 1,0-1,0 1,0 0,0 0,0 0,1 0,0 1,0-1,-1 0,0 0,1 0,-1 0,1 1,-1-1,0 0,0 1,0 0,0 0,0 0,1-1,0 1,-1-1,1 1,0-1,0 0,-1 0,1 0,0-1,-1 1,1-1,-1 1,0 0,0-1,0 1,-6 0,-1 0,1 1,-2-1,2 0,-1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806 1175,'3'0,"0"0,0-1,0 0,0 0,0 0,-6 3</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808 1184,'3'0,"0"0,0-1,0 1,0-1,0-1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854 1165,'3'2,"0"-1,0 0,0 0,0 0,-2 2,-1 0,-2 0,-1 0,0 0,0 0,0-1,1 1,-1-1,6-4,0 1,0-1,0 0,0 1,0 0,0 1,0-1,-2-2</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901 1162,'-1'3,"-1"0,0 1,0-1,1 0,-2 0,1 0,1 0,-2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883 1170,'3'-1,"0"2,0 1,-1 1,1-1,0 1,-1 0,0 0,-3-6,-2 2</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857 1180,'3'1,"1"-1,-1 0,0-1,1 1,-1-1,0 1,1-1,-1 0,0 1,0-1,0 0,0 0,-6 1,0 0,0 1,0 0,-1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1070 414,'4'-1,"-1"0,0 0,0 0,0-1,0 2,-3 3,-2 0,0 0,-1 0,0 0,0-1,0 0,1-5,1 0,0 0,1 0,-1 0,1 0,1 6,-1 0,0 0,0 1,0-1,-1 1,1 0,-1-1,1 1,-1 0,0-1,0 1,0 0,1 0,-1 0,0-1,0 0,1 0,-1 0,0 0,-2-3,3-3,0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863 1191,'3'1,"0"-2,0 0,0 0,0 1,0-1,0 0,1 1,0-1,-1 0,0 0,-6 1,0 0,0 0,-1 0,1 0,0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857 1177,'3'-1,"0"1,0-1,0 1,0-1,1 1,0-1,-1 1,0 0,0-1,0 1,-2-3</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932 1157,'1'3,"2"-1,0 0,0 0,-1 1,-1 0,-2 0,0 0,-1 0,0 0,-1 0,0 0,0-1,0 0,6-2,0-1,0 0,1-1,0 0,-1 1,0 0,0 0,0 0,-5-2,-1 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770 1211,'2'0</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742 1208,'2'0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724 1215,'2'0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704 1217,'2'0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670 1215,'2'0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647 1216,'2'0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961 1144,'-1'3,"2"0,0 0,0 0,1 0,1-1,-5 1,-1-1,0 0,0-1,0-1,0-2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1085 429,'3'-3,"-3"6,-3 0,1 0,5-2,0-2,0 0,0-1,-6 4,0 1,0-1,1 1,-1-1,0 1,6-2,0-2,0-1,0 1,0-1,0 1,-6-1,0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954 1145,'3'-2,"0"2,0 0,0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973 1171,'2'3,"1"-1,0-3,0 0,0 0,0-1,0 1,-6-1</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983 1159,'0'3,"1"0,-1 1,0-1,0 1,0-1,1 0,-1 0,0 0,-3-2</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1000 1158,'3'2,"0"0,0-1,0 1,-2 1,-1 0,-1 0,-1 0,0 0,0 0,-1 0,0 0,6-5,0 0,0 1,0 0,0 1,-1-3,-2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1019 1138,'-1'-4,"4"7,-1 0,-1 0,2-1,0-2,-1-3,-1 0,-1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1031 1129,'-3'3,"3"0,0 0,0 0,-1 0,1 0,-1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1044 1168,'3'2,"0"-2,0 0,0-1,0 1,0-1,-4-2</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1053 1155,'0'3,"0"0,0 0,0 0,0 0,0 0,0 0,0 0,0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1076 1152,'2'3,"1"-2,0 1,0 1,-4 0,-2 0,0-1,0 0,0 0,0 0,6-2,0 0,0-1,0 0,0 0,0 0,0 0,-3-2</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1089 1112,'3'1,"-2"2,0 0,-2 0,0 0,-1 0,5-5,0 2,-3 3,-1 0,0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1088 432,'1'3,"-1"0,1 0,-2 0,1 0,0 0,-1 0,1 0,1 0,0 0,2-2,0-1,0-1,0 0,0-1,0 0,0 0,-3-1,-3 1,0 0,0-1,2 0,0 0,1 0</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1107 1154,'2'3,"1"-3,0 0,0 0,0-1,0 1,0-1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1119 1145,'-1'3,"1"0,0 6,0-5,0-1,0 0,0 0,-1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1137 1151,'3'2,"0"0,0 0,0 0,-3 1,-1 0,-1 0,-1-1,0 1,0-1,0 0,6-4,0 0,1 1,-1-1,0 1,0-1,0 1,0-2</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1162 1125,'-2'3,"3"0,1 0,1-4,-1-2,-2 0,-1 0,-4 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1184 1155,'2'3,"1"-3,0-1,0 0,-6 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1183 1172,'3'1,"0"-1,0-1,0 1,0 0,-6-2</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1227 1137,'3'3,"0"0,0-1,-1 1,-3 0,0 0,-2 0,1 0,-1 0,0-1,1 1,5-4,0 0,0 1,0 2,-3 1,-1 0,-1 0,1 0,-1 0,0 0,1 0,1-6,2 0,-1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1246 1158,'3'-2,"0"3,-2 2,0 0,-2 0,-2 0,0 0,0-2,6-1,0-1,0 0,0 0,0 0,0-2</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1264 1162,'3'0,"0"-1,0 0,0 0,0 0,0 0,-6 0</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1272 1149,'-1'3,"0"0,1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1120 412,'3'2,"-3"1,0 0,1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1284 1160,'2'3,"-2"0,0 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1304 1138,'1'-3,"-2"6,-1 0,2 0,-2 1,2-1,-1 0,0 0,0 0,1 0,0 0,0 0,0 0,1 0,2-2,0-2,-1-2,0 0,-1 0,-2 0,-2 1,0 1,0 0,0 2</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1320 1159,'3'0,"0"0,0-1,0 1,0-1,0 1,-4-3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1331 1146,'0'3,"0"0,-1 0,1 0,0 0,0 0,-1 0,1 0,-1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1357 1148,'1'-3,"-1"0,0 0,0 0,-2 0,-1 3,0 2,2 1,0 0,2 0,0 0,0 1,1-1,0 0,0 0,0 0,0 0,-5 0,0-2,0 0,0-2,1-2,2 0,1 0,-1 0,2 0,0 0,0 0,0 0,1 1,0 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1374 1149,'4'0,"-1"0,0-1,0 0,0 1,-2-3</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1381 1134,'-2'3,"2"0,0 0,0 0,0 0,0 0,1 0,-1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1393 1138,'2'3,"-1"0,-1 0,0 0,0 1,0-1,0 0,-1 0,1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1411 1140,'3'0,"0"0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1410 1151,'2'3,"1"-4,0 1,0 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1135 410,'0'3,"-2"0,0 0,-1 0,0-1,0 0,0 0,5-5,1 2,0-1,0 1,0 0,0 0,0 0,-6-2,0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1444 1132,'0'3,"1"0,-1 0,1 0,0 0,1 0,0 0,-1 0,-4-3,0 2,0-1,0-2,3-2,0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1446 1137,'3'0,"0"0,0 1,-3-4</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1457 1116,'3'2,"0"-1,0 0,0-1,0 0,0 0,-3-3,-3 4,1 2,0 0,1 0,-1 1,1-1,0 1,0 0,0 0,1-1,-1 1,1-1,-1 1,1 1,-1-1,1-1,0 1,0-1,0 0,0 0,0 0,-1-6</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1501 981,'3'1,"0"-1,0-1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1499 993,'3'1,"0"-2,0 1,0-1,0 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1539 990,'3'0,"0"0,0-1,0 0,0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1568 973,'-1'3,"0"0,1 0,1 0,0 0,0 0,2 0,-5 0,-1-2,0 0,0-1,0-2</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1563 980,'5'0,"-2"0,0 0,0 0,0-2</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1582 951,'3'3,"0"-2,0 0,0-1,0 0,-3 3,-1 0,1 0,-1 0,0 1,0 1,1 0,-1-2,1 0,-1 0,1 0,-1 0,1 0,-1 0,1 0,0 0,-1 0,1 2,-1-2,1 2,-1 0,0-1,1 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1442 988,'3'2,"-1"1,-1 0,1 0,-1 0,0 0,0 0,1 0,-1 0,0 1,1-1,0 0,-1 0,1 0,-4-6,1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678 514,'0'3,"0"0,-2 0,1 0,-1 0,-1 0,1 0,-1-1,6-4,0 3,-2 2,0 0,-1 0,0 0,0 0,0 0,0 0,-1 0,1 0,-1 0,2-6,-1 0,1 0,-1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1128 390,'2'3,"-1"0,0 0,-1 0,0 1,1 1,-1-1,0 0,0 0,0 0,-1 0,1-1,0 1,0-1,-3-5</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1462 983,'-2'3,"1"0,0 0,0 1,0-1,0 0,0 0,0 0,-1 1,1 0,-1-1,1 0,0 0,-1 0,1 0,-2-2,3-4,1 0,-1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1476 975,'3'1,"0"-1,0-1,-3 4,0 0,0 0,0 0,0 0,0 0,0 0,0 0,0 1,0-1,1 1,-1 0,0 0,0-1,0 1,0 0,0 0,0-1,1 0,-1 0,-3-2,0-2,0-2,-1 1,1 0,0 0,0 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1425 968,'3'1,"0"0,0-2,0 0,0 0,0 0,-6 2,0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1435 971,'-1'4,"1"-1,0 0,0 1,0-1,0 0,0 1,0 0,0 0,0 1,-1-1,1-1,0 1,-1-1,1 1,-1 0,1 0,-1 0,1 0,0-1,-1 0,1 0,-1 0,1 0,0 0,0 0,3-6,0 1,0 0,0 1,0 0,0 1,-2-3</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1503 992,'2'3,"1"-2,0 0,-6 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1503 1010,'0'3,"3"-4,0 0,0-2,-5 6,1 0,-1 0,1 1,-1-1,0 0,0 0,-1 0,1 0,-1-2</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1496 1031,'6'-3,"-4"7,-1-1,-1 0,0 0,0 0,0 0,2-6,-1 0,1 0,-1 0,1 0,-1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1516 1025,'-3'1,"0"1,0 0,5 1,1-3,0 2,0 0,-2-5,-2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1520 1013,'1'3,"0"0,-1 0,0 0,0 0,0 1,0-1,0 0,0 0,0 0,0 0,0 0,0 0,-2-6,2 0,-1 0,1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1521 1027,'3'-1,"-1"4,1-1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1128 421,'0'3,"-1"0,0 0,0 0,-1 0,0 0,0 0,-1 0,0-2,1-4</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1546 997,'3'0,"0"0,0-1,0 0,-6 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1546 1007,'3'2,"0"-2,0-1,-1-2</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1576 982,'3'2,"0"-1,0 0,0 0,0 0,-2 2,-2 0,-1 0,0 0,0 0,-1 0,0 0,0 0,1 0,5-3,0 0,0-1,0 1,0 0,0 1,-6-3,1-1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1602 960,'2'3,"-2"0,1 0,-1 0,0 0,-1 0,2-6,0 0,0 0,0 0,0 0,0 0,0 6,0 0,-1 0,1 0,2-2,-1-4</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1622 963,'3'1,"0"-1,0-1,0 0,0-1,-6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1625 957,'0'3,"0"0,1 0,-1 0,1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1637 950,'3'2,"-3"1,0 0,0 0,0 0,-1 0,1 0,0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1645 993,'3'2,"0"-2,0-1,0 1,0-1,0 1,0 0,0-1,-3-2</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1664 983,'0'3,"0"0,0 0,0 0,0 1,0-1,-1 0,1 1,0-1,0 0,0 0,-1-6,1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1682 978,'3'2,"-2"1,0 0,1 0,-1 0,1 1,-1-1,-1 0,2 0,-1 0,-1 0,2 0,-2-6,-1 0,1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1121 433,'3'0,"6"0,-6 1,0 0,0-1,-6 1,0-2,1 4,1 0,0 0,0 0,0 0,0 0,-1 0,1 0,4-2,0-1,0 1,0 0,0 1,-6-1,0-4,2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1697 979,'-3'3,"2"0,0 0,-1 0,1 0,-2 0,2 0,-2 1,1-1,0 0,-1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1722 970,'-3'2,"2"1,0 0,0 0,1 0,-1 1,0-1,1 1,0-1,0 1,1-1,-1 0,2 0,0 0,1-1,0-1,0-1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1741 985,'3'3,"-2"0,1 0,-1 0,0 0,0 0,0 0,0-6</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1753 982,'-3'2,"1"1,1 0,-1 0,0 0,1 0,0 0,-1 0</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1765 981,'2'3,"1"-3,0 0,0-1,0 0,0 0,0 0,0 0,-3 4,-1 0,-1 0,1 0,-1 0,0 0,0 0,1 0,-1 0,0 0,0-6,1 0,0 0,0-1,1 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1770 970,'1'-3,"-1"6,0 0,0 1,0-1,0 0,-1 0,1 1,-1-1,1 0,-1 0,0 0,0 0,0 0,-1 0,-1-2,2-4,0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1761 980,'4'0,"-1"2,-2 1,2 0,-1 0,0 0,1-1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1801 957,'3'1,"0"0,0 1,-2 1,-4-2,0 1,2 1,1 0,-1 0,1 0,-1 0,1 0,0 0,0 0,-1 0,1 0,1-6,0 0,0 0,0 0,1 0,-1 0,1 0,1 1,0 2,-2 3,-2 0,0 0,-1 0,0 0,-1-3,3-3,0 0,0 0,1 6,-1 0,-1 0,0 0,-1 0,1 0,-1 0,-1 0,0-2,0-2,3-2</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1804 996,'8'2,"-5"0,-1 1,0 0,1-1</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1829 968,'3'1,"-1"2,-1 0,-1 0,1 1,-1-1,0 0,-1 0,1 0,-1 0,0 0,0 0,-1 0,1 0,-1 0,-1 0,-1-1,0-1,1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1132 446,'1'3,"-1"0,-1 0,1 0,-1 0,0 0,-1 0,-1-2,0-3,0-1</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1565 1003,'-3'3,"2"0,1 0,0 0,0 0,0 1,0 0,1-1,-1 0,1 1,-1-1,0 0,0 0,0 0,-1 0,0 0,-2-1,0 0,0 0,0-1,0 1,0-1,0-1,6-1,0 1,0 2,-2 1,-1 0,0 0,0 0,0 0,0 0,-1 0,1 0,0 1,0-1,0 1,-1-1,1 1,0-1,-1 1,1-1,-1 0,1 0,0 0,-1 0,0 0,1-6,0 0,0-1</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1586 1087,'4'2,"-1"1,-1 0,0 0,0 0,-1 0,0 0,1 1,0 0,0-1,-1 0,1 0,-2-6,-2 0,2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1609 1082,'-2'4,"1"-1,0 0,0 0,0 0,-1 0,0 1,1-1,-1 0,0 0,0 0,0 0,1 0,0-6,1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1522 1174,'0'3,"0"0,0 0,-1 0,1 0,-1 0,0 0,0 0,0 0,0 0,4-1,0-2,0 2,0-1,0 1,-1 1,-4-6,0 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1527 1193,'0'3,"0"0,-1 0,0 0,0 0,-1 0,1 0,-1 0,-1-1,0-1,0-3,0 0,1-1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1497 1199,'3'-2,"0"1,0 0,0 0,0 1,0-1,0 1,0-1,0 1,0-1,0 1,0 0,0-1,0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1539 1186,'1'3,"0"0,-1 0,0 0,-1 0,1 0,0 0,-1 0,1-6,1 0,0 0,0 0,1 0,0 0,1 5,-3 1,-1 0,0 0,0 0,3-6,0 0,-1 0,1 0,-1 0,1 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1567 1183,'2'3,"-1"0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1569 1197,'-1'4,"2"-7</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1596 1173,'1'3,"1"0,0 0,0 0,-1 0,0 0,1 1,-1-1,0 0,1 0,-1 0,1 0,-1-6,-2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1115 451,'4'-3,"-1"2,0 1,0 0,0 0,0-1,-1-2,0 0,-1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1617 1181,'-3'0,"2"3,-1 0,1 0,0 0,-1 0,1 0,-2 1,1-1,0 0,-1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1632 1177,'3'0,"0"-1,0-1,0 2</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1635 1192,'-2'3,"5"-2,0-1,0-1,0 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1673 1178,'3'0,"0"-1,0 1,0-1,0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1700 1163,'-2'3,"1"0,0 0,1 0,-1 0,1 0,0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1715 1148,'2'-5,"-2"9,-1-1,0 1,0 0,0-1,0 0,0 1,0-1,0 1,0-1,1 0,0 0,0 0,0 0,3-1,0-3,0-2,-1 0,-1 0,0 0,-4 2,0 0,0 1,0 0,0 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1738 1167,'3'0,"0"-1,0 0,0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1740 1177,'3'2,"0"-3,0 1,0-1</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1773 1168,'-1'3,"4"-2,0-1,0-1,0 1,0-1,0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1816 1145,'-3'0,"2"3,1 0,-1 0,0 0,1 0,-1 1,0-1,0 1,0-1,0 0,0 0,0 0,3-6,-1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1146 424,'5'-3,"-3"6,-1 0,0 0,2-3,0-2,-4 5,-1 0,1 0,-2 0,1 0,-1 0,1 0,-1-1,1-5,2 0,-1 0,2 0,2 4,0 2,0 0,-1 0,1 0,-1 0,1 0,-6-6,1 0,1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1824 1153,'-2'3,"2"0,-1 0,1 0,0 0,0 0,3-1,0-3,-2-2,1 0,-1 0,-1 0,-2 0,-1 2,0 3</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1840 1157,'2'3,"-2"0,0 0,0 0,1 0,0 0,2-3,-1-3,0 0,-1 0,0 0,-2 0,-2 0,0 2,0 2</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1868 1156,'-1'3,"1"0,0 0,-1 0,2 0,2-1,0-4,-2-1,0 0,-1 0,-1 0,-1 0,-1 2</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1890 1152,'-3'0,"3"3,-1 0,1 0,1 0,0 0,2-2,-1-4,0 0,-1 0,-1 0,0 0,-3 1,0 1,0 2,0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1900 1126,'0'3,"3"-2,0 0,0 0,-3 2,0 0,-1 1,1-1,0 0,0 1,-1 0,1 0,0 0,0 0,0-1,-1 0,1 0,0 0,0 0,0 0,0 0,-3-3,0 0,0 0,0 1,0-1,0 1,0 0,0-1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1782 1122,'3'0,"0"-1,0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1775 1120,'-3'2,"2"1,1 0,0 0,0 0,-1 1,1-1,0 0,-1 1,1 0,0 0,-1 0,0 0,1 0,-1-1,0 1,0 0,1-1,-1 0,0 0,0 1,0-1,0 0,4-3,0 0,0 1,0 2,-1 0,1-3</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1929 1174,'3'2,"0"-1,-2 2,-4-1,0 1,0-2,0 1,0 0,6-2,0-1,0 0,0 0,0 0,-6-1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1503 1261,'3'2,"0"-3,0 0,0 1,0-1</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1504 1277,'3'0,"0"-1,0 1,0-1,0 1,0-1,0 0,-3-2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1176 420,'0'3,"-1"0,0 0,0 0,-1 0,1 0,0 0,-1 0,4-6</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1512 1246,'2'3,"1"-1,0 0,0 0,0-1,0 0,0-1,0 0,-6 3,2 0,-1 0,0 0,1 0,-1 0,0 0,1 1,-1-1,0 0,1 0,0 0,-1 0,1 0,2-6,-1 0,0 0,1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1566 1255,'3'3,"-1"0,0 0,-1 0,1 0,-1 0,0 0,-1 0,2 0,-1 0,1-6</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1585 1261,'-3'1,"1"2,1 0,-1 0,1 0,0 0,-1 0,1 0,-1 0,1 0,-1 0,0 0,0 0,2-6</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1553 1240,'3'1,"0"-1,0-1,0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1558 1241,'-2'4,"2"-1,0 0,0 0,0 1,0-1,0 1,0 0,0 0,-1 0,1 0,-1 0,1 0,-1-1,1 1,0-1,-1 0,1 0,0 0,3-3,0 0,0 0,0 1,0 0,-3-4,0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1586 1231,'2'3,"1"-1,0-1,0 0,0 0,-3 2,-1 0,1 0,0 0,-1 1,1 0,0-1,0 0,0 0,0 1,0-1,-1 0,1 0,1 1,-1-1,0 0,0 0,-1 0,-2-2,0 1,0 0,0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1618 1264,'1'3,"2"-2</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1615 1275,'-2'4,"5"-3,0-2,0-1,0 1,-5 4,0 0,0 0,1 0,-2 0,1 0,0 0,2-6,2 0,0 0,0 6,-2 0,1 1,-1-1,-1 0,1 0,0 0,0 0,0 0,2-6,-1 0,0 0,0 0,0 0,0 0,1 0,-2 0,0 0,-3 4,1 2,-1-1,3 1,3-2,0-1,0 1,0 0,-1-4,-2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1633 1275,'1'-3,"-1"6,0 0,1 0,-1 0,0 1,0 0,-1 0,1 0,0 0,0 0,0 0,0-1,-1 0,1 0,0 0,1 0,-1-6,0 0,0-1,0 1,0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1637 1295,'3'-1,"0"3,-1 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1178 427,'3'2,"-2"1,-1 0,1 0,2-2,-2-4,0 0,0 0,-1 0,1 0,0 0,0 0,1 6,-2 0,0 0,1 0,-1 0,0 0,1 0,0 0,2-2,-5-4</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1658 1278,'3'-1,"0"1,0-1,0 1,-6 1</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1658 1285,'0'3,"3"-3,0-1,0 0,0 1</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1698 1263,'3'2,"0"-1,0-1,0 1,-2 2,-2 0,-1 0,0 0,0 0,0 0,-1-1,0 1,0-2,6-2,0 0,0 0,0 1,0 0,0 0,0 1,-2-4,-1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1734 1231,'0'3,"-1"0,0 0,-1 0,2 0,-2 1,1-1,1 0,0 0,1 0,2-2,0-2,-2-2,1 0,-1 0,-2 0,-2 1,0 2,0 1,0-1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1758 1271,'2'-3,"1"2,0 1,0 0,0-1,0 1,0 0,-3-3</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1803 1251,'-1'3,"1"0,-1 1,1 0,-1 0,0 0,0-1,0 0,0 0,0 0,1 0,0-6,1 0,0 0,0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1816 1263,'0'3,"0"0,0 0,1 0,0 0,2-4,-1-2,-1 0,0 0,-2 0,-2 0,0 2</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1835 1260,'1'4,"-1"-1,0 0,1 0,0 0,1 0,1-3,0-3,-2 0,0 0,-2 0,0 0,0 0,-2 1,0 2</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1854 1259,'1'3,"0"0,-1 0,1 0,0 0,2-2,0-3,-2-1,0 0,-2 0,-1 0,-1 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1876 1254,'0'3,"0"0,0 0,0 0,1 0,1 0,1-3,0-3,-2 0,0 0,-2 0,0 0,-2 2,0 1,0 0,0 0,0 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1173 551,'3'0,"-1"3,0 0,1-2,0-4,-1 0,1 2,0 2,-1 2,1-1,0-4,0-1,0 1,0 1,0 3,-1 1,1-1,0-4,-1-1,-1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1511 1400,'3'1,"0"0,0-1,0 1,0-2,0 1,0 0,-6-1</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1513 1413,'3'-1,"0"1,0 0,0 0,0 0,0-1,0 1,-2-3,-1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1531 1388,'3'2,"0"0,0-1,0 1,0 0,0 0,0-1,-3 2,-2 0,0 0,0 1,-1 0,1 0,0-1,0 0,0 0,0 0,0 0,3-6,1 0,0-1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1622 1355,'-1'3,"1"0,-1 0,1 0,-1 1,0 0,0 0,1-1,-1 0,1 0,2-6,-1 0,0 0,0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1643 1364,'0'3,"0"0,-1 0,1 0,1 0,2-2,-1-4,0 0,0 0,-2 0,0 0,-3 1,0 2</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1669 1360,'0'3,"0"0,0 0,0 0,0 0,3-1,0-4,-1-1,0 0,-1 0,-1 0,-1 0,-2 2</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1703 1349,'-3'2,"1"1,2 0,-1 0,1 0,0 0,0 0,3-2,0-3,-1-1,-1 0,0 0,-1 0,-1 0,-2 2,2 4</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1724 1350,'-2'3,"1"0,1 0,0 0,0 0,1 0,2-2,0-2,-1-2,-1 0,0 0,-2 0,0 0,-2 2</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1749 1347,'-2'3,"2"0,-1 0,1 0,1 0,-1 0,3-1,0-4,-2-1,1 0,-2 0,0 0,-1 0,-2 2,0 1,0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1771 1347,'-3'3,"3"0,0 0,0 0,3-1,0-4,-1-1,0 0,-1 0,-1 0,-2 0,-1 2,0 1,0 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1238 510,'3'-3,"0"1,0-1,0 1,0 0,0 1,0-2,1 1,-1-1,0 1,0 0,0 0,0 0,0 0,0-1,0 0,0 1,-6 0,0 3,0-1</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1677 1399,'-1'3,"1"0,-1 0,1 0,-1 1,0-1,0 0,0 0,0 0,2-6,0 0,0 0,0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1702 1406,'0'3,"1"0,2-1,0-4,-2-1,0 0,-2 0,-2 1,0 1</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1729 1402,'-2'3,"1"0,1 0,1 0,2-3,0-2,-1-1,-1 0,-1 0,-3 0,0 4</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1755 1401,'-1'3,"1"0,1 0,2-2,0-3,-2-1,0 0,-2 0,-2 1,0 3</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1774 1393,'0'3,"1"0,0 0,1 0,1-4,-1-2,-1 0,-1 0,-1 0,-2 2,0 1,0 0,0 1,0-1,0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1593 1444,'3'0,"0"0,0 0,0 0,0 0,0 0,1 0,0 0,0 0,-1 0,0 0,0 0,0 0,0 0,0 0,0 0,0 0,0 0,0 0,0 0,0 0,0 0,1 0,-1 0,0-1,0 1,1 0,-1 0,0-1,0 1,1-1,-1 1,0-1,0 1,0 0,0 0,0-1,1 1,0 0,0 0,0-1,0 1,0 0,-1 0,1-1,-1 1,0 0,0 0,0 0,0 0,0 0,0 0,0 0,0 0,0 0,0 0,0-1,0 1,0 0,0 0,0 0,0 1,0-1,0 0,0 0,-4-3,-2 2,0 1</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1772 1462,'0'3,"-1"0,0 0,1 0,0 0,2 0,1-4,-2-2,1 0,-1 0,-1 0,-1 0,-2 0,0 3,0 0,0 1</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1747 1466,'0'3,"-1"0,1 0,0 0,1 0,2-1,0-3,-2-2,0 0,-1 0,0 0,-2 0,-1 1,0 1,0 1,0 1</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1719 1469,'0'3,"0"0,0 0,0 0,3-1,0-3,-1-2,-1 0,-1 0,0 0,-2 0,-1 2,0 1,0 1</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1693 1466,'-1'3,"0"0,1 0,1 0,-1 0,3-1,0-3,-1-2,-1 0,0 0,-2 0,-2 1,0 1,0 1,0 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698 515,'0'3,"-2"0,-1-1,0 1,2 0,2 0,0 0,-1 0,0 0,0 1,0 0,-1-1,1 0,0 0,3-4,-1-2,0 0,-1 0,0 0,-1 0,-3 0,3 0,3 1,0 0,-1-1,-1 0,0 0,-2 0,-1 6,2 0,1 0,0 0,0 0,1 0,0 0,0 0,1-2,0 0,0-1,0-1,-6-1,0 2,0 0,0 2,0-1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1264 471,'3'0,"0"0,0 0,0-1,0 0,0 0,0-1,0 0,0 1,-4 4,0 0,0 1,-1 0,0 1,1-2,0 0,0 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1677 1469,'-1'3,"1"0,-1 1,0 0,1 0,-1 0,0-1,0 0,1 0,-2-6,2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1644 1467,'-1'3,"1"0,-1 0,0 1,0 0,1-1,-1 0,0 1,0-1,0 0,1-6,0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1031 1428,'3'-1,"1"-1,-1 2,0 0,0 0,0 0,1 0,2 0,-3 0,0 0,0 0,1 0,1 1,-1 1,3-2,-2 2,0-1,1 1,-3-2,1 1,-1-1,1 0,0 2,-1-1,1-1,-1 2,4-1,-4 0,1 1,-1-2,1 0,-1 2,0-2,1 0,-1 0,0 0,1 0,-1 0,1 0,-1 0,1 0,-1 0,0 0,0 0,0 0,0 0,0 0,0 0,1-1,0 1,0 0,-1-2,1 1,0 0,0 0,-1-1,0 2,0 0,0-1,0 0,0 0,0 1,0-3,1 3,-1-2,1 0,-2-1,1 2,2-4,-2 5,0-1,0-1,0 0,-1-1,-2 0,0-1,0 1,0 0,0 0,0-1,0 0,0 1,0 0,-1 0,-1 0,-2 0,1 2,0-2,-2 0,2 0,0 2,0 0,0-2,0 1,0 0,0 1,0-1,-2-1,2 2,0 1,0-2,-1 0,1 0,0 2,0-2,0 1,0 0,0 1,0-2,-1 2,0 0,1-1,-1 1,1 0,0 0,-2-1,1 1,1 0,0 0,-2 0,2 0,-1 0,1 0,-1 0,1 0,0 0,-2 0,2 0,-2 0,0 0,2 0,-1 0,0 0,1 0,0 0,-1 0,1 0,0 0,0 0,0 0,0 0,-1 0,0 0,0 0,1 0,-2 0,2 0,0 2,-1-2,1 1,-1 0,1-1,0 3,-1-3,1 2,0-2,-2 1,2 1,-1 1,1-2,0 0,2 2,-2-2,0 0,1 2,0 0,1 0,0 0,-1 0,1 0,1 0,0 0,0 1,0-1,0 0,0 0,0 0,2 0,-1 0,0 0,0 1,0-1,3-1,-3 1,2-2</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1029 824,'3'0,"1"0,-1 0,0 0,1 0,0 0,-1 0,2 0,1 0,-1 0,-1 0,-1 0,3 0,1 0,-3 2,-1-2,1 0,3 1,-1-1,1 3,-4-3,0 1,0-1,0 0,1 0,-1 3,0-3,0 0,0 1,0 0,1-1,1 0,-1 0,-1 1,0-1,0 1,0-1,2 0,-2 0,0 0,0 0,0 0,1 0,-1 0,0 0,0 0,0 0,0 0,1 0,-1 0,1 0,-1 0,0 0,0 0,1 0,-1 0,2 0,-1 0,-1 0,0 0,0 0,1 0,0 0,-1 0,0 0,0 0,0 0,0 0,0 0,1-1,0 1,-1 0,0 0,2 0,-2 0,0 0,0 0,0 0,0 0,1 0,2 0,-1 0,0 0,2 0,-1 0,-3 0,1 0,4 0,-2 0,-1 0,1 0,-2 0,2 0,0 0,1 0,1 0,-3 0,-2 0,2 0,-2 0,0 0,1 0,-1 0,1 0,-1 0,1 0,1 0,-2 0,0 0,0 0,1 0,-1 0,1 0,0 0,0 0,-1 0,0 0,1 0,-1 0,0 0,0 0,0 0,0 0,1 0,-1 0,0 0,0 0,0 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214 741,'0'3,"-1"4,1-4,-3 0,3 1,-1-1,-1 2,-1-2,2 2,0-1,0-1,1 0,0 0,0 0,0 1,-1-1,1 1,-3-1,3 1,-1-1,5-1,0-2,-1-1,1 0,1-1,-2 1,0 0,0-1,2 1,-2-2,2 3,-2-4,0 4,0-1,1 0,-1-1,0 1,0-1,2 0,-2 1,0 0,0-3,2 2,-2 0,0 1,-3-2,0 0,0 0,0 0,0 0,0-1,0 1,0-1,0 1,-1 0,1 0,-2 0,2 0,0 0,-1 0,0 0,0 0,0 0,1 0,-3-2,1 2,2 0,-1 0,-1 0,2 0,-1 0,-1 0,2 0,-1 0,1 0,-2-1,0 1,1-1,0 1,0-1,-1 1,1 0,0-1,1 1,-1 0,-2 2,0 4,2 1,-3 1,3-2,-2-1,0 7,3-6,-2 0,0 1,0-1,1 0,0 0,0 0,0 0,-1 1,1-1,-2 1,2-1,-2 1,2-1,0 0,1 0,-1 0,0 0,-1 0,1 0,-1 2,2-2,-2 1,1-1,-1 0,1 0,0 0,0 0,1 0,-1 1,1-1,0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354 1007,'0'3,"0"2,0-2,0 0,0 2,0-1,0-1,0 1,0 3,0-2,0 0,0-1,0-1,0 1,0 1,0-2,0 1,0-1,0 2,0-2,0 1,0-1,0 1,0-1,0 0,0 2,0-2,0 0,0 12,0-12,0 1,0 1,-1-1,1 0,0 1,0-2,-2 1,2 0,-1-1,1 0,0 2,0-1,0-1,0 0,-1 0,1 0,-1 2,1-2,0 2,0-2,-1 1,1 1,0-1,-2 0,2-1,-1 4,0-3,0-1,1 2,-2-2,2 0,0 2,-1-1,1 1,0-1,0-1,-3 0,3 1,0-1,0 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349 1003,'3'-2,"1"2,-1 0,0 0,1 0,-1 0,1 0,-1 0,0 0,0 0,0 0,0 0,0 0,1 0,0 0,-1 0,0 0,0 0,1 0,-1 0,0 0,0 0,0 0,0 0,-1 3,-2 0,0 1,0-1,0 0,0 0,0 1,0-1,0 1,0-1,0 0,0 1,0 1,-1-2,1 0,0 0,-1 1,1-1,0 0,0 1,0-1,0 0,0 1,0-1,0 0,0 1,0-1,0 1,0-1,0 0,0 0,0 0,0 2,0-1,0 0,0 0,0-1,0 2,0-2,0 0,0 0,0 0,0 0,0 0,0 0,0 1,0 1,0-2,0 2,0-2,0 1,-2 0,2-1,0 1,0 0,0-1,0 0,0 0,0 0,-1 0,1 0,0 1,0-1,-1 1,1-1,0 1,0-1,0 1,-1 0,1 0,0-1,0 2,0-1,0-1,0 2,0-2,0 0,0 0,0 0,0 0,0 0,-1 1,0-1,1 1,0-1,-2 0,2 0,-3-1,0-1,0-1,0 0,0 0,0 0,0 0,-1 0,1 0,0 0,0-1,0 1,-1-1,1 0,0 1,0 0,0 0,-1 0,1 0,-1 0,1 0,0 0,0 0,0 0,0 0,0 0,0 0,2-3,1 0,0 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1078 990,'0'5,"0"0,0 0,0-2,0 13,0-10,0-2,0 0,0 2,0-3,0 3,0-2,0 0,0 2,0-3,0 1,0-1,0 4,0-2,0 2,0-3,0 0,0 0,0 1,0-1,-1-1,1 1,0 1,0-1,0-1,0 1,0 1,0-1,0-1,0 3,0 1,0-1,0 0,0-3,0 1,0-1,-1 1,1 0,0 1,0-1,-3 1,3-1,0 1,0 1,0-3,-1 1,1-1,0 1,0 0,0 1,0 3,0-3,0 0,-2 0,2 0,0-1,0-1,0 0,0 3,0-3,-1 2,1-1,0-1,0 1,0-1,0 0,0 0,0 1,0-1</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1071 981,'3'0,"0"2,2 0,0 0,0-1,-2 0,2 1,0-1,-2 0,0-1,0 2,0 0,0-2,0 1,0 0,1-1,-1 1,0-1,0 1,0 0,0 1,0-1,0-1,1 0,-1 1,-3 2,1 0,-1 0,0 0,0 1,0-1,0 2,0-2,0 0,0 0,0 0,0 0,1 0,-1 0,0 0,0 0,0 3,0-2,0 1,0-1,0 1,0-2,0 1,0-1,0 0,0 0,0 0,0 0,0 2,0-2,0 1,0-1,0 1,0 1,0-1,0-1,0 0,0 0,2 0,-2 0,1 1,-1-1,0 0,0 0,0 2,1-2,-1 0,0 0,0 0,0 1,0-1,0 0,0 0,0 0,0 0,0 0,0 0,0 0,0 0,0 1,0 1,0-1,0-1,0 2,0-1,0 1,0-2,0 1,0-1,0 1,0-1,0 1,0-1,0 5,0-5,0 2,0-2,0 2,0-2,0 0,0 0,-4-1,4 1,-3-2,0 2,0-2,0 1,0-2,0 0,0 0,0 0,0 0,-2 0,2-1,-1 0,1 1,-1 0,0 0,-1 0,2 0,0 0,0 0,0 0,0 0,-2 0,2 0,0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3:1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780 490,'3'0,"0"0,1 0,-1 0,2 0,-2 0,1 0,-1 0,1 0,-1 0,3 0,-3 0,0 0,0 0,0 0,4-1,-3 1,-1 0,0 0,0 0,0 0,0 0,0 0,0 0,0 0,0 0,0 0,1 0,-1-2,0 2,0 0,0-1,0 0,0 1,0 0,1 0,-1 0,0 0,0 0,0-1,1 0,-1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1310 440,'3'0,"0"-1,0 2,-3 2,0 0,-1 0,-1 0,2 0,3-2,0-1,0 0,-3 3,-2 0,0 0,0 0,-1-1,0-3,2-2,1 0,-1 0,0 0,0 0,0 0,1 0,-1 0,0 0,1 0,1 6,0 0,-1 0,0 1,1 0,-1 1,0 0,0-2,-1 0,1 2,0-2,0 2,-1-1,1-1,0 0,-1 1,1-1,0 0,-1-6,0 0,0-1</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884 397,'5'-4,"-5"1,3 1,-1-1,0 0,2 1,-1 1,0-3,0 3,0-1,0 2,-1-3,2 2,-1 0,0-1,1 0,-1 2,0-2,3 2,-1-2,-2 0,1 1,-1 0,4-1,-2-1,-2 2,4-2,-2 1,2 0,-4 1,2-1,-2 1,4 0,-4-2,1 2,0 0,-1 1,0-3,2 3,-2-1,0 0,4-1,-2 1,4-3,-2 4,-3-2,0 1,3-1,0-1,-2 1,0 0,2-1,0 0,-4 1,4-1,-2 0,0 1,2 0,-2-1,-2 2,1-1,0 1,-1-1,1 1,-1 0,3-1,-1-1,-2 2,2-2,-1 2,1-1,0 0,-2-1,0 0,0 3,0-1,2-2,-2 1,0 2,-1-3,1 3,0-2,0 2,0-1,0-1,2 0,-1 1,-1-1,1 1,-1-1,0 1,1 1,-1-1,0 0,1-1,0 0,0 2,-1 0,2-1,0 1,-2 0,0 0,0-1,1 1,-1 0,2 0,0 0,0 0,-2 0,6 0,-5 0,-1 0,1 0,-1 0,2 0,-2 0,0 0,2 1,-2-1,0 0,2 1,-2 0,0-1,0 0,1 0,-1 0,1 0,-1 0,1 0,-1 0,0 0,0 0,0 0,0 0,0 0,0 0,0 0,1 0,-1 0,0 1,0 1,0-2,0 0,0 0,0 0,0 0,0 0,0 0,0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1422 199,'3'4</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1471 227,'4'1</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5292" units="cm"/>
      <inkml:brushProperty name="height" value="0.05292" units="cm"/>
      <inkml:brushProperty name="color" value="#c00000"/>
      <inkml:brushProperty name="ignorePressure" value="0"/>
    </inkml:brush>
  </inkml:definitions>
  <inkml:trace contextRef="#ctx0" brushRef="#br0">1447 215,'3'1,"0"1,0 0,0 0,0 0,3 1,-3-2,0 0,0 1,-2 1,-1 0,-1 1,-1-1,-1-2,0 1,1 1,-1-2,1 2,-1-1,0-1,1 2,-1-1</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761 1042,'3'0,"1"0,0 0,1 0,-2 0,1 0,-1 0,1 0,-1 0,0 0,0 0,0 0,0 0,1 0,-1 0,0 0,1 0,-1 0,0 0,0 0,0 0,0 0,1 0,-1 0,0 0,2 0,-1 0,2 0,-3 0,0 0,0 0,0 0,1 0,-1 0,1 0,-1 0,0 0,0 0,0 0,0 0,0 0,0 0,1 0,-1 0,0 0,0 0,0 0,1 0,-1 0,0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949 1035,'0'4,"0"1,0-2,0 2,-1-2,1 0,0 0,-2 0,1 2,1-2,-1 0,1 0,-2 1,1-1,0 0,0 0,0 1,1-1,0 0,0 0,3-3</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944 1042,'4'1,"-1"0,-2 3,2-3,0 4,-3-1,3-1,0 0,-3 0,0 0,0 0,1 2,0-2,-1 0,0 0,0 0,0 1,0-1,0 0,-2 0,-1-3,0 0,1-3,0 0,-1 1,1-3,-1 4,0-1,1-1,2 0,0 0,0 0,4 2,-1-3,0 4,0 0,0 0,0 0,0 0,0 0,1 0,-1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1003 1053,'0'3,"0"1,0-1,0 0,0 0,0 0,0 1,-1-1,1 1,0-1,-1 2,1-2</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1001 1057,'0'-3,"0"0,0-1,3 3,0 1,0 0,0 0,0 2,1-1,-2 2,-2 1,0-1,0 0,-3 1,2 1,-2-2,0-1,1 2,0-1,-1-2,1 3,3-7,3 1,1 1,-2 1,0 0,0 0,0 0,0 0,-2 3,-1 1,0 0,0 0,0-1,-5 1,3-1,-1-3,0 0,0 0,0 0,0 0,0 0,0 0,0 0,0 0,0 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4:56:09"/>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980 1094,'3'0,"0"2,0-1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1341 431,'3'1,"-3"2,1 0,-2 0,0 0,0 1,0-1,-1 0,-1 0,1 0,-1-1,0 0,0-1,1-4</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1175 1260,'3'0,"2"0,-2 0,0 0,0 0,2 1,-2 2,0-3,0 0,0 1,1-1,-1 0,0 0,0 0,0 0,1 0,-1 0,0 0,0 0,0 0,1 0,-1 0,0 0,0 0,0 0,0 0,0 0,0 0,0 0,3 0,-2 0,-1 0,0 0,1 0,-1 0,1 0,-1 0,0 0,1 0,-1 0,0 0,0 0,0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114 1199,'-3'4,"1"-1,1 0,-1 0,2 0,0 1,0-1,0 0,0 0,0 0,0 1,0-1,0 0,0 0,0 0,0 0,0 0,0 0,0 1,0-1,0 0,0 0,0 0,0 0,0 0,0 0,0 1,-2-1,-1 0,3 0,-3-1,2 1,-1 0,0 0,2 0,-3-1,2 1,-2-2,-1-1,7 4,0-3,-2 2,1 1,-2-1,0 0,1 0,-1 0,0 0,0 0,0 0,0 1,0-1,0 0,0 0,0 0,0 0,0 0,0 0,0 1,-2-1,2 0,0 0,-1 0,1 1,0-1,0 0,0 1,0-1,0 0,0 0,0 0,0 0,0 0,0 1,3-3,0 0,-1 2,1-2,-2 2,2-1,0 0,-1 1</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72 1294,'0'5,"-3"-1,-1-1,2 0,-2 0,3 0,-3 0,2 1,1-1,-1 0,1 0,-2-1,1 1,1 0,3-6,1 1,0 2,0 0,0-1,0 0,1-1,-1-1,0 3,0-1,0 1,0 0,-2-5,-4 2,3-1,-2 1,2 0,-1 0,0 0,-1-1,2 1</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483 1284,'3'0,"1"3,-1-1,1-2,-1 3,1-2,-1-1</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182 794,'0'3,"-4"-1,3 1,-2-1,-1 1,1-2,1 2,-3-1,2-1,1 2,-1 0,1 0,-1-3,0 3,-1-1,7-2,0 0,0 0,1-1,-1 1,0 0,1 0,-1 0,0 0,0 0,0 0,0 0,1 0,-1 0,0 0,2 0,-2 0,-1-3,-3 0,-1 0,2 0,-3 2,2-4,1 2,-2 0,2 0,-1 0,1 0,-1 0,0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1327 817,'3'0,"1"0,-1 0,0 0,0 0,0 0,0 0,0 0,0 0,0 0,0 0,0 0,0 0,0 0,1 0,-1 0,0 0,0 0,0 0,1 0,-1 0,0 0,0 0,0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1449 839,'3'0,"4"0,-2 2,-2 0,1-2,-1 0,0 2,0-2,1 1,1-1,-2 0,0 0,-2 3,2-3,0 0,0 1,0 0,0-1,0 1,0-1,-3 3,4-3,2 0,-3 1,0-1,1 0,-1 0,1 0,-1 0,0 0,0 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1139 1265,'-1'3</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171 1099,'0'3,"-4"2,-1-3,2-1,1 2</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175 1095,'-1'3,"-2"-1,0 0,-1-1,1 1,0 0,0-1,0 1,0 0,0 0,-1 0,1 0,-2-1,2 2,-1-2,1 1,-1-1,1 2,0-2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1330 456,'3'0,"5"0,-5-1,1 1,0 1,-1-1,0 1,0-1,-6 1,0 0,0 0,0-1</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150 1090,'2'8,"1"-5,-2 2,0-2,1 1,2 3,-2-4,-2 1,5-1,-4 0,0 2,6-1,-5 2,-1-2,1-1,1 1,-2-1,-1 0,3-3,-1 3,-1 0,2-1</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166 1225,'0'4,"-1"1,0-2,-1 0,1 1,-2 1,-4 1,3 0,0-1,1-1,1-1,0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141 1233,'3'4,"0"-1,-2 1,2-1,0 5,-1-5,-1 1,1-1,-1 1,1-1,-1 1,2-1,-3 0,3 2,-1-1,0-1,-2 1</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104 790,'-4'3,"1"-1,2 1,0 1,-2-2,3 1,0 0,-1 1,1-1,-1 0,1 0,-1 0,0 0,-2 1,3-1,-2 0,1 0,-1 0,-1 2,1-2,0 0,-1-2,1 2,-1-2,2 2,-2-2,-1 0,1 0,0 0,0-1,0 1,0-1</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42 866,'7'-9,"-4"8,0-1,0 1,1 1,-1 0,0 0,-1 3,1-2,-2 3,3-2,-3 1,2-1,-1 1,0 0,0 0,-2 0,0 0,0 0,0 1,0-1,0 0,0 0,0 0,-1 0,1 0,-2 0,2 1,0-1,0 0,0 0,0 0,-1 1,1 0,0-1,0 0,-2 2,2-2,0 0,-1 0,1 1,0-1,0 2,0-1,0 0,0-1,4-2,0 4,-1-5,0 2,-1 2,1-4,0 1,0-1,0 1,0-1,0 1,0-1</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5:36:42"/>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10 839,'0'3,"0"1,0 0,2-1,-2 1,1-1,-1 1,1-1,-1 1,3 1,-2-2,0 0,2-7,-1 0,0 1,3 2,-2-1,-2-1,3 1,-2-1,-1 0,2 1,0-1,-1 0,0 0,1 1,-2-1,2 1,-2-2,2 2,-1-1,-1 0,3 1,-1 0,-2-1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1338 456,'-1'7,"1"-4,0 0,-1 0,2 0,1-6,-1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1346 458,'2'7,"-2"-4,1 0,-1 0,-1 0,1 0,0 0,-1 0,1 0,-2-6</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1369 439,'3'1,"0"-2,0 1,0-1,0 0,0 0,-2-2,-4 5,2 1,-2 0,2 0,-2 1,2-1,-1 0,0 0,0 0,1 0,-1 0,0 0,1 0,-1 0,3-6,0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1373 457,'3'-1,"-2"4,-1 0,0 0,-1 0,1 0,0 0,-1 0,1 0,-1 0,1-6,0 0,0 0,1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1377 461,'3'-3,"0"3,-1 3,-2 0,-1 0,0 0,0 0,-1 0,3-6,1 0,0 0,0 0,-1 0,0 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1401 430,'4'-1,"-2"4,-3 0,0 0,0 0,-1 0,-1 0,0-3,3-3,-1 0,1 0,1 6,-1 0,0 0,-1 0,1 0,0 0,3-1,0-3,0 0,0-1,0 1,0-1,0 2,-2 3,-2 0,0 0,1 0,-1 0,-1 0,1 0,-1 0,-1-2,0-1,0-1,0-1,0 0,2-1,4 1,0 1,0 0,0 0,0 0,0 0,-6 0,0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701 551,'1'3,"1"0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1138 509,'-3'1,"0"1,1 1,-1 0,1 0,1 0,-1 0,2 0,-1 0,1 0,1 0,-1 0,1 0,-1 0,2 0,0 0,1-1,0 0,0-1,0-2,0 0,0-1,0 0,0-1,0 0,-1 0,0 0,-1 0,1 0,-2 0,1 0,-1 0,0 0,-1 0,0 0,0 0,-1 0,0 0,-1 1,0 0,0 1,0 1,0 0,0 0,0 1,0 1,3 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1149 507,'4'0,"-1"-1,0 0,0-1,0 0,1-1,-1 0,0 1,0 0,0 0,0-1,0 0,1 0,-1 0,1 0,0-1,1 0,-1 1,0-1,0 0,0 0,-1 2,-1-1,2-1,0 0,0 0,0 0,-1 0,0 0,0 0,0 0,-1 1,1-1,-1 0,0 1,0 0,-1 0,1 0,0 0,0 0,-1 0,0 0,-4 3,0 2,0-1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1246 393,'3'1,"0"-2,0-1,0 0,0-1,0 2,0-2,1 1,-1 0,0-1,0 1,-1-1,1 0,-2 0,-2 6,0 0,1 1,0-1,-1 0,1 0,0 1,0 0,0 0,-1-1,1 0,0 0,0 0,1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1308 344,'3'0,"0"-1,0 0,0 2,-1 2,-2 0,-2 0,0 0,0 0,2 0,3-2,0 0,-1 2,-4 0,-1 0,0-2,0-1,1-3,1 0,0 0,0-1,1 1,-1 0,0 0,1 0,-1 0,1 0,0 6,0 0,1 0,-1 1,1-1,-1 2,0-1,0-1,0 2,0 0,0-2,-1 2,1-2,0 1,0-1,-1 1,1 0,-1-1,1 0,0 0,-1 0,2-6,-1 0,0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1341 335,'0'3,"0"0,-1 0,0 0,0 0,-1 1,0 0,-1-1,2 0,-2 0,1 0,-1 0,0-1,0-1,0-3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1323 363,'8'0,"-5"1,0 0,0 0,0 0,0 0,0-1,0 1,-6 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1329 371,'-1'4,"-1"5,2-6,0 0,1 0,1-6</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1338 373,'3'5,"-2"-1,0 0,-1-1,0 1,0-1,0 1,0 0,0-1,0 0,0 0,0 0,-2-6,1 0,1 0,-1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1369 331,'0'3,"-1"0,0 0,0 0,-1 0,-1 0,6-5,0 0,0 0,0 0,0 0,-1-1,-5 4,0 1,0-1</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1366 344,'2'3,"0"0,-1 0,1 0,-1 0,-1 0,0-6</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1837 500,'2'3,"1"-2,0 1,-1 1,-5-3,0 0,0 0,0 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1379 323,'3'-1,"-2"4,-1 0,0 0,0 0,0 0,-1 0,0 0,0 0,4-5,-2-1,0 0,0 0,-1 6,1 0,0 0,1 0,-1 0,1 0,1-2,-6 0,0-2,0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1374 355,'-4'3,"2"0,-1 0,0-1,0 0,0 0,0-1,4-4,2 2,0 3,-1 1,-1 0,-1 0,1 0,-1 0,0 0,0 0,0 0,0-6,1 0,-1 0,0 0,2 0,0 0,1 2,0-1,0 1,0 0,0-1,0 1,0 0,-6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1382 358,'0'3,"1"0,0 0,-1 0,1 0,-1 0,1 0,-1 0,0 0,0 0,0 0,-1 0,1 0,0 0,-1 0,-2-5,2-1,0 0,0 0,1 0,-1 0,2 0,2 3,0-1,0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234 322,'-3'3,"2"0,-1 0,1 0,0 0,0 1,0-1,0 0,1 1,-1-1,1 0,0 0,0 0,0 0,1 1,-1-1,0 0,1 0,-1 0,0 0,1 0,-1 0,0 0,0-6,0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249 344,'4'1,"-1"-2,0-1,0 1,0-1,0 1,0-1,0 1,-2-2,-4 2,0 0,0 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259 319,'1'3,"-1"1,0 0,0-1,-1 0,1 0,-1 1,0-1,0 1,-1-1,1 0,-1 0,0 0,1 0,-2 0,1 0,0 0,-1-1,1-5,2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243 361,'4'1,"-2"2,-1 0,0 1,-1 0,0-1,0 0,0 0,-1 1,1-1,0 0,0 0,0 0,0-6,0 0,0 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256 374,'3'-2,"0"1,0 0,0 0,0 0,0 0,-3-2,-3 2</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267 358,'1'3,"0"0,-1 0,0 0,0 0,0 0,-1 0,-1 0,-1-2,0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259 384,'3'0,"0"0,0-1,0 0,0 0,1 0,-1 1,0-1,0 1,0 0,-6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1828 515,'3'-1,"0"0,0 1,1-1,-1 0,0 0,0 1,0-1,-6 1,0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299 326,'2'3,"-2"0,-1 0,1 0,-1 0,0 0,-1 0,1 0,-1 0,0 0,0 0,-1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298 342,'5'3,"-2"-2,0 1,0-1,0 0,-6-1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299 354,'2'3,"1"-3,0 0,0-2,-6 2,0 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297 365,'3'2,"0"-3,0-1,-3-1,-2 0,1 6,1 0,0 1,0 0,-1 0,1-1,-1 0,1 0,0 0,3-4,-2-2,1 0,-1 0,0 0,0 0,-1 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320 341,'3'0,"-2"3,0 0,-2 0,1 0,-1 0,0 0,4-3,0 0,-1 3,-3 0,0 0,-1 0,0 0,-1 0,0-1,0-1,0-1,0-2</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308 370,'5'-1,"-2"1,0 2,0 0,0 0,0 0,-1 1,1 0,-1 0,1 0,-1 0,0 0,-5-5,1-1,1 0,-1 0,1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334 334,'3'0,"0"-1,0 1,-1 3,-3 0,-1 0,-1-3,2-3,1 0,1 0,0 6,-1 0,-1 0,0 0,0-6,1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337 316,'1'4,"0"0,-1 0,1 0,-1 1,0 0,0-1,0 0,0 0,0 0,0-1,0 0,0 0,-3-5,1-1,0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330 353,'3'1,"0"-1,0 0,0-2,-4 5,-2-1,0 1,0-1,1 1,5-2,0-1,0-1,0 1,0-1,0 1,-6-1,1-2</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368 317,'0'3,"-3"-1,0 0,6-2,-2 3,0 0,-1 0,0 0,0 0,0 1,-1-1,1 0,-1 0,0 0,-2-4,3-2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1840 516,'0'6,"0"-3,-1 0,1 0,0 0,2-6,0 0,0 0,1 0,0 2,-3 4,-1 0,-2 0,0-1,0 1,0-1,0-1,0 0,0-1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370 338,'4'-3,"-1"1,0 3,-3 2,1 0,-1 0,1 0,-1 0,0 1,0-1,0 0,0 0,0 0,-3-2,0-2,0 0,0 0,0-1,0-1,0 1,0 1,0-1,0 0,6-1,0 2,0 0,0 0,1-1,-1 1,0 0,0 0,0 0,-6-1,0 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371 333,'1'3,"-1"0,0 0,0 0,0 0,0 0,-1 0,-1 0,-1-2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360 366,'1'3,"0"0,0 0,0 0,0 0,-1 0,0 0,0-6,0 0,0 0,1 0,2 1,0 1,0 0,0 0,0 0,0 0,0 1,-3 3,-2 0,-1-1,0-1,0 0,0-1,0-2,2-1,0 0,3 6,-2 0,1 0,-1 0,0 0,0-6,1 0,0 0,2 1,-2 5,-2 0,0 0,-1 0,-1-1,0 0,0-1,0 0,0-1,0 0,6-2,0 1,0 1,0-1,0 0,1 0,-1 0,1 0,-1 0,1 1,-1 0,0 0,-6 3,0-3,0-2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404 334,'3'1,"-2"2,-1 0,1 0,-1 0,0 0,0 0,0 0,1 0,2-3,-2-3,0 0,-1 0,-2 0,-1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401 339,'3'2,"0"-1,0-1,0 0,0-1,0 0,-6 3,0 0,0 1,0-1</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397 363,'0'3,"4"-2,-1-1,0-1,0-1,0 1,0 0,0 0,-6 0,0-1,0 0,4 5,-1 0,0 0,1 0,-1 0,0 0,-1 0,1 1,0-1,-1 0,1 0,0-6,1 0,-1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431 326,'2'4,"-2"0,-1-1,0 0,1 0,-1 0,-1 1,1 0,-1-1,0 0,-1 0,1-6</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428 337,'4'1,"-1"1,0 1,0 0,0-1,0 0,0-1,0-1,-6-1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427 353,'1'3,"2"-3,0-1,0 0,0 0,0-1,-6 3,0 1</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427 363,'0'3,"0"4,0-4,0 0,0 0,0 0,0 0,-1 0,1-6,0 0,1 0,-1 0,1 0,1 0,0 0,0 6,-3 0,0 0,-2-1,2-5,1 0,1 0,2 0,0 3,-2 3,0 0,-2 0,2-6,0 0,0 0,1 0,1 6,-3 0,0 0,1-6,0 0,-1 0,1 0,0 0,1 6,-1 0,-1 0,0 1,0 0,0 0,-1-1,1 0,-1 0,0 0,-2-5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1824 534,'2'6,"-2"-3,1 0,-1 0,0 0,0 0,1 0,-1-6,0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468 363,'2'3,"-3"0,-1 0,1 0,-1 0,-1-1,0-2,0-2,2-1,1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459 361,'4'1,"-1"1,0 1,-1 0,0 0,0 0,0 0,0 0,1 0,-1 0,0 0,-5-5,1-1,0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518 335,'-2'3,"-1"0,0 0,0-1,1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503 360,'4'3,"-1"-3,0-1,0-1,0 0,-2-1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518 350,'-1'3,"1"1,0-1,1 1,-1-1,0 0,-1 1,1 0,0-1,0 1,-1-1,1 0,0 0,0 0,0-6,-1 0,0 0,1 0,-1 0,0-1</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512 365,'-2'6,"1"-3,0 0,0 0,-1 0,1 0,-1 0,1 0,4-5,0-1,0 0,-1 0,1 0,-1 0,-1 0,1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525 357,'3'-1,"-2"4,-1 0,1 0,-1 0,0 0,0 0,0-6,1 0,0 0,0 0,2 1,0 1,-3 4,0 0,-2 0,1 0,2-6,1 0,0 0,0 0,1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554 338,'3'2,"-2"1,0 0,0 0,-1 0,0 0,0 0,0 0,-1-6,1 0,-1 0,2 0,0 0,2 1,0 0,0 1,0 1,0 1,-3 2,-1 0,-1 0,-1-1,0 1,0-3,1-3,2 0,3 1,0 2,-3 3,-2 0,1 0,-1 0,-1-1,1-5,3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558 355,'4'1,"-4"2,1 0,0 0,-1 0,0 0,1 0,-1 0,0 0,0-6,1 0,0 0,0 0,0 0,2 3,-3 3,0 0,-1 0,-2 0,0-1,0-2,0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11T12:32:01"/>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554 373,'3'3,"-2"0,1 0,0 0,1-3,0-3,-1 0,0 0,1 1,-1-1,1 3,-4 3,0 0,-1 0,0 0,-1 0,0-1,1 1,-1-2,0 1,0-1,0-1,6-3,0 2,1 0,-1 0,0 0,0 0,0 1,0 0,0-1,0 2,0 0,-6-1,0-1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8473AD-E52F-4FAE-A3E6-3C546ED4C85C}" type="slidenum">
              <a:rPr lang="en-US" altLang="zh-CN"/>
            </a:fld>
            <a:endParaRPr lang="en-US" altLang="zh-CN"/>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r>
              <a:rPr lang="en-US" altLang="zh-CN"/>
              <a:t>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ECFFB8-2F44-4CB4-8D21-ACA37836765A}"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E03436-BC01-4230-B3BE-1F89188807B4}" type="slidenum">
              <a:rPr lang="en-US" altLang="zh-CN"/>
            </a:fld>
            <a:endParaRPr lang="en-US" altLang="zh-CN"/>
          </a:p>
        </p:txBody>
      </p:sp>
      <p:sp>
        <p:nvSpPr>
          <p:cNvPr id="14438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4438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txBox="1">
            <a:spLocks noGrp="1" noChangeArrowheads="1"/>
          </p:cNvSpPr>
          <p:nvPr/>
        </p:nvSpPr>
        <p:spPr bwMode="auto">
          <a:xfrm>
            <a:off x="3779150" y="9432030"/>
            <a:ext cx="2889938" cy="49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58" tIns="48480" rIns="96958" bIns="48480" anchor="b"/>
          <a:lstStyle>
            <a:lvl1pPr defTabSz="970280" eaLnBrk="0" hangingPunct="0">
              <a:defRPr baseline="-25000">
                <a:solidFill>
                  <a:schemeClr val="tx1"/>
                </a:solidFill>
                <a:latin typeface="Arial" panose="020B0604020202020204" pitchFamily="34" charset="0"/>
                <a:ea typeface="宋体" panose="02010600030101010101" pitchFamily="2" charset="-122"/>
              </a:defRPr>
            </a:lvl1pPr>
            <a:lvl2pPr marL="742950" indent="-285750" defTabSz="970280" eaLnBrk="0" hangingPunct="0">
              <a:defRPr baseline="-25000">
                <a:solidFill>
                  <a:schemeClr val="tx1"/>
                </a:solidFill>
                <a:latin typeface="Arial" panose="020B0604020202020204" pitchFamily="34" charset="0"/>
                <a:ea typeface="宋体" panose="02010600030101010101" pitchFamily="2" charset="-122"/>
              </a:defRPr>
            </a:lvl2pPr>
            <a:lvl3pPr marL="1143000" indent="-228600" defTabSz="970280" eaLnBrk="0" hangingPunct="0">
              <a:defRPr baseline="-25000">
                <a:solidFill>
                  <a:schemeClr val="tx1"/>
                </a:solidFill>
                <a:latin typeface="Arial" panose="020B0604020202020204" pitchFamily="34" charset="0"/>
                <a:ea typeface="宋体" panose="02010600030101010101" pitchFamily="2" charset="-122"/>
              </a:defRPr>
            </a:lvl3pPr>
            <a:lvl4pPr marL="1600200" indent="-228600" defTabSz="970280" eaLnBrk="0" hangingPunct="0">
              <a:defRPr baseline="-25000">
                <a:solidFill>
                  <a:schemeClr val="tx1"/>
                </a:solidFill>
                <a:latin typeface="Arial" panose="020B0604020202020204" pitchFamily="34" charset="0"/>
                <a:ea typeface="宋体" panose="02010600030101010101" pitchFamily="2" charset="-122"/>
              </a:defRPr>
            </a:lvl4pPr>
            <a:lvl5pPr marL="2057400" indent="-228600" defTabSz="970280" eaLnBrk="0" hangingPunct="0">
              <a:defRPr baseline="-25000">
                <a:solidFill>
                  <a:schemeClr val="tx1"/>
                </a:solidFill>
                <a:latin typeface="Arial" panose="020B0604020202020204" pitchFamily="34" charset="0"/>
                <a:ea typeface="宋体" panose="02010600030101010101" pitchFamily="2" charset="-122"/>
              </a:defRPr>
            </a:lvl5pPr>
            <a:lvl6pPr marL="2514600" indent="-228600" defTabSz="97028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defTabSz="97028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defTabSz="97028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defTabSz="97028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r"/>
            <a:fld id="{F7837831-9BCC-4950-A4F5-EFE3FEF9677A}" type="slidenum">
              <a:rPr lang="zh-CN" altLang="en-US" sz="1200" baseline="0">
                <a:latin typeface="Garamond" panose="02020404030301010803" pitchFamily="18" charset="0"/>
              </a:rPr>
            </a:fld>
            <a:endParaRPr lang="en-US" altLang="zh-CN" sz="1200" baseline="0">
              <a:latin typeface="Garamond" panose="02020404030301010803" pitchFamily="18" charset="0"/>
            </a:endParaRPr>
          </a:p>
        </p:txBody>
      </p:sp>
      <p:sp>
        <p:nvSpPr>
          <p:cNvPr id="282627" name="Rectangle 2"/>
          <p:cNvSpPr>
            <a:spLocks noGrp="1" noRot="1" noChangeAspect="1" noChangeArrowheads="1" noTextEdit="1"/>
          </p:cNvSpPr>
          <p:nvPr>
            <p:ph type="sldImg"/>
          </p:nvPr>
        </p:nvSpPr>
        <p:spPr>
          <a:xfrm>
            <a:off x="855663" y="746125"/>
            <a:ext cx="4959350" cy="3719513"/>
          </a:xfrm>
          <a:solidFill>
            <a:srgbClr val="FFFFFF"/>
          </a:solidFill>
        </p:spPr>
      </p:sp>
      <p:sp>
        <p:nvSpPr>
          <p:cNvPr id="282628" name="Rectangle 3"/>
          <p:cNvSpPr>
            <a:spLocks noGrp="1" noChangeArrowheads="1"/>
          </p:cNvSpPr>
          <p:nvPr>
            <p:ph type="body" idx="1"/>
          </p:nvPr>
        </p:nvSpPr>
        <p:spPr>
          <a:xfrm>
            <a:off x="887669" y="4715154"/>
            <a:ext cx="4893752" cy="4465264"/>
          </a:xfrm>
          <a:solidFill>
            <a:srgbClr val="FFFFFF"/>
          </a:solidFill>
          <a:ln>
            <a:solidFill>
              <a:srgbClr val="000000"/>
            </a:solidFill>
            <a:miter lim="800000"/>
          </a:ln>
        </p:spPr>
        <p:txBody>
          <a:bodyPr lIns="91866" tIns="45933" rIns="91866" bIns="45933" anchor="t"/>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7294602-921A-48B2-B1E1-17743951EB7D}"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83FFBBCF-EE6D-404A-84AE-8E3DFA994AE6}"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8A0CE733-DFF5-49FE-9A89-D380A46CC9C4}"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700041-56BE-4B53-ACFD-FA8760BB4D7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Date Placeholder 3"/>
          <p:cNvSpPr>
            <a:spLocks noGrp="1"/>
          </p:cNvSpPr>
          <p:nvPr>
            <p:ph type="dt" sz="half" idx="10"/>
          </p:nvPr>
        </p:nvSpPr>
        <p:spPr/>
        <p:txBody>
          <a:bodyPr/>
          <a:lstStyle/>
          <a:p>
            <a:pPr>
              <a:defRPr/>
            </a:pPr>
            <a:fld id="{1DAFD139-D8D3-476C-911D-1A4F7DD86121}"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a:t>Click to edit Master text styles</a:t>
            </a:r>
            <a:endParaRPr kumimoji="0" lang="en-US" altLang="zh-CN"/>
          </a:p>
        </p:txBody>
      </p:sp>
      <p:sp>
        <p:nvSpPr>
          <p:cNvPr id="4" name="Date Placeholder 3"/>
          <p:cNvSpPr>
            <a:spLocks noGrp="1"/>
          </p:cNvSpPr>
          <p:nvPr>
            <p:ph type="dt" sz="half" idx="10"/>
          </p:nvPr>
        </p:nvSpPr>
        <p:spPr/>
        <p:txBody>
          <a:bodyPr/>
          <a:lstStyle/>
          <a:p>
            <a:pPr>
              <a:defRPr/>
            </a:pPr>
            <a:fld id="{293B128B-41E4-4E23-A201-976B415E8F1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p:txBody>
          <a:bodyPr/>
          <a:lstStyle/>
          <a:p>
            <a:pPr>
              <a:defRPr/>
            </a:pPr>
            <a:fld id="{D4296051-097F-4C0B-AB5C-60BAF63DA40D}"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a:t>Click to edit Master text styles</a:t>
            </a:r>
            <a:endParaRPr kumimoji="0" lang="en-US" altLang="zh-CN"/>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7" name="Date Placeholder 6"/>
          <p:cNvSpPr>
            <a:spLocks noGrp="1"/>
          </p:cNvSpPr>
          <p:nvPr>
            <p:ph type="dt" sz="half" idx="10"/>
          </p:nvPr>
        </p:nvSpPr>
        <p:spPr/>
        <p:txBody>
          <a:bodyPr/>
          <a:lstStyle/>
          <a:p>
            <a:pPr>
              <a:defRPr/>
            </a:pPr>
            <a:fld id="{B3FB5836-2F68-4D7E-BAD6-FE4FC4EFD6A8}"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54D3359B-0E62-4547-8FE1-D0C32319F56F}"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C21C661-7E50-4292-9335-CD4685EED83B}"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a:t>Click to edit Master text styles</a:t>
            </a:r>
            <a:endParaRPr kumimoji="0" lang="en-US" altLang="zh-CN"/>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233B2DC0-D5EF-420D-873F-E9E52D212862}"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a:t>Click to edit Master text styles</a:t>
            </a:r>
            <a:endParaRPr kumimoji="0" lang="en-US" altLang="zh-CN"/>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368CC0F0-E830-4D30-A7AE-5CAF240B6EFC}"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a:t>Click to edit Master text styles</a:t>
            </a:r>
            <a:endParaRPr kumimoji="0" lang="en-US" altLang="zh-CN"/>
          </a:p>
          <a:p>
            <a:pPr lvl="1" eaLnBrk="1" latinLnBrk="0" hangingPunct="1"/>
            <a:r>
              <a:rPr kumimoji="0" lang="en-US" altLang="zh-CN"/>
              <a:t>Second level</a:t>
            </a:r>
            <a:endParaRPr kumimoji="0" lang="en-US" altLang="zh-CN"/>
          </a:p>
          <a:p>
            <a:pPr lvl="2" eaLnBrk="1" latinLnBrk="0" hangingPunct="1"/>
            <a:r>
              <a:rPr kumimoji="0" lang="en-US" altLang="zh-CN"/>
              <a:t>Third level</a:t>
            </a:r>
            <a:endParaRPr kumimoji="0" lang="en-US" altLang="zh-CN"/>
          </a:p>
          <a:p>
            <a:pPr lvl="3" eaLnBrk="1" latinLnBrk="0" hangingPunct="1"/>
            <a:r>
              <a:rPr kumimoji="0" lang="en-US" altLang="zh-CN"/>
              <a:t>Fourth level</a:t>
            </a:r>
            <a:endParaRPr kumimoji="0" lang="en-US" altLang="zh-CN"/>
          </a:p>
          <a:p>
            <a:pPr lvl="4" eaLnBrk="1" latinLnBrk="0" hangingPunct="1"/>
            <a:r>
              <a:rPr kumimoji="0" lang="en-US" altLang="zh-CN"/>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F8220F88-B672-4EB3-9DB9-D3E063C216A8}"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customXml" Target="../ink/ink20.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9" Type="http://schemas.openxmlformats.org/officeDocument/2006/relationships/image" Target="../media/image30.png"/><Relationship Id="rId86" Type="http://schemas.openxmlformats.org/officeDocument/2006/relationships/slideLayout" Target="../slideLayouts/slideLayout2.xml"/><Relationship Id="rId85" Type="http://schemas.openxmlformats.org/officeDocument/2006/relationships/image" Target="../media/image68.png"/><Relationship Id="rId84" Type="http://schemas.openxmlformats.org/officeDocument/2006/relationships/customXml" Target="../ink/ink62.xml"/><Relationship Id="rId83" Type="http://schemas.openxmlformats.org/officeDocument/2006/relationships/image" Target="../media/image67.png"/><Relationship Id="rId82" Type="http://schemas.openxmlformats.org/officeDocument/2006/relationships/customXml" Target="../ink/ink61.xml"/><Relationship Id="rId81" Type="http://schemas.openxmlformats.org/officeDocument/2006/relationships/image" Target="../media/image66.png"/><Relationship Id="rId80" Type="http://schemas.openxmlformats.org/officeDocument/2006/relationships/customXml" Target="../ink/ink60.xml"/><Relationship Id="rId8" Type="http://schemas.openxmlformats.org/officeDocument/2006/relationships/customXml" Target="../ink/ink24.xml"/><Relationship Id="rId79" Type="http://schemas.openxmlformats.org/officeDocument/2006/relationships/image" Target="../media/image65.png"/><Relationship Id="rId78" Type="http://schemas.openxmlformats.org/officeDocument/2006/relationships/customXml" Target="../ink/ink59.xml"/><Relationship Id="rId77" Type="http://schemas.openxmlformats.org/officeDocument/2006/relationships/image" Target="../media/image64.png"/><Relationship Id="rId76" Type="http://schemas.openxmlformats.org/officeDocument/2006/relationships/customXml" Target="../ink/ink58.xml"/><Relationship Id="rId75" Type="http://schemas.openxmlformats.org/officeDocument/2006/relationships/image" Target="../media/image63.png"/><Relationship Id="rId74" Type="http://schemas.openxmlformats.org/officeDocument/2006/relationships/customXml" Target="../ink/ink57.xml"/><Relationship Id="rId73" Type="http://schemas.openxmlformats.org/officeDocument/2006/relationships/image" Target="../media/image62.png"/><Relationship Id="rId72" Type="http://schemas.openxmlformats.org/officeDocument/2006/relationships/customXml" Target="../ink/ink56.xml"/><Relationship Id="rId71" Type="http://schemas.openxmlformats.org/officeDocument/2006/relationships/image" Target="../media/image61.png"/><Relationship Id="rId70" Type="http://schemas.openxmlformats.org/officeDocument/2006/relationships/customXml" Target="../ink/ink55.xml"/><Relationship Id="rId7" Type="http://schemas.openxmlformats.org/officeDocument/2006/relationships/image" Target="../media/image29.png"/><Relationship Id="rId69" Type="http://schemas.openxmlformats.org/officeDocument/2006/relationships/image" Target="../media/image60.png"/><Relationship Id="rId68" Type="http://schemas.openxmlformats.org/officeDocument/2006/relationships/customXml" Target="../ink/ink54.xml"/><Relationship Id="rId67" Type="http://schemas.openxmlformats.org/officeDocument/2006/relationships/image" Target="../media/image59.png"/><Relationship Id="rId66" Type="http://schemas.openxmlformats.org/officeDocument/2006/relationships/customXml" Target="../ink/ink53.xml"/><Relationship Id="rId65" Type="http://schemas.openxmlformats.org/officeDocument/2006/relationships/image" Target="../media/image58.png"/><Relationship Id="rId64" Type="http://schemas.openxmlformats.org/officeDocument/2006/relationships/customXml" Target="../ink/ink52.xml"/><Relationship Id="rId63" Type="http://schemas.openxmlformats.org/officeDocument/2006/relationships/image" Target="../media/image57.png"/><Relationship Id="rId62" Type="http://schemas.openxmlformats.org/officeDocument/2006/relationships/customXml" Target="../ink/ink51.xml"/><Relationship Id="rId61" Type="http://schemas.openxmlformats.org/officeDocument/2006/relationships/image" Target="../media/image56.png"/><Relationship Id="rId60" Type="http://schemas.openxmlformats.org/officeDocument/2006/relationships/customXml" Target="../ink/ink50.xml"/><Relationship Id="rId6" Type="http://schemas.openxmlformats.org/officeDocument/2006/relationships/customXml" Target="../ink/ink23.xml"/><Relationship Id="rId59" Type="http://schemas.openxmlformats.org/officeDocument/2006/relationships/image" Target="../media/image55.png"/><Relationship Id="rId58" Type="http://schemas.openxmlformats.org/officeDocument/2006/relationships/customXml" Target="../ink/ink49.xml"/><Relationship Id="rId57" Type="http://schemas.openxmlformats.org/officeDocument/2006/relationships/image" Target="../media/image54.png"/><Relationship Id="rId56" Type="http://schemas.openxmlformats.org/officeDocument/2006/relationships/customXml" Target="../ink/ink48.xml"/><Relationship Id="rId55" Type="http://schemas.openxmlformats.org/officeDocument/2006/relationships/image" Target="../media/image53.png"/><Relationship Id="rId54" Type="http://schemas.openxmlformats.org/officeDocument/2006/relationships/customXml" Target="../ink/ink47.xml"/><Relationship Id="rId53" Type="http://schemas.openxmlformats.org/officeDocument/2006/relationships/image" Target="../media/image52.png"/><Relationship Id="rId52" Type="http://schemas.openxmlformats.org/officeDocument/2006/relationships/customXml" Target="../ink/ink46.xml"/><Relationship Id="rId51" Type="http://schemas.openxmlformats.org/officeDocument/2006/relationships/image" Target="../media/image51.png"/><Relationship Id="rId50" Type="http://schemas.openxmlformats.org/officeDocument/2006/relationships/customXml" Target="../ink/ink45.xml"/><Relationship Id="rId5" Type="http://schemas.openxmlformats.org/officeDocument/2006/relationships/image" Target="../media/image28.png"/><Relationship Id="rId49" Type="http://schemas.openxmlformats.org/officeDocument/2006/relationships/image" Target="../media/image50.png"/><Relationship Id="rId48" Type="http://schemas.openxmlformats.org/officeDocument/2006/relationships/customXml" Target="../ink/ink44.xml"/><Relationship Id="rId47" Type="http://schemas.openxmlformats.org/officeDocument/2006/relationships/image" Target="../media/image49.png"/><Relationship Id="rId46" Type="http://schemas.openxmlformats.org/officeDocument/2006/relationships/customXml" Target="../ink/ink43.xml"/><Relationship Id="rId45" Type="http://schemas.openxmlformats.org/officeDocument/2006/relationships/image" Target="../media/image48.png"/><Relationship Id="rId44" Type="http://schemas.openxmlformats.org/officeDocument/2006/relationships/customXml" Target="../ink/ink42.xml"/><Relationship Id="rId43" Type="http://schemas.openxmlformats.org/officeDocument/2006/relationships/image" Target="../media/image47.png"/><Relationship Id="rId42" Type="http://schemas.openxmlformats.org/officeDocument/2006/relationships/customXml" Target="../ink/ink41.xml"/><Relationship Id="rId41" Type="http://schemas.openxmlformats.org/officeDocument/2006/relationships/image" Target="../media/image46.png"/><Relationship Id="rId40" Type="http://schemas.openxmlformats.org/officeDocument/2006/relationships/customXml" Target="../ink/ink40.xml"/><Relationship Id="rId4" Type="http://schemas.openxmlformats.org/officeDocument/2006/relationships/customXml" Target="../ink/ink22.xml"/><Relationship Id="rId39" Type="http://schemas.openxmlformats.org/officeDocument/2006/relationships/image" Target="../media/image45.png"/><Relationship Id="rId38" Type="http://schemas.openxmlformats.org/officeDocument/2006/relationships/customXml" Target="../ink/ink39.xml"/><Relationship Id="rId37" Type="http://schemas.openxmlformats.org/officeDocument/2006/relationships/image" Target="../media/image44.png"/><Relationship Id="rId36" Type="http://schemas.openxmlformats.org/officeDocument/2006/relationships/customXml" Target="../ink/ink38.xml"/><Relationship Id="rId35" Type="http://schemas.openxmlformats.org/officeDocument/2006/relationships/image" Target="../media/image43.png"/><Relationship Id="rId34" Type="http://schemas.openxmlformats.org/officeDocument/2006/relationships/customXml" Target="../ink/ink37.xml"/><Relationship Id="rId33" Type="http://schemas.openxmlformats.org/officeDocument/2006/relationships/image" Target="../media/image42.png"/><Relationship Id="rId32" Type="http://schemas.openxmlformats.org/officeDocument/2006/relationships/customXml" Target="../ink/ink36.xml"/><Relationship Id="rId31" Type="http://schemas.openxmlformats.org/officeDocument/2006/relationships/image" Target="../media/image41.png"/><Relationship Id="rId30" Type="http://schemas.openxmlformats.org/officeDocument/2006/relationships/customXml" Target="../ink/ink35.xml"/><Relationship Id="rId3" Type="http://schemas.openxmlformats.org/officeDocument/2006/relationships/image" Target="../media/image27.png"/><Relationship Id="rId29" Type="http://schemas.openxmlformats.org/officeDocument/2006/relationships/image" Target="../media/image40.png"/><Relationship Id="rId28" Type="http://schemas.openxmlformats.org/officeDocument/2006/relationships/customXml" Target="../ink/ink34.xml"/><Relationship Id="rId27" Type="http://schemas.openxmlformats.org/officeDocument/2006/relationships/image" Target="../media/image39.png"/><Relationship Id="rId26" Type="http://schemas.openxmlformats.org/officeDocument/2006/relationships/customXml" Target="../ink/ink33.xml"/><Relationship Id="rId25" Type="http://schemas.openxmlformats.org/officeDocument/2006/relationships/image" Target="../media/image38.png"/><Relationship Id="rId24" Type="http://schemas.openxmlformats.org/officeDocument/2006/relationships/customXml" Target="../ink/ink32.xml"/><Relationship Id="rId23" Type="http://schemas.openxmlformats.org/officeDocument/2006/relationships/image" Target="../media/image37.png"/><Relationship Id="rId22" Type="http://schemas.openxmlformats.org/officeDocument/2006/relationships/customXml" Target="../ink/ink31.xml"/><Relationship Id="rId21" Type="http://schemas.openxmlformats.org/officeDocument/2006/relationships/image" Target="../media/image36.png"/><Relationship Id="rId20" Type="http://schemas.openxmlformats.org/officeDocument/2006/relationships/customXml" Target="../ink/ink30.xml"/><Relationship Id="rId2" Type="http://schemas.openxmlformats.org/officeDocument/2006/relationships/customXml" Target="../ink/ink21.xml"/><Relationship Id="rId19" Type="http://schemas.openxmlformats.org/officeDocument/2006/relationships/image" Target="../media/image35.png"/><Relationship Id="rId18" Type="http://schemas.openxmlformats.org/officeDocument/2006/relationships/customXml" Target="../ink/ink29.xml"/><Relationship Id="rId17" Type="http://schemas.openxmlformats.org/officeDocument/2006/relationships/image" Target="../media/image34.png"/><Relationship Id="rId16" Type="http://schemas.openxmlformats.org/officeDocument/2006/relationships/customXml" Target="../ink/ink28.xml"/><Relationship Id="rId15" Type="http://schemas.openxmlformats.org/officeDocument/2006/relationships/image" Target="../media/image33.png"/><Relationship Id="rId14" Type="http://schemas.openxmlformats.org/officeDocument/2006/relationships/customXml" Target="../ink/ink27.xml"/><Relationship Id="rId13" Type="http://schemas.openxmlformats.org/officeDocument/2006/relationships/image" Target="../media/image32.png"/><Relationship Id="rId12" Type="http://schemas.openxmlformats.org/officeDocument/2006/relationships/customXml" Target="../ink/ink26.xml"/><Relationship Id="rId11" Type="http://schemas.openxmlformats.org/officeDocument/2006/relationships/image" Target="../media/image31.png"/><Relationship Id="rId10" Type="http://schemas.openxmlformats.org/officeDocument/2006/relationships/customXml" Target="../ink/ink2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9" Type="http://schemas.openxmlformats.org/officeDocument/2006/relationships/customXml" Target="../ink/ink112.xml"/><Relationship Id="rId98" Type="http://schemas.openxmlformats.org/officeDocument/2006/relationships/image" Target="../media/image117.png"/><Relationship Id="rId97" Type="http://schemas.openxmlformats.org/officeDocument/2006/relationships/customXml" Target="../ink/ink111.xml"/><Relationship Id="rId96" Type="http://schemas.openxmlformats.org/officeDocument/2006/relationships/image" Target="../media/image116.png"/><Relationship Id="rId95" Type="http://schemas.openxmlformats.org/officeDocument/2006/relationships/customXml" Target="../ink/ink110.xml"/><Relationship Id="rId94" Type="http://schemas.openxmlformats.org/officeDocument/2006/relationships/image" Target="../media/image115.png"/><Relationship Id="rId93" Type="http://schemas.openxmlformats.org/officeDocument/2006/relationships/customXml" Target="../ink/ink109.xml"/><Relationship Id="rId92" Type="http://schemas.openxmlformats.org/officeDocument/2006/relationships/image" Target="../media/image114.png"/><Relationship Id="rId91" Type="http://schemas.openxmlformats.org/officeDocument/2006/relationships/customXml" Target="../ink/ink108.xml"/><Relationship Id="rId90" Type="http://schemas.openxmlformats.org/officeDocument/2006/relationships/image" Target="../media/image113.png"/><Relationship Id="rId9" Type="http://schemas.openxmlformats.org/officeDocument/2006/relationships/customXml" Target="../ink/ink67.xml"/><Relationship Id="rId89" Type="http://schemas.openxmlformats.org/officeDocument/2006/relationships/customXml" Target="../ink/ink107.xml"/><Relationship Id="rId88" Type="http://schemas.openxmlformats.org/officeDocument/2006/relationships/image" Target="../media/image112.png"/><Relationship Id="rId87" Type="http://schemas.openxmlformats.org/officeDocument/2006/relationships/customXml" Target="../ink/ink106.xml"/><Relationship Id="rId86" Type="http://schemas.openxmlformats.org/officeDocument/2006/relationships/image" Target="../media/image111.png"/><Relationship Id="rId85" Type="http://schemas.openxmlformats.org/officeDocument/2006/relationships/customXml" Target="../ink/ink105.xml"/><Relationship Id="rId84" Type="http://schemas.openxmlformats.org/officeDocument/2006/relationships/image" Target="../media/image110.png"/><Relationship Id="rId83" Type="http://schemas.openxmlformats.org/officeDocument/2006/relationships/customXml" Target="../ink/ink104.xml"/><Relationship Id="rId82" Type="http://schemas.openxmlformats.org/officeDocument/2006/relationships/image" Target="../media/image109.png"/><Relationship Id="rId81" Type="http://schemas.openxmlformats.org/officeDocument/2006/relationships/customXml" Target="../ink/ink103.xml"/><Relationship Id="rId80" Type="http://schemas.openxmlformats.org/officeDocument/2006/relationships/image" Target="../media/image108.png"/><Relationship Id="rId8" Type="http://schemas.openxmlformats.org/officeDocument/2006/relationships/image" Target="../media/image72.png"/><Relationship Id="rId79" Type="http://schemas.openxmlformats.org/officeDocument/2006/relationships/customXml" Target="../ink/ink102.xml"/><Relationship Id="rId78" Type="http://schemas.openxmlformats.org/officeDocument/2006/relationships/image" Target="../media/image107.png"/><Relationship Id="rId77" Type="http://schemas.openxmlformats.org/officeDocument/2006/relationships/customXml" Target="../ink/ink101.xml"/><Relationship Id="rId76" Type="http://schemas.openxmlformats.org/officeDocument/2006/relationships/image" Target="../media/image106.png"/><Relationship Id="rId75" Type="http://schemas.openxmlformats.org/officeDocument/2006/relationships/customXml" Target="../ink/ink100.xml"/><Relationship Id="rId74" Type="http://schemas.openxmlformats.org/officeDocument/2006/relationships/image" Target="../media/image105.png"/><Relationship Id="rId73" Type="http://schemas.openxmlformats.org/officeDocument/2006/relationships/customXml" Target="../ink/ink99.xml"/><Relationship Id="rId72" Type="http://schemas.openxmlformats.org/officeDocument/2006/relationships/image" Target="../media/image104.png"/><Relationship Id="rId71" Type="http://schemas.openxmlformats.org/officeDocument/2006/relationships/customXml" Target="../ink/ink98.xml"/><Relationship Id="rId70" Type="http://schemas.openxmlformats.org/officeDocument/2006/relationships/image" Target="../media/image103.png"/><Relationship Id="rId7" Type="http://schemas.openxmlformats.org/officeDocument/2006/relationships/customXml" Target="../ink/ink66.xml"/><Relationship Id="rId69" Type="http://schemas.openxmlformats.org/officeDocument/2006/relationships/customXml" Target="../ink/ink97.xml"/><Relationship Id="rId68" Type="http://schemas.openxmlformats.org/officeDocument/2006/relationships/image" Target="../media/image102.png"/><Relationship Id="rId67" Type="http://schemas.openxmlformats.org/officeDocument/2006/relationships/customXml" Target="../ink/ink96.xml"/><Relationship Id="rId66" Type="http://schemas.openxmlformats.org/officeDocument/2006/relationships/image" Target="../media/image101.png"/><Relationship Id="rId65" Type="http://schemas.openxmlformats.org/officeDocument/2006/relationships/customXml" Target="../ink/ink95.xml"/><Relationship Id="rId64" Type="http://schemas.openxmlformats.org/officeDocument/2006/relationships/image" Target="../media/image100.png"/><Relationship Id="rId63" Type="http://schemas.openxmlformats.org/officeDocument/2006/relationships/customXml" Target="../ink/ink94.xml"/><Relationship Id="rId62" Type="http://schemas.openxmlformats.org/officeDocument/2006/relationships/image" Target="../media/image99.png"/><Relationship Id="rId61" Type="http://schemas.openxmlformats.org/officeDocument/2006/relationships/customXml" Target="../ink/ink93.xml"/><Relationship Id="rId60" Type="http://schemas.openxmlformats.org/officeDocument/2006/relationships/image" Target="../media/image98.png"/><Relationship Id="rId6" Type="http://schemas.openxmlformats.org/officeDocument/2006/relationships/image" Target="../media/image71.png"/><Relationship Id="rId59" Type="http://schemas.openxmlformats.org/officeDocument/2006/relationships/customXml" Target="../ink/ink92.xml"/><Relationship Id="rId58" Type="http://schemas.openxmlformats.org/officeDocument/2006/relationships/image" Target="../media/image97.png"/><Relationship Id="rId57" Type="http://schemas.openxmlformats.org/officeDocument/2006/relationships/customXml" Target="../ink/ink91.xml"/><Relationship Id="rId56" Type="http://schemas.openxmlformats.org/officeDocument/2006/relationships/image" Target="../media/image96.png"/><Relationship Id="rId55" Type="http://schemas.openxmlformats.org/officeDocument/2006/relationships/customXml" Target="../ink/ink90.xml"/><Relationship Id="rId54" Type="http://schemas.openxmlformats.org/officeDocument/2006/relationships/image" Target="../media/image95.png"/><Relationship Id="rId53" Type="http://schemas.openxmlformats.org/officeDocument/2006/relationships/customXml" Target="../ink/ink89.xml"/><Relationship Id="rId52" Type="http://schemas.openxmlformats.org/officeDocument/2006/relationships/image" Target="../media/image94.png"/><Relationship Id="rId51" Type="http://schemas.openxmlformats.org/officeDocument/2006/relationships/customXml" Target="../ink/ink88.xml"/><Relationship Id="rId50" Type="http://schemas.openxmlformats.org/officeDocument/2006/relationships/image" Target="../media/image93.png"/><Relationship Id="rId5" Type="http://schemas.openxmlformats.org/officeDocument/2006/relationships/customXml" Target="../ink/ink65.xml"/><Relationship Id="rId49" Type="http://schemas.openxmlformats.org/officeDocument/2006/relationships/customXml" Target="../ink/ink87.xml"/><Relationship Id="rId48" Type="http://schemas.openxmlformats.org/officeDocument/2006/relationships/image" Target="../media/image92.png"/><Relationship Id="rId47" Type="http://schemas.openxmlformats.org/officeDocument/2006/relationships/customXml" Target="../ink/ink86.xml"/><Relationship Id="rId46" Type="http://schemas.openxmlformats.org/officeDocument/2006/relationships/image" Target="../media/image91.png"/><Relationship Id="rId45" Type="http://schemas.openxmlformats.org/officeDocument/2006/relationships/customXml" Target="../ink/ink85.xml"/><Relationship Id="rId44" Type="http://schemas.openxmlformats.org/officeDocument/2006/relationships/image" Target="../media/image90.png"/><Relationship Id="rId43" Type="http://schemas.openxmlformats.org/officeDocument/2006/relationships/customXml" Target="../ink/ink84.xml"/><Relationship Id="rId42" Type="http://schemas.openxmlformats.org/officeDocument/2006/relationships/image" Target="../media/image89.png"/><Relationship Id="rId41" Type="http://schemas.openxmlformats.org/officeDocument/2006/relationships/customXml" Target="../ink/ink83.xml"/><Relationship Id="rId40" Type="http://schemas.openxmlformats.org/officeDocument/2006/relationships/image" Target="../media/image88.png"/><Relationship Id="rId4" Type="http://schemas.openxmlformats.org/officeDocument/2006/relationships/image" Target="../media/image70.png"/><Relationship Id="rId39" Type="http://schemas.openxmlformats.org/officeDocument/2006/relationships/customXml" Target="../ink/ink82.xml"/><Relationship Id="rId38" Type="http://schemas.openxmlformats.org/officeDocument/2006/relationships/image" Target="../media/image87.png"/><Relationship Id="rId37" Type="http://schemas.openxmlformats.org/officeDocument/2006/relationships/customXml" Target="../ink/ink81.xml"/><Relationship Id="rId36" Type="http://schemas.openxmlformats.org/officeDocument/2006/relationships/image" Target="../media/image86.png"/><Relationship Id="rId35" Type="http://schemas.openxmlformats.org/officeDocument/2006/relationships/customXml" Target="../ink/ink80.xml"/><Relationship Id="rId34" Type="http://schemas.openxmlformats.org/officeDocument/2006/relationships/image" Target="../media/image85.png"/><Relationship Id="rId33" Type="http://schemas.openxmlformats.org/officeDocument/2006/relationships/customXml" Target="../ink/ink79.xml"/><Relationship Id="rId32" Type="http://schemas.openxmlformats.org/officeDocument/2006/relationships/image" Target="../media/image84.png"/><Relationship Id="rId31" Type="http://schemas.openxmlformats.org/officeDocument/2006/relationships/customXml" Target="../ink/ink78.xml"/><Relationship Id="rId30" Type="http://schemas.openxmlformats.org/officeDocument/2006/relationships/image" Target="../media/image83.png"/><Relationship Id="rId3" Type="http://schemas.openxmlformats.org/officeDocument/2006/relationships/customXml" Target="../ink/ink64.xml"/><Relationship Id="rId29" Type="http://schemas.openxmlformats.org/officeDocument/2006/relationships/customXml" Target="../ink/ink77.xml"/><Relationship Id="rId28" Type="http://schemas.openxmlformats.org/officeDocument/2006/relationships/image" Target="../media/image82.png"/><Relationship Id="rId27" Type="http://schemas.openxmlformats.org/officeDocument/2006/relationships/customXml" Target="../ink/ink76.xml"/><Relationship Id="rId26" Type="http://schemas.openxmlformats.org/officeDocument/2006/relationships/image" Target="../media/image81.png"/><Relationship Id="rId25" Type="http://schemas.openxmlformats.org/officeDocument/2006/relationships/customXml" Target="../ink/ink75.xml"/><Relationship Id="rId24" Type="http://schemas.openxmlformats.org/officeDocument/2006/relationships/image" Target="../media/image80.png"/><Relationship Id="rId23" Type="http://schemas.openxmlformats.org/officeDocument/2006/relationships/customXml" Target="../ink/ink74.xml"/><Relationship Id="rId22" Type="http://schemas.openxmlformats.org/officeDocument/2006/relationships/image" Target="../media/image79.png"/><Relationship Id="rId21" Type="http://schemas.openxmlformats.org/officeDocument/2006/relationships/customXml" Target="../ink/ink73.xml"/><Relationship Id="rId20" Type="http://schemas.openxmlformats.org/officeDocument/2006/relationships/image" Target="../media/image78.png"/><Relationship Id="rId2" Type="http://schemas.openxmlformats.org/officeDocument/2006/relationships/image" Target="../media/image69.png"/><Relationship Id="rId193" Type="http://schemas.openxmlformats.org/officeDocument/2006/relationships/slideLayout" Target="../slideLayouts/slideLayout2.xml"/><Relationship Id="rId192" Type="http://schemas.openxmlformats.org/officeDocument/2006/relationships/image" Target="../media/image164.png"/><Relationship Id="rId191" Type="http://schemas.openxmlformats.org/officeDocument/2006/relationships/customXml" Target="../ink/ink158.xml"/><Relationship Id="rId190" Type="http://schemas.openxmlformats.org/officeDocument/2006/relationships/image" Target="../media/image163.png"/><Relationship Id="rId19" Type="http://schemas.openxmlformats.org/officeDocument/2006/relationships/customXml" Target="../ink/ink72.xml"/><Relationship Id="rId189" Type="http://schemas.openxmlformats.org/officeDocument/2006/relationships/customXml" Target="../ink/ink157.xml"/><Relationship Id="rId188" Type="http://schemas.openxmlformats.org/officeDocument/2006/relationships/image" Target="../media/image162.png"/><Relationship Id="rId187" Type="http://schemas.openxmlformats.org/officeDocument/2006/relationships/customXml" Target="../ink/ink156.xml"/><Relationship Id="rId186" Type="http://schemas.openxmlformats.org/officeDocument/2006/relationships/image" Target="../media/image161.png"/><Relationship Id="rId185" Type="http://schemas.openxmlformats.org/officeDocument/2006/relationships/customXml" Target="../ink/ink155.xml"/><Relationship Id="rId184" Type="http://schemas.openxmlformats.org/officeDocument/2006/relationships/image" Target="../media/image160.png"/><Relationship Id="rId183" Type="http://schemas.openxmlformats.org/officeDocument/2006/relationships/customXml" Target="../ink/ink154.xml"/><Relationship Id="rId182" Type="http://schemas.openxmlformats.org/officeDocument/2006/relationships/image" Target="../media/image159.png"/><Relationship Id="rId181" Type="http://schemas.openxmlformats.org/officeDocument/2006/relationships/customXml" Target="../ink/ink153.xml"/><Relationship Id="rId180" Type="http://schemas.openxmlformats.org/officeDocument/2006/relationships/image" Target="../media/image158.png"/><Relationship Id="rId18" Type="http://schemas.openxmlformats.org/officeDocument/2006/relationships/image" Target="../media/image77.png"/><Relationship Id="rId179" Type="http://schemas.openxmlformats.org/officeDocument/2006/relationships/customXml" Target="../ink/ink152.xml"/><Relationship Id="rId178" Type="http://schemas.openxmlformats.org/officeDocument/2006/relationships/image" Target="../media/image157.png"/><Relationship Id="rId177" Type="http://schemas.openxmlformats.org/officeDocument/2006/relationships/customXml" Target="../ink/ink151.xml"/><Relationship Id="rId176" Type="http://schemas.openxmlformats.org/officeDocument/2006/relationships/image" Target="../media/image156.png"/><Relationship Id="rId175" Type="http://schemas.openxmlformats.org/officeDocument/2006/relationships/customXml" Target="../ink/ink150.xml"/><Relationship Id="rId174" Type="http://schemas.openxmlformats.org/officeDocument/2006/relationships/image" Target="../media/image155.png"/><Relationship Id="rId173" Type="http://schemas.openxmlformats.org/officeDocument/2006/relationships/customXml" Target="../ink/ink149.xml"/><Relationship Id="rId172" Type="http://schemas.openxmlformats.org/officeDocument/2006/relationships/image" Target="../media/image154.png"/><Relationship Id="rId171" Type="http://schemas.openxmlformats.org/officeDocument/2006/relationships/customXml" Target="../ink/ink148.xml"/><Relationship Id="rId170" Type="http://schemas.openxmlformats.org/officeDocument/2006/relationships/image" Target="../media/image153.png"/><Relationship Id="rId17" Type="http://schemas.openxmlformats.org/officeDocument/2006/relationships/customXml" Target="../ink/ink71.xml"/><Relationship Id="rId169" Type="http://schemas.openxmlformats.org/officeDocument/2006/relationships/customXml" Target="../ink/ink147.xml"/><Relationship Id="rId168" Type="http://schemas.openxmlformats.org/officeDocument/2006/relationships/image" Target="../media/image152.png"/><Relationship Id="rId167" Type="http://schemas.openxmlformats.org/officeDocument/2006/relationships/customXml" Target="../ink/ink146.xml"/><Relationship Id="rId166" Type="http://schemas.openxmlformats.org/officeDocument/2006/relationships/image" Target="../media/image151.png"/><Relationship Id="rId165" Type="http://schemas.openxmlformats.org/officeDocument/2006/relationships/customXml" Target="../ink/ink145.xml"/><Relationship Id="rId164" Type="http://schemas.openxmlformats.org/officeDocument/2006/relationships/image" Target="../media/image150.png"/><Relationship Id="rId163" Type="http://schemas.openxmlformats.org/officeDocument/2006/relationships/customXml" Target="../ink/ink144.xml"/><Relationship Id="rId162" Type="http://schemas.openxmlformats.org/officeDocument/2006/relationships/image" Target="../media/image149.png"/><Relationship Id="rId161" Type="http://schemas.openxmlformats.org/officeDocument/2006/relationships/customXml" Target="../ink/ink143.xml"/><Relationship Id="rId160" Type="http://schemas.openxmlformats.org/officeDocument/2006/relationships/image" Target="../media/image148.png"/><Relationship Id="rId16" Type="http://schemas.openxmlformats.org/officeDocument/2006/relationships/image" Target="../media/image76.png"/><Relationship Id="rId159" Type="http://schemas.openxmlformats.org/officeDocument/2006/relationships/customXml" Target="../ink/ink142.xml"/><Relationship Id="rId158" Type="http://schemas.openxmlformats.org/officeDocument/2006/relationships/image" Target="../media/image147.png"/><Relationship Id="rId157" Type="http://schemas.openxmlformats.org/officeDocument/2006/relationships/customXml" Target="../ink/ink141.xml"/><Relationship Id="rId156" Type="http://schemas.openxmlformats.org/officeDocument/2006/relationships/image" Target="../media/image146.png"/><Relationship Id="rId155" Type="http://schemas.openxmlformats.org/officeDocument/2006/relationships/customXml" Target="../ink/ink140.xml"/><Relationship Id="rId154" Type="http://schemas.openxmlformats.org/officeDocument/2006/relationships/image" Target="../media/image145.png"/><Relationship Id="rId153" Type="http://schemas.openxmlformats.org/officeDocument/2006/relationships/customXml" Target="../ink/ink139.xml"/><Relationship Id="rId152" Type="http://schemas.openxmlformats.org/officeDocument/2006/relationships/image" Target="../media/image144.png"/><Relationship Id="rId151" Type="http://schemas.openxmlformats.org/officeDocument/2006/relationships/customXml" Target="../ink/ink138.xml"/><Relationship Id="rId150" Type="http://schemas.openxmlformats.org/officeDocument/2006/relationships/image" Target="../media/image143.png"/><Relationship Id="rId15" Type="http://schemas.openxmlformats.org/officeDocument/2006/relationships/customXml" Target="../ink/ink70.xml"/><Relationship Id="rId149" Type="http://schemas.openxmlformats.org/officeDocument/2006/relationships/customXml" Target="../ink/ink137.xml"/><Relationship Id="rId148" Type="http://schemas.openxmlformats.org/officeDocument/2006/relationships/image" Target="../media/image142.png"/><Relationship Id="rId147" Type="http://schemas.openxmlformats.org/officeDocument/2006/relationships/customXml" Target="../ink/ink136.xml"/><Relationship Id="rId146" Type="http://schemas.openxmlformats.org/officeDocument/2006/relationships/image" Target="../media/image141.png"/><Relationship Id="rId145" Type="http://schemas.openxmlformats.org/officeDocument/2006/relationships/customXml" Target="../ink/ink135.xml"/><Relationship Id="rId144" Type="http://schemas.openxmlformats.org/officeDocument/2006/relationships/image" Target="../media/image140.png"/><Relationship Id="rId143" Type="http://schemas.openxmlformats.org/officeDocument/2006/relationships/customXml" Target="../ink/ink134.xml"/><Relationship Id="rId142" Type="http://schemas.openxmlformats.org/officeDocument/2006/relationships/image" Target="../media/image139.png"/><Relationship Id="rId141" Type="http://schemas.openxmlformats.org/officeDocument/2006/relationships/customXml" Target="../ink/ink133.xml"/><Relationship Id="rId140" Type="http://schemas.openxmlformats.org/officeDocument/2006/relationships/image" Target="../media/image138.png"/><Relationship Id="rId14" Type="http://schemas.openxmlformats.org/officeDocument/2006/relationships/image" Target="../media/image75.png"/><Relationship Id="rId139" Type="http://schemas.openxmlformats.org/officeDocument/2006/relationships/customXml" Target="../ink/ink132.xml"/><Relationship Id="rId138" Type="http://schemas.openxmlformats.org/officeDocument/2006/relationships/image" Target="../media/image137.png"/><Relationship Id="rId137" Type="http://schemas.openxmlformats.org/officeDocument/2006/relationships/customXml" Target="../ink/ink131.xml"/><Relationship Id="rId136" Type="http://schemas.openxmlformats.org/officeDocument/2006/relationships/image" Target="../media/image136.png"/><Relationship Id="rId135" Type="http://schemas.openxmlformats.org/officeDocument/2006/relationships/customXml" Target="../ink/ink130.xml"/><Relationship Id="rId134" Type="http://schemas.openxmlformats.org/officeDocument/2006/relationships/image" Target="../media/image135.png"/><Relationship Id="rId133" Type="http://schemas.openxmlformats.org/officeDocument/2006/relationships/customXml" Target="../ink/ink129.xml"/><Relationship Id="rId132" Type="http://schemas.openxmlformats.org/officeDocument/2006/relationships/image" Target="../media/image134.png"/><Relationship Id="rId131" Type="http://schemas.openxmlformats.org/officeDocument/2006/relationships/customXml" Target="../ink/ink128.xml"/><Relationship Id="rId130" Type="http://schemas.openxmlformats.org/officeDocument/2006/relationships/image" Target="../media/image133.png"/><Relationship Id="rId13" Type="http://schemas.openxmlformats.org/officeDocument/2006/relationships/customXml" Target="../ink/ink69.xml"/><Relationship Id="rId129" Type="http://schemas.openxmlformats.org/officeDocument/2006/relationships/customXml" Target="../ink/ink127.xml"/><Relationship Id="rId128" Type="http://schemas.openxmlformats.org/officeDocument/2006/relationships/image" Target="../media/image132.png"/><Relationship Id="rId127" Type="http://schemas.openxmlformats.org/officeDocument/2006/relationships/customXml" Target="../ink/ink126.xml"/><Relationship Id="rId126" Type="http://schemas.openxmlformats.org/officeDocument/2006/relationships/image" Target="../media/image131.png"/><Relationship Id="rId125" Type="http://schemas.openxmlformats.org/officeDocument/2006/relationships/customXml" Target="../ink/ink125.xml"/><Relationship Id="rId124" Type="http://schemas.openxmlformats.org/officeDocument/2006/relationships/image" Target="../media/image130.png"/><Relationship Id="rId123" Type="http://schemas.openxmlformats.org/officeDocument/2006/relationships/customXml" Target="../ink/ink124.xml"/><Relationship Id="rId122" Type="http://schemas.openxmlformats.org/officeDocument/2006/relationships/image" Target="../media/image129.png"/><Relationship Id="rId121" Type="http://schemas.openxmlformats.org/officeDocument/2006/relationships/customXml" Target="../ink/ink123.xml"/><Relationship Id="rId120" Type="http://schemas.openxmlformats.org/officeDocument/2006/relationships/image" Target="../media/image128.png"/><Relationship Id="rId12" Type="http://schemas.openxmlformats.org/officeDocument/2006/relationships/image" Target="../media/image74.png"/><Relationship Id="rId119" Type="http://schemas.openxmlformats.org/officeDocument/2006/relationships/customXml" Target="../ink/ink122.xml"/><Relationship Id="rId118" Type="http://schemas.openxmlformats.org/officeDocument/2006/relationships/image" Target="../media/image127.png"/><Relationship Id="rId117" Type="http://schemas.openxmlformats.org/officeDocument/2006/relationships/customXml" Target="../ink/ink121.xml"/><Relationship Id="rId116" Type="http://schemas.openxmlformats.org/officeDocument/2006/relationships/image" Target="../media/image126.png"/><Relationship Id="rId115" Type="http://schemas.openxmlformats.org/officeDocument/2006/relationships/customXml" Target="../ink/ink120.xml"/><Relationship Id="rId114" Type="http://schemas.openxmlformats.org/officeDocument/2006/relationships/image" Target="../media/image125.png"/><Relationship Id="rId113" Type="http://schemas.openxmlformats.org/officeDocument/2006/relationships/customXml" Target="../ink/ink119.xml"/><Relationship Id="rId112" Type="http://schemas.openxmlformats.org/officeDocument/2006/relationships/image" Target="../media/image124.png"/><Relationship Id="rId111" Type="http://schemas.openxmlformats.org/officeDocument/2006/relationships/customXml" Target="../ink/ink118.xml"/><Relationship Id="rId110" Type="http://schemas.openxmlformats.org/officeDocument/2006/relationships/image" Target="../media/image123.png"/><Relationship Id="rId11" Type="http://schemas.openxmlformats.org/officeDocument/2006/relationships/customXml" Target="../ink/ink68.xml"/><Relationship Id="rId109" Type="http://schemas.openxmlformats.org/officeDocument/2006/relationships/customXml" Target="../ink/ink117.xml"/><Relationship Id="rId108" Type="http://schemas.openxmlformats.org/officeDocument/2006/relationships/image" Target="../media/image122.png"/><Relationship Id="rId107" Type="http://schemas.openxmlformats.org/officeDocument/2006/relationships/customXml" Target="../ink/ink116.xml"/><Relationship Id="rId106" Type="http://schemas.openxmlformats.org/officeDocument/2006/relationships/image" Target="../media/image121.png"/><Relationship Id="rId105" Type="http://schemas.openxmlformats.org/officeDocument/2006/relationships/customXml" Target="../ink/ink115.xml"/><Relationship Id="rId104" Type="http://schemas.openxmlformats.org/officeDocument/2006/relationships/image" Target="../media/image120.png"/><Relationship Id="rId103" Type="http://schemas.openxmlformats.org/officeDocument/2006/relationships/customXml" Target="../ink/ink114.xml"/><Relationship Id="rId102" Type="http://schemas.openxmlformats.org/officeDocument/2006/relationships/image" Target="../media/image119.png"/><Relationship Id="rId101" Type="http://schemas.openxmlformats.org/officeDocument/2006/relationships/customXml" Target="../ink/ink113.xml"/><Relationship Id="rId100" Type="http://schemas.openxmlformats.org/officeDocument/2006/relationships/image" Target="../media/image118.png"/><Relationship Id="rId10" Type="http://schemas.openxmlformats.org/officeDocument/2006/relationships/image" Target="../media/image73.png"/><Relationship Id="rId1" Type="http://schemas.openxmlformats.org/officeDocument/2006/relationships/customXml" Target="../ink/ink6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6.png"/><Relationship Id="rId1" Type="http://schemas.openxmlformats.org/officeDocument/2006/relationships/customXml" Target="../ink/ink1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customXml" Target="../ink/ink164.xml"/><Relationship Id="rId8" Type="http://schemas.openxmlformats.org/officeDocument/2006/relationships/image" Target="../media/image170.png"/><Relationship Id="rId7" Type="http://schemas.openxmlformats.org/officeDocument/2006/relationships/customXml" Target="../ink/ink163.xml"/><Relationship Id="rId67" Type="http://schemas.openxmlformats.org/officeDocument/2006/relationships/slideLayout" Target="../slideLayouts/slideLayout2.xml"/><Relationship Id="rId66" Type="http://schemas.openxmlformats.org/officeDocument/2006/relationships/image" Target="../media/image199.png"/><Relationship Id="rId65" Type="http://schemas.openxmlformats.org/officeDocument/2006/relationships/customXml" Target="../ink/ink192.xml"/><Relationship Id="rId64" Type="http://schemas.openxmlformats.org/officeDocument/2006/relationships/image" Target="../media/image198.png"/><Relationship Id="rId63" Type="http://schemas.openxmlformats.org/officeDocument/2006/relationships/customXml" Target="../ink/ink191.xml"/><Relationship Id="rId62" Type="http://schemas.openxmlformats.org/officeDocument/2006/relationships/image" Target="../media/image197.png"/><Relationship Id="rId61" Type="http://schemas.openxmlformats.org/officeDocument/2006/relationships/customXml" Target="../ink/ink190.xml"/><Relationship Id="rId60" Type="http://schemas.openxmlformats.org/officeDocument/2006/relationships/image" Target="../media/image196.png"/><Relationship Id="rId6" Type="http://schemas.openxmlformats.org/officeDocument/2006/relationships/image" Target="../media/image169.png"/><Relationship Id="rId59" Type="http://schemas.openxmlformats.org/officeDocument/2006/relationships/customXml" Target="../ink/ink189.xml"/><Relationship Id="rId58" Type="http://schemas.openxmlformats.org/officeDocument/2006/relationships/image" Target="../media/image195.png"/><Relationship Id="rId57" Type="http://schemas.openxmlformats.org/officeDocument/2006/relationships/customXml" Target="../ink/ink188.xml"/><Relationship Id="rId56" Type="http://schemas.openxmlformats.org/officeDocument/2006/relationships/image" Target="../media/image194.png"/><Relationship Id="rId55" Type="http://schemas.openxmlformats.org/officeDocument/2006/relationships/customXml" Target="../ink/ink187.xml"/><Relationship Id="rId54" Type="http://schemas.openxmlformats.org/officeDocument/2006/relationships/image" Target="../media/image193.png"/><Relationship Id="rId53" Type="http://schemas.openxmlformats.org/officeDocument/2006/relationships/customXml" Target="../ink/ink186.xml"/><Relationship Id="rId52" Type="http://schemas.openxmlformats.org/officeDocument/2006/relationships/image" Target="../media/image192.png"/><Relationship Id="rId51" Type="http://schemas.openxmlformats.org/officeDocument/2006/relationships/customXml" Target="../ink/ink185.xml"/><Relationship Id="rId50" Type="http://schemas.openxmlformats.org/officeDocument/2006/relationships/image" Target="../media/image191.png"/><Relationship Id="rId5" Type="http://schemas.openxmlformats.org/officeDocument/2006/relationships/customXml" Target="../ink/ink162.xml"/><Relationship Id="rId49" Type="http://schemas.openxmlformats.org/officeDocument/2006/relationships/customXml" Target="../ink/ink184.xml"/><Relationship Id="rId48" Type="http://schemas.openxmlformats.org/officeDocument/2006/relationships/image" Target="../media/image190.png"/><Relationship Id="rId47" Type="http://schemas.openxmlformats.org/officeDocument/2006/relationships/customXml" Target="../ink/ink183.xml"/><Relationship Id="rId46" Type="http://schemas.openxmlformats.org/officeDocument/2006/relationships/image" Target="../media/image189.png"/><Relationship Id="rId45" Type="http://schemas.openxmlformats.org/officeDocument/2006/relationships/customXml" Target="../ink/ink182.xml"/><Relationship Id="rId44" Type="http://schemas.openxmlformats.org/officeDocument/2006/relationships/image" Target="../media/image188.png"/><Relationship Id="rId43" Type="http://schemas.openxmlformats.org/officeDocument/2006/relationships/customXml" Target="../ink/ink181.xml"/><Relationship Id="rId42" Type="http://schemas.openxmlformats.org/officeDocument/2006/relationships/image" Target="../media/image187.png"/><Relationship Id="rId41" Type="http://schemas.openxmlformats.org/officeDocument/2006/relationships/customXml" Target="../ink/ink180.xml"/><Relationship Id="rId40" Type="http://schemas.openxmlformats.org/officeDocument/2006/relationships/image" Target="../media/image186.png"/><Relationship Id="rId4" Type="http://schemas.openxmlformats.org/officeDocument/2006/relationships/image" Target="../media/image168.png"/><Relationship Id="rId39" Type="http://schemas.openxmlformats.org/officeDocument/2006/relationships/customXml" Target="../ink/ink179.xml"/><Relationship Id="rId38" Type="http://schemas.openxmlformats.org/officeDocument/2006/relationships/image" Target="../media/image185.png"/><Relationship Id="rId37" Type="http://schemas.openxmlformats.org/officeDocument/2006/relationships/customXml" Target="../ink/ink178.xml"/><Relationship Id="rId36" Type="http://schemas.openxmlformats.org/officeDocument/2006/relationships/image" Target="../media/image184.png"/><Relationship Id="rId35" Type="http://schemas.openxmlformats.org/officeDocument/2006/relationships/customXml" Target="../ink/ink177.xml"/><Relationship Id="rId34" Type="http://schemas.openxmlformats.org/officeDocument/2006/relationships/image" Target="../media/image183.png"/><Relationship Id="rId33" Type="http://schemas.openxmlformats.org/officeDocument/2006/relationships/customXml" Target="../ink/ink176.xml"/><Relationship Id="rId32" Type="http://schemas.openxmlformats.org/officeDocument/2006/relationships/image" Target="../media/image182.png"/><Relationship Id="rId31" Type="http://schemas.openxmlformats.org/officeDocument/2006/relationships/customXml" Target="../ink/ink175.xml"/><Relationship Id="rId30" Type="http://schemas.openxmlformats.org/officeDocument/2006/relationships/image" Target="../media/image181.png"/><Relationship Id="rId3" Type="http://schemas.openxmlformats.org/officeDocument/2006/relationships/customXml" Target="../ink/ink161.xml"/><Relationship Id="rId29" Type="http://schemas.openxmlformats.org/officeDocument/2006/relationships/customXml" Target="../ink/ink174.xml"/><Relationship Id="rId28" Type="http://schemas.openxmlformats.org/officeDocument/2006/relationships/image" Target="../media/image180.png"/><Relationship Id="rId27" Type="http://schemas.openxmlformats.org/officeDocument/2006/relationships/customXml" Target="../ink/ink173.xml"/><Relationship Id="rId26" Type="http://schemas.openxmlformats.org/officeDocument/2006/relationships/image" Target="../media/image179.png"/><Relationship Id="rId25" Type="http://schemas.openxmlformats.org/officeDocument/2006/relationships/customXml" Target="../ink/ink172.xml"/><Relationship Id="rId24" Type="http://schemas.openxmlformats.org/officeDocument/2006/relationships/image" Target="../media/image178.png"/><Relationship Id="rId23" Type="http://schemas.openxmlformats.org/officeDocument/2006/relationships/customXml" Target="../ink/ink171.xml"/><Relationship Id="rId22" Type="http://schemas.openxmlformats.org/officeDocument/2006/relationships/image" Target="../media/image177.png"/><Relationship Id="rId21" Type="http://schemas.openxmlformats.org/officeDocument/2006/relationships/customXml" Target="../ink/ink170.xml"/><Relationship Id="rId20" Type="http://schemas.openxmlformats.org/officeDocument/2006/relationships/image" Target="../media/image176.png"/><Relationship Id="rId2" Type="http://schemas.openxmlformats.org/officeDocument/2006/relationships/image" Target="../media/image167.png"/><Relationship Id="rId19" Type="http://schemas.openxmlformats.org/officeDocument/2006/relationships/customXml" Target="../ink/ink169.xml"/><Relationship Id="rId18" Type="http://schemas.openxmlformats.org/officeDocument/2006/relationships/image" Target="../media/image175.png"/><Relationship Id="rId17" Type="http://schemas.openxmlformats.org/officeDocument/2006/relationships/customXml" Target="../ink/ink168.xml"/><Relationship Id="rId16" Type="http://schemas.openxmlformats.org/officeDocument/2006/relationships/image" Target="../media/image174.png"/><Relationship Id="rId15" Type="http://schemas.openxmlformats.org/officeDocument/2006/relationships/customXml" Target="../ink/ink167.xml"/><Relationship Id="rId14" Type="http://schemas.openxmlformats.org/officeDocument/2006/relationships/image" Target="../media/image173.png"/><Relationship Id="rId13" Type="http://schemas.openxmlformats.org/officeDocument/2006/relationships/customXml" Target="../ink/ink166.xml"/><Relationship Id="rId12" Type="http://schemas.openxmlformats.org/officeDocument/2006/relationships/image" Target="../media/image172.png"/><Relationship Id="rId11" Type="http://schemas.openxmlformats.org/officeDocument/2006/relationships/customXml" Target="../ink/ink165.xml"/><Relationship Id="rId10" Type="http://schemas.openxmlformats.org/officeDocument/2006/relationships/image" Target="../media/image171.png"/><Relationship Id="rId1" Type="http://schemas.openxmlformats.org/officeDocument/2006/relationships/customXml" Target="../ink/ink160.xml"/></Relationships>
</file>

<file path=ppt/slides/_rels/slide24.xml.rels><?xml version="1.0" encoding="UTF-8" standalone="yes"?>
<Relationships xmlns="http://schemas.openxmlformats.org/package/2006/relationships"><Relationship Id="rId9" Type="http://schemas.openxmlformats.org/officeDocument/2006/relationships/customXml" Target="../ink/ink197.xml"/><Relationship Id="rId8" Type="http://schemas.openxmlformats.org/officeDocument/2006/relationships/image" Target="../media/image203.png"/><Relationship Id="rId7" Type="http://schemas.openxmlformats.org/officeDocument/2006/relationships/customXml" Target="../ink/ink196.xml"/><Relationship Id="rId6" Type="http://schemas.openxmlformats.org/officeDocument/2006/relationships/image" Target="../media/image202.png"/><Relationship Id="rId51" Type="http://schemas.openxmlformats.org/officeDocument/2006/relationships/slideLayout" Target="../slideLayouts/slideLayout7.xml"/><Relationship Id="rId50" Type="http://schemas.openxmlformats.org/officeDocument/2006/relationships/image" Target="../media/image224.png"/><Relationship Id="rId5" Type="http://schemas.openxmlformats.org/officeDocument/2006/relationships/customXml" Target="../ink/ink195.xml"/><Relationship Id="rId49" Type="http://schemas.openxmlformats.org/officeDocument/2006/relationships/customXml" Target="../ink/ink217.xml"/><Relationship Id="rId48" Type="http://schemas.openxmlformats.org/officeDocument/2006/relationships/image" Target="../media/image223.png"/><Relationship Id="rId47" Type="http://schemas.openxmlformats.org/officeDocument/2006/relationships/customXml" Target="../ink/ink216.xml"/><Relationship Id="rId46" Type="http://schemas.openxmlformats.org/officeDocument/2006/relationships/image" Target="../media/image222.png"/><Relationship Id="rId45" Type="http://schemas.openxmlformats.org/officeDocument/2006/relationships/customXml" Target="../ink/ink215.xml"/><Relationship Id="rId44" Type="http://schemas.openxmlformats.org/officeDocument/2006/relationships/image" Target="../media/image221.png"/><Relationship Id="rId43" Type="http://schemas.openxmlformats.org/officeDocument/2006/relationships/customXml" Target="../ink/ink214.xml"/><Relationship Id="rId42" Type="http://schemas.openxmlformats.org/officeDocument/2006/relationships/image" Target="../media/image220.png"/><Relationship Id="rId41" Type="http://schemas.openxmlformats.org/officeDocument/2006/relationships/customXml" Target="../ink/ink213.xml"/><Relationship Id="rId40" Type="http://schemas.openxmlformats.org/officeDocument/2006/relationships/image" Target="../media/image219.png"/><Relationship Id="rId4" Type="http://schemas.openxmlformats.org/officeDocument/2006/relationships/image" Target="../media/image201.png"/><Relationship Id="rId39" Type="http://schemas.openxmlformats.org/officeDocument/2006/relationships/customXml" Target="../ink/ink212.xml"/><Relationship Id="rId38" Type="http://schemas.openxmlformats.org/officeDocument/2006/relationships/image" Target="../media/image218.png"/><Relationship Id="rId37" Type="http://schemas.openxmlformats.org/officeDocument/2006/relationships/customXml" Target="../ink/ink211.xml"/><Relationship Id="rId36" Type="http://schemas.openxmlformats.org/officeDocument/2006/relationships/image" Target="../media/image217.png"/><Relationship Id="rId35" Type="http://schemas.openxmlformats.org/officeDocument/2006/relationships/customXml" Target="../ink/ink210.xml"/><Relationship Id="rId34" Type="http://schemas.openxmlformats.org/officeDocument/2006/relationships/image" Target="../media/image216.png"/><Relationship Id="rId33" Type="http://schemas.openxmlformats.org/officeDocument/2006/relationships/customXml" Target="../ink/ink209.xml"/><Relationship Id="rId32" Type="http://schemas.openxmlformats.org/officeDocument/2006/relationships/image" Target="../media/image215.png"/><Relationship Id="rId31" Type="http://schemas.openxmlformats.org/officeDocument/2006/relationships/customXml" Target="../ink/ink208.xml"/><Relationship Id="rId30" Type="http://schemas.openxmlformats.org/officeDocument/2006/relationships/image" Target="../media/image214.png"/><Relationship Id="rId3" Type="http://schemas.openxmlformats.org/officeDocument/2006/relationships/customXml" Target="../ink/ink194.xml"/><Relationship Id="rId29" Type="http://schemas.openxmlformats.org/officeDocument/2006/relationships/customXml" Target="../ink/ink207.xml"/><Relationship Id="rId28" Type="http://schemas.openxmlformats.org/officeDocument/2006/relationships/image" Target="../media/image213.png"/><Relationship Id="rId27" Type="http://schemas.openxmlformats.org/officeDocument/2006/relationships/customXml" Target="../ink/ink206.xml"/><Relationship Id="rId26" Type="http://schemas.openxmlformats.org/officeDocument/2006/relationships/image" Target="../media/image212.png"/><Relationship Id="rId25" Type="http://schemas.openxmlformats.org/officeDocument/2006/relationships/customXml" Target="../ink/ink205.xml"/><Relationship Id="rId24" Type="http://schemas.openxmlformats.org/officeDocument/2006/relationships/image" Target="../media/image211.png"/><Relationship Id="rId23" Type="http://schemas.openxmlformats.org/officeDocument/2006/relationships/customXml" Target="../ink/ink204.xml"/><Relationship Id="rId22" Type="http://schemas.openxmlformats.org/officeDocument/2006/relationships/image" Target="../media/image210.png"/><Relationship Id="rId21" Type="http://schemas.openxmlformats.org/officeDocument/2006/relationships/customXml" Target="../ink/ink203.xml"/><Relationship Id="rId20" Type="http://schemas.openxmlformats.org/officeDocument/2006/relationships/image" Target="../media/image209.png"/><Relationship Id="rId2" Type="http://schemas.openxmlformats.org/officeDocument/2006/relationships/image" Target="../media/image200.png"/><Relationship Id="rId19" Type="http://schemas.openxmlformats.org/officeDocument/2006/relationships/customXml" Target="../ink/ink202.xml"/><Relationship Id="rId18" Type="http://schemas.openxmlformats.org/officeDocument/2006/relationships/image" Target="../media/image208.png"/><Relationship Id="rId17" Type="http://schemas.openxmlformats.org/officeDocument/2006/relationships/customXml" Target="../ink/ink201.xml"/><Relationship Id="rId16" Type="http://schemas.openxmlformats.org/officeDocument/2006/relationships/image" Target="../media/image207.png"/><Relationship Id="rId15" Type="http://schemas.openxmlformats.org/officeDocument/2006/relationships/customXml" Target="../ink/ink200.xml"/><Relationship Id="rId14" Type="http://schemas.openxmlformats.org/officeDocument/2006/relationships/image" Target="../media/image206.png"/><Relationship Id="rId13" Type="http://schemas.openxmlformats.org/officeDocument/2006/relationships/customXml" Target="../ink/ink199.xml"/><Relationship Id="rId12" Type="http://schemas.openxmlformats.org/officeDocument/2006/relationships/image" Target="../media/image205.png"/><Relationship Id="rId11" Type="http://schemas.openxmlformats.org/officeDocument/2006/relationships/customXml" Target="../ink/ink198.xml"/><Relationship Id="rId10" Type="http://schemas.openxmlformats.org/officeDocument/2006/relationships/image" Target="../media/image204.png"/><Relationship Id="rId1" Type="http://schemas.openxmlformats.org/officeDocument/2006/relationships/customXml" Target="../ink/ink19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9" Type="http://schemas.openxmlformats.org/officeDocument/2006/relationships/image" Target="../media/image271.png"/><Relationship Id="rId98" Type="http://schemas.openxmlformats.org/officeDocument/2006/relationships/customXml" Target="../ink/ink269.xml"/><Relationship Id="rId97" Type="http://schemas.openxmlformats.org/officeDocument/2006/relationships/image" Target="../media/image270.png"/><Relationship Id="rId96" Type="http://schemas.openxmlformats.org/officeDocument/2006/relationships/customXml" Target="../ink/ink268.xml"/><Relationship Id="rId95" Type="http://schemas.openxmlformats.org/officeDocument/2006/relationships/image" Target="../media/image269.png"/><Relationship Id="rId94" Type="http://schemas.openxmlformats.org/officeDocument/2006/relationships/customXml" Target="../ink/ink267.xml"/><Relationship Id="rId93" Type="http://schemas.openxmlformats.org/officeDocument/2006/relationships/image" Target="../media/image268.png"/><Relationship Id="rId92" Type="http://schemas.openxmlformats.org/officeDocument/2006/relationships/customXml" Target="../ink/ink266.xml"/><Relationship Id="rId91" Type="http://schemas.openxmlformats.org/officeDocument/2006/relationships/image" Target="../media/image267.png"/><Relationship Id="rId90" Type="http://schemas.openxmlformats.org/officeDocument/2006/relationships/customXml" Target="../ink/ink265.xml"/><Relationship Id="rId9" Type="http://schemas.openxmlformats.org/officeDocument/2006/relationships/customXml" Target="../ink/ink222.xml"/><Relationship Id="rId89" Type="http://schemas.openxmlformats.org/officeDocument/2006/relationships/image" Target="../media/image266.png"/><Relationship Id="rId88" Type="http://schemas.openxmlformats.org/officeDocument/2006/relationships/customXml" Target="../ink/ink264.xml"/><Relationship Id="rId87" Type="http://schemas.openxmlformats.org/officeDocument/2006/relationships/image" Target="../media/image265.png"/><Relationship Id="rId86" Type="http://schemas.openxmlformats.org/officeDocument/2006/relationships/customXml" Target="../ink/ink263.xml"/><Relationship Id="rId85" Type="http://schemas.openxmlformats.org/officeDocument/2006/relationships/image" Target="../media/image264.png"/><Relationship Id="rId84" Type="http://schemas.openxmlformats.org/officeDocument/2006/relationships/customXml" Target="../ink/ink262.xml"/><Relationship Id="rId83" Type="http://schemas.openxmlformats.org/officeDocument/2006/relationships/image" Target="../media/image263.png"/><Relationship Id="rId82" Type="http://schemas.openxmlformats.org/officeDocument/2006/relationships/customXml" Target="../ink/ink261.xml"/><Relationship Id="rId81" Type="http://schemas.openxmlformats.org/officeDocument/2006/relationships/image" Target="../media/image262.png"/><Relationship Id="rId80" Type="http://schemas.openxmlformats.org/officeDocument/2006/relationships/customXml" Target="../ink/ink260.xml"/><Relationship Id="rId8" Type="http://schemas.openxmlformats.org/officeDocument/2006/relationships/image" Target="../media/image228.png"/><Relationship Id="rId79" Type="http://schemas.openxmlformats.org/officeDocument/2006/relationships/image" Target="../media/image261.png"/><Relationship Id="rId78" Type="http://schemas.openxmlformats.org/officeDocument/2006/relationships/customXml" Target="../ink/ink259.xml"/><Relationship Id="rId77" Type="http://schemas.openxmlformats.org/officeDocument/2006/relationships/customXml" Target="../ink/ink258.xml"/><Relationship Id="rId76" Type="http://schemas.openxmlformats.org/officeDocument/2006/relationships/customXml" Target="../ink/ink257.xml"/><Relationship Id="rId75" Type="http://schemas.openxmlformats.org/officeDocument/2006/relationships/customXml" Target="../ink/ink256.xml"/><Relationship Id="rId74" Type="http://schemas.openxmlformats.org/officeDocument/2006/relationships/image" Target="../media/image260.png"/><Relationship Id="rId73" Type="http://schemas.openxmlformats.org/officeDocument/2006/relationships/customXml" Target="../ink/ink255.xml"/><Relationship Id="rId72" Type="http://schemas.openxmlformats.org/officeDocument/2006/relationships/customXml" Target="../ink/ink254.xml"/><Relationship Id="rId71" Type="http://schemas.openxmlformats.org/officeDocument/2006/relationships/image" Target="../media/image259.png"/><Relationship Id="rId70" Type="http://schemas.openxmlformats.org/officeDocument/2006/relationships/customXml" Target="../ink/ink253.xml"/><Relationship Id="rId7" Type="http://schemas.openxmlformats.org/officeDocument/2006/relationships/customXml" Target="../ink/ink221.xml"/><Relationship Id="rId69" Type="http://schemas.openxmlformats.org/officeDocument/2006/relationships/image" Target="../media/image258.png"/><Relationship Id="rId68" Type="http://schemas.openxmlformats.org/officeDocument/2006/relationships/customXml" Target="../ink/ink252.xml"/><Relationship Id="rId67" Type="http://schemas.openxmlformats.org/officeDocument/2006/relationships/image" Target="../media/image257.png"/><Relationship Id="rId66" Type="http://schemas.openxmlformats.org/officeDocument/2006/relationships/customXml" Target="../ink/ink251.xml"/><Relationship Id="rId65" Type="http://schemas.openxmlformats.org/officeDocument/2006/relationships/image" Target="../media/image256.png"/><Relationship Id="rId64" Type="http://schemas.openxmlformats.org/officeDocument/2006/relationships/customXml" Target="../ink/ink250.xml"/><Relationship Id="rId63" Type="http://schemas.openxmlformats.org/officeDocument/2006/relationships/image" Target="../media/image255.png"/><Relationship Id="rId62" Type="http://schemas.openxmlformats.org/officeDocument/2006/relationships/customXml" Target="../ink/ink249.xml"/><Relationship Id="rId61" Type="http://schemas.openxmlformats.org/officeDocument/2006/relationships/image" Target="../media/image254.png"/><Relationship Id="rId60" Type="http://schemas.openxmlformats.org/officeDocument/2006/relationships/customXml" Target="../ink/ink248.xml"/><Relationship Id="rId6" Type="http://schemas.openxmlformats.org/officeDocument/2006/relationships/image" Target="../media/image227.png"/><Relationship Id="rId59" Type="http://schemas.openxmlformats.org/officeDocument/2006/relationships/image" Target="../media/image253.png"/><Relationship Id="rId58" Type="http://schemas.openxmlformats.org/officeDocument/2006/relationships/customXml" Target="../ink/ink247.xml"/><Relationship Id="rId57" Type="http://schemas.openxmlformats.org/officeDocument/2006/relationships/image" Target="../media/image252.png"/><Relationship Id="rId56" Type="http://schemas.openxmlformats.org/officeDocument/2006/relationships/customXml" Target="../ink/ink246.xml"/><Relationship Id="rId55" Type="http://schemas.openxmlformats.org/officeDocument/2006/relationships/image" Target="../media/image251.png"/><Relationship Id="rId54" Type="http://schemas.openxmlformats.org/officeDocument/2006/relationships/customXml" Target="../ink/ink245.xml"/><Relationship Id="rId53" Type="http://schemas.openxmlformats.org/officeDocument/2006/relationships/image" Target="../media/image250.png"/><Relationship Id="rId52" Type="http://schemas.openxmlformats.org/officeDocument/2006/relationships/customXml" Target="../ink/ink244.xml"/><Relationship Id="rId51" Type="http://schemas.openxmlformats.org/officeDocument/2006/relationships/image" Target="../media/image249.png"/><Relationship Id="rId50" Type="http://schemas.openxmlformats.org/officeDocument/2006/relationships/customXml" Target="../ink/ink243.xml"/><Relationship Id="rId5" Type="http://schemas.openxmlformats.org/officeDocument/2006/relationships/customXml" Target="../ink/ink220.xml"/><Relationship Id="rId49" Type="http://schemas.openxmlformats.org/officeDocument/2006/relationships/image" Target="../media/image248.png"/><Relationship Id="rId48" Type="http://schemas.openxmlformats.org/officeDocument/2006/relationships/customXml" Target="../ink/ink242.xml"/><Relationship Id="rId47" Type="http://schemas.openxmlformats.org/officeDocument/2006/relationships/image" Target="../media/image247.png"/><Relationship Id="rId46" Type="http://schemas.openxmlformats.org/officeDocument/2006/relationships/customXml" Target="../ink/ink241.xml"/><Relationship Id="rId45" Type="http://schemas.openxmlformats.org/officeDocument/2006/relationships/image" Target="../media/image246.png"/><Relationship Id="rId44" Type="http://schemas.openxmlformats.org/officeDocument/2006/relationships/customXml" Target="../ink/ink240.xml"/><Relationship Id="rId43" Type="http://schemas.openxmlformats.org/officeDocument/2006/relationships/image" Target="../media/image245.png"/><Relationship Id="rId42" Type="http://schemas.openxmlformats.org/officeDocument/2006/relationships/customXml" Target="../ink/ink239.xml"/><Relationship Id="rId41" Type="http://schemas.openxmlformats.org/officeDocument/2006/relationships/image" Target="../media/image244.png"/><Relationship Id="rId40" Type="http://schemas.openxmlformats.org/officeDocument/2006/relationships/customXml" Target="../ink/ink238.xml"/><Relationship Id="rId4" Type="http://schemas.openxmlformats.org/officeDocument/2006/relationships/image" Target="../media/image226.png"/><Relationship Id="rId39" Type="http://schemas.openxmlformats.org/officeDocument/2006/relationships/image" Target="../media/image243.png"/><Relationship Id="rId38" Type="http://schemas.openxmlformats.org/officeDocument/2006/relationships/customXml" Target="../ink/ink237.xml"/><Relationship Id="rId37" Type="http://schemas.openxmlformats.org/officeDocument/2006/relationships/image" Target="../media/image242.png"/><Relationship Id="rId36" Type="http://schemas.openxmlformats.org/officeDocument/2006/relationships/customXml" Target="../ink/ink236.xml"/><Relationship Id="rId35" Type="http://schemas.openxmlformats.org/officeDocument/2006/relationships/image" Target="../media/image241.png"/><Relationship Id="rId34" Type="http://schemas.openxmlformats.org/officeDocument/2006/relationships/customXml" Target="../ink/ink235.xml"/><Relationship Id="rId33" Type="http://schemas.openxmlformats.org/officeDocument/2006/relationships/customXml" Target="../ink/ink234.xml"/><Relationship Id="rId32" Type="http://schemas.openxmlformats.org/officeDocument/2006/relationships/image" Target="../media/image240.png"/><Relationship Id="rId31" Type="http://schemas.openxmlformats.org/officeDocument/2006/relationships/customXml" Target="../ink/ink233.xml"/><Relationship Id="rId30" Type="http://schemas.openxmlformats.org/officeDocument/2006/relationships/image" Target="../media/image239.png"/><Relationship Id="rId3" Type="http://schemas.openxmlformats.org/officeDocument/2006/relationships/customXml" Target="../ink/ink219.xml"/><Relationship Id="rId29" Type="http://schemas.openxmlformats.org/officeDocument/2006/relationships/customXml" Target="../ink/ink232.xml"/><Relationship Id="rId28" Type="http://schemas.openxmlformats.org/officeDocument/2006/relationships/image" Target="../media/image238.png"/><Relationship Id="rId27" Type="http://schemas.openxmlformats.org/officeDocument/2006/relationships/customXml" Target="../ink/ink231.xml"/><Relationship Id="rId26" Type="http://schemas.openxmlformats.org/officeDocument/2006/relationships/image" Target="../media/image237.png"/><Relationship Id="rId25" Type="http://schemas.openxmlformats.org/officeDocument/2006/relationships/customXml" Target="../ink/ink230.xml"/><Relationship Id="rId24" Type="http://schemas.openxmlformats.org/officeDocument/2006/relationships/image" Target="../media/image236.png"/><Relationship Id="rId23" Type="http://schemas.openxmlformats.org/officeDocument/2006/relationships/customXml" Target="../ink/ink229.xml"/><Relationship Id="rId22" Type="http://schemas.openxmlformats.org/officeDocument/2006/relationships/image" Target="../media/image235.png"/><Relationship Id="rId21" Type="http://schemas.openxmlformats.org/officeDocument/2006/relationships/customXml" Target="../ink/ink228.xml"/><Relationship Id="rId20" Type="http://schemas.openxmlformats.org/officeDocument/2006/relationships/image" Target="../media/image234.png"/><Relationship Id="rId2" Type="http://schemas.openxmlformats.org/officeDocument/2006/relationships/image" Target="../media/image225.png"/><Relationship Id="rId19" Type="http://schemas.openxmlformats.org/officeDocument/2006/relationships/customXml" Target="../ink/ink227.xml"/><Relationship Id="rId18" Type="http://schemas.openxmlformats.org/officeDocument/2006/relationships/image" Target="../media/image233.png"/><Relationship Id="rId17" Type="http://schemas.openxmlformats.org/officeDocument/2006/relationships/customXml" Target="../ink/ink226.xml"/><Relationship Id="rId16" Type="http://schemas.openxmlformats.org/officeDocument/2006/relationships/image" Target="../media/image232.png"/><Relationship Id="rId158" Type="http://schemas.openxmlformats.org/officeDocument/2006/relationships/slideLayout" Target="../slideLayouts/slideLayout2.xml"/><Relationship Id="rId157" Type="http://schemas.openxmlformats.org/officeDocument/2006/relationships/image" Target="../media/image300.png"/><Relationship Id="rId156" Type="http://schemas.openxmlformats.org/officeDocument/2006/relationships/customXml" Target="../ink/ink298.xml"/><Relationship Id="rId155" Type="http://schemas.openxmlformats.org/officeDocument/2006/relationships/image" Target="../media/image299.png"/><Relationship Id="rId154" Type="http://schemas.openxmlformats.org/officeDocument/2006/relationships/customXml" Target="../ink/ink297.xml"/><Relationship Id="rId153" Type="http://schemas.openxmlformats.org/officeDocument/2006/relationships/image" Target="../media/image298.png"/><Relationship Id="rId152" Type="http://schemas.openxmlformats.org/officeDocument/2006/relationships/customXml" Target="../ink/ink296.xml"/><Relationship Id="rId151" Type="http://schemas.openxmlformats.org/officeDocument/2006/relationships/image" Target="../media/image297.png"/><Relationship Id="rId150" Type="http://schemas.openxmlformats.org/officeDocument/2006/relationships/customXml" Target="../ink/ink295.xml"/><Relationship Id="rId15" Type="http://schemas.openxmlformats.org/officeDocument/2006/relationships/customXml" Target="../ink/ink225.xml"/><Relationship Id="rId149" Type="http://schemas.openxmlformats.org/officeDocument/2006/relationships/image" Target="../media/image296.png"/><Relationship Id="rId148" Type="http://schemas.openxmlformats.org/officeDocument/2006/relationships/customXml" Target="../ink/ink294.xml"/><Relationship Id="rId147" Type="http://schemas.openxmlformats.org/officeDocument/2006/relationships/image" Target="../media/image295.png"/><Relationship Id="rId146" Type="http://schemas.openxmlformats.org/officeDocument/2006/relationships/customXml" Target="../ink/ink293.xml"/><Relationship Id="rId145" Type="http://schemas.openxmlformats.org/officeDocument/2006/relationships/image" Target="../media/image294.png"/><Relationship Id="rId144" Type="http://schemas.openxmlformats.org/officeDocument/2006/relationships/customXml" Target="../ink/ink292.xml"/><Relationship Id="rId143" Type="http://schemas.openxmlformats.org/officeDocument/2006/relationships/image" Target="../media/image293.png"/><Relationship Id="rId142" Type="http://schemas.openxmlformats.org/officeDocument/2006/relationships/customXml" Target="../ink/ink291.xml"/><Relationship Id="rId141" Type="http://schemas.openxmlformats.org/officeDocument/2006/relationships/image" Target="../media/image292.png"/><Relationship Id="rId140" Type="http://schemas.openxmlformats.org/officeDocument/2006/relationships/customXml" Target="../ink/ink290.xml"/><Relationship Id="rId14" Type="http://schemas.openxmlformats.org/officeDocument/2006/relationships/image" Target="../media/image231.png"/><Relationship Id="rId139" Type="http://schemas.openxmlformats.org/officeDocument/2006/relationships/image" Target="../media/image291.png"/><Relationship Id="rId138" Type="http://schemas.openxmlformats.org/officeDocument/2006/relationships/customXml" Target="../ink/ink289.xml"/><Relationship Id="rId137" Type="http://schemas.openxmlformats.org/officeDocument/2006/relationships/image" Target="../media/image290.png"/><Relationship Id="rId136" Type="http://schemas.openxmlformats.org/officeDocument/2006/relationships/customXml" Target="../ink/ink288.xml"/><Relationship Id="rId135" Type="http://schemas.openxmlformats.org/officeDocument/2006/relationships/image" Target="../media/image289.png"/><Relationship Id="rId134" Type="http://schemas.openxmlformats.org/officeDocument/2006/relationships/customXml" Target="../ink/ink287.xml"/><Relationship Id="rId133" Type="http://schemas.openxmlformats.org/officeDocument/2006/relationships/image" Target="../media/image288.png"/><Relationship Id="rId132" Type="http://schemas.openxmlformats.org/officeDocument/2006/relationships/customXml" Target="../ink/ink286.xml"/><Relationship Id="rId131" Type="http://schemas.openxmlformats.org/officeDocument/2006/relationships/image" Target="../media/image287.png"/><Relationship Id="rId130" Type="http://schemas.openxmlformats.org/officeDocument/2006/relationships/customXml" Target="../ink/ink285.xml"/><Relationship Id="rId13" Type="http://schemas.openxmlformats.org/officeDocument/2006/relationships/customXml" Target="../ink/ink224.xml"/><Relationship Id="rId129" Type="http://schemas.openxmlformats.org/officeDocument/2006/relationships/image" Target="../media/image286.png"/><Relationship Id="rId128" Type="http://schemas.openxmlformats.org/officeDocument/2006/relationships/customXml" Target="../ink/ink284.xml"/><Relationship Id="rId127" Type="http://schemas.openxmlformats.org/officeDocument/2006/relationships/image" Target="../media/image285.png"/><Relationship Id="rId126" Type="http://schemas.openxmlformats.org/officeDocument/2006/relationships/customXml" Target="../ink/ink283.xml"/><Relationship Id="rId125" Type="http://schemas.openxmlformats.org/officeDocument/2006/relationships/image" Target="../media/image284.png"/><Relationship Id="rId124" Type="http://schemas.openxmlformats.org/officeDocument/2006/relationships/customXml" Target="../ink/ink282.xml"/><Relationship Id="rId123" Type="http://schemas.openxmlformats.org/officeDocument/2006/relationships/image" Target="../media/image283.png"/><Relationship Id="rId122" Type="http://schemas.openxmlformats.org/officeDocument/2006/relationships/customXml" Target="../ink/ink281.xml"/><Relationship Id="rId121" Type="http://schemas.openxmlformats.org/officeDocument/2006/relationships/image" Target="../media/image282.png"/><Relationship Id="rId120" Type="http://schemas.openxmlformats.org/officeDocument/2006/relationships/customXml" Target="../ink/ink280.xml"/><Relationship Id="rId12" Type="http://schemas.openxmlformats.org/officeDocument/2006/relationships/image" Target="../media/image230.png"/><Relationship Id="rId119" Type="http://schemas.openxmlformats.org/officeDocument/2006/relationships/image" Target="../media/image281.png"/><Relationship Id="rId118" Type="http://schemas.openxmlformats.org/officeDocument/2006/relationships/customXml" Target="../ink/ink279.xml"/><Relationship Id="rId117" Type="http://schemas.openxmlformats.org/officeDocument/2006/relationships/image" Target="../media/image280.png"/><Relationship Id="rId116" Type="http://schemas.openxmlformats.org/officeDocument/2006/relationships/customXml" Target="../ink/ink278.xml"/><Relationship Id="rId115" Type="http://schemas.openxmlformats.org/officeDocument/2006/relationships/image" Target="../media/image279.png"/><Relationship Id="rId114" Type="http://schemas.openxmlformats.org/officeDocument/2006/relationships/customXml" Target="../ink/ink277.xml"/><Relationship Id="rId113" Type="http://schemas.openxmlformats.org/officeDocument/2006/relationships/image" Target="../media/image278.png"/><Relationship Id="rId112" Type="http://schemas.openxmlformats.org/officeDocument/2006/relationships/customXml" Target="../ink/ink276.xml"/><Relationship Id="rId111" Type="http://schemas.openxmlformats.org/officeDocument/2006/relationships/image" Target="../media/image277.png"/><Relationship Id="rId110" Type="http://schemas.openxmlformats.org/officeDocument/2006/relationships/customXml" Target="../ink/ink275.xml"/><Relationship Id="rId11" Type="http://schemas.openxmlformats.org/officeDocument/2006/relationships/customXml" Target="../ink/ink223.xml"/><Relationship Id="rId109" Type="http://schemas.openxmlformats.org/officeDocument/2006/relationships/image" Target="../media/image276.png"/><Relationship Id="rId108" Type="http://schemas.openxmlformats.org/officeDocument/2006/relationships/customXml" Target="../ink/ink274.xml"/><Relationship Id="rId107" Type="http://schemas.openxmlformats.org/officeDocument/2006/relationships/image" Target="../media/image275.png"/><Relationship Id="rId106" Type="http://schemas.openxmlformats.org/officeDocument/2006/relationships/customXml" Target="../ink/ink273.xml"/><Relationship Id="rId105" Type="http://schemas.openxmlformats.org/officeDocument/2006/relationships/image" Target="../media/image274.png"/><Relationship Id="rId104" Type="http://schemas.openxmlformats.org/officeDocument/2006/relationships/customXml" Target="../ink/ink272.xml"/><Relationship Id="rId103" Type="http://schemas.openxmlformats.org/officeDocument/2006/relationships/image" Target="../media/image273.png"/><Relationship Id="rId102" Type="http://schemas.openxmlformats.org/officeDocument/2006/relationships/customXml" Target="../ink/ink271.xml"/><Relationship Id="rId101" Type="http://schemas.openxmlformats.org/officeDocument/2006/relationships/image" Target="../media/image272.png"/><Relationship Id="rId100" Type="http://schemas.openxmlformats.org/officeDocument/2006/relationships/customXml" Target="../ink/ink270.xml"/><Relationship Id="rId10" Type="http://schemas.openxmlformats.org/officeDocument/2006/relationships/image" Target="../media/image229.png"/><Relationship Id="rId1" Type="http://schemas.openxmlformats.org/officeDocument/2006/relationships/customXml" Target="../ink/ink2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9" Type="http://schemas.openxmlformats.org/officeDocument/2006/relationships/customXml" Target="../ink/ink348.xml"/><Relationship Id="rId98" Type="http://schemas.openxmlformats.org/officeDocument/2006/relationships/image" Target="../media/image349.png"/><Relationship Id="rId97" Type="http://schemas.openxmlformats.org/officeDocument/2006/relationships/customXml" Target="../ink/ink347.xml"/><Relationship Id="rId96" Type="http://schemas.openxmlformats.org/officeDocument/2006/relationships/image" Target="../media/image348.png"/><Relationship Id="rId95" Type="http://schemas.openxmlformats.org/officeDocument/2006/relationships/customXml" Target="../ink/ink346.xml"/><Relationship Id="rId94" Type="http://schemas.openxmlformats.org/officeDocument/2006/relationships/image" Target="../media/image347.png"/><Relationship Id="rId93" Type="http://schemas.openxmlformats.org/officeDocument/2006/relationships/customXml" Target="../ink/ink345.xml"/><Relationship Id="rId92" Type="http://schemas.openxmlformats.org/officeDocument/2006/relationships/image" Target="../media/image346.png"/><Relationship Id="rId91" Type="http://schemas.openxmlformats.org/officeDocument/2006/relationships/customXml" Target="../ink/ink344.xml"/><Relationship Id="rId90" Type="http://schemas.openxmlformats.org/officeDocument/2006/relationships/image" Target="../media/image345.png"/><Relationship Id="rId9" Type="http://schemas.openxmlformats.org/officeDocument/2006/relationships/customXml" Target="../ink/ink303.xml"/><Relationship Id="rId89" Type="http://schemas.openxmlformats.org/officeDocument/2006/relationships/customXml" Target="../ink/ink343.xml"/><Relationship Id="rId88" Type="http://schemas.openxmlformats.org/officeDocument/2006/relationships/image" Target="../media/image344.png"/><Relationship Id="rId87" Type="http://schemas.openxmlformats.org/officeDocument/2006/relationships/customXml" Target="../ink/ink342.xml"/><Relationship Id="rId86" Type="http://schemas.openxmlformats.org/officeDocument/2006/relationships/image" Target="../media/image343.png"/><Relationship Id="rId85" Type="http://schemas.openxmlformats.org/officeDocument/2006/relationships/customXml" Target="../ink/ink341.xml"/><Relationship Id="rId84" Type="http://schemas.openxmlformats.org/officeDocument/2006/relationships/image" Target="../media/image342.png"/><Relationship Id="rId83" Type="http://schemas.openxmlformats.org/officeDocument/2006/relationships/customXml" Target="../ink/ink340.xml"/><Relationship Id="rId82" Type="http://schemas.openxmlformats.org/officeDocument/2006/relationships/image" Target="../media/image341.png"/><Relationship Id="rId81" Type="http://schemas.openxmlformats.org/officeDocument/2006/relationships/customXml" Target="../ink/ink339.xml"/><Relationship Id="rId80" Type="http://schemas.openxmlformats.org/officeDocument/2006/relationships/image" Target="../media/image340.png"/><Relationship Id="rId8" Type="http://schemas.openxmlformats.org/officeDocument/2006/relationships/image" Target="../media/image304.png"/><Relationship Id="rId79" Type="http://schemas.openxmlformats.org/officeDocument/2006/relationships/customXml" Target="../ink/ink338.xml"/><Relationship Id="rId78" Type="http://schemas.openxmlformats.org/officeDocument/2006/relationships/image" Target="../media/image339.png"/><Relationship Id="rId77" Type="http://schemas.openxmlformats.org/officeDocument/2006/relationships/customXml" Target="../ink/ink337.xml"/><Relationship Id="rId76" Type="http://schemas.openxmlformats.org/officeDocument/2006/relationships/image" Target="../media/image338.png"/><Relationship Id="rId75" Type="http://schemas.openxmlformats.org/officeDocument/2006/relationships/customXml" Target="../ink/ink336.xml"/><Relationship Id="rId74" Type="http://schemas.openxmlformats.org/officeDocument/2006/relationships/image" Target="../media/image337.png"/><Relationship Id="rId73" Type="http://schemas.openxmlformats.org/officeDocument/2006/relationships/customXml" Target="../ink/ink335.xml"/><Relationship Id="rId72" Type="http://schemas.openxmlformats.org/officeDocument/2006/relationships/image" Target="../media/image336.png"/><Relationship Id="rId71" Type="http://schemas.openxmlformats.org/officeDocument/2006/relationships/customXml" Target="../ink/ink334.xml"/><Relationship Id="rId70" Type="http://schemas.openxmlformats.org/officeDocument/2006/relationships/image" Target="../media/image335.png"/><Relationship Id="rId7" Type="http://schemas.openxmlformats.org/officeDocument/2006/relationships/customXml" Target="../ink/ink302.xml"/><Relationship Id="rId69" Type="http://schemas.openxmlformats.org/officeDocument/2006/relationships/customXml" Target="../ink/ink333.xml"/><Relationship Id="rId68" Type="http://schemas.openxmlformats.org/officeDocument/2006/relationships/image" Target="../media/image334.png"/><Relationship Id="rId67" Type="http://schemas.openxmlformats.org/officeDocument/2006/relationships/customXml" Target="../ink/ink332.xml"/><Relationship Id="rId66" Type="http://schemas.openxmlformats.org/officeDocument/2006/relationships/image" Target="../media/image333.png"/><Relationship Id="rId65" Type="http://schemas.openxmlformats.org/officeDocument/2006/relationships/customXml" Target="../ink/ink331.xml"/><Relationship Id="rId64" Type="http://schemas.openxmlformats.org/officeDocument/2006/relationships/image" Target="../media/image332.png"/><Relationship Id="rId63" Type="http://schemas.openxmlformats.org/officeDocument/2006/relationships/customXml" Target="../ink/ink330.xml"/><Relationship Id="rId62" Type="http://schemas.openxmlformats.org/officeDocument/2006/relationships/image" Target="../media/image331.png"/><Relationship Id="rId61" Type="http://schemas.openxmlformats.org/officeDocument/2006/relationships/customXml" Target="../ink/ink329.xml"/><Relationship Id="rId60" Type="http://schemas.openxmlformats.org/officeDocument/2006/relationships/image" Target="../media/image330.png"/><Relationship Id="rId6" Type="http://schemas.openxmlformats.org/officeDocument/2006/relationships/image" Target="../media/image303.png"/><Relationship Id="rId59" Type="http://schemas.openxmlformats.org/officeDocument/2006/relationships/customXml" Target="../ink/ink328.xml"/><Relationship Id="rId58" Type="http://schemas.openxmlformats.org/officeDocument/2006/relationships/image" Target="../media/image329.png"/><Relationship Id="rId57" Type="http://schemas.openxmlformats.org/officeDocument/2006/relationships/customXml" Target="../ink/ink327.xml"/><Relationship Id="rId56" Type="http://schemas.openxmlformats.org/officeDocument/2006/relationships/image" Target="../media/image328.png"/><Relationship Id="rId55" Type="http://schemas.openxmlformats.org/officeDocument/2006/relationships/customXml" Target="../ink/ink326.xml"/><Relationship Id="rId54" Type="http://schemas.openxmlformats.org/officeDocument/2006/relationships/image" Target="../media/image327.png"/><Relationship Id="rId53" Type="http://schemas.openxmlformats.org/officeDocument/2006/relationships/customXml" Target="../ink/ink325.xml"/><Relationship Id="rId52" Type="http://schemas.openxmlformats.org/officeDocument/2006/relationships/image" Target="../media/image326.png"/><Relationship Id="rId51" Type="http://schemas.openxmlformats.org/officeDocument/2006/relationships/customXml" Target="../ink/ink324.xml"/><Relationship Id="rId50" Type="http://schemas.openxmlformats.org/officeDocument/2006/relationships/image" Target="../media/image325.png"/><Relationship Id="rId5" Type="http://schemas.openxmlformats.org/officeDocument/2006/relationships/customXml" Target="../ink/ink301.xml"/><Relationship Id="rId49" Type="http://schemas.openxmlformats.org/officeDocument/2006/relationships/customXml" Target="../ink/ink323.xml"/><Relationship Id="rId48" Type="http://schemas.openxmlformats.org/officeDocument/2006/relationships/image" Target="../media/image324.png"/><Relationship Id="rId47" Type="http://schemas.openxmlformats.org/officeDocument/2006/relationships/customXml" Target="../ink/ink322.xml"/><Relationship Id="rId46" Type="http://schemas.openxmlformats.org/officeDocument/2006/relationships/image" Target="../media/image323.png"/><Relationship Id="rId45" Type="http://schemas.openxmlformats.org/officeDocument/2006/relationships/customXml" Target="../ink/ink321.xml"/><Relationship Id="rId44" Type="http://schemas.openxmlformats.org/officeDocument/2006/relationships/image" Target="../media/image322.png"/><Relationship Id="rId43" Type="http://schemas.openxmlformats.org/officeDocument/2006/relationships/customXml" Target="../ink/ink320.xml"/><Relationship Id="rId42" Type="http://schemas.openxmlformats.org/officeDocument/2006/relationships/image" Target="../media/image321.png"/><Relationship Id="rId41" Type="http://schemas.openxmlformats.org/officeDocument/2006/relationships/customXml" Target="../ink/ink319.xml"/><Relationship Id="rId40" Type="http://schemas.openxmlformats.org/officeDocument/2006/relationships/image" Target="../media/image320.png"/><Relationship Id="rId4" Type="http://schemas.openxmlformats.org/officeDocument/2006/relationships/image" Target="../media/image302.png"/><Relationship Id="rId39" Type="http://schemas.openxmlformats.org/officeDocument/2006/relationships/customXml" Target="../ink/ink318.xml"/><Relationship Id="rId38" Type="http://schemas.openxmlformats.org/officeDocument/2006/relationships/image" Target="../media/image319.png"/><Relationship Id="rId37" Type="http://schemas.openxmlformats.org/officeDocument/2006/relationships/customXml" Target="../ink/ink317.xml"/><Relationship Id="rId36" Type="http://schemas.openxmlformats.org/officeDocument/2006/relationships/image" Target="../media/image318.png"/><Relationship Id="rId35" Type="http://schemas.openxmlformats.org/officeDocument/2006/relationships/customXml" Target="../ink/ink316.xml"/><Relationship Id="rId34" Type="http://schemas.openxmlformats.org/officeDocument/2006/relationships/image" Target="../media/image317.png"/><Relationship Id="rId33" Type="http://schemas.openxmlformats.org/officeDocument/2006/relationships/customXml" Target="../ink/ink315.xml"/><Relationship Id="rId32" Type="http://schemas.openxmlformats.org/officeDocument/2006/relationships/image" Target="../media/image316.png"/><Relationship Id="rId31" Type="http://schemas.openxmlformats.org/officeDocument/2006/relationships/customXml" Target="../ink/ink314.xml"/><Relationship Id="rId30" Type="http://schemas.openxmlformats.org/officeDocument/2006/relationships/image" Target="../media/image315.png"/><Relationship Id="rId3" Type="http://schemas.openxmlformats.org/officeDocument/2006/relationships/customXml" Target="../ink/ink300.xml"/><Relationship Id="rId29" Type="http://schemas.openxmlformats.org/officeDocument/2006/relationships/customXml" Target="../ink/ink313.xml"/><Relationship Id="rId28" Type="http://schemas.openxmlformats.org/officeDocument/2006/relationships/image" Target="../media/image314.png"/><Relationship Id="rId27" Type="http://schemas.openxmlformats.org/officeDocument/2006/relationships/customXml" Target="../ink/ink312.xml"/><Relationship Id="rId26" Type="http://schemas.openxmlformats.org/officeDocument/2006/relationships/image" Target="../media/image313.png"/><Relationship Id="rId25" Type="http://schemas.openxmlformats.org/officeDocument/2006/relationships/customXml" Target="../ink/ink311.xml"/><Relationship Id="rId24" Type="http://schemas.openxmlformats.org/officeDocument/2006/relationships/image" Target="../media/image312.png"/><Relationship Id="rId23" Type="http://schemas.openxmlformats.org/officeDocument/2006/relationships/customXml" Target="../ink/ink310.xml"/><Relationship Id="rId22" Type="http://schemas.openxmlformats.org/officeDocument/2006/relationships/image" Target="../media/image311.png"/><Relationship Id="rId21" Type="http://schemas.openxmlformats.org/officeDocument/2006/relationships/customXml" Target="../ink/ink309.xml"/><Relationship Id="rId207" Type="http://schemas.openxmlformats.org/officeDocument/2006/relationships/slideLayout" Target="../slideLayouts/slideLayout2.xml"/><Relationship Id="rId206" Type="http://schemas.openxmlformats.org/officeDocument/2006/relationships/image" Target="../media/image403.png"/><Relationship Id="rId205" Type="http://schemas.openxmlformats.org/officeDocument/2006/relationships/customXml" Target="../ink/ink401.xml"/><Relationship Id="rId204" Type="http://schemas.openxmlformats.org/officeDocument/2006/relationships/image" Target="../media/image402.png"/><Relationship Id="rId203" Type="http://schemas.openxmlformats.org/officeDocument/2006/relationships/customXml" Target="../ink/ink400.xml"/><Relationship Id="rId202" Type="http://schemas.openxmlformats.org/officeDocument/2006/relationships/image" Target="../media/image401.png"/><Relationship Id="rId201" Type="http://schemas.openxmlformats.org/officeDocument/2006/relationships/customXml" Target="../ink/ink399.xml"/><Relationship Id="rId200" Type="http://schemas.openxmlformats.org/officeDocument/2006/relationships/image" Target="../media/image400.png"/><Relationship Id="rId20" Type="http://schemas.openxmlformats.org/officeDocument/2006/relationships/image" Target="../media/image310.png"/><Relationship Id="rId2" Type="http://schemas.openxmlformats.org/officeDocument/2006/relationships/image" Target="../media/image301.png"/><Relationship Id="rId199" Type="http://schemas.openxmlformats.org/officeDocument/2006/relationships/customXml" Target="../ink/ink398.xml"/><Relationship Id="rId198" Type="http://schemas.openxmlformats.org/officeDocument/2006/relationships/image" Target="../media/image399.png"/><Relationship Id="rId197" Type="http://schemas.openxmlformats.org/officeDocument/2006/relationships/customXml" Target="../ink/ink397.xml"/><Relationship Id="rId196" Type="http://schemas.openxmlformats.org/officeDocument/2006/relationships/image" Target="../media/image398.png"/><Relationship Id="rId195" Type="http://schemas.openxmlformats.org/officeDocument/2006/relationships/customXml" Target="../ink/ink396.xml"/><Relationship Id="rId194" Type="http://schemas.openxmlformats.org/officeDocument/2006/relationships/image" Target="../media/image397.png"/><Relationship Id="rId193" Type="http://schemas.openxmlformats.org/officeDocument/2006/relationships/customXml" Target="../ink/ink395.xml"/><Relationship Id="rId192" Type="http://schemas.openxmlformats.org/officeDocument/2006/relationships/image" Target="../media/image396.png"/><Relationship Id="rId191" Type="http://schemas.openxmlformats.org/officeDocument/2006/relationships/customXml" Target="../ink/ink394.xml"/><Relationship Id="rId190" Type="http://schemas.openxmlformats.org/officeDocument/2006/relationships/image" Target="../media/image395.png"/><Relationship Id="rId19" Type="http://schemas.openxmlformats.org/officeDocument/2006/relationships/customXml" Target="../ink/ink308.xml"/><Relationship Id="rId189" Type="http://schemas.openxmlformats.org/officeDocument/2006/relationships/customXml" Target="../ink/ink393.xml"/><Relationship Id="rId188" Type="http://schemas.openxmlformats.org/officeDocument/2006/relationships/image" Target="../media/image394.png"/><Relationship Id="rId187" Type="http://schemas.openxmlformats.org/officeDocument/2006/relationships/customXml" Target="../ink/ink392.xml"/><Relationship Id="rId186" Type="http://schemas.openxmlformats.org/officeDocument/2006/relationships/image" Target="../media/image393.png"/><Relationship Id="rId185" Type="http://schemas.openxmlformats.org/officeDocument/2006/relationships/customXml" Target="../ink/ink391.xml"/><Relationship Id="rId184" Type="http://schemas.openxmlformats.org/officeDocument/2006/relationships/image" Target="../media/image392.png"/><Relationship Id="rId183" Type="http://schemas.openxmlformats.org/officeDocument/2006/relationships/customXml" Target="../ink/ink390.xml"/><Relationship Id="rId182" Type="http://schemas.openxmlformats.org/officeDocument/2006/relationships/image" Target="../media/image391.png"/><Relationship Id="rId181" Type="http://schemas.openxmlformats.org/officeDocument/2006/relationships/customXml" Target="../ink/ink389.xml"/><Relationship Id="rId180" Type="http://schemas.openxmlformats.org/officeDocument/2006/relationships/image" Target="../media/image390.png"/><Relationship Id="rId18" Type="http://schemas.openxmlformats.org/officeDocument/2006/relationships/image" Target="../media/image309.png"/><Relationship Id="rId179" Type="http://schemas.openxmlformats.org/officeDocument/2006/relationships/customXml" Target="../ink/ink388.xml"/><Relationship Id="rId178" Type="http://schemas.openxmlformats.org/officeDocument/2006/relationships/image" Target="../media/image389.png"/><Relationship Id="rId177" Type="http://schemas.openxmlformats.org/officeDocument/2006/relationships/customXml" Target="../ink/ink387.xml"/><Relationship Id="rId176" Type="http://schemas.openxmlformats.org/officeDocument/2006/relationships/image" Target="../media/image388.png"/><Relationship Id="rId175" Type="http://schemas.openxmlformats.org/officeDocument/2006/relationships/customXml" Target="../ink/ink386.xml"/><Relationship Id="rId174" Type="http://schemas.openxmlformats.org/officeDocument/2006/relationships/image" Target="../media/image387.png"/><Relationship Id="rId173" Type="http://schemas.openxmlformats.org/officeDocument/2006/relationships/customXml" Target="../ink/ink385.xml"/><Relationship Id="rId172" Type="http://schemas.openxmlformats.org/officeDocument/2006/relationships/image" Target="../media/image386.png"/><Relationship Id="rId171" Type="http://schemas.openxmlformats.org/officeDocument/2006/relationships/customXml" Target="../ink/ink384.xml"/><Relationship Id="rId170" Type="http://schemas.openxmlformats.org/officeDocument/2006/relationships/image" Target="../media/image385.png"/><Relationship Id="rId17" Type="http://schemas.openxmlformats.org/officeDocument/2006/relationships/customXml" Target="../ink/ink307.xml"/><Relationship Id="rId169" Type="http://schemas.openxmlformats.org/officeDocument/2006/relationships/customXml" Target="../ink/ink383.xml"/><Relationship Id="rId168" Type="http://schemas.openxmlformats.org/officeDocument/2006/relationships/image" Target="../media/image384.png"/><Relationship Id="rId167" Type="http://schemas.openxmlformats.org/officeDocument/2006/relationships/customXml" Target="../ink/ink382.xml"/><Relationship Id="rId166" Type="http://schemas.openxmlformats.org/officeDocument/2006/relationships/image" Target="../media/image383.png"/><Relationship Id="rId165" Type="http://schemas.openxmlformats.org/officeDocument/2006/relationships/customXml" Target="../ink/ink381.xml"/><Relationship Id="rId164" Type="http://schemas.openxmlformats.org/officeDocument/2006/relationships/image" Target="../media/image382.png"/><Relationship Id="rId163" Type="http://schemas.openxmlformats.org/officeDocument/2006/relationships/customXml" Target="../ink/ink380.xml"/><Relationship Id="rId162" Type="http://schemas.openxmlformats.org/officeDocument/2006/relationships/image" Target="../media/image381.png"/><Relationship Id="rId161" Type="http://schemas.openxmlformats.org/officeDocument/2006/relationships/customXml" Target="../ink/ink379.xml"/><Relationship Id="rId160" Type="http://schemas.openxmlformats.org/officeDocument/2006/relationships/image" Target="../media/image380.png"/><Relationship Id="rId16" Type="http://schemas.openxmlformats.org/officeDocument/2006/relationships/image" Target="../media/image308.png"/><Relationship Id="rId159" Type="http://schemas.openxmlformats.org/officeDocument/2006/relationships/customXml" Target="../ink/ink378.xml"/><Relationship Id="rId158" Type="http://schemas.openxmlformats.org/officeDocument/2006/relationships/image" Target="../media/image379.png"/><Relationship Id="rId157" Type="http://schemas.openxmlformats.org/officeDocument/2006/relationships/customXml" Target="../ink/ink377.xml"/><Relationship Id="rId156" Type="http://schemas.openxmlformats.org/officeDocument/2006/relationships/image" Target="../media/image378.png"/><Relationship Id="rId155" Type="http://schemas.openxmlformats.org/officeDocument/2006/relationships/customXml" Target="../ink/ink376.xml"/><Relationship Id="rId154" Type="http://schemas.openxmlformats.org/officeDocument/2006/relationships/image" Target="../media/image377.png"/><Relationship Id="rId153" Type="http://schemas.openxmlformats.org/officeDocument/2006/relationships/customXml" Target="../ink/ink375.xml"/><Relationship Id="rId152" Type="http://schemas.openxmlformats.org/officeDocument/2006/relationships/image" Target="../media/image376.png"/><Relationship Id="rId151" Type="http://schemas.openxmlformats.org/officeDocument/2006/relationships/customXml" Target="../ink/ink374.xml"/><Relationship Id="rId150" Type="http://schemas.openxmlformats.org/officeDocument/2006/relationships/image" Target="../media/image375.png"/><Relationship Id="rId15" Type="http://schemas.openxmlformats.org/officeDocument/2006/relationships/customXml" Target="../ink/ink306.xml"/><Relationship Id="rId149" Type="http://schemas.openxmlformats.org/officeDocument/2006/relationships/customXml" Target="../ink/ink373.xml"/><Relationship Id="rId148" Type="http://schemas.openxmlformats.org/officeDocument/2006/relationships/image" Target="../media/image374.png"/><Relationship Id="rId147" Type="http://schemas.openxmlformats.org/officeDocument/2006/relationships/customXml" Target="../ink/ink372.xml"/><Relationship Id="rId146" Type="http://schemas.openxmlformats.org/officeDocument/2006/relationships/image" Target="../media/image373.png"/><Relationship Id="rId145" Type="http://schemas.openxmlformats.org/officeDocument/2006/relationships/customXml" Target="../ink/ink371.xml"/><Relationship Id="rId144" Type="http://schemas.openxmlformats.org/officeDocument/2006/relationships/image" Target="../media/image372.png"/><Relationship Id="rId143" Type="http://schemas.openxmlformats.org/officeDocument/2006/relationships/customXml" Target="../ink/ink370.xml"/><Relationship Id="rId142" Type="http://schemas.openxmlformats.org/officeDocument/2006/relationships/image" Target="../media/image371.png"/><Relationship Id="rId141" Type="http://schemas.openxmlformats.org/officeDocument/2006/relationships/customXml" Target="../ink/ink369.xml"/><Relationship Id="rId140" Type="http://schemas.openxmlformats.org/officeDocument/2006/relationships/image" Target="../media/image370.png"/><Relationship Id="rId14" Type="http://schemas.openxmlformats.org/officeDocument/2006/relationships/image" Target="../media/image307.png"/><Relationship Id="rId139" Type="http://schemas.openxmlformats.org/officeDocument/2006/relationships/customXml" Target="../ink/ink368.xml"/><Relationship Id="rId138" Type="http://schemas.openxmlformats.org/officeDocument/2006/relationships/image" Target="../media/image369.png"/><Relationship Id="rId137" Type="http://schemas.openxmlformats.org/officeDocument/2006/relationships/customXml" Target="../ink/ink367.xml"/><Relationship Id="rId136" Type="http://schemas.openxmlformats.org/officeDocument/2006/relationships/image" Target="../media/image368.png"/><Relationship Id="rId135" Type="http://schemas.openxmlformats.org/officeDocument/2006/relationships/customXml" Target="../ink/ink366.xml"/><Relationship Id="rId134" Type="http://schemas.openxmlformats.org/officeDocument/2006/relationships/image" Target="../media/image367.png"/><Relationship Id="rId133" Type="http://schemas.openxmlformats.org/officeDocument/2006/relationships/customXml" Target="../ink/ink365.xml"/><Relationship Id="rId132" Type="http://schemas.openxmlformats.org/officeDocument/2006/relationships/image" Target="../media/image366.png"/><Relationship Id="rId131" Type="http://schemas.openxmlformats.org/officeDocument/2006/relationships/customXml" Target="../ink/ink364.xml"/><Relationship Id="rId130" Type="http://schemas.openxmlformats.org/officeDocument/2006/relationships/image" Target="../media/image365.png"/><Relationship Id="rId13" Type="http://schemas.openxmlformats.org/officeDocument/2006/relationships/customXml" Target="../ink/ink305.xml"/><Relationship Id="rId129" Type="http://schemas.openxmlformats.org/officeDocument/2006/relationships/customXml" Target="../ink/ink363.xml"/><Relationship Id="rId128" Type="http://schemas.openxmlformats.org/officeDocument/2006/relationships/image" Target="../media/image364.png"/><Relationship Id="rId127" Type="http://schemas.openxmlformats.org/officeDocument/2006/relationships/customXml" Target="../ink/ink362.xml"/><Relationship Id="rId126" Type="http://schemas.openxmlformats.org/officeDocument/2006/relationships/image" Target="../media/image363.png"/><Relationship Id="rId125" Type="http://schemas.openxmlformats.org/officeDocument/2006/relationships/customXml" Target="../ink/ink361.xml"/><Relationship Id="rId124" Type="http://schemas.openxmlformats.org/officeDocument/2006/relationships/image" Target="../media/image362.png"/><Relationship Id="rId123" Type="http://schemas.openxmlformats.org/officeDocument/2006/relationships/customXml" Target="../ink/ink360.xml"/><Relationship Id="rId122" Type="http://schemas.openxmlformats.org/officeDocument/2006/relationships/image" Target="../media/image361.png"/><Relationship Id="rId121" Type="http://schemas.openxmlformats.org/officeDocument/2006/relationships/customXml" Target="../ink/ink359.xml"/><Relationship Id="rId120" Type="http://schemas.openxmlformats.org/officeDocument/2006/relationships/image" Target="../media/image360.png"/><Relationship Id="rId12" Type="http://schemas.openxmlformats.org/officeDocument/2006/relationships/image" Target="../media/image306.png"/><Relationship Id="rId119" Type="http://schemas.openxmlformats.org/officeDocument/2006/relationships/customXml" Target="../ink/ink358.xml"/><Relationship Id="rId118" Type="http://schemas.openxmlformats.org/officeDocument/2006/relationships/image" Target="../media/image359.png"/><Relationship Id="rId117" Type="http://schemas.openxmlformats.org/officeDocument/2006/relationships/customXml" Target="../ink/ink357.xml"/><Relationship Id="rId116" Type="http://schemas.openxmlformats.org/officeDocument/2006/relationships/image" Target="../media/image358.png"/><Relationship Id="rId115" Type="http://schemas.openxmlformats.org/officeDocument/2006/relationships/customXml" Target="../ink/ink356.xml"/><Relationship Id="rId114" Type="http://schemas.openxmlformats.org/officeDocument/2006/relationships/image" Target="../media/image357.png"/><Relationship Id="rId113" Type="http://schemas.openxmlformats.org/officeDocument/2006/relationships/customXml" Target="../ink/ink355.xml"/><Relationship Id="rId112" Type="http://schemas.openxmlformats.org/officeDocument/2006/relationships/image" Target="../media/image356.png"/><Relationship Id="rId111" Type="http://schemas.openxmlformats.org/officeDocument/2006/relationships/customXml" Target="../ink/ink354.xml"/><Relationship Id="rId110" Type="http://schemas.openxmlformats.org/officeDocument/2006/relationships/image" Target="../media/image355.png"/><Relationship Id="rId11" Type="http://schemas.openxmlformats.org/officeDocument/2006/relationships/customXml" Target="../ink/ink304.xml"/><Relationship Id="rId109" Type="http://schemas.openxmlformats.org/officeDocument/2006/relationships/customXml" Target="../ink/ink353.xml"/><Relationship Id="rId108" Type="http://schemas.openxmlformats.org/officeDocument/2006/relationships/image" Target="../media/image354.png"/><Relationship Id="rId107" Type="http://schemas.openxmlformats.org/officeDocument/2006/relationships/customXml" Target="../ink/ink352.xml"/><Relationship Id="rId106" Type="http://schemas.openxmlformats.org/officeDocument/2006/relationships/image" Target="../media/image353.png"/><Relationship Id="rId105" Type="http://schemas.openxmlformats.org/officeDocument/2006/relationships/customXml" Target="../ink/ink351.xml"/><Relationship Id="rId104" Type="http://schemas.openxmlformats.org/officeDocument/2006/relationships/image" Target="../media/image352.png"/><Relationship Id="rId103" Type="http://schemas.openxmlformats.org/officeDocument/2006/relationships/customXml" Target="../ink/ink350.xml"/><Relationship Id="rId102" Type="http://schemas.openxmlformats.org/officeDocument/2006/relationships/image" Target="../media/image351.png"/><Relationship Id="rId101" Type="http://schemas.openxmlformats.org/officeDocument/2006/relationships/customXml" Target="../ink/ink349.xml"/><Relationship Id="rId100" Type="http://schemas.openxmlformats.org/officeDocument/2006/relationships/image" Target="../media/image350.png"/><Relationship Id="rId10" Type="http://schemas.openxmlformats.org/officeDocument/2006/relationships/image" Target="../media/image305.png"/><Relationship Id="rId1" Type="http://schemas.openxmlformats.org/officeDocument/2006/relationships/customXml" Target="../ink/ink29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5.png"/><Relationship Id="rId3" Type="http://schemas.openxmlformats.org/officeDocument/2006/relationships/customXml" Target="../ink/ink403.xml"/><Relationship Id="rId2" Type="http://schemas.openxmlformats.org/officeDocument/2006/relationships/image" Target="../media/image404.png"/><Relationship Id="rId1" Type="http://schemas.openxmlformats.org/officeDocument/2006/relationships/customXml" Target="../ink/ink402.xml"/></Relationships>
</file>

<file path=ppt/slides/_rels/slide33.xml.rels><?xml version="1.0" encoding="UTF-8" standalone="yes"?>
<Relationships xmlns="http://schemas.openxmlformats.org/package/2006/relationships"><Relationship Id="rId9" Type="http://schemas.openxmlformats.org/officeDocument/2006/relationships/customXml" Target="../ink/ink408.xml"/><Relationship Id="rId8" Type="http://schemas.openxmlformats.org/officeDocument/2006/relationships/image" Target="../media/image409.png"/><Relationship Id="rId7" Type="http://schemas.openxmlformats.org/officeDocument/2006/relationships/customXml" Target="../ink/ink407.xml"/><Relationship Id="rId6" Type="http://schemas.openxmlformats.org/officeDocument/2006/relationships/image" Target="../media/image408.png"/><Relationship Id="rId5" Type="http://schemas.openxmlformats.org/officeDocument/2006/relationships/customXml" Target="../ink/ink406.xml"/><Relationship Id="rId4" Type="http://schemas.openxmlformats.org/officeDocument/2006/relationships/image" Target="../media/image407.png"/><Relationship Id="rId3" Type="http://schemas.openxmlformats.org/officeDocument/2006/relationships/customXml" Target="../ink/ink405.xml"/><Relationship Id="rId2" Type="http://schemas.openxmlformats.org/officeDocument/2006/relationships/image" Target="../media/image406.png"/><Relationship Id="rId11" Type="http://schemas.openxmlformats.org/officeDocument/2006/relationships/slideLayout" Target="../slideLayouts/slideLayout2.xml"/><Relationship Id="rId10" Type="http://schemas.openxmlformats.org/officeDocument/2006/relationships/image" Target="../media/image410.png"/><Relationship Id="rId1" Type="http://schemas.openxmlformats.org/officeDocument/2006/relationships/customXml" Target="../ink/ink40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customXml" Target="../ink/ink412.xml"/><Relationship Id="rId8" Type="http://schemas.openxmlformats.org/officeDocument/2006/relationships/image" Target="../media/image413.png"/><Relationship Id="rId7" Type="http://schemas.openxmlformats.org/officeDocument/2006/relationships/customXml" Target="../ink/ink411.xml"/><Relationship Id="rId6" Type="http://schemas.openxmlformats.org/officeDocument/2006/relationships/image" Target="../media/image412.png"/><Relationship Id="rId5" Type="http://schemas.openxmlformats.org/officeDocument/2006/relationships/customXml" Target="../ink/ink410.xml"/><Relationship Id="rId4" Type="http://schemas.openxmlformats.org/officeDocument/2006/relationships/image" Target="../media/image411.png"/><Relationship Id="rId3" Type="http://schemas.openxmlformats.org/officeDocument/2006/relationships/customXml" Target="../ink/ink409.xml"/><Relationship Id="rId25" Type="http://schemas.openxmlformats.org/officeDocument/2006/relationships/slideLayout" Target="../slideLayouts/slideLayout2.xml"/><Relationship Id="rId24" Type="http://schemas.openxmlformats.org/officeDocument/2006/relationships/image" Target="../media/image421.png"/><Relationship Id="rId23" Type="http://schemas.openxmlformats.org/officeDocument/2006/relationships/customXml" Target="../ink/ink419.xml"/><Relationship Id="rId22" Type="http://schemas.openxmlformats.org/officeDocument/2006/relationships/image" Target="../media/image420.png"/><Relationship Id="rId21" Type="http://schemas.openxmlformats.org/officeDocument/2006/relationships/customXml" Target="../ink/ink418.xml"/><Relationship Id="rId20" Type="http://schemas.openxmlformats.org/officeDocument/2006/relationships/image" Target="../media/image419.png"/><Relationship Id="rId2" Type="http://schemas.openxmlformats.org/officeDocument/2006/relationships/tags" Target="../tags/tag2.xml"/><Relationship Id="rId19" Type="http://schemas.openxmlformats.org/officeDocument/2006/relationships/customXml" Target="../ink/ink417.xml"/><Relationship Id="rId18" Type="http://schemas.openxmlformats.org/officeDocument/2006/relationships/image" Target="../media/image418.png"/><Relationship Id="rId17" Type="http://schemas.openxmlformats.org/officeDocument/2006/relationships/customXml" Target="../ink/ink416.xml"/><Relationship Id="rId16" Type="http://schemas.openxmlformats.org/officeDocument/2006/relationships/image" Target="../media/image417.png"/><Relationship Id="rId15" Type="http://schemas.openxmlformats.org/officeDocument/2006/relationships/customXml" Target="../ink/ink415.xml"/><Relationship Id="rId14" Type="http://schemas.openxmlformats.org/officeDocument/2006/relationships/image" Target="../media/image416.png"/><Relationship Id="rId13" Type="http://schemas.openxmlformats.org/officeDocument/2006/relationships/customXml" Target="../ink/ink414.xml"/><Relationship Id="rId12" Type="http://schemas.openxmlformats.org/officeDocument/2006/relationships/image" Target="../media/image415.png"/><Relationship Id="rId11" Type="http://schemas.openxmlformats.org/officeDocument/2006/relationships/customXml" Target="../ink/ink413.xml"/><Relationship Id="rId10" Type="http://schemas.openxmlformats.org/officeDocument/2006/relationships/image" Target="../media/image414.png"/><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customXml" Target="../ink/ink423.xml"/><Relationship Id="rId8" Type="http://schemas.openxmlformats.org/officeDocument/2006/relationships/image" Target="../media/image425.png"/><Relationship Id="rId7" Type="http://schemas.openxmlformats.org/officeDocument/2006/relationships/customXml" Target="../ink/ink422.xml"/><Relationship Id="rId6" Type="http://schemas.openxmlformats.org/officeDocument/2006/relationships/image" Target="../media/image424.png"/><Relationship Id="rId5" Type="http://schemas.openxmlformats.org/officeDocument/2006/relationships/customXml" Target="../ink/ink421.xml"/><Relationship Id="rId4" Type="http://schemas.openxmlformats.org/officeDocument/2006/relationships/image" Target="../media/image423.png"/><Relationship Id="rId3" Type="http://schemas.openxmlformats.org/officeDocument/2006/relationships/customXml" Target="../ink/ink420.xml"/><Relationship Id="rId2" Type="http://schemas.openxmlformats.org/officeDocument/2006/relationships/image" Target="../media/image422.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426.png"/><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9" Type="http://schemas.openxmlformats.org/officeDocument/2006/relationships/customXml" Target="../ink/ink428.xml"/><Relationship Id="rId8" Type="http://schemas.openxmlformats.org/officeDocument/2006/relationships/image" Target="../media/image430.png"/><Relationship Id="rId7" Type="http://schemas.openxmlformats.org/officeDocument/2006/relationships/customXml" Target="../ink/ink427.xml"/><Relationship Id="rId6" Type="http://schemas.openxmlformats.org/officeDocument/2006/relationships/image" Target="../media/image429.png"/><Relationship Id="rId5" Type="http://schemas.openxmlformats.org/officeDocument/2006/relationships/customXml" Target="../ink/ink426.xml"/><Relationship Id="rId4" Type="http://schemas.openxmlformats.org/officeDocument/2006/relationships/image" Target="../media/image428.png"/><Relationship Id="rId3" Type="http://schemas.openxmlformats.org/officeDocument/2006/relationships/customXml" Target="../ink/ink425.xml"/><Relationship Id="rId25" Type="http://schemas.openxmlformats.org/officeDocument/2006/relationships/slideLayout" Target="../slideLayouts/slideLayout12.xml"/><Relationship Id="rId24" Type="http://schemas.openxmlformats.org/officeDocument/2006/relationships/image" Target="../media/image438.png"/><Relationship Id="rId23" Type="http://schemas.openxmlformats.org/officeDocument/2006/relationships/customXml" Target="../ink/ink435.xml"/><Relationship Id="rId22" Type="http://schemas.openxmlformats.org/officeDocument/2006/relationships/image" Target="../media/image437.png"/><Relationship Id="rId21" Type="http://schemas.openxmlformats.org/officeDocument/2006/relationships/customXml" Target="../ink/ink434.xml"/><Relationship Id="rId20" Type="http://schemas.openxmlformats.org/officeDocument/2006/relationships/image" Target="../media/image436.png"/><Relationship Id="rId2" Type="http://schemas.openxmlformats.org/officeDocument/2006/relationships/image" Target="../media/image427.png"/><Relationship Id="rId19" Type="http://schemas.openxmlformats.org/officeDocument/2006/relationships/customXml" Target="../ink/ink433.xml"/><Relationship Id="rId18" Type="http://schemas.openxmlformats.org/officeDocument/2006/relationships/image" Target="../media/image435.png"/><Relationship Id="rId17" Type="http://schemas.openxmlformats.org/officeDocument/2006/relationships/customXml" Target="../ink/ink432.xml"/><Relationship Id="rId16" Type="http://schemas.openxmlformats.org/officeDocument/2006/relationships/image" Target="../media/image434.png"/><Relationship Id="rId15" Type="http://schemas.openxmlformats.org/officeDocument/2006/relationships/customXml" Target="../ink/ink431.xml"/><Relationship Id="rId14" Type="http://schemas.openxmlformats.org/officeDocument/2006/relationships/image" Target="../media/image433.png"/><Relationship Id="rId13" Type="http://schemas.openxmlformats.org/officeDocument/2006/relationships/customXml" Target="../ink/ink430.xml"/><Relationship Id="rId12" Type="http://schemas.openxmlformats.org/officeDocument/2006/relationships/image" Target="../media/image432.png"/><Relationship Id="rId11" Type="http://schemas.openxmlformats.org/officeDocument/2006/relationships/customXml" Target="../ink/ink429.xml"/><Relationship Id="rId10" Type="http://schemas.openxmlformats.org/officeDocument/2006/relationships/image" Target="../media/image431.png"/><Relationship Id="rId1" Type="http://schemas.openxmlformats.org/officeDocument/2006/relationships/customXml" Target="../ink/ink4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customXml" Target="../ink/ink6.xml"/><Relationship Id="rId7" Type="http://schemas.openxmlformats.org/officeDocument/2006/relationships/image" Target="../media/image7.png"/><Relationship Id="rId6" Type="http://schemas.openxmlformats.org/officeDocument/2006/relationships/customXml" Target="../ink/ink5.xml"/><Relationship Id="rId5" Type="http://schemas.openxmlformats.org/officeDocument/2006/relationships/image" Target="../media/image6.png"/><Relationship Id="rId4" Type="http://schemas.openxmlformats.org/officeDocument/2006/relationships/customXml" Target="../ink/ink4.xml"/><Relationship Id="rId3" Type="http://schemas.openxmlformats.org/officeDocument/2006/relationships/image" Target="../media/image5.png"/><Relationship Id="rId29" Type="http://schemas.openxmlformats.org/officeDocument/2006/relationships/notesSlide" Target="../notesSlides/notesSlide2.xml"/><Relationship Id="rId28" Type="http://schemas.openxmlformats.org/officeDocument/2006/relationships/slideLayout" Target="../slideLayouts/slideLayout2.xml"/><Relationship Id="rId27" Type="http://schemas.openxmlformats.org/officeDocument/2006/relationships/image" Target="../media/image17.png"/><Relationship Id="rId26" Type="http://schemas.openxmlformats.org/officeDocument/2006/relationships/customXml" Target="../ink/ink15.xml"/><Relationship Id="rId25" Type="http://schemas.openxmlformats.org/officeDocument/2006/relationships/image" Target="../media/image16.png"/><Relationship Id="rId24" Type="http://schemas.openxmlformats.org/officeDocument/2006/relationships/customXml" Target="../ink/ink14.xml"/><Relationship Id="rId23" Type="http://schemas.openxmlformats.org/officeDocument/2006/relationships/image" Target="../media/image15.png"/><Relationship Id="rId22" Type="http://schemas.openxmlformats.org/officeDocument/2006/relationships/customXml" Target="../ink/ink13.xml"/><Relationship Id="rId21" Type="http://schemas.openxmlformats.org/officeDocument/2006/relationships/image" Target="../media/image14.png"/><Relationship Id="rId20" Type="http://schemas.openxmlformats.org/officeDocument/2006/relationships/customXml" Target="../ink/ink12.xml"/><Relationship Id="rId2" Type="http://schemas.openxmlformats.org/officeDocument/2006/relationships/customXml" Target="../ink/ink3.xml"/><Relationship Id="rId19" Type="http://schemas.openxmlformats.org/officeDocument/2006/relationships/image" Target="../media/image13.png"/><Relationship Id="rId18" Type="http://schemas.openxmlformats.org/officeDocument/2006/relationships/customXml" Target="../ink/ink11.xml"/><Relationship Id="rId17" Type="http://schemas.openxmlformats.org/officeDocument/2006/relationships/image" Target="../media/image12.png"/><Relationship Id="rId16" Type="http://schemas.openxmlformats.org/officeDocument/2006/relationships/customXml" Target="../ink/ink10.xml"/><Relationship Id="rId15" Type="http://schemas.openxmlformats.org/officeDocument/2006/relationships/image" Target="../media/image11.png"/><Relationship Id="rId14" Type="http://schemas.openxmlformats.org/officeDocument/2006/relationships/customXml" Target="../ink/ink9.xml"/><Relationship Id="rId13" Type="http://schemas.openxmlformats.org/officeDocument/2006/relationships/image" Target="../media/image10.png"/><Relationship Id="rId12" Type="http://schemas.openxmlformats.org/officeDocument/2006/relationships/customXml" Target="../ink/ink8.xml"/><Relationship Id="rId11" Type="http://schemas.openxmlformats.org/officeDocument/2006/relationships/image" Target="../media/image9.png"/><Relationship Id="rId10" Type="http://schemas.openxmlformats.org/officeDocument/2006/relationships/customXml" Target="../ink/ink7.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customXml" Target="../ink/ink19.xml"/><Relationship Id="rId6" Type="http://schemas.openxmlformats.org/officeDocument/2006/relationships/image" Target="../media/image20.png"/><Relationship Id="rId5" Type="http://schemas.openxmlformats.org/officeDocument/2006/relationships/customXml" Target="../ink/ink18.xml"/><Relationship Id="rId4" Type="http://schemas.openxmlformats.org/officeDocument/2006/relationships/image" Target="../media/image19.png"/><Relationship Id="rId3" Type="http://schemas.openxmlformats.org/officeDocument/2006/relationships/customXml" Target="../ink/ink17.xml"/><Relationship Id="rId2" Type="http://schemas.openxmlformats.org/officeDocument/2006/relationships/image" Target="../media/image18.png"/><Relationship Id="rId1" Type="http://schemas.openxmlformats.org/officeDocument/2006/relationships/customXml" Target="../ink/ink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a:t>计算机系统 </a:t>
            </a:r>
            <a:r>
              <a:rPr lang="en-US" altLang="zh-CN" dirty="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a:t>第二章</a:t>
            </a:r>
            <a:endParaRPr lang="en-US" altLang="zh-CN" sz="2800" dirty="0">
              <a:ea typeface="宋体" panose="02010600030101010101" pitchFamily="2" charset="-122"/>
            </a:endParaRPr>
          </a:p>
          <a:p>
            <a:r>
              <a:rPr lang="en-US" altLang="zh-CN" sz="2800" dirty="0">
                <a:ea typeface="宋体" panose="02010600030101010101" pitchFamily="2" charset="-122"/>
              </a:rPr>
              <a:t>Bits, Data </a:t>
            </a:r>
            <a:r>
              <a:rPr lang="en-US" altLang="zh-CN" sz="2800" dirty="0" err="1">
                <a:ea typeface="宋体" panose="02010600030101010101" pitchFamily="2" charset="-122"/>
              </a:rPr>
              <a:t>Types,and</a:t>
            </a:r>
            <a:r>
              <a:rPr lang="en-US" altLang="zh-CN" sz="2800" dirty="0">
                <a:ea typeface="宋体" panose="02010600030101010101" pitchFamily="2" charset="-122"/>
              </a:rPr>
              <a:t> Operations</a:t>
            </a:r>
            <a:endParaRPr lang="en-US" altLang="zh-CN" sz="2800" dirty="0">
              <a:ea typeface="宋体" panose="02010600030101010101" pitchFamily="2" charset="-122"/>
            </a:endParaRPr>
          </a:p>
          <a:p>
            <a:r>
              <a:rPr lang="zh-CN" altLang="en-US" sz="2800" dirty="0">
                <a:ea typeface="宋体" panose="02010600030101010101" pitchFamily="2" charset="-122"/>
              </a:rPr>
              <a:t>数据表示与运算</a:t>
            </a:r>
            <a:endParaRPr lang="en-US" altLang="zh-CN" sz="28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dirty="0">
                <a:solidFill>
                  <a:srgbClr val="FF3300"/>
                </a:solidFill>
                <a:latin typeface="华文楷体" panose="02010600040101010101" pitchFamily="2" charset="-122"/>
                <a:ea typeface="华文楷体" panose="02010600040101010101" pitchFamily="2" charset="-122"/>
              </a:rPr>
              <a:t>2</a:t>
            </a:r>
            <a:r>
              <a:rPr lang="en-US" altLang="zh-CN" dirty="0">
                <a:solidFill>
                  <a:srgbClr val="FF3300"/>
                </a:solidFill>
                <a:latin typeface="华文楷体" panose="02010600040101010101" pitchFamily="2" charset="-122"/>
                <a:ea typeface="华文楷体" panose="02010600040101010101" pitchFamily="2" charset="-122"/>
              </a:rPr>
              <a:t>.2</a:t>
            </a:r>
            <a:r>
              <a:rPr lang="zh-CN" altLang="en-US" b="1" dirty="0">
                <a:solidFill>
                  <a:srgbClr val="FF3300"/>
                </a:solidFill>
                <a:latin typeface="华文楷体" panose="02010600040101010101" pitchFamily="2" charset="-122"/>
                <a:ea typeface="华文楷体" panose="02010600040101010101" pitchFamily="2" charset="-122"/>
              </a:rPr>
              <a:t>定点纯整数</a:t>
            </a:r>
            <a:endParaRPr lang="zh-CN" altLang="en-US" b="1" dirty="0">
              <a:solidFill>
                <a:srgbClr val="FF3300"/>
              </a:solidFill>
              <a:latin typeface="华文楷体" panose="02010600040101010101" pitchFamily="2" charset="-122"/>
              <a:ea typeface="华文楷体" panose="02010600040101010101" pitchFamily="2" charset="-122"/>
            </a:endParaRPr>
          </a:p>
        </p:txBody>
      </p:sp>
      <p:pic>
        <p:nvPicPr>
          <p:cNvPr id="12291" name="Picture 4"/>
          <p:cNvPicPr>
            <a:picLocks noChangeAspect="1" noChangeArrowheads="1"/>
          </p:cNvPicPr>
          <p:nvPr/>
        </p:nvPicPr>
        <p:blipFill>
          <a:blip r:embed="rId1" cstate="print"/>
          <a:srcRect/>
          <a:stretch>
            <a:fillRect/>
          </a:stretch>
        </p:blipFill>
        <p:spPr bwMode="auto">
          <a:xfrm>
            <a:off x="395288" y="2060575"/>
            <a:ext cx="8135937" cy="3754438"/>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3756660" y="5554980"/>
              <a:ext cx="3135630" cy="102870"/>
            </p14:xfrm>
          </p:contentPart>
        </mc:Choice>
        <mc:Fallback xmlns="">
          <p:pic>
            <p:nvPicPr>
              <p:cNvPr id="3" name="墨迹 2"/>
            </p:nvPicPr>
            <p:blipFill>
              <a:blip r:embed="rId3"/>
            </p:blipFill>
            <p:spPr>
              <a:xfrm>
                <a:off x="3756660" y="5554980"/>
                <a:ext cx="3135630" cy="10287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定点表示方法特点</a:t>
            </a:r>
            <a:endParaRPr lang="zh-CN" altLang="en-US"/>
          </a:p>
        </p:txBody>
      </p:sp>
      <p:sp>
        <p:nvSpPr>
          <p:cNvPr id="13315" name="Rectangle 3"/>
          <p:cNvSpPr>
            <a:spLocks noGrp="1" noChangeArrowheads="1"/>
          </p:cNvSpPr>
          <p:nvPr>
            <p:ph type="body" idx="1"/>
          </p:nvPr>
        </p:nvSpPr>
        <p:spPr/>
        <p:txBody>
          <a:bodyPr/>
          <a:lstStyle/>
          <a:p>
            <a:pPr lvl="1" eaLnBrk="1" hangingPunct="1"/>
            <a:r>
              <a:rPr lang="zh-CN" altLang="en-US" dirty="0"/>
              <a:t>定点数表示数的范围受字长限制，表示数的范围有限</a:t>
            </a:r>
            <a:r>
              <a:rPr lang="en-US" altLang="zh-CN" dirty="0"/>
              <a:t>; </a:t>
            </a:r>
            <a:endParaRPr lang="en-US" altLang="zh-CN" dirty="0"/>
          </a:p>
          <a:p>
            <a:pPr lvl="1" eaLnBrk="1" hangingPunct="1"/>
            <a:r>
              <a:rPr lang="zh-CN" altLang="en-US" dirty="0"/>
              <a:t>定点表示的精度有限 </a:t>
            </a:r>
            <a:endParaRPr lang="zh-CN" altLang="en-US" dirty="0"/>
          </a:p>
          <a:p>
            <a:pPr lvl="1" eaLnBrk="1" hangingPunct="1"/>
            <a:r>
              <a:rPr lang="zh-CN" altLang="en-US" dirty="0"/>
              <a:t>机器中，常用定点纯整数表示</a:t>
            </a:r>
            <a:endParaRPr lang="zh-CN" altLang="en-US" dirty="0"/>
          </a:p>
          <a:p>
            <a:pPr lvl="1" eaLnBrk="1" hangingPunct="1">
              <a:buFont typeface="Wingdings" panose="05000000000000000000" pitchFamily="2" charset="2"/>
              <a:buNone/>
            </a:pPr>
            <a:endParaRPr lang="en-US" altLang="zh-CN" dirty="0"/>
          </a:p>
        </p:txBody>
      </p:sp>
      <p:pic>
        <p:nvPicPr>
          <p:cNvPr id="13316" name="Picture 4"/>
          <p:cNvPicPr>
            <a:picLocks noChangeAspect="1" noChangeArrowheads="1"/>
          </p:cNvPicPr>
          <p:nvPr/>
        </p:nvPicPr>
        <p:blipFill>
          <a:blip r:embed="rId1" cstate="print"/>
          <a:srcRect/>
          <a:stretch>
            <a:fillRect/>
          </a:stretch>
        </p:blipFill>
        <p:spPr bwMode="auto">
          <a:xfrm>
            <a:off x="2051720" y="3429000"/>
            <a:ext cx="4772025" cy="1285875"/>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260648"/>
            <a:ext cx="7632700"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2.3</a:t>
            </a:r>
            <a:r>
              <a:rPr lang="zh-CN" altLang="en-US" sz="3400" b="1" dirty="0">
                <a:solidFill>
                  <a:srgbClr val="FF3300"/>
                </a:solidFill>
                <a:latin typeface="华文楷体" panose="02010600040101010101" pitchFamily="2" charset="-122"/>
                <a:ea typeface="华文楷体" panose="02010600040101010101" pitchFamily="2" charset="-122"/>
              </a:rPr>
              <a:t> 浮点数表示法</a:t>
            </a:r>
            <a:endParaRPr lang="zh-CN" altLang="en-US" sz="3400" b="1" dirty="0">
              <a:solidFill>
                <a:srgbClr val="FF3300"/>
              </a:solidFill>
              <a:latin typeface="华文楷体" panose="02010600040101010101" pitchFamily="2" charset="-122"/>
              <a:ea typeface="华文楷体" panose="02010600040101010101" pitchFamily="2" charset="-122"/>
            </a:endParaRPr>
          </a:p>
        </p:txBody>
      </p:sp>
      <p:sp>
        <p:nvSpPr>
          <p:cNvPr id="122883" name="Rectangle 3"/>
          <p:cNvSpPr>
            <a:spLocks noGrp="1" noChangeArrowheads="1"/>
          </p:cNvSpPr>
          <p:nvPr>
            <p:ph type="body" idx="1"/>
          </p:nvPr>
        </p:nvSpPr>
        <p:spPr>
          <a:xfrm>
            <a:off x="755576" y="1124744"/>
            <a:ext cx="7632700" cy="5257800"/>
          </a:xfrm>
        </p:spPr>
        <p:txBody>
          <a:bodyPr/>
          <a:lstStyle/>
          <a:p>
            <a:pPr eaLnBrk="1" hangingPunct="1"/>
            <a:r>
              <a:rPr lang="zh-CN" altLang="en-US" sz="2800" b="1" dirty="0"/>
              <a:t>浮点表示法</a:t>
            </a:r>
            <a:br>
              <a:rPr lang="zh-CN" altLang="en-US" sz="2800" b="1" dirty="0"/>
            </a:br>
            <a:r>
              <a:rPr lang="zh-CN" altLang="en-US" sz="2800" b="1" dirty="0"/>
              <a:t> </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rPr>
              <a:t>来源于科学计数法</a:t>
            </a:r>
            <a:r>
              <a:rPr lang="en-US" altLang="zh-CN" sz="2800" b="1" dirty="0">
                <a:solidFill>
                  <a:srgbClr val="FF3300"/>
                </a:solidFill>
                <a:latin typeface="华文楷体" panose="02010600040101010101" pitchFamily="2" charset="-122"/>
                <a:ea typeface="华文楷体" panose="02010600040101010101" pitchFamily="2" charset="-122"/>
              </a:rPr>
              <a:t>)</a:t>
            </a:r>
            <a:endParaRPr lang="en-US" altLang="zh-CN" sz="2800" b="1" dirty="0">
              <a:solidFill>
                <a:srgbClr val="FF33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800" b="1" dirty="0"/>
              <a:t>   </a:t>
            </a:r>
            <a:r>
              <a:rPr lang="zh-CN" altLang="en-US" sz="2800" b="1" dirty="0"/>
              <a:t>电子质量</a:t>
            </a:r>
            <a:r>
              <a:rPr lang="en-US" altLang="zh-CN" sz="2800" b="1" dirty="0"/>
              <a:t>(</a:t>
            </a:r>
            <a:r>
              <a:rPr lang="zh-CN" altLang="en-US" sz="2800" b="1" dirty="0"/>
              <a:t>克</a:t>
            </a:r>
            <a:r>
              <a:rPr lang="en-US" altLang="zh-CN" sz="2800" b="1" dirty="0"/>
              <a:t>)</a:t>
            </a:r>
            <a:r>
              <a:rPr lang="zh-CN" altLang="en-US" sz="2800" b="1" dirty="0"/>
              <a:t>： </a:t>
            </a:r>
            <a:r>
              <a:rPr lang="en-US" altLang="zh-CN" sz="2800" b="1" dirty="0"/>
              <a:t>9×10</a:t>
            </a:r>
            <a:r>
              <a:rPr lang="en-US" altLang="zh-CN" sz="2800" b="1" baseline="30000" dirty="0"/>
              <a:t>-28</a:t>
            </a:r>
            <a:r>
              <a:rPr lang="en-US" altLang="zh-CN" sz="2800" b="1" dirty="0"/>
              <a:t> = 0.9×10</a:t>
            </a:r>
            <a:r>
              <a:rPr lang="en-US" altLang="zh-CN" sz="2800" b="1" baseline="30000" dirty="0"/>
              <a:t>-27</a:t>
            </a:r>
            <a:br>
              <a:rPr lang="en-US" altLang="zh-CN" sz="2800" b="1" dirty="0"/>
            </a:br>
            <a:r>
              <a:rPr lang="zh-CN" altLang="en-US" sz="2800" b="1" dirty="0"/>
              <a:t>太阳质量</a:t>
            </a:r>
            <a:r>
              <a:rPr lang="en-US" altLang="zh-CN" sz="2800" b="1" dirty="0"/>
              <a:t>(</a:t>
            </a:r>
            <a:r>
              <a:rPr lang="zh-CN" altLang="en-US" sz="2800" b="1" dirty="0"/>
              <a:t>克</a:t>
            </a:r>
            <a:r>
              <a:rPr lang="en-US" altLang="zh-CN" sz="2800" b="1" dirty="0"/>
              <a:t>)</a:t>
            </a:r>
            <a:r>
              <a:rPr lang="zh-CN" altLang="en-US" sz="2800" b="1" dirty="0"/>
              <a:t>： </a:t>
            </a:r>
            <a:r>
              <a:rPr lang="en-US" altLang="zh-CN" sz="2800" b="1" dirty="0"/>
              <a:t>2×10</a:t>
            </a:r>
            <a:r>
              <a:rPr lang="en-US" altLang="zh-CN" sz="2800" b="1" baseline="30000" dirty="0"/>
              <a:t>33</a:t>
            </a:r>
            <a:r>
              <a:rPr lang="en-US" altLang="zh-CN" sz="2800" b="1" dirty="0"/>
              <a:t> = 0.2×10</a:t>
            </a:r>
            <a:r>
              <a:rPr lang="en-US" altLang="zh-CN" sz="2800" b="1" baseline="30000" dirty="0"/>
              <a:t>34</a:t>
            </a:r>
            <a:endParaRPr lang="en-US" altLang="zh-CN" sz="2800" b="1" dirty="0">
              <a:solidFill>
                <a:srgbClr val="FF3300"/>
              </a:solidFill>
              <a:latin typeface="华文楷体" panose="02010600040101010101" pitchFamily="2" charset="-122"/>
              <a:ea typeface="华文楷体" panose="02010600040101010101" pitchFamily="2" charset="-122"/>
            </a:endParaRPr>
          </a:p>
          <a:p>
            <a:pPr eaLnBrk="1" hangingPunct="1"/>
            <a:r>
              <a:rPr lang="zh-CN" altLang="en-US" sz="2800" b="1" dirty="0">
                <a:solidFill>
                  <a:srgbClr val="FF3300"/>
                </a:solidFill>
                <a:latin typeface="华文楷体" panose="02010600040101010101" pitchFamily="2" charset="-122"/>
                <a:ea typeface="华文楷体" panose="02010600040101010101" pitchFamily="2" charset="-122"/>
              </a:rPr>
              <a:t>小数点的位置可按需浮动</a:t>
            </a:r>
            <a:r>
              <a:rPr lang="en-US" altLang="zh-CN" sz="2800" b="1" dirty="0">
                <a:solidFill>
                  <a:srgbClr val="FF3300"/>
                </a:solidFill>
                <a:latin typeface="华文楷体" panose="02010600040101010101" pitchFamily="2" charset="-122"/>
                <a:ea typeface="华文楷体" panose="02010600040101010101" pitchFamily="2" charset="-122"/>
              </a:rPr>
              <a:t>, </a:t>
            </a:r>
            <a:r>
              <a:rPr lang="zh-CN" altLang="en-US" sz="2800" b="1" dirty="0">
                <a:solidFill>
                  <a:srgbClr val="FF3300"/>
                </a:solidFill>
                <a:latin typeface="华文楷体" panose="02010600040101010101" pitchFamily="2" charset="-122"/>
                <a:ea typeface="华文楷体" panose="02010600040101010101" pitchFamily="2" charset="-122"/>
              </a:rPr>
              <a:t>这就是浮点数。</a:t>
            </a:r>
            <a:r>
              <a:rPr lang="zh-CN" altLang="en-US" sz="2800" b="1" dirty="0">
                <a:latin typeface="华文楷体" panose="02010600040101010101" pitchFamily="2" charset="-122"/>
                <a:ea typeface="华文楷体" panose="02010600040101010101" pitchFamily="2" charset="-122"/>
              </a:rPr>
              <a:t>     </a:t>
            </a:r>
            <a:endParaRPr lang="zh-CN" altLang="en-US" sz="2800" b="1" dirty="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000" b="1" dirty="0">
                <a:latin typeface="华文楷体" panose="02010600040101010101" pitchFamily="2" charset="-122"/>
                <a:ea typeface="华文楷体" panose="02010600040101010101" pitchFamily="2" charset="-122"/>
              </a:rPr>
              <a:t>        </a:t>
            </a:r>
            <a:endParaRPr lang="zh-CN" altLang="en-US" sz="2000" b="1" dirty="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endParaRPr lang="en-US" altLang="zh-CN" sz="2800" b="1" dirty="0">
              <a:latin typeface="华文楷体" panose="02010600040101010101" pitchFamily="2" charset="-122"/>
              <a:ea typeface="华文楷体" panose="02010600040101010101" pitchFamily="2" charset="-122"/>
            </a:endParaRPr>
          </a:p>
        </p:txBody>
      </p:sp>
      <p:sp>
        <p:nvSpPr>
          <p:cNvPr id="14340" name="AutoShape 5"/>
          <p:cNvSpPr>
            <a:spLocks noChangeAspect="1" noChangeArrowheads="1"/>
          </p:cNvSpPr>
          <p:nvPr/>
        </p:nvSpPr>
        <p:spPr bwMode="auto">
          <a:xfrm>
            <a:off x="2987675" y="5229225"/>
            <a:ext cx="3889375" cy="495300"/>
          </a:xfrm>
          <a:prstGeom prst="rect">
            <a:avLst/>
          </a:prstGeom>
          <a:noFill/>
          <a:ln w="9525">
            <a:noFill/>
            <a:miter lim="800000"/>
          </a:ln>
        </p:spPr>
        <p:txBody>
          <a:bodyPr/>
          <a:lstStyle/>
          <a:p>
            <a:endParaRPr lang="zh-CN" altLang="en-US"/>
          </a:p>
        </p:txBody>
      </p:sp>
      <p:pic>
        <p:nvPicPr>
          <p:cNvPr id="122905" name="Picture 25"/>
          <p:cNvPicPr>
            <a:picLocks noChangeAspect="1" noChangeArrowheads="1"/>
          </p:cNvPicPr>
          <p:nvPr/>
        </p:nvPicPr>
        <p:blipFill>
          <a:blip r:embed="rId1" cstate="print"/>
          <a:srcRect/>
          <a:stretch>
            <a:fillRect/>
          </a:stretch>
        </p:blipFill>
        <p:spPr bwMode="auto">
          <a:xfrm>
            <a:off x="1115616" y="3645024"/>
            <a:ext cx="6440488" cy="306705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3816985" y="2421255"/>
              <a:ext cx="154305" cy="30480"/>
            </p14:xfrm>
          </p:contentPart>
        </mc:Choice>
        <mc:Fallback xmlns="">
          <p:pic>
            <p:nvPicPr>
              <p:cNvPr id="3" name="墨迹 2"/>
            </p:nvPicPr>
            <p:blipFill>
              <a:blip r:embed="rId3"/>
            </p:blipFill>
            <p:spPr>
              <a:xfrm>
                <a:off x="3816985" y="2421255"/>
                <a:ext cx="154305" cy="304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799840" y="2455545"/>
              <a:ext cx="188595" cy="64770"/>
            </p14:xfrm>
          </p:contentPart>
        </mc:Choice>
        <mc:Fallback xmlns="">
          <p:pic>
            <p:nvPicPr>
              <p:cNvPr id="4" name="墨迹 3"/>
            </p:nvPicPr>
            <p:blipFill>
              <a:blip r:embed="rId5"/>
            </p:blipFill>
            <p:spPr>
              <a:xfrm>
                <a:off x="3799840" y="2455545"/>
                <a:ext cx="188595" cy="6477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4001135" y="1889760"/>
              <a:ext cx="480695" cy="248920"/>
            </p14:xfrm>
          </p:contentPart>
        </mc:Choice>
        <mc:Fallback xmlns="">
          <p:pic>
            <p:nvPicPr>
              <p:cNvPr id="5" name="墨迹 4"/>
            </p:nvPicPr>
            <p:blipFill>
              <a:blip r:embed="rId7"/>
            </p:blipFill>
            <p:spPr>
              <a:xfrm>
                <a:off x="4001135" y="1889760"/>
                <a:ext cx="480695" cy="2489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4421505" y="1855470"/>
              <a:ext cx="90170" cy="120015"/>
            </p14:xfrm>
          </p:contentPart>
        </mc:Choice>
        <mc:Fallback xmlns="">
          <p:pic>
            <p:nvPicPr>
              <p:cNvPr id="6" name="墨迹 5"/>
            </p:nvPicPr>
            <p:blipFill>
              <a:blip r:embed="rId9"/>
            </p:blipFill>
            <p:spPr>
              <a:xfrm>
                <a:off x="4421505" y="1855470"/>
                <a:ext cx="90170" cy="1200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4524375" y="1748790"/>
              <a:ext cx="146050" cy="299720"/>
            </p14:xfrm>
          </p:contentPart>
        </mc:Choice>
        <mc:Fallback xmlns="">
          <p:pic>
            <p:nvPicPr>
              <p:cNvPr id="7" name="墨迹 6"/>
            </p:nvPicPr>
            <p:blipFill>
              <a:blip r:embed="rId11"/>
            </p:blipFill>
            <p:spPr>
              <a:xfrm>
                <a:off x="4524375" y="1748790"/>
                <a:ext cx="146050" cy="29972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4623435" y="1825625"/>
              <a:ext cx="76835" cy="94615"/>
            </p14:xfrm>
          </p:contentPart>
        </mc:Choice>
        <mc:Fallback xmlns="">
          <p:pic>
            <p:nvPicPr>
              <p:cNvPr id="8" name="墨迹 7"/>
            </p:nvPicPr>
            <p:blipFill>
              <a:blip r:embed="rId13"/>
            </p:blipFill>
            <p:spPr>
              <a:xfrm>
                <a:off x="4623435" y="1825625"/>
                <a:ext cx="76835" cy="9461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4665980" y="1851660"/>
              <a:ext cx="98425" cy="132715"/>
            </p14:xfrm>
          </p:contentPart>
        </mc:Choice>
        <mc:Fallback xmlns="">
          <p:pic>
            <p:nvPicPr>
              <p:cNvPr id="9" name="墨迹 8"/>
            </p:nvPicPr>
            <p:blipFill>
              <a:blip r:embed="rId15"/>
            </p:blipFill>
            <p:spPr>
              <a:xfrm>
                <a:off x="4665980" y="1851660"/>
                <a:ext cx="98425" cy="13271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4803140" y="1765935"/>
              <a:ext cx="17145" cy="46990"/>
            </p14:xfrm>
          </p:contentPart>
        </mc:Choice>
        <mc:Fallback xmlns="">
          <p:pic>
            <p:nvPicPr>
              <p:cNvPr id="10" name="墨迹 9"/>
            </p:nvPicPr>
            <p:blipFill>
              <a:blip r:embed="rId17"/>
            </p:blipFill>
            <p:spPr>
              <a:xfrm>
                <a:off x="4803140" y="1765935"/>
                <a:ext cx="17145" cy="4699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4798695" y="1757045"/>
              <a:ext cx="86360" cy="77470"/>
            </p14:xfrm>
          </p:contentPart>
        </mc:Choice>
        <mc:Fallback xmlns="">
          <p:pic>
            <p:nvPicPr>
              <p:cNvPr id="11" name="墨迹 10"/>
            </p:nvPicPr>
            <p:blipFill>
              <a:blip r:embed="rId19"/>
            </p:blipFill>
            <p:spPr>
              <a:xfrm>
                <a:off x="4798695" y="1757045"/>
                <a:ext cx="86360" cy="7747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4837430" y="1671320"/>
              <a:ext cx="21590" cy="218440"/>
            </p14:xfrm>
          </p:contentPart>
        </mc:Choice>
        <mc:Fallback xmlns="">
          <p:pic>
            <p:nvPicPr>
              <p:cNvPr id="12" name="墨迹 11"/>
            </p:nvPicPr>
            <p:blipFill>
              <a:blip r:embed="rId21"/>
            </p:blipFill>
            <p:spPr>
              <a:xfrm>
                <a:off x="4837430" y="1671320"/>
                <a:ext cx="21590" cy="21844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4764405" y="1804035"/>
              <a:ext cx="73025" cy="107315"/>
            </p14:xfrm>
          </p:contentPart>
        </mc:Choice>
        <mc:Fallback xmlns="">
          <p:pic>
            <p:nvPicPr>
              <p:cNvPr id="13" name="墨迹 12"/>
            </p:nvPicPr>
            <p:blipFill>
              <a:blip r:embed="rId23"/>
            </p:blipFill>
            <p:spPr>
              <a:xfrm>
                <a:off x="4764405" y="1804035"/>
                <a:ext cx="73025" cy="10731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4807585" y="1855470"/>
              <a:ext cx="90170" cy="137160"/>
            </p14:xfrm>
          </p:contentPart>
        </mc:Choice>
        <mc:Fallback xmlns="">
          <p:pic>
            <p:nvPicPr>
              <p:cNvPr id="14" name="墨迹 13"/>
            </p:nvPicPr>
            <p:blipFill>
              <a:blip r:embed="rId25"/>
            </p:blipFill>
            <p:spPr>
              <a:xfrm>
                <a:off x="4807585" y="1855470"/>
                <a:ext cx="90170" cy="1371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4798695" y="1911350"/>
              <a:ext cx="60325" cy="94615"/>
            </p14:xfrm>
          </p:contentPart>
        </mc:Choice>
        <mc:Fallback xmlns="">
          <p:pic>
            <p:nvPicPr>
              <p:cNvPr id="15" name="墨迹 14"/>
            </p:nvPicPr>
            <p:blipFill>
              <a:blip r:embed="rId27"/>
            </p:blipFill>
            <p:spPr>
              <a:xfrm>
                <a:off x="4798695" y="1911350"/>
                <a:ext cx="60325" cy="9461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4781550" y="1872615"/>
              <a:ext cx="103505" cy="60325"/>
            </p14:xfrm>
          </p:contentPart>
        </mc:Choice>
        <mc:Fallback xmlns="">
          <p:pic>
            <p:nvPicPr>
              <p:cNvPr id="16" name="墨迹 15"/>
            </p:nvPicPr>
            <p:blipFill>
              <a:blip r:embed="rId29"/>
            </p:blipFill>
            <p:spPr>
              <a:xfrm>
                <a:off x="4781550" y="1872615"/>
                <a:ext cx="103505" cy="6032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墨迹 16"/>
              <p14:cNvContentPartPr/>
              <p14:nvPr/>
            </p14:nvContentPartPr>
            <p14:xfrm>
              <a:off x="4893310" y="1804035"/>
              <a:ext cx="85725" cy="158750"/>
            </p14:xfrm>
          </p:contentPart>
        </mc:Choice>
        <mc:Fallback xmlns="">
          <p:pic>
            <p:nvPicPr>
              <p:cNvPr id="17" name="墨迹 16"/>
            </p:nvPicPr>
            <p:blipFill>
              <a:blip r:embed="rId31"/>
            </p:blipFill>
            <p:spPr>
              <a:xfrm>
                <a:off x="4893310" y="1804035"/>
                <a:ext cx="85725" cy="158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5005070" y="1800225"/>
              <a:ext cx="38100" cy="102870"/>
            </p14:xfrm>
          </p:contentPart>
        </mc:Choice>
        <mc:Fallback xmlns="">
          <p:pic>
            <p:nvPicPr>
              <p:cNvPr id="18" name="墨迹 17"/>
            </p:nvPicPr>
            <p:blipFill>
              <a:blip r:embed="rId33"/>
            </p:blipFill>
            <p:spPr>
              <a:xfrm>
                <a:off x="5005070" y="1800225"/>
                <a:ext cx="38100" cy="10287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5052060" y="1791335"/>
              <a:ext cx="94615" cy="107315"/>
            </p14:xfrm>
          </p:contentPart>
        </mc:Choice>
        <mc:Fallback xmlns="">
          <p:pic>
            <p:nvPicPr>
              <p:cNvPr id="19" name="墨迹 18"/>
            </p:nvPicPr>
            <p:blipFill>
              <a:blip r:embed="rId35"/>
            </p:blipFill>
            <p:spPr>
              <a:xfrm>
                <a:off x="5052060" y="1791335"/>
                <a:ext cx="94615" cy="10731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5030470" y="2348865"/>
              <a:ext cx="222885" cy="42545"/>
            </p14:xfrm>
          </p:contentPart>
        </mc:Choice>
        <mc:Fallback xmlns="">
          <p:pic>
            <p:nvPicPr>
              <p:cNvPr id="20" name="墨迹 19"/>
            </p:nvPicPr>
            <p:blipFill>
              <a:blip r:embed="rId37"/>
            </p:blipFill>
            <p:spPr>
              <a:xfrm>
                <a:off x="5030470" y="2348865"/>
                <a:ext cx="222885" cy="4254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5309235" y="2009775"/>
              <a:ext cx="222885" cy="175895"/>
            </p14:xfrm>
          </p:contentPart>
        </mc:Choice>
        <mc:Fallback xmlns="">
          <p:pic>
            <p:nvPicPr>
              <p:cNvPr id="21" name="墨迹 20"/>
            </p:nvPicPr>
            <p:blipFill>
              <a:blip r:embed="rId39"/>
            </p:blipFill>
            <p:spPr>
              <a:xfrm>
                <a:off x="5309235" y="2009775"/>
                <a:ext cx="222885" cy="17589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5420995" y="1984375"/>
              <a:ext cx="115570" cy="132715"/>
            </p14:xfrm>
          </p:contentPart>
        </mc:Choice>
        <mc:Fallback xmlns="">
          <p:pic>
            <p:nvPicPr>
              <p:cNvPr id="22" name="墨迹 21"/>
            </p:nvPicPr>
            <p:blipFill>
              <a:blip r:embed="rId41"/>
            </p:blipFill>
            <p:spPr>
              <a:xfrm>
                <a:off x="5420995" y="1984375"/>
                <a:ext cx="115570" cy="13271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5588000" y="1881505"/>
              <a:ext cx="94615" cy="282575"/>
            </p14:xfrm>
          </p:contentPart>
        </mc:Choice>
        <mc:Fallback xmlns="">
          <p:pic>
            <p:nvPicPr>
              <p:cNvPr id="23" name="墨迹 22"/>
            </p:nvPicPr>
            <p:blipFill>
              <a:blip r:embed="rId43"/>
            </p:blipFill>
            <p:spPr>
              <a:xfrm>
                <a:off x="5588000" y="1881505"/>
                <a:ext cx="94615" cy="28257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5673725" y="1847215"/>
              <a:ext cx="94615" cy="145415"/>
            </p14:xfrm>
          </p:contentPart>
        </mc:Choice>
        <mc:Fallback xmlns="">
          <p:pic>
            <p:nvPicPr>
              <p:cNvPr id="24" name="墨迹 23"/>
            </p:nvPicPr>
            <p:blipFill>
              <a:blip r:embed="rId45"/>
            </p:blipFill>
            <p:spPr>
              <a:xfrm>
                <a:off x="5673725" y="1847215"/>
                <a:ext cx="94615" cy="14541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5704205" y="1950085"/>
              <a:ext cx="132715" cy="21590"/>
            </p14:xfrm>
          </p:contentPart>
        </mc:Choice>
        <mc:Fallback xmlns="">
          <p:pic>
            <p:nvPicPr>
              <p:cNvPr id="25" name="墨迹 24"/>
            </p:nvPicPr>
            <p:blipFill>
              <a:blip r:embed="rId47"/>
            </p:blipFill>
            <p:spPr>
              <a:xfrm>
                <a:off x="5704205" y="1950085"/>
                <a:ext cx="132715" cy="2159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5729605" y="1954530"/>
              <a:ext cx="17145" cy="81280"/>
            </p14:xfrm>
          </p:contentPart>
        </mc:Choice>
        <mc:Fallback xmlns="">
          <p:pic>
            <p:nvPicPr>
              <p:cNvPr id="26" name="墨迹 25"/>
            </p:nvPicPr>
            <p:blipFill>
              <a:blip r:embed="rId49"/>
            </p:blipFill>
            <p:spPr>
              <a:xfrm>
                <a:off x="5729605" y="1954530"/>
                <a:ext cx="17145" cy="812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5768340" y="1962785"/>
              <a:ext cx="17145" cy="132715"/>
            </p14:xfrm>
          </p:contentPart>
        </mc:Choice>
        <mc:Fallback xmlns="">
          <p:pic>
            <p:nvPicPr>
              <p:cNvPr id="27" name="墨迹 26"/>
            </p:nvPicPr>
            <p:blipFill>
              <a:blip r:embed="rId51"/>
            </p:blipFill>
            <p:spPr>
              <a:xfrm>
                <a:off x="5768340" y="1962785"/>
                <a:ext cx="17145" cy="13271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5841365" y="1855470"/>
              <a:ext cx="111125" cy="180340"/>
            </p14:xfrm>
          </p:contentPart>
        </mc:Choice>
        <mc:Fallback xmlns="">
          <p:pic>
            <p:nvPicPr>
              <p:cNvPr id="28" name="墨迹 27"/>
            </p:nvPicPr>
            <p:blipFill>
              <a:blip r:embed="rId53"/>
            </p:blipFill>
            <p:spPr>
              <a:xfrm>
                <a:off x="5841365" y="1855470"/>
                <a:ext cx="111125" cy="18034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5888355" y="1954530"/>
              <a:ext cx="17145" cy="115570"/>
            </p14:xfrm>
          </p:contentPart>
        </mc:Choice>
        <mc:Fallback xmlns="">
          <p:pic>
            <p:nvPicPr>
              <p:cNvPr id="29" name="墨迹 28"/>
            </p:nvPicPr>
            <p:blipFill>
              <a:blip r:embed="rId55"/>
            </p:blipFill>
            <p:spPr>
              <a:xfrm>
                <a:off x="5888355" y="1954530"/>
                <a:ext cx="17145" cy="11557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5905500" y="1950085"/>
              <a:ext cx="55880" cy="90170"/>
            </p14:xfrm>
          </p:contentPart>
        </mc:Choice>
        <mc:Fallback xmlns="">
          <p:pic>
            <p:nvPicPr>
              <p:cNvPr id="30" name="墨迹 29"/>
            </p:nvPicPr>
            <p:blipFill>
              <a:blip r:embed="rId57"/>
            </p:blipFill>
            <p:spPr>
              <a:xfrm>
                <a:off x="5905500" y="1950085"/>
                <a:ext cx="55880" cy="9017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5974080" y="1838325"/>
              <a:ext cx="102870" cy="201930"/>
            </p14:xfrm>
          </p:contentPart>
        </mc:Choice>
        <mc:Fallback xmlns="">
          <p:pic>
            <p:nvPicPr>
              <p:cNvPr id="31" name="墨迹 30"/>
            </p:nvPicPr>
            <p:blipFill>
              <a:blip r:embed="rId59"/>
            </p:blipFill>
            <p:spPr>
              <a:xfrm>
                <a:off x="5974080" y="1838325"/>
                <a:ext cx="102870" cy="20193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4807585" y="2155825"/>
              <a:ext cx="175895" cy="240030"/>
            </p14:xfrm>
          </p:contentPart>
        </mc:Choice>
        <mc:Fallback xmlns="">
          <p:pic>
            <p:nvPicPr>
              <p:cNvPr id="32" name="墨迹 31"/>
            </p:nvPicPr>
            <p:blipFill>
              <a:blip r:embed="rId61"/>
            </p:blipFill>
            <p:spPr>
              <a:xfrm>
                <a:off x="4807585" y="2155825"/>
                <a:ext cx="175895" cy="24003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4927600" y="1624330"/>
              <a:ext cx="544830" cy="548640"/>
            </p14:xfrm>
          </p:contentPart>
        </mc:Choice>
        <mc:Fallback xmlns="">
          <p:pic>
            <p:nvPicPr>
              <p:cNvPr id="33" name="墨迹 32"/>
            </p:nvPicPr>
            <p:blipFill>
              <a:blip r:embed="rId63"/>
            </p:blipFill>
            <p:spPr>
              <a:xfrm>
                <a:off x="4927600" y="1624330"/>
                <a:ext cx="544830" cy="54864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5343525" y="1560195"/>
              <a:ext cx="171450" cy="196850"/>
            </p14:xfrm>
          </p:contentPart>
        </mc:Choice>
        <mc:Fallback xmlns="">
          <p:pic>
            <p:nvPicPr>
              <p:cNvPr id="34" name="墨迹 33"/>
            </p:nvPicPr>
            <p:blipFill>
              <a:blip r:embed="rId65"/>
            </p:blipFill>
            <p:spPr>
              <a:xfrm>
                <a:off x="5343525" y="1560195"/>
                <a:ext cx="171450" cy="1968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5588000" y="1465580"/>
              <a:ext cx="90170" cy="325755"/>
            </p14:xfrm>
          </p:contentPart>
        </mc:Choice>
        <mc:Fallback xmlns="">
          <p:pic>
            <p:nvPicPr>
              <p:cNvPr id="35" name="墨迹 34"/>
            </p:nvPicPr>
            <p:blipFill>
              <a:blip r:embed="rId67"/>
            </p:blipFill>
            <p:spPr>
              <a:xfrm>
                <a:off x="5588000" y="1465580"/>
                <a:ext cx="90170" cy="32575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5631180" y="1435735"/>
              <a:ext cx="120015" cy="175895"/>
            </p14:xfrm>
          </p:contentPart>
        </mc:Choice>
        <mc:Fallback xmlns="">
          <p:pic>
            <p:nvPicPr>
              <p:cNvPr id="36" name="墨迹 35"/>
            </p:nvPicPr>
            <p:blipFill>
              <a:blip r:embed="rId69"/>
            </p:blipFill>
            <p:spPr>
              <a:xfrm>
                <a:off x="5631180" y="1435735"/>
                <a:ext cx="120015" cy="17589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5673725" y="1555750"/>
              <a:ext cx="124460" cy="34290"/>
            </p14:xfrm>
          </p:contentPart>
        </mc:Choice>
        <mc:Fallback xmlns="">
          <p:pic>
            <p:nvPicPr>
              <p:cNvPr id="37" name="墨迹 36"/>
            </p:nvPicPr>
            <p:blipFill>
              <a:blip r:embed="rId71"/>
            </p:blipFill>
            <p:spPr>
              <a:xfrm>
                <a:off x="5673725" y="1555750"/>
                <a:ext cx="124460" cy="3429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8" name="墨迹 37"/>
              <p14:cNvContentPartPr/>
              <p14:nvPr/>
            </p14:nvContentPartPr>
            <p14:xfrm>
              <a:off x="5687060" y="1590040"/>
              <a:ext cx="12700" cy="93980"/>
            </p14:xfrm>
          </p:contentPart>
        </mc:Choice>
        <mc:Fallback xmlns="">
          <p:pic>
            <p:nvPicPr>
              <p:cNvPr id="38" name="墨迹 37"/>
            </p:nvPicPr>
            <p:blipFill>
              <a:blip r:embed="rId73"/>
            </p:blipFill>
            <p:spPr>
              <a:xfrm>
                <a:off x="5687060" y="1590040"/>
                <a:ext cx="12700" cy="9398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5738495" y="1598295"/>
              <a:ext cx="20955" cy="184785"/>
            </p14:xfrm>
          </p:contentPart>
        </mc:Choice>
        <mc:Fallback xmlns="">
          <p:pic>
            <p:nvPicPr>
              <p:cNvPr id="39" name="墨迹 38"/>
            </p:nvPicPr>
            <p:blipFill>
              <a:blip r:embed="rId75"/>
            </p:blipFill>
            <p:spPr>
              <a:xfrm>
                <a:off x="5738495" y="1598295"/>
                <a:ext cx="20955" cy="18478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5836920" y="1418590"/>
              <a:ext cx="73025" cy="76835"/>
            </p14:xfrm>
          </p:contentPart>
        </mc:Choice>
        <mc:Fallback xmlns="">
          <p:pic>
            <p:nvPicPr>
              <p:cNvPr id="40" name="墨迹 39"/>
            </p:nvPicPr>
            <p:blipFill>
              <a:blip r:embed="rId77"/>
            </p:blipFill>
            <p:spPr>
              <a:xfrm>
                <a:off x="5836920" y="1418590"/>
                <a:ext cx="73025" cy="7683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5858510" y="1474470"/>
              <a:ext cx="34290" cy="76835"/>
            </p14:xfrm>
          </p:contentPart>
        </mc:Choice>
        <mc:Fallback xmlns="">
          <p:pic>
            <p:nvPicPr>
              <p:cNvPr id="41" name="墨迹 40"/>
            </p:nvPicPr>
            <p:blipFill>
              <a:blip r:embed="rId79"/>
            </p:blipFill>
            <p:spPr>
              <a:xfrm>
                <a:off x="5858510" y="1474470"/>
                <a:ext cx="34290" cy="7683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2" name="墨迹 41"/>
              <p14:cNvContentPartPr/>
              <p14:nvPr/>
            </p14:nvContentPartPr>
            <p14:xfrm>
              <a:off x="5914390" y="1379855"/>
              <a:ext cx="72390" cy="141605"/>
            </p14:xfrm>
          </p:contentPart>
        </mc:Choice>
        <mc:Fallback xmlns="">
          <p:pic>
            <p:nvPicPr>
              <p:cNvPr id="42" name="墨迹 41"/>
            </p:nvPicPr>
            <p:blipFill>
              <a:blip r:embed="rId81"/>
            </p:blipFill>
            <p:spPr>
              <a:xfrm>
                <a:off x="5914390" y="1379855"/>
                <a:ext cx="72390" cy="14160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3" name="墨迹 42"/>
              <p14:cNvContentPartPr/>
              <p14:nvPr/>
            </p14:nvContentPartPr>
            <p14:xfrm>
              <a:off x="5802630" y="1521460"/>
              <a:ext cx="158750" cy="162560"/>
            </p14:xfrm>
          </p:contentPart>
        </mc:Choice>
        <mc:Fallback xmlns="">
          <p:pic>
            <p:nvPicPr>
              <p:cNvPr id="43" name="墨迹 42"/>
            </p:nvPicPr>
            <p:blipFill>
              <a:blip r:embed="rId83"/>
            </p:blipFill>
            <p:spPr>
              <a:xfrm>
                <a:off x="5802630" y="1521460"/>
                <a:ext cx="158750" cy="1625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4" name="墨迹 43"/>
              <p14:cNvContentPartPr/>
              <p14:nvPr/>
            </p14:nvContentPartPr>
            <p14:xfrm>
              <a:off x="5905500" y="1534160"/>
              <a:ext cx="43180" cy="193040"/>
            </p14:xfrm>
          </p:contentPart>
        </mc:Choice>
        <mc:Fallback xmlns="">
          <p:pic>
            <p:nvPicPr>
              <p:cNvPr id="44" name="墨迹 43"/>
            </p:nvPicPr>
            <p:blipFill>
              <a:blip r:embed="rId85"/>
            </p:blipFill>
            <p:spPr>
              <a:xfrm>
                <a:off x="5905500" y="1534160"/>
                <a:ext cx="43180" cy="19304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5" dur="500"/>
                                        <p:tgtEl>
                                          <p:spTgt spid="122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5"/>
                                        </p:tgtEl>
                                        <p:attrNameLst>
                                          <p:attrName>style.visibility</p:attrName>
                                        </p:attrNameLst>
                                      </p:cBhvr>
                                      <p:to>
                                        <p:strVal val="visible"/>
                                      </p:to>
                                    </p:set>
                                    <p:animEffect transition="in" filter="blinds(horizontal)">
                                      <p:cBhvr>
                                        <p:cTn id="20" dur="500"/>
                                        <p:tgtEl>
                                          <p:spTgt spid="122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a:solidFill>
                  <a:srgbClr val="FF3300"/>
                </a:solidFill>
                <a:latin typeface="华文楷体" panose="02010600040101010101" pitchFamily="2" charset="-122"/>
                <a:ea typeface="华文楷体" panose="02010600040101010101" pitchFamily="2" charset="-122"/>
              </a:rPr>
              <a:t>浮点数的规格化表示</a:t>
            </a:r>
            <a:endParaRPr lang="zh-CN" altLang="en-US" b="1">
              <a:solidFill>
                <a:srgbClr val="FF3300"/>
              </a:solidFill>
              <a:latin typeface="华文楷体" panose="02010600040101010101" pitchFamily="2" charset="-122"/>
              <a:ea typeface="华文楷体" panose="02010600040101010101" pitchFamily="2" charset="-122"/>
            </a:endParaRPr>
          </a:p>
        </p:txBody>
      </p:sp>
      <p:sp>
        <p:nvSpPr>
          <p:cNvPr id="1382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t>(1.75)</a:t>
            </a:r>
            <a:r>
              <a:rPr lang="en-US" altLang="zh-CN" baseline="-25000" dirty="0"/>
              <a:t>10</a:t>
            </a:r>
            <a:r>
              <a:rPr lang="en-US" altLang="zh-CN" dirty="0"/>
              <a:t> = 1.11 × 2</a:t>
            </a:r>
            <a:r>
              <a:rPr lang="en-US" altLang="zh-CN" baseline="30000" dirty="0"/>
              <a:t>0</a:t>
            </a:r>
            <a:r>
              <a:rPr lang="en-US" altLang="zh-CN" dirty="0"/>
              <a:t> </a:t>
            </a:r>
            <a:br>
              <a:rPr lang="en-US" altLang="zh-CN" dirty="0"/>
            </a:br>
            <a:r>
              <a:rPr lang="zh-CN" altLang="en-US" dirty="0"/>
              <a:t>　　　</a:t>
            </a:r>
            <a:r>
              <a:rPr lang="en-US" altLang="zh-CN" dirty="0"/>
              <a:t>= 0.111 × 2</a:t>
            </a:r>
            <a:r>
              <a:rPr lang="en-US" altLang="zh-CN" baseline="30000" dirty="0"/>
              <a:t>1 </a:t>
            </a:r>
            <a:r>
              <a:rPr lang="en-US" altLang="zh-CN" dirty="0"/>
              <a:t>(</a:t>
            </a:r>
            <a:r>
              <a:rPr lang="zh-CN" altLang="en-US" dirty="0"/>
              <a:t>规格化表示</a:t>
            </a:r>
            <a:r>
              <a:rPr lang="en-US" altLang="zh-CN" dirty="0"/>
              <a:t>)</a:t>
            </a:r>
            <a:endParaRPr lang="en-US" altLang="zh-CN" dirty="0"/>
          </a:p>
          <a:p>
            <a:pPr eaLnBrk="1" hangingPunct="1">
              <a:buFont typeface="Wingdings" panose="05000000000000000000" pitchFamily="2" charset="2"/>
              <a:buNone/>
            </a:pPr>
            <a:r>
              <a:rPr lang="en-US" altLang="zh-CN" dirty="0"/>
              <a:t>            = 0.0111 × 2</a:t>
            </a:r>
            <a:r>
              <a:rPr lang="en-US" altLang="zh-CN" baseline="30000" dirty="0"/>
              <a:t>2</a:t>
            </a:r>
            <a:endParaRPr lang="en-US" altLang="zh-CN" baseline="30000" dirty="0"/>
          </a:p>
          <a:p>
            <a:pPr eaLnBrk="1" hangingPunct="1">
              <a:buFont typeface="Wingdings" panose="05000000000000000000" pitchFamily="2" charset="2"/>
              <a:buNone/>
            </a:pPr>
            <a:r>
              <a:rPr lang="en-US" altLang="zh-CN" dirty="0"/>
              <a:t>       </a:t>
            </a:r>
            <a:r>
              <a:rPr lang="zh-CN" altLang="en-US" dirty="0"/>
              <a:t>规格化表示：阶码为纯小数，且小数点后必须为一位有效数字，对二进制而言，必须为</a:t>
            </a:r>
            <a:r>
              <a:rPr lang="en-US" altLang="zh-CN" dirty="0"/>
              <a:t>1</a:t>
            </a:r>
            <a:endParaRPr lang="zh-CN" altLang="en-US" dirty="0"/>
          </a:p>
          <a:p>
            <a:pPr eaLnBrk="1" hangingPunct="1">
              <a:buFont typeface="Wingdings" panose="05000000000000000000" pitchFamily="2" charset="2"/>
              <a:buNone/>
            </a:pPr>
            <a:r>
              <a:rPr lang="zh-CN" altLang="en-US" dirty="0"/>
              <a:t>       目的：提高表示精度</a:t>
            </a:r>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0" dur="500"/>
                                        <p:tgtEl>
                                          <p:spTgt spid="1382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3" dur="500"/>
                                        <p:tgtEl>
                                          <p:spTgt spid="1382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6"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a:t>3</a:t>
            </a:r>
            <a:r>
              <a:rPr lang="zh-CN" altLang="en-US" dirty="0"/>
              <a:t> 常用定点数表示方法</a:t>
            </a:r>
            <a:endParaRPr lang="zh-CN" altLang="en-US" dirty="0"/>
          </a:p>
        </p:txBody>
      </p:sp>
      <p:sp>
        <p:nvSpPr>
          <p:cNvPr id="17411" name="内容占位符 2"/>
          <p:cNvSpPr>
            <a:spLocks noGrp="1"/>
          </p:cNvSpPr>
          <p:nvPr>
            <p:ph idx="1"/>
          </p:nvPr>
        </p:nvSpPr>
        <p:spPr/>
        <p:txBody>
          <a:bodyPr/>
          <a:lstStyle/>
          <a:p>
            <a:r>
              <a:rPr lang="zh-CN" altLang="en-US" sz="3200" b="1" dirty="0">
                <a:solidFill>
                  <a:srgbClr val="FF3300"/>
                </a:solidFill>
                <a:latin typeface="华文楷体" panose="02010600040101010101" pitchFamily="2" charset="-122"/>
                <a:ea typeface="华文楷体" panose="02010600040101010101" pitchFamily="2" charset="-122"/>
              </a:rPr>
              <a:t>原码表示法</a:t>
            </a:r>
            <a:endParaRPr lang="en-US" altLang="zh-CN" sz="3200" b="1" dirty="0">
              <a:solidFill>
                <a:srgbClr val="FF3300"/>
              </a:solidFill>
              <a:latin typeface="华文楷体" panose="02010600040101010101" pitchFamily="2" charset="-122"/>
              <a:ea typeface="华文楷体" panose="02010600040101010101" pitchFamily="2" charset="-122"/>
            </a:endParaRPr>
          </a:p>
          <a:p>
            <a:r>
              <a:rPr lang="zh-CN" altLang="en-US" sz="3200" b="1" dirty="0">
                <a:solidFill>
                  <a:srgbClr val="FF3300"/>
                </a:solidFill>
                <a:latin typeface="华文楷体" panose="02010600040101010101" pitchFamily="2" charset="-122"/>
                <a:ea typeface="华文楷体" panose="02010600040101010101" pitchFamily="2" charset="-122"/>
              </a:rPr>
              <a:t>反码表示法</a:t>
            </a:r>
            <a:endParaRPr lang="en-US" altLang="zh-CN" sz="3200" b="1" dirty="0">
              <a:solidFill>
                <a:srgbClr val="FF3300"/>
              </a:solidFill>
              <a:latin typeface="华文楷体" panose="02010600040101010101" pitchFamily="2" charset="-122"/>
              <a:ea typeface="华文楷体" panose="02010600040101010101" pitchFamily="2" charset="-122"/>
            </a:endParaRPr>
          </a:p>
          <a:p>
            <a:r>
              <a:rPr lang="zh-CN" altLang="en-US" sz="3200" b="1" dirty="0">
                <a:solidFill>
                  <a:srgbClr val="FF3300"/>
                </a:solidFill>
                <a:latin typeface="华文楷体" panose="02010600040101010101" pitchFamily="2" charset="-122"/>
                <a:ea typeface="华文楷体" panose="02010600040101010101" pitchFamily="2" charset="-122"/>
              </a:rPr>
              <a:t>补码表示法</a:t>
            </a:r>
            <a:endParaRPr lang="en-US" altLang="zh-CN" sz="3200" b="1" dirty="0">
              <a:solidFill>
                <a:srgbClr val="FF3300"/>
              </a:solidFill>
              <a:latin typeface="华文楷体" panose="02010600040101010101" pitchFamily="2" charset="-122"/>
              <a:ea typeface="华文楷体" panose="02010600040101010101" pitchFamily="2" charset="-122"/>
            </a:endParaRPr>
          </a:p>
          <a:p>
            <a:r>
              <a:rPr lang="zh-CN" altLang="en-US" sz="3200" b="1" dirty="0">
                <a:solidFill>
                  <a:srgbClr val="FF3300"/>
                </a:solidFill>
                <a:latin typeface="华文楷体" panose="02010600040101010101" pitchFamily="2" charset="-122"/>
                <a:ea typeface="华文楷体" panose="02010600040101010101" pitchFamily="2" charset="-122"/>
              </a:rPr>
              <a:t>移码表示法</a:t>
            </a:r>
            <a:endParaRPr lang="en-US" altLang="zh-CN" sz="3200" b="1" dirty="0">
              <a:solidFill>
                <a:srgbClr val="FF3300"/>
              </a:solidFill>
              <a:latin typeface="华文楷体" panose="02010600040101010101" pitchFamily="2" charset="-122"/>
              <a:ea typeface="华文楷体" panose="02010600040101010101" pitchFamily="2" charset="-122"/>
            </a:endParaRPr>
          </a:p>
          <a:p>
            <a:endParaRPr lang="en-US" altLang="zh-CN" sz="3200" b="1" dirty="0">
              <a:solidFill>
                <a:srgbClr val="FF3300"/>
              </a:solidFill>
              <a:latin typeface="华文楷体" panose="02010600040101010101" pitchFamily="2" charset="-122"/>
              <a:ea typeface="华文楷体" panose="02010600040101010101" pitchFamily="2" charset="-122"/>
            </a:endParaRPr>
          </a:p>
          <a:p>
            <a:endParaRPr lang="zh-CN" altLang="en-US"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33375"/>
            <a:ext cx="7632700"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4</a:t>
            </a:r>
            <a:r>
              <a:rPr lang="en-US" altLang="zh-CN" sz="3400" b="1" dirty="0">
                <a:solidFill>
                  <a:srgbClr val="FF3300"/>
                </a:solidFill>
                <a:latin typeface="华文楷体" panose="02010600040101010101" pitchFamily="2" charset="-122"/>
                <a:ea typeface="华文楷体" panose="02010600040101010101" pitchFamily="2" charset="-122"/>
              </a:rPr>
              <a:t> </a:t>
            </a:r>
            <a:r>
              <a:rPr lang="zh-CN" altLang="en-US" sz="3400" b="1" dirty="0">
                <a:solidFill>
                  <a:srgbClr val="FF3300"/>
                </a:solidFill>
                <a:latin typeface="华文楷体" panose="02010600040101010101" pitchFamily="2" charset="-122"/>
                <a:ea typeface="华文楷体" panose="02010600040101010101" pitchFamily="2" charset="-122"/>
              </a:rPr>
              <a:t>非数值数据编码</a:t>
            </a:r>
            <a:br>
              <a:rPr lang="en-US" altLang="zh-CN" sz="3400" b="1" dirty="0">
                <a:solidFill>
                  <a:srgbClr val="FF3300"/>
                </a:solidFill>
                <a:latin typeface="华文楷体" panose="02010600040101010101" pitchFamily="2" charset="-122"/>
                <a:ea typeface="华文楷体" panose="02010600040101010101" pitchFamily="2" charset="-122"/>
              </a:rPr>
            </a:br>
            <a:r>
              <a:rPr lang="en-US" altLang="zh-CN" sz="3400" dirty="0">
                <a:solidFill>
                  <a:srgbClr val="FF3300"/>
                </a:solidFill>
                <a:latin typeface="华文楷体" panose="02010600040101010101" pitchFamily="2" charset="-122"/>
                <a:ea typeface="华文楷体" panose="02010600040101010101" pitchFamily="2" charset="-122"/>
              </a:rPr>
              <a:t>   </a:t>
            </a:r>
            <a:r>
              <a:rPr lang="en-US" altLang="zh-CN" sz="3000" b="1" dirty="0">
                <a:solidFill>
                  <a:srgbClr val="FF3300"/>
                </a:solidFill>
                <a:latin typeface="华文楷体" panose="02010600040101010101" pitchFamily="2" charset="-122"/>
                <a:ea typeface="华文楷体" panose="02010600040101010101" pitchFamily="2" charset="-122"/>
              </a:rPr>
              <a:t>ASCII</a:t>
            </a:r>
            <a:r>
              <a:rPr lang="zh-CN" altLang="en-US" sz="3000" b="1" dirty="0">
                <a:solidFill>
                  <a:srgbClr val="FF3300"/>
                </a:solidFill>
                <a:latin typeface="华文楷体" panose="02010600040101010101" pitchFamily="2" charset="-122"/>
                <a:ea typeface="华文楷体" panose="02010600040101010101" pitchFamily="2" charset="-122"/>
              </a:rPr>
              <a:t>字符编码</a:t>
            </a:r>
            <a:r>
              <a:rPr lang="zh-CN" altLang="en-US" sz="3400" dirty="0"/>
              <a:t> </a:t>
            </a:r>
            <a:endParaRPr lang="zh-CN" altLang="en-US" sz="3400" dirty="0"/>
          </a:p>
        </p:txBody>
      </p:sp>
      <p:sp>
        <p:nvSpPr>
          <p:cNvPr id="38915" name="Rectangle 3"/>
          <p:cNvSpPr>
            <a:spLocks noGrp="1" noChangeArrowheads="1"/>
          </p:cNvSpPr>
          <p:nvPr>
            <p:ph type="body" idx="1"/>
          </p:nvPr>
        </p:nvSpPr>
        <p:spPr>
          <a:xfrm>
            <a:off x="323528" y="1628800"/>
            <a:ext cx="8280400" cy="4968875"/>
          </a:xfrm>
        </p:spPr>
        <p:txBody>
          <a:bodyPr/>
          <a:lstStyle/>
          <a:p>
            <a:pPr marL="990600" lvl="1" indent="-519430" eaLnBrk="1" hangingPunct="1"/>
            <a:r>
              <a:rPr lang="zh-CN" altLang="en-US" sz="3500" b="1" dirty="0"/>
              <a:t>符号数据：字符信息用数据表示，如</a:t>
            </a:r>
            <a:r>
              <a:rPr lang="en-US" altLang="zh-CN" sz="3500" b="1" dirty="0"/>
              <a:t>ASCII</a:t>
            </a:r>
            <a:r>
              <a:rPr lang="zh-CN" altLang="en-US" sz="3500" b="1" dirty="0"/>
              <a:t>等； </a:t>
            </a:r>
            <a:endParaRPr lang="zh-CN" altLang="en-US" sz="3500" b="1" dirty="0"/>
          </a:p>
          <a:p>
            <a:pPr marL="990600" lvl="1" indent="-519430" eaLnBrk="1" hangingPunct="1"/>
            <a:r>
              <a:rPr lang="zh-CN" altLang="en-US" sz="3500" b="1" dirty="0"/>
              <a:t>字符表示方法</a:t>
            </a:r>
            <a:r>
              <a:rPr lang="en-US" altLang="zh-CN" sz="3500" b="1" dirty="0"/>
              <a:t>ASCII:</a:t>
            </a:r>
            <a:r>
              <a:rPr lang="zh-CN" altLang="en-US" sz="3500" b="1" dirty="0"/>
              <a:t>用一个字节来表示</a:t>
            </a:r>
            <a:r>
              <a:rPr lang="en-US" altLang="zh-CN" sz="3500" b="1" dirty="0"/>
              <a:t>,</a:t>
            </a:r>
            <a:r>
              <a:rPr lang="zh-CN" altLang="en-US" sz="3500" b="1" dirty="0"/>
              <a:t>低</a:t>
            </a:r>
            <a:r>
              <a:rPr lang="en-US" altLang="zh-CN" sz="3500" b="1" dirty="0"/>
              <a:t>7</a:t>
            </a:r>
            <a:r>
              <a:rPr lang="zh-CN" altLang="en-US" sz="3500" b="1" dirty="0"/>
              <a:t>位用来编码</a:t>
            </a:r>
            <a:r>
              <a:rPr lang="en-US" altLang="zh-CN" sz="3500" b="1" dirty="0"/>
              <a:t>(128),</a:t>
            </a:r>
            <a:r>
              <a:rPr lang="zh-CN" altLang="en-US" sz="3500" b="1" dirty="0"/>
              <a:t>最高位为校验位</a:t>
            </a:r>
            <a:endParaRPr lang="en-US" altLang="zh-CN" sz="3500" b="1" dirty="0"/>
          </a:p>
          <a:p>
            <a:pPr marL="990600" lvl="1" indent="-519430" eaLnBrk="1" hangingPunct="1"/>
            <a:r>
              <a:rPr lang="zh-CN" altLang="en-US" sz="3500" b="1" dirty="0"/>
              <a:t>字符串的存放方法</a:t>
            </a:r>
            <a:endParaRPr lang="zh-CN" altLang="en-US" sz="3500" b="1"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951865" y="1379855"/>
              <a:ext cx="51435" cy="308610"/>
            </p14:xfrm>
          </p:contentPart>
        </mc:Choice>
        <mc:Fallback xmlns="">
          <p:pic>
            <p:nvPicPr>
              <p:cNvPr id="3" name="墨迹 2"/>
            </p:nvPicPr>
            <p:blipFill>
              <a:blip r:embed="rId2"/>
            </p:blipFill>
            <p:spPr>
              <a:xfrm>
                <a:off x="951865" y="1379855"/>
                <a:ext cx="51435" cy="30861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067435" y="1405890"/>
              <a:ext cx="111760" cy="72390"/>
            </p14:xfrm>
          </p:contentPart>
        </mc:Choice>
        <mc:Fallback xmlns="">
          <p:pic>
            <p:nvPicPr>
              <p:cNvPr id="4" name="墨迹 3"/>
            </p:nvPicPr>
            <p:blipFill>
              <a:blip r:embed="rId4"/>
            </p:blipFill>
            <p:spPr>
              <a:xfrm>
                <a:off x="1067435" y="1405890"/>
                <a:ext cx="111760" cy="7239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011555" y="1367155"/>
              <a:ext cx="103505" cy="244475"/>
            </p14:xfrm>
          </p:contentPart>
        </mc:Choice>
        <mc:Fallback xmlns="">
          <p:pic>
            <p:nvPicPr>
              <p:cNvPr id="5" name="墨迹 4"/>
            </p:nvPicPr>
            <p:blipFill>
              <a:blip r:embed="rId6"/>
            </p:blipFill>
            <p:spPr>
              <a:xfrm>
                <a:off x="1011555" y="1367155"/>
                <a:ext cx="103505" cy="2444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1042035" y="1546860"/>
              <a:ext cx="34290" cy="171450"/>
            </p14:xfrm>
          </p:contentPart>
        </mc:Choice>
        <mc:Fallback xmlns="">
          <p:pic>
            <p:nvPicPr>
              <p:cNvPr id="6" name="墨迹 5"/>
            </p:nvPicPr>
            <p:blipFill>
              <a:blip r:embed="rId8"/>
            </p:blipFill>
            <p:spPr>
              <a:xfrm>
                <a:off x="1042035" y="1546860"/>
                <a:ext cx="34290" cy="1714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1097915" y="1555750"/>
              <a:ext cx="76835" cy="46990"/>
            </p14:xfrm>
          </p:contentPart>
        </mc:Choice>
        <mc:Fallback xmlns="">
          <p:pic>
            <p:nvPicPr>
              <p:cNvPr id="7" name="墨迹 6"/>
            </p:nvPicPr>
            <p:blipFill>
              <a:blip r:embed="rId10"/>
            </p:blipFill>
            <p:spPr>
              <a:xfrm>
                <a:off x="1097915" y="1555750"/>
                <a:ext cx="76835" cy="469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1115060" y="1534160"/>
              <a:ext cx="38100" cy="111760"/>
            </p14:xfrm>
          </p:contentPart>
        </mc:Choice>
        <mc:Fallback xmlns="">
          <p:pic>
            <p:nvPicPr>
              <p:cNvPr id="8" name="墨迹 7"/>
            </p:nvPicPr>
            <p:blipFill>
              <a:blip r:embed="rId12"/>
            </p:blipFill>
            <p:spPr>
              <a:xfrm>
                <a:off x="1115060" y="1534160"/>
                <a:ext cx="38100" cy="1117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110615" y="1624330"/>
              <a:ext cx="132715" cy="21590"/>
            </p14:xfrm>
          </p:contentPart>
        </mc:Choice>
        <mc:Fallback xmlns="">
          <p:pic>
            <p:nvPicPr>
              <p:cNvPr id="9" name="墨迹 8"/>
            </p:nvPicPr>
            <p:blipFill>
              <a:blip r:embed="rId14"/>
            </p:blipFill>
            <p:spPr>
              <a:xfrm>
                <a:off x="1110615" y="1624330"/>
                <a:ext cx="132715" cy="215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226185" y="1397000"/>
              <a:ext cx="64770" cy="154305"/>
            </p14:xfrm>
          </p:contentPart>
        </mc:Choice>
        <mc:Fallback xmlns="">
          <p:pic>
            <p:nvPicPr>
              <p:cNvPr id="10" name="墨迹 9"/>
            </p:nvPicPr>
            <p:blipFill>
              <a:blip r:embed="rId16"/>
            </p:blipFill>
            <p:spPr>
              <a:xfrm>
                <a:off x="1226185" y="1397000"/>
                <a:ext cx="64770" cy="15430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277620" y="1465580"/>
              <a:ext cx="73025" cy="34290"/>
            </p14:xfrm>
          </p:contentPart>
        </mc:Choice>
        <mc:Fallback xmlns="">
          <p:pic>
            <p:nvPicPr>
              <p:cNvPr id="11" name="墨迹 10"/>
            </p:nvPicPr>
            <p:blipFill>
              <a:blip r:embed="rId18"/>
            </p:blipFill>
            <p:spPr>
              <a:xfrm>
                <a:off x="1277620" y="1465580"/>
                <a:ext cx="73025" cy="3429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282065" y="1517015"/>
              <a:ext cx="46990" cy="12700"/>
            </p14:xfrm>
          </p:contentPart>
        </mc:Choice>
        <mc:Fallback xmlns="">
          <p:pic>
            <p:nvPicPr>
              <p:cNvPr id="12" name="墨迹 11"/>
            </p:nvPicPr>
            <p:blipFill>
              <a:blip r:embed="rId20"/>
            </p:blipFill>
            <p:spPr>
              <a:xfrm>
                <a:off x="1282065" y="1517015"/>
                <a:ext cx="46990" cy="127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273810" y="1534160"/>
              <a:ext cx="55245" cy="128905"/>
            </p14:xfrm>
          </p:contentPart>
        </mc:Choice>
        <mc:Fallback xmlns="">
          <p:pic>
            <p:nvPicPr>
              <p:cNvPr id="13" name="墨迹 12"/>
            </p:nvPicPr>
            <p:blipFill>
              <a:blip r:embed="rId22"/>
            </p:blipFill>
            <p:spPr>
              <a:xfrm>
                <a:off x="1273810" y="1534160"/>
                <a:ext cx="55245" cy="1289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1325245" y="1461135"/>
              <a:ext cx="89535" cy="167640"/>
            </p14:xfrm>
          </p:contentPart>
        </mc:Choice>
        <mc:Fallback xmlns="">
          <p:pic>
            <p:nvPicPr>
              <p:cNvPr id="14" name="墨迹 13"/>
            </p:nvPicPr>
            <p:blipFill>
              <a:blip r:embed="rId24"/>
            </p:blipFill>
            <p:spPr>
              <a:xfrm>
                <a:off x="1325245" y="1461135"/>
                <a:ext cx="89535" cy="1676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1320800" y="1581150"/>
              <a:ext cx="145415" cy="111760"/>
            </p14:xfrm>
          </p:contentPart>
        </mc:Choice>
        <mc:Fallback xmlns="">
          <p:pic>
            <p:nvPicPr>
              <p:cNvPr id="15" name="墨迹 14"/>
            </p:nvPicPr>
            <p:blipFill>
              <a:blip r:embed="rId26"/>
            </p:blipFill>
            <p:spPr>
              <a:xfrm>
                <a:off x="1320800" y="1581150"/>
                <a:ext cx="145415" cy="1117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1431925" y="1426845"/>
              <a:ext cx="47625" cy="51435"/>
            </p14:xfrm>
          </p:contentPart>
        </mc:Choice>
        <mc:Fallback xmlns="">
          <p:pic>
            <p:nvPicPr>
              <p:cNvPr id="16" name="墨迹 15"/>
            </p:nvPicPr>
            <p:blipFill>
              <a:blip r:embed="rId28"/>
            </p:blipFill>
            <p:spPr>
              <a:xfrm>
                <a:off x="1431925" y="1426845"/>
                <a:ext cx="47625" cy="514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1428115" y="1354455"/>
              <a:ext cx="29845" cy="218440"/>
            </p14:xfrm>
          </p:contentPart>
        </mc:Choice>
        <mc:Fallback xmlns="">
          <p:pic>
            <p:nvPicPr>
              <p:cNvPr id="17" name="墨迹 16"/>
            </p:nvPicPr>
            <p:blipFill>
              <a:blip r:embed="rId30"/>
            </p:blipFill>
            <p:spPr>
              <a:xfrm>
                <a:off x="1428115" y="1354455"/>
                <a:ext cx="29845" cy="2184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1414780" y="1508760"/>
              <a:ext cx="77470" cy="59690"/>
            </p14:xfrm>
          </p:contentPart>
        </mc:Choice>
        <mc:Fallback xmlns="">
          <p:pic>
            <p:nvPicPr>
              <p:cNvPr id="18" name="墨迹 17"/>
            </p:nvPicPr>
            <p:blipFill>
              <a:blip r:embed="rId32"/>
            </p:blipFill>
            <p:spPr>
              <a:xfrm>
                <a:off x="1414780" y="1508760"/>
                <a:ext cx="77470" cy="5969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1548130" y="1358265"/>
              <a:ext cx="29845" cy="163195"/>
            </p14:xfrm>
          </p:contentPart>
        </mc:Choice>
        <mc:Fallback xmlns="">
          <p:pic>
            <p:nvPicPr>
              <p:cNvPr id="19" name="墨迹 18"/>
            </p:nvPicPr>
            <p:blipFill>
              <a:blip r:embed="rId34"/>
            </p:blipFill>
            <p:spPr>
              <a:xfrm>
                <a:off x="1548130" y="1358265"/>
                <a:ext cx="29845" cy="16319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1509395" y="1426845"/>
              <a:ext cx="128905" cy="141605"/>
            </p14:xfrm>
          </p:contentPart>
        </mc:Choice>
        <mc:Fallback xmlns="">
          <p:pic>
            <p:nvPicPr>
              <p:cNvPr id="20" name="墨迹 19"/>
            </p:nvPicPr>
            <p:blipFill>
              <a:blip r:embed="rId36"/>
            </p:blipFill>
            <p:spPr>
              <a:xfrm>
                <a:off x="1509395" y="1426845"/>
                <a:ext cx="128905" cy="14160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1569720" y="1426845"/>
              <a:ext cx="25400" cy="107315"/>
            </p14:xfrm>
          </p:contentPart>
        </mc:Choice>
        <mc:Fallback xmlns="">
          <p:pic>
            <p:nvPicPr>
              <p:cNvPr id="21" name="墨迹 20"/>
            </p:nvPicPr>
            <p:blipFill>
              <a:blip r:embed="rId38"/>
            </p:blipFill>
            <p:spPr>
              <a:xfrm>
                <a:off x="1569720" y="1426845"/>
                <a:ext cx="25400" cy="10731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1522095" y="1568450"/>
              <a:ext cx="167640" cy="111760"/>
            </p14:xfrm>
          </p:contentPart>
        </mc:Choice>
        <mc:Fallback xmlns="">
          <p:pic>
            <p:nvPicPr>
              <p:cNvPr id="22" name="墨迹 21"/>
            </p:nvPicPr>
            <p:blipFill>
              <a:blip r:embed="rId40"/>
            </p:blipFill>
            <p:spPr>
              <a:xfrm>
                <a:off x="1522095" y="1568450"/>
                <a:ext cx="167640" cy="1117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1732280" y="1431290"/>
              <a:ext cx="47625" cy="107315"/>
            </p14:xfrm>
          </p:contentPart>
        </mc:Choice>
        <mc:Fallback xmlns="">
          <p:pic>
            <p:nvPicPr>
              <p:cNvPr id="23" name="墨迹 22"/>
            </p:nvPicPr>
            <p:blipFill>
              <a:blip r:embed="rId42"/>
            </p:blipFill>
            <p:spPr>
              <a:xfrm>
                <a:off x="1732280" y="1431290"/>
                <a:ext cx="47625" cy="10731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1719580" y="1452880"/>
              <a:ext cx="77470" cy="42545"/>
            </p14:xfrm>
          </p:contentPart>
        </mc:Choice>
        <mc:Fallback xmlns="">
          <p:pic>
            <p:nvPicPr>
              <p:cNvPr id="24" name="墨迹 23"/>
            </p:nvPicPr>
            <p:blipFill>
              <a:blip r:embed="rId44"/>
            </p:blipFill>
            <p:spPr>
              <a:xfrm>
                <a:off x="1719580" y="1452880"/>
                <a:ext cx="77470" cy="4254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1702435" y="1525905"/>
              <a:ext cx="94615" cy="145415"/>
            </p14:xfrm>
          </p:contentPart>
        </mc:Choice>
        <mc:Fallback xmlns="">
          <p:pic>
            <p:nvPicPr>
              <p:cNvPr id="25" name="墨迹 24"/>
            </p:nvPicPr>
            <p:blipFill>
              <a:blip r:embed="rId46"/>
            </p:blipFill>
            <p:spPr>
              <a:xfrm>
                <a:off x="1702435" y="1525905"/>
                <a:ext cx="94615" cy="14541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1792605" y="1397000"/>
              <a:ext cx="64135" cy="158750"/>
            </p14:xfrm>
          </p:contentPart>
        </mc:Choice>
        <mc:Fallback xmlns="">
          <p:pic>
            <p:nvPicPr>
              <p:cNvPr id="26" name="墨迹 25"/>
            </p:nvPicPr>
            <p:blipFill>
              <a:blip r:embed="rId48"/>
            </p:blipFill>
            <p:spPr>
              <a:xfrm>
                <a:off x="1792605" y="1397000"/>
                <a:ext cx="64135" cy="1587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1835150" y="1443990"/>
              <a:ext cx="107315" cy="60325"/>
            </p14:xfrm>
          </p:contentPart>
        </mc:Choice>
        <mc:Fallback xmlns="">
          <p:pic>
            <p:nvPicPr>
              <p:cNvPr id="27" name="墨迹 26"/>
            </p:nvPicPr>
            <p:blipFill>
              <a:blip r:embed="rId50"/>
            </p:blipFill>
            <p:spPr>
              <a:xfrm>
                <a:off x="1835150" y="1443990"/>
                <a:ext cx="107315" cy="6032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1831340" y="1504315"/>
              <a:ext cx="68580" cy="21590"/>
            </p14:xfrm>
          </p:contentPart>
        </mc:Choice>
        <mc:Fallback xmlns="">
          <p:pic>
            <p:nvPicPr>
              <p:cNvPr id="28" name="墨迹 27"/>
            </p:nvPicPr>
            <p:blipFill>
              <a:blip r:embed="rId52"/>
            </p:blipFill>
            <p:spPr>
              <a:xfrm>
                <a:off x="1831340" y="1504315"/>
                <a:ext cx="68580" cy="2159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1826895" y="1543050"/>
              <a:ext cx="107315" cy="140970"/>
            </p14:xfrm>
          </p:contentPart>
        </mc:Choice>
        <mc:Fallback xmlns="">
          <p:pic>
            <p:nvPicPr>
              <p:cNvPr id="29" name="墨迹 28"/>
            </p:nvPicPr>
            <p:blipFill>
              <a:blip r:embed="rId54"/>
            </p:blipFill>
            <p:spPr>
              <a:xfrm>
                <a:off x="1826895" y="1543050"/>
                <a:ext cx="107315" cy="1409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1946910" y="1555750"/>
              <a:ext cx="68580" cy="73025"/>
            </p14:xfrm>
          </p:contentPart>
        </mc:Choice>
        <mc:Fallback xmlns="">
          <p:pic>
            <p:nvPicPr>
              <p:cNvPr id="30" name="墨迹 29"/>
            </p:nvPicPr>
            <p:blipFill>
              <a:blip r:embed="rId56"/>
            </p:blipFill>
            <p:spPr>
              <a:xfrm>
                <a:off x="1946910" y="1555750"/>
                <a:ext cx="68580" cy="7302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1968500" y="1546860"/>
              <a:ext cx="115570" cy="128905"/>
            </p14:xfrm>
          </p:contentPart>
        </mc:Choice>
        <mc:Fallback xmlns="">
          <p:pic>
            <p:nvPicPr>
              <p:cNvPr id="31" name="墨迹 30"/>
            </p:nvPicPr>
            <p:blipFill>
              <a:blip r:embed="rId58"/>
            </p:blipFill>
            <p:spPr>
              <a:xfrm>
                <a:off x="1968500" y="1546860"/>
                <a:ext cx="115570" cy="12890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2165350" y="1435735"/>
              <a:ext cx="55880" cy="59690"/>
            </p14:xfrm>
          </p:contentPart>
        </mc:Choice>
        <mc:Fallback xmlns="">
          <p:pic>
            <p:nvPicPr>
              <p:cNvPr id="32" name="墨迹 31"/>
            </p:nvPicPr>
            <p:blipFill>
              <a:blip r:embed="rId60"/>
            </p:blipFill>
            <p:spPr>
              <a:xfrm>
                <a:off x="2165350" y="1435735"/>
                <a:ext cx="55880" cy="5969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2157095" y="1521460"/>
              <a:ext cx="73025" cy="34290"/>
            </p14:xfrm>
          </p:contentPart>
        </mc:Choice>
        <mc:Fallback xmlns="">
          <p:pic>
            <p:nvPicPr>
              <p:cNvPr id="33" name="墨迹 32"/>
            </p:nvPicPr>
            <p:blipFill>
              <a:blip r:embed="rId62"/>
            </p:blipFill>
            <p:spPr>
              <a:xfrm>
                <a:off x="2157095" y="1521460"/>
                <a:ext cx="73025" cy="3429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2195830" y="1499870"/>
              <a:ext cx="25400" cy="201295"/>
            </p14:xfrm>
          </p:contentPart>
        </mc:Choice>
        <mc:Fallback xmlns="">
          <p:pic>
            <p:nvPicPr>
              <p:cNvPr id="34" name="墨迹 33"/>
            </p:nvPicPr>
            <p:blipFill>
              <a:blip r:embed="rId64"/>
            </p:blipFill>
            <p:spPr>
              <a:xfrm>
                <a:off x="2195830" y="1499870"/>
                <a:ext cx="25400" cy="20129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2148205" y="1564005"/>
              <a:ext cx="81915" cy="116205"/>
            </p14:xfrm>
          </p:contentPart>
        </mc:Choice>
        <mc:Fallback xmlns="">
          <p:pic>
            <p:nvPicPr>
              <p:cNvPr id="35" name="墨迹 34"/>
            </p:nvPicPr>
            <p:blipFill>
              <a:blip r:embed="rId66"/>
            </p:blipFill>
            <p:spPr>
              <a:xfrm>
                <a:off x="2148205" y="1564005"/>
                <a:ext cx="81915" cy="11620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2251075" y="1525905"/>
              <a:ext cx="90170" cy="76835"/>
            </p14:xfrm>
          </p:contentPart>
        </mc:Choice>
        <mc:Fallback xmlns="">
          <p:pic>
            <p:nvPicPr>
              <p:cNvPr id="36" name="墨迹 35"/>
            </p:nvPicPr>
            <p:blipFill>
              <a:blip r:embed="rId68"/>
            </p:blipFill>
            <p:spPr>
              <a:xfrm>
                <a:off x="2251075" y="1525905"/>
                <a:ext cx="90170" cy="768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2375535" y="1448435"/>
              <a:ext cx="90170" cy="102870"/>
            </p14:xfrm>
          </p:contentPart>
        </mc:Choice>
        <mc:Fallback xmlns="">
          <p:pic>
            <p:nvPicPr>
              <p:cNvPr id="37" name="墨迹 36"/>
            </p:nvPicPr>
            <p:blipFill>
              <a:blip r:embed="rId70"/>
            </p:blipFill>
            <p:spPr>
              <a:xfrm>
                <a:off x="2375535" y="1448435"/>
                <a:ext cx="90170" cy="10287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2392680" y="1521460"/>
              <a:ext cx="60325" cy="107315"/>
            </p14:xfrm>
          </p:contentPart>
        </mc:Choice>
        <mc:Fallback xmlns="">
          <p:pic>
            <p:nvPicPr>
              <p:cNvPr id="38" name="墨迹 37"/>
            </p:nvPicPr>
            <p:blipFill>
              <a:blip r:embed="rId72"/>
            </p:blipFill>
            <p:spPr>
              <a:xfrm>
                <a:off x="2392680" y="1521460"/>
                <a:ext cx="60325" cy="10731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2375535" y="1590040"/>
              <a:ext cx="146050" cy="102870"/>
            </p14:xfrm>
          </p:contentPart>
        </mc:Choice>
        <mc:Fallback xmlns="">
          <p:pic>
            <p:nvPicPr>
              <p:cNvPr id="39" name="墨迹 38"/>
            </p:nvPicPr>
            <p:blipFill>
              <a:blip r:embed="rId74"/>
            </p:blipFill>
            <p:spPr>
              <a:xfrm>
                <a:off x="2375535" y="1590040"/>
                <a:ext cx="146050" cy="10287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2526030" y="1470025"/>
              <a:ext cx="111125" cy="265430"/>
            </p14:xfrm>
          </p:contentPart>
        </mc:Choice>
        <mc:Fallback xmlns="">
          <p:pic>
            <p:nvPicPr>
              <p:cNvPr id="40" name="墨迹 39"/>
            </p:nvPicPr>
            <p:blipFill>
              <a:blip r:embed="rId76"/>
            </p:blipFill>
            <p:spPr>
              <a:xfrm>
                <a:off x="2526030" y="1470025"/>
                <a:ext cx="111125" cy="26543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2585720" y="1632585"/>
              <a:ext cx="90170" cy="26035"/>
            </p14:xfrm>
          </p:contentPart>
        </mc:Choice>
        <mc:Fallback xmlns="">
          <p:pic>
            <p:nvPicPr>
              <p:cNvPr id="41" name="墨迹 40"/>
            </p:nvPicPr>
            <p:blipFill>
              <a:blip r:embed="rId78"/>
            </p:blipFill>
            <p:spPr>
              <a:xfrm>
                <a:off x="2585720" y="1632585"/>
                <a:ext cx="90170" cy="2603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2727325" y="1474470"/>
              <a:ext cx="51435" cy="81280"/>
            </p14:xfrm>
          </p:contentPart>
        </mc:Choice>
        <mc:Fallback xmlns="">
          <p:pic>
            <p:nvPicPr>
              <p:cNvPr id="42" name="墨迹 41"/>
            </p:nvPicPr>
            <p:blipFill>
              <a:blip r:embed="rId80"/>
            </p:blipFill>
            <p:spPr>
              <a:xfrm>
                <a:off x="2727325" y="1474470"/>
                <a:ext cx="51435" cy="8128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2731770" y="1443990"/>
              <a:ext cx="158750" cy="201930"/>
            </p14:xfrm>
          </p:contentPart>
        </mc:Choice>
        <mc:Fallback xmlns="">
          <p:pic>
            <p:nvPicPr>
              <p:cNvPr id="43" name="墨迹 42"/>
            </p:nvPicPr>
            <p:blipFill>
              <a:blip r:embed="rId82"/>
            </p:blipFill>
            <p:spPr>
              <a:xfrm>
                <a:off x="2731770" y="1443990"/>
                <a:ext cx="158750" cy="20193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2757170" y="1594485"/>
              <a:ext cx="69215" cy="25400"/>
            </p14:xfrm>
          </p:contentPart>
        </mc:Choice>
        <mc:Fallback xmlns="">
          <p:pic>
            <p:nvPicPr>
              <p:cNvPr id="44" name="墨迹 43"/>
            </p:nvPicPr>
            <p:blipFill>
              <a:blip r:embed="rId84"/>
            </p:blipFill>
            <p:spPr>
              <a:xfrm>
                <a:off x="2757170" y="1594485"/>
                <a:ext cx="69215" cy="254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2817495" y="1546860"/>
              <a:ext cx="38735" cy="64770"/>
            </p14:xfrm>
          </p:contentPart>
        </mc:Choice>
        <mc:Fallback xmlns="">
          <p:pic>
            <p:nvPicPr>
              <p:cNvPr id="45" name="墨迹 44"/>
            </p:nvPicPr>
            <p:blipFill>
              <a:blip r:embed="rId86"/>
            </p:blipFill>
            <p:spPr>
              <a:xfrm>
                <a:off x="2817495" y="1546860"/>
                <a:ext cx="38735" cy="647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2719070" y="1632585"/>
              <a:ext cx="68580" cy="81915"/>
            </p14:xfrm>
          </p:contentPart>
        </mc:Choice>
        <mc:Fallback xmlns="">
          <p:pic>
            <p:nvPicPr>
              <p:cNvPr id="46" name="墨迹 45"/>
            </p:nvPicPr>
            <p:blipFill>
              <a:blip r:embed="rId88"/>
            </p:blipFill>
            <p:spPr>
              <a:xfrm>
                <a:off x="2719070" y="1632585"/>
                <a:ext cx="68580" cy="8191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2809240" y="1624330"/>
              <a:ext cx="64135" cy="73025"/>
            </p14:xfrm>
          </p:contentPart>
        </mc:Choice>
        <mc:Fallback xmlns="">
          <p:pic>
            <p:nvPicPr>
              <p:cNvPr id="47" name="墨迹 46"/>
            </p:nvPicPr>
            <p:blipFill>
              <a:blip r:embed="rId90"/>
            </p:blipFill>
            <p:spPr>
              <a:xfrm>
                <a:off x="2809240" y="1624330"/>
                <a:ext cx="64135" cy="7302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2898775" y="1482725"/>
              <a:ext cx="107315" cy="248920"/>
            </p14:xfrm>
          </p:contentPart>
        </mc:Choice>
        <mc:Fallback xmlns="">
          <p:pic>
            <p:nvPicPr>
              <p:cNvPr id="48" name="墨迹 47"/>
            </p:nvPicPr>
            <p:blipFill>
              <a:blip r:embed="rId92"/>
            </p:blipFill>
            <p:spPr>
              <a:xfrm>
                <a:off x="2898775" y="1482725"/>
                <a:ext cx="107315" cy="24892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2984500" y="1440180"/>
              <a:ext cx="69215" cy="145415"/>
            </p14:xfrm>
          </p:contentPart>
        </mc:Choice>
        <mc:Fallback xmlns="">
          <p:pic>
            <p:nvPicPr>
              <p:cNvPr id="49" name="墨迹 48"/>
            </p:nvPicPr>
            <p:blipFill>
              <a:blip r:embed="rId94"/>
            </p:blipFill>
            <p:spPr>
              <a:xfrm>
                <a:off x="2984500" y="1440180"/>
                <a:ext cx="69215" cy="14541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3027680" y="1482725"/>
              <a:ext cx="94615" cy="81280"/>
            </p14:xfrm>
          </p:contentPart>
        </mc:Choice>
        <mc:Fallback xmlns="">
          <p:pic>
            <p:nvPicPr>
              <p:cNvPr id="50" name="墨迹 49"/>
            </p:nvPicPr>
            <p:blipFill>
              <a:blip r:embed="rId96"/>
            </p:blipFill>
            <p:spPr>
              <a:xfrm>
                <a:off x="3027680" y="1482725"/>
                <a:ext cx="94615" cy="8128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3006090" y="1538605"/>
              <a:ext cx="64770" cy="17145"/>
            </p14:xfrm>
          </p:contentPart>
        </mc:Choice>
        <mc:Fallback xmlns="">
          <p:pic>
            <p:nvPicPr>
              <p:cNvPr id="51" name="墨迹 50"/>
            </p:nvPicPr>
            <p:blipFill>
              <a:blip r:embed="rId98"/>
            </p:blipFill>
            <p:spPr>
              <a:xfrm>
                <a:off x="3006090" y="1538605"/>
                <a:ext cx="64770" cy="1714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3027680" y="1555750"/>
              <a:ext cx="94615" cy="154305"/>
            </p14:xfrm>
          </p:contentPart>
        </mc:Choice>
        <mc:Fallback xmlns="">
          <p:pic>
            <p:nvPicPr>
              <p:cNvPr id="52" name="墨迹 51"/>
            </p:nvPicPr>
            <p:blipFill>
              <a:blip r:embed="rId100"/>
            </p:blipFill>
            <p:spPr>
              <a:xfrm>
                <a:off x="3027680" y="1555750"/>
                <a:ext cx="94615" cy="15430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3164840" y="1487170"/>
              <a:ext cx="107315" cy="205740"/>
            </p14:xfrm>
          </p:contentPart>
        </mc:Choice>
        <mc:Fallback xmlns="">
          <p:pic>
            <p:nvPicPr>
              <p:cNvPr id="53" name="墨迹 52"/>
            </p:nvPicPr>
            <p:blipFill>
              <a:blip r:embed="rId102"/>
            </p:blipFill>
            <p:spPr>
              <a:xfrm>
                <a:off x="3164840" y="1487170"/>
                <a:ext cx="107315" cy="20574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3228975" y="1521460"/>
              <a:ext cx="73025" cy="42545"/>
            </p14:xfrm>
          </p:contentPart>
        </mc:Choice>
        <mc:Fallback xmlns="">
          <p:pic>
            <p:nvPicPr>
              <p:cNvPr id="54" name="墨迹 53"/>
            </p:nvPicPr>
            <p:blipFill>
              <a:blip r:embed="rId104"/>
            </p:blipFill>
            <p:spPr>
              <a:xfrm>
                <a:off x="3228975" y="1521460"/>
                <a:ext cx="73025" cy="4254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3319145" y="1517015"/>
              <a:ext cx="8890" cy="12700"/>
            </p14:xfrm>
          </p:contentPart>
        </mc:Choice>
        <mc:Fallback xmlns="">
          <p:pic>
            <p:nvPicPr>
              <p:cNvPr id="55" name="墨迹 54"/>
            </p:nvPicPr>
            <p:blipFill>
              <a:blip r:embed="rId106"/>
            </p:blipFill>
            <p:spPr>
              <a:xfrm>
                <a:off x="3319145" y="1517015"/>
                <a:ext cx="8890" cy="127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3328035" y="1482725"/>
              <a:ext cx="149860" cy="175895"/>
            </p14:xfrm>
          </p:contentPart>
        </mc:Choice>
        <mc:Fallback xmlns="">
          <p:pic>
            <p:nvPicPr>
              <p:cNvPr id="56" name="墨迹 55"/>
            </p:nvPicPr>
            <p:blipFill>
              <a:blip r:embed="rId108"/>
            </p:blipFill>
            <p:spPr>
              <a:xfrm>
                <a:off x="3328035" y="1482725"/>
                <a:ext cx="149860" cy="17589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3524885" y="1409700"/>
              <a:ext cx="94615" cy="300355"/>
            </p14:xfrm>
          </p:contentPart>
        </mc:Choice>
        <mc:Fallback xmlns="">
          <p:pic>
            <p:nvPicPr>
              <p:cNvPr id="57" name="墨迹 56"/>
            </p:nvPicPr>
            <p:blipFill>
              <a:blip r:embed="rId110"/>
            </p:blipFill>
            <p:spPr>
              <a:xfrm>
                <a:off x="3524885" y="1409700"/>
                <a:ext cx="94615" cy="30035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3559810" y="1560195"/>
              <a:ext cx="132715" cy="64135"/>
            </p14:xfrm>
          </p:contentPart>
        </mc:Choice>
        <mc:Fallback xmlns="">
          <p:pic>
            <p:nvPicPr>
              <p:cNvPr id="58" name="墨迹 57"/>
            </p:nvPicPr>
            <p:blipFill>
              <a:blip r:embed="rId112"/>
            </p:blipFill>
            <p:spPr>
              <a:xfrm>
                <a:off x="3559810" y="1560195"/>
                <a:ext cx="132715" cy="6413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3731260" y="1474470"/>
              <a:ext cx="25400" cy="132715"/>
            </p14:xfrm>
          </p:contentPart>
        </mc:Choice>
        <mc:Fallback xmlns="">
          <p:pic>
            <p:nvPicPr>
              <p:cNvPr id="59" name="墨迹 58"/>
            </p:nvPicPr>
            <p:blipFill>
              <a:blip r:embed="rId114"/>
            </p:blipFill>
            <p:spPr>
              <a:xfrm>
                <a:off x="3731260" y="1474470"/>
                <a:ext cx="25400" cy="13271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3761105" y="1474470"/>
              <a:ext cx="115570" cy="192405"/>
            </p14:xfrm>
          </p:contentPart>
        </mc:Choice>
        <mc:Fallback xmlns="">
          <p:pic>
            <p:nvPicPr>
              <p:cNvPr id="60" name="墨迹 59"/>
            </p:nvPicPr>
            <p:blipFill>
              <a:blip r:embed="rId116"/>
            </p:blipFill>
            <p:spPr>
              <a:xfrm>
                <a:off x="3761105" y="1474470"/>
                <a:ext cx="115570" cy="19240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3816985" y="1517015"/>
              <a:ext cx="8255" cy="158750"/>
            </p14:xfrm>
          </p:contentPart>
        </mc:Choice>
        <mc:Fallback xmlns="">
          <p:pic>
            <p:nvPicPr>
              <p:cNvPr id="61" name="墨迹 60"/>
            </p:nvPicPr>
            <p:blipFill>
              <a:blip r:embed="rId118"/>
            </p:blipFill>
            <p:spPr>
              <a:xfrm>
                <a:off x="3816985" y="1517015"/>
                <a:ext cx="8255" cy="15875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3945255" y="1482725"/>
              <a:ext cx="107315" cy="107315"/>
            </p14:xfrm>
          </p:contentPart>
        </mc:Choice>
        <mc:Fallback xmlns="">
          <p:pic>
            <p:nvPicPr>
              <p:cNvPr id="62" name="墨迹 61"/>
            </p:nvPicPr>
            <p:blipFill>
              <a:blip r:embed="rId120"/>
            </p:blipFill>
            <p:spPr>
              <a:xfrm>
                <a:off x="3945255" y="1482725"/>
                <a:ext cx="107315" cy="10731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3971290" y="1414145"/>
              <a:ext cx="38735" cy="330200"/>
            </p14:xfrm>
          </p:contentPart>
        </mc:Choice>
        <mc:Fallback xmlns="">
          <p:pic>
            <p:nvPicPr>
              <p:cNvPr id="63" name="墨迹 62"/>
            </p:nvPicPr>
            <p:blipFill>
              <a:blip r:embed="rId122"/>
            </p:blipFill>
            <p:spPr>
              <a:xfrm>
                <a:off x="3971290" y="1414145"/>
                <a:ext cx="38735" cy="3302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4057015" y="1654175"/>
              <a:ext cx="60325" cy="51435"/>
            </p14:xfrm>
          </p:contentPart>
        </mc:Choice>
        <mc:Fallback xmlns="">
          <p:pic>
            <p:nvPicPr>
              <p:cNvPr id="64" name="墨迹 63"/>
            </p:nvPicPr>
            <p:blipFill>
              <a:blip r:embed="rId124"/>
            </p:blipFill>
            <p:spPr>
              <a:xfrm>
                <a:off x="4057015" y="1654175"/>
                <a:ext cx="60325" cy="5143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4203065" y="1405890"/>
              <a:ext cx="106680" cy="248285"/>
            </p14:xfrm>
          </p:contentPart>
        </mc:Choice>
        <mc:Fallback xmlns="">
          <p:pic>
            <p:nvPicPr>
              <p:cNvPr id="65" name="墨迹 64"/>
            </p:nvPicPr>
            <p:blipFill>
              <a:blip r:embed="rId126"/>
            </p:blipFill>
            <p:spPr>
              <a:xfrm>
                <a:off x="4203065" y="1405890"/>
                <a:ext cx="106680" cy="24828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4185920" y="1546860"/>
              <a:ext cx="85725" cy="81915"/>
            </p14:xfrm>
          </p:contentPart>
        </mc:Choice>
        <mc:Fallback xmlns="">
          <p:pic>
            <p:nvPicPr>
              <p:cNvPr id="66" name="墨迹 65"/>
            </p:nvPicPr>
            <p:blipFill>
              <a:blip r:embed="rId128"/>
            </p:blipFill>
            <p:spPr>
              <a:xfrm>
                <a:off x="4185920" y="1546860"/>
                <a:ext cx="85725" cy="8191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4228465" y="1572895"/>
              <a:ext cx="128905" cy="34290"/>
            </p14:xfrm>
          </p:contentPart>
        </mc:Choice>
        <mc:Fallback xmlns="">
          <p:pic>
            <p:nvPicPr>
              <p:cNvPr id="67" name="墨迹 66"/>
            </p:nvPicPr>
            <p:blipFill>
              <a:blip r:embed="rId130"/>
            </p:blipFill>
            <p:spPr>
              <a:xfrm>
                <a:off x="4228465" y="1572895"/>
                <a:ext cx="128905" cy="3429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4417060" y="1457325"/>
              <a:ext cx="13335" cy="158115"/>
            </p14:xfrm>
          </p:contentPart>
        </mc:Choice>
        <mc:Fallback xmlns="">
          <p:pic>
            <p:nvPicPr>
              <p:cNvPr id="68" name="墨迹 67"/>
            </p:nvPicPr>
            <p:blipFill>
              <a:blip r:embed="rId132"/>
            </p:blipFill>
            <p:spPr>
              <a:xfrm>
                <a:off x="4417060" y="1457325"/>
                <a:ext cx="13335" cy="15811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4434205" y="1461135"/>
              <a:ext cx="120015" cy="214630"/>
            </p14:xfrm>
          </p:contentPart>
        </mc:Choice>
        <mc:Fallback xmlns="">
          <p:pic>
            <p:nvPicPr>
              <p:cNvPr id="69" name="墨迹 68"/>
            </p:nvPicPr>
            <p:blipFill>
              <a:blip r:embed="rId134"/>
            </p:blipFill>
            <p:spPr>
              <a:xfrm>
                <a:off x="4434205" y="1461135"/>
                <a:ext cx="120015" cy="21463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4592955" y="1491615"/>
              <a:ext cx="43180" cy="137160"/>
            </p14:xfrm>
          </p:contentPart>
        </mc:Choice>
        <mc:Fallback xmlns="">
          <p:pic>
            <p:nvPicPr>
              <p:cNvPr id="70" name="墨迹 69"/>
            </p:nvPicPr>
            <p:blipFill>
              <a:blip r:embed="rId136"/>
            </p:blipFill>
            <p:spPr>
              <a:xfrm>
                <a:off x="4592955" y="1491615"/>
                <a:ext cx="43180" cy="1371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4644390" y="1495425"/>
              <a:ext cx="68580" cy="171450"/>
            </p14:xfrm>
          </p:contentPart>
        </mc:Choice>
        <mc:Fallback xmlns="">
          <p:pic>
            <p:nvPicPr>
              <p:cNvPr id="71" name="墨迹 70"/>
            </p:nvPicPr>
            <p:blipFill>
              <a:blip r:embed="rId138"/>
            </p:blipFill>
            <p:spPr>
              <a:xfrm>
                <a:off x="4644390" y="1495425"/>
                <a:ext cx="68580" cy="17145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4640580" y="1568450"/>
              <a:ext cx="59690" cy="21590"/>
            </p14:xfrm>
          </p:contentPart>
        </mc:Choice>
        <mc:Fallback xmlns="">
          <p:pic>
            <p:nvPicPr>
              <p:cNvPr id="72" name="墨迹 71"/>
            </p:nvPicPr>
            <p:blipFill>
              <a:blip r:embed="rId140"/>
            </p:blipFill>
            <p:spPr>
              <a:xfrm>
                <a:off x="4640580" y="1568450"/>
                <a:ext cx="59690" cy="2159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4726305" y="1499870"/>
              <a:ext cx="64135" cy="90170"/>
            </p14:xfrm>
          </p:contentPart>
        </mc:Choice>
        <mc:Fallback xmlns="">
          <p:pic>
            <p:nvPicPr>
              <p:cNvPr id="73" name="墨迹 72"/>
            </p:nvPicPr>
            <p:blipFill>
              <a:blip r:embed="rId142"/>
            </p:blipFill>
            <p:spPr>
              <a:xfrm>
                <a:off x="4726305" y="1499870"/>
                <a:ext cx="64135" cy="9017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4833620" y="1504315"/>
              <a:ext cx="72390" cy="90170"/>
            </p14:xfrm>
          </p:contentPart>
        </mc:Choice>
        <mc:Fallback xmlns="">
          <p:pic>
            <p:nvPicPr>
              <p:cNvPr id="74" name="墨迹 73"/>
            </p:nvPicPr>
            <p:blipFill>
              <a:blip r:embed="rId144"/>
            </p:blipFill>
            <p:spPr>
              <a:xfrm>
                <a:off x="4833620" y="1504315"/>
                <a:ext cx="72390" cy="9017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4923155" y="1499870"/>
              <a:ext cx="77470" cy="4445"/>
            </p14:xfrm>
          </p:contentPart>
        </mc:Choice>
        <mc:Fallback xmlns="">
          <p:pic>
            <p:nvPicPr>
              <p:cNvPr id="75" name="墨迹 74"/>
            </p:nvPicPr>
            <p:blipFill>
              <a:blip r:embed="rId146"/>
            </p:blipFill>
            <p:spPr>
              <a:xfrm>
                <a:off x="4923155" y="1499870"/>
                <a:ext cx="77470" cy="444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4919345" y="1499870"/>
              <a:ext cx="64135" cy="120015"/>
            </p14:xfrm>
          </p:contentPart>
        </mc:Choice>
        <mc:Fallback xmlns="">
          <p:pic>
            <p:nvPicPr>
              <p:cNvPr id="76" name="墨迹 75"/>
            </p:nvPicPr>
            <p:blipFill>
              <a:blip r:embed="rId148"/>
            </p:blipFill>
            <p:spPr>
              <a:xfrm>
                <a:off x="4919345" y="1499870"/>
                <a:ext cx="64135" cy="12001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5005070" y="1491615"/>
              <a:ext cx="51435" cy="102870"/>
            </p14:xfrm>
          </p:contentPart>
        </mc:Choice>
        <mc:Fallback xmlns="">
          <p:pic>
            <p:nvPicPr>
              <p:cNvPr id="77" name="墨迹 76"/>
            </p:nvPicPr>
            <p:blipFill>
              <a:blip r:embed="rId150"/>
            </p:blipFill>
            <p:spPr>
              <a:xfrm>
                <a:off x="5005070" y="1491615"/>
                <a:ext cx="51435" cy="10287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5125085" y="1423035"/>
              <a:ext cx="93980" cy="201295"/>
            </p14:xfrm>
          </p:contentPart>
        </mc:Choice>
        <mc:Fallback xmlns="">
          <p:pic>
            <p:nvPicPr>
              <p:cNvPr id="78" name="墨迹 77"/>
            </p:nvPicPr>
            <p:blipFill>
              <a:blip r:embed="rId152"/>
            </p:blipFill>
            <p:spPr>
              <a:xfrm>
                <a:off x="5125085" y="1423035"/>
                <a:ext cx="93980" cy="20129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5163820" y="1521460"/>
              <a:ext cx="89535" cy="158750"/>
            </p14:xfrm>
          </p:contentPart>
        </mc:Choice>
        <mc:Fallback xmlns="">
          <p:pic>
            <p:nvPicPr>
              <p:cNvPr id="79" name="墨迹 78"/>
            </p:nvPicPr>
            <p:blipFill>
              <a:blip r:embed="rId154"/>
            </p:blipFill>
            <p:spPr>
              <a:xfrm>
                <a:off x="5163820" y="1521460"/>
                <a:ext cx="89535" cy="15875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5262245" y="1452880"/>
              <a:ext cx="81280" cy="205740"/>
            </p14:xfrm>
          </p:contentPart>
        </mc:Choice>
        <mc:Fallback xmlns="">
          <p:pic>
            <p:nvPicPr>
              <p:cNvPr id="80" name="墨迹 79"/>
            </p:nvPicPr>
            <p:blipFill>
              <a:blip r:embed="rId156"/>
            </p:blipFill>
            <p:spPr>
              <a:xfrm>
                <a:off x="5262245" y="1452880"/>
                <a:ext cx="81280" cy="20574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5416550" y="1431290"/>
              <a:ext cx="64135" cy="43180"/>
            </p14:xfrm>
          </p:contentPart>
        </mc:Choice>
        <mc:Fallback xmlns="">
          <p:pic>
            <p:nvPicPr>
              <p:cNvPr id="81" name="墨迹 80"/>
            </p:nvPicPr>
            <p:blipFill>
              <a:blip r:embed="rId158"/>
            </p:blipFill>
            <p:spPr>
              <a:xfrm>
                <a:off x="5416550" y="1431290"/>
                <a:ext cx="64135" cy="4318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5374005" y="1384300"/>
              <a:ext cx="158115" cy="278765"/>
            </p14:xfrm>
          </p:contentPart>
        </mc:Choice>
        <mc:Fallback xmlns="">
          <p:pic>
            <p:nvPicPr>
              <p:cNvPr id="82" name="墨迹 81"/>
            </p:nvPicPr>
            <p:blipFill>
              <a:blip r:embed="rId160"/>
            </p:blipFill>
            <p:spPr>
              <a:xfrm>
                <a:off x="5374005" y="1384300"/>
                <a:ext cx="158115" cy="27876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5622290" y="1379855"/>
              <a:ext cx="43180" cy="46990"/>
            </p14:xfrm>
          </p:contentPart>
        </mc:Choice>
        <mc:Fallback xmlns="">
          <p:pic>
            <p:nvPicPr>
              <p:cNvPr id="83" name="墨迹 82"/>
            </p:nvPicPr>
            <p:blipFill>
              <a:blip r:embed="rId162"/>
            </p:blipFill>
            <p:spPr>
              <a:xfrm>
                <a:off x="5622290" y="1379855"/>
                <a:ext cx="43180" cy="4699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5588000" y="1465580"/>
              <a:ext cx="85725" cy="17145"/>
            </p14:xfrm>
          </p:contentPart>
        </mc:Choice>
        <mc:Fallback xmlns="">
          <p:pic>
            <p:nvPicPr>
              <p:cNvPr id="84" name="墨迹 83"/>
            </p:nvPicPr>
            <p:blipFill>
              <a:blip r:embed="rId164"/>
            </p:blipFill>
            <p:spPr>
              <a:xfrm>
                <a:off x="5588000" y="1465580"/>
                <a:ext cx="85725" cy="171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5562600" y="1482725"/>
              <a:ext cx="90170" cy="146050"/>
            </p14:xfrm>
          </p:contentPart>
        </mc:Choice>
        <mc:Fallback xmlns="">
          <p:pic>
            <p:nvPicPr>
              <p:cNvPr id="85" name="墨迹 84"/>
            </p:nvPicPr>
            <p:blipFill>
              <a:blip r:embed="rId166"/>
            </p:blipFill>
            <p:spPr>
              <a:xfrm>
                <a:off x="5562600" y="1482725"/>
                <a:ext cx="90170" cy="1460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5601335" y="1555750"/>
              <a:ext cx="106680" cy="42545"/>
            </p14:xfrm>
          </p:contentPart>
        </mc:Choice>
        <mc:Fallback xmlns="">
          <p:pic>
            <p:nvPicPr>
              <p:cNvPr id="86" name="墨迹 85"/>
            </p:nvPicPr>
            <p:blipFill>
              <a:blip r:embed="rId168"/>
            </p:blipFill>
            <p:spPr>
              <a:xfrm>
                <a:off x="5601335" y="1555750"/>
                <a:ext cx="106680" cy="4254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7" name="墨迹 86"/>
              <p14:cNvContentPartPr/>
              <p14:nvPr/>
            </p14:nvContentPartPr>
            <p14:xfrm>
              <a:off x="5755640" y="1371600"/>
              <a:ext cx="64135" cy="46990"/>
            </p14:xfrm>
          </p:contentPart>
        </mc:Choice>
        <mc:Fallback xmlns="">
          <p:pic>
            <p:nvPicPr>
              <p:cNvPr id="87" name="墨迹 86"/>
            </p:nvPicPr>
            <p:blipFill>
              <a:blip r:embed="rId170"/>
            </p:blipFill>
            <p:spPr>
              <a:xfrm>
                <a:off x="5755640" y="1371600"/>
                <a:ext cx="64135" cy="4699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8" name="墨迹 87"/>
              <p14:cNvContentPartPr/>
              <p14:nvPr/>
            </p14:nvContentPartPr>
            <p14:xfrm>
              <a:off x="5742305" y="1405890"/>
              <a:ext cx="107315" cy="106680"/>
            </p14:xfrm>
          </p:contentPart>
        </mc:Choice>
        <mc:Fallback xmlns="">
          <p:pic>
            <p:nvPicPr>
              <p:cNvPr id="88" name="墨迹 87"/>
            </p:nvPicPr>
            <p:blipFill>
              <a:blip r:embed="rId172"/>
            </p:blipFill>
            <p:spPr>
              <a:xfrm>
                <a:off x="5742305" y="1405890"/>
                <a:ext cx="107315" cy="10668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9" name="墨迹 88"/>
              <p14:cNvContentPartPr/>
              <p14:nvPr/>
            </p14:nvContentPartPr>
            <p14:xfrm>
              <a:off x="5776595" y="1487170"/>
              <a:ext cx="73025" cy="179705"/>
            </p14:xfrm>
          </p:contentPart>
        </mc:Choice>
        <mc:Fallback xmlns="">
          <p:pic>
            <p:nvPicPr>
              <p:cNvPr id="89" name="墨迹 88"/>
            </p:nvPicPr>
            <p:blipFill>
              <a:blip r:embed="rId174"/>
            </p:blipFill>
            <p:spPr>
              <a:xfrm>
                <a:off x="5776595" y="1487170"/>
                <a:ext cx="73025" cy="17970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0" name="墨迹 89"/>
              <p14:cNvContentPartPr/>
              <p14:nvPr/>
            </p14:nvContentPartPr>
            <p14:xfrm>
              <a:off x="5781040" y="1423035"/>
              <a:ext cx="120015" cy="201295"/>
            </p14:xfrm>
          </p:contentPart>
        </mc:Choice>
        <mc:Fallback xmlns="">
          <p:pic>
            <p:nvPicPr>
              <p:cNvPr id="90" name="墨迹 89"/>
            </p:nvPicPr>
            <p:blipFill>
              <a:blip r:embed="rId176"/>
            </p:blipFill>
            <p:spPr>
              <a:xfrm>
                <a:off x="5781040" y="1423035"/>
                <a:ext cx="120015" cy="20129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1" name="墨迹 90"/>
              <p14:cNvContentPartPr/>
              <p14:nvPr/>
            </p14:nvContentPartPr>
            <p14:xfrm>
              <a:off x="5956935" y="1354455"/>
              <a:ext cx="51435" cy="59690"/>
            </p14:xfrm>
          </p:contentPart>
        </mc:Choice>
        <mc:Fallback xmlns="">
          <p:pic>
            <p:nvPicPr>
              <p:cNvPr id="91" name="墨迹 90"/>
            </p:nvPicPr>
            <p:blipFill>
              <a:blip r:embed="rId178"/>
            </p:blipFill>
            <p:spPr>
              <a:xfrm>
                <a:off x="5956935" y="1354455"/>
                <a:ext cx="51435" cy="5969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2" name="墨迹 91"/>
              <p14:cNvContentPartPr/>
              <p14:nvPr/>
            </p14:nvContentPartPr>
            <p14:xfrm>
              <a:off x="5935345" y="1405890"/>
              <a:ext cx="90170" cy="89535"/>
            </p14:xfrm>
          </p:contentPart>
        </mc:Choice>
        <mc:Fallback xmlns="">
          <p:pic>
            <p:nvPicPr>
              <p:cNvPr id="92" name="墨迹 91"/>
            </p:nvPicPr>
            <p:blipFill>
              <a:blip r:embed="rId180"/>
            </p:blipFill>
            <p:spPr>
              <a:xfrm>
                <a:off x="5935345" y="1405890"/>
                <a:ext cx="90170" cy="8953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3" name="墨迹 92"/>
              <p14:cNvContentPartPr/>
              <p14:nvPr/>
            </p14:nvContentPartPr>
            <p14:xfrm>
              <a:off x="5931535" y="1474470"/>
              <a:ext cx="128270" cy="167005"/>
            </p14:xfrm>
          </p:contentPart>
        </mc:Choice>
        <mc:Fallback xmlns="">
          <p:pic>
            <p:nvPicPr>
              <p:cNvPr id="93" name="墨迹 92"/>
            </p:nvPicPr>
            <p:blipFill>
              <a:blip r:embed="rId182"/>
            </p:blipFill>
            <p:spPr>
              <a:xfrm>
                <a:off x="5931535" y="1474470"/>
                <a:ext cx="128270" cy="16700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 name="墨迹 93"/>
              <p14:cNvContentPartPr/>
              <p14:nvPr/>
            </p14:nvContentPartPr>
            <p14:xfrm>
              <a:off x="6089650" y="1397000"/>
              <a:ext cx="52070" cy="51435"/>
            </p14:xfrm>
          </p:contentPart>
        </mc:Choice>
        <mc:Fallback xmlns="">
          <p:pic>
            <p:nvPicPr>
              <p:cNvPr id="94" name="墨迹 93"/>
            </p:nvPicPr>
            <p:blipFill>
              <a:blip r:embed="rId184"/>
            </p:blipFill>
            <p:spPr>
              <a:xfrm>
                <a:off x="6089650" y="1397000"/>
                <a:ext cx="52070" cy="514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5" name="墨迹 94"/>
              <p14:cNvContentPartPr/>
              <p14:nvPr/>
            </p14:nvContentPartPr>
            <p14:xfrm>
              <a:off x="6111240" y="1423035"/>
              <a:ext cx="26035" cy="55245"/>
            </p14:xfrm>
          </p:contentPart>
        </mc:Choice>
        <mc:Fallback xmlns="">
          <p:pic>
            <p:nvPicPr>
              <p:cNvPr id="95" name="墨迹 94"/>
            </p:nvPicPr>
            <p:blipFill>
              <a:blip r:embed="rId186"/>
            </p:blipFill>
            <p:spPr>
              <a:xfrm>
                <a:off x="6111240" y="1423035"/>
                <a:ext cx="26035" cy="5524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6" name="墨迹 95"/>
              <p14:cNvContentPartPr/>
              <p14:nvPr/>
            </p14:nvContentPartPr>
            <p14:xfrm>
              <a:off x="6145530" y="1358265"/>
              <a:ext cx="68580" cy="102870"/>
            </p14:xfrm>
          </p:contentPart>
        </mc:Choice>
        <mc:Fallback xmlns="">
          <p:pic>
            <p:nvPicPr>
              <p:cNvPr id="96" name="墨迹 95"/>
            </p:nvPicPr>
            <p:blipFill>
              <a:blip r:embed="rId188"/>
            </p:blipFill>
            <p:spPr>
              <a:xfrm>
                <a:off x="6145530" y="1358265"/>
                <a:ext cx="68580" cy="10287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7" name="墨迹 96"/>
              <p14:cNvContentPartPr/>
              <p14:nvPr/>
            </p14:nvContentPartPr>
            <p14:xfrm>
              <a:off x="6076950" y="1452880"/>
              <a:ext cx="141605" cy="167005"/>
            </p14:xfrm>
          </p:contentPart>
        </mc:Choice>
        <mc:Fallback xmlns="">
          <p:pic>
            <p:nvPicPr>
              <p:cNvPr id="97" name="墨迹 96"/>
            </p:nvPicPr>
            <p:blipFill>
              <a:blip r:embed="rId190"/>
            </p:blipFill>
            <p:spPr>
              <a:xfrm>
                <a:off x="6076950" y="1452880"/>
                <a:ext cx="141605" cy="167005"/>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8" name="墨迹 97"/>
              <p14:cNvContentPartPr/>
              <p14:nvPr/>
            </p14:nvContentPartPr>
            <p14:xfrm>
              <a:off x="6179820" y="1375410"/>
              <a:ext cx="99060" cy="274320"/>
            </p14:xfrm>
          </p:contentPart>
        </mc:Choice>
        <mc:Fallback xmlns="">
          <p:pic>
            <p:nvPicPr>
              <p:cNvPr id="98" name="墨迹 97"/>
            </p:nvPicPr>
            <p:blipFill>
              <a:blip r:embed="rId192"/>
            </p:blipFill>
            <p:spPr>
              <a:xfrm>
                <a:off x="6179820" y="1375410"/>
                <a:ext cx="99060" cy="27432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333375"/>
            <a:ext cx="8001000" cy="1216025"/>
          </a:xfrm>
        </p:spPr>
        <p:txBody>
          <a:bodyPr/>
          <a:lstStyle/>
          <a:p>
            <a:pPr eaLnBrk="1" hangingPunct="1"/>
            <a:r>
              <a:rPr lang="zh-CN" altLang="en-US"/>
              <a:t>中文编码</a:t>
            </a:r>
            <a:r>
              <a:rPr lang="en-US" altLang="zh-CN"/>
              <a:t>-</a:t>
            </a:r>
            <a:r>
              <a:rPr lang="zh-CN" altLang="en-US"/>
              <a:t>汉字的存放</a:t>
            </a:r>
            <a:endParaRPr lang="zh-CN" altLang="en-US"/>
          </a:p>
        </p:txBody>
      </p:sp>
      <p:pic>
        <p:nvPicPr>
          <p:cNvPr id="39939" name="Picture 3"/>
          <p:cNvPicPr>
            <a:picLocks noChangeAspect="1" noChangeArrowheads="1"/>
          </p:cNvPicPr>
          <p:nvPr/>
        </p:nvPicPr>
        <p:blipFill>
          <a:blip r:embed="rId1" cstate="print"/>
          <a:srcRect/>
          <a:stretch>
            <a:fillRect/>
          </a:stretch>
        </p:blipFill>
        <p:spPr bwMode="auto">
          <a:xfrm>
            <a:off x="1258888" y="1844675"/>
            <a:ext cx="5688012" cy="3114675"/>
          </a:xfrm>
          <a:prstGeom prst="rect">
            <a:avLst/>
          </a:prstGeom>
          <a:noFill/>
          <a:ln w="9525">
            <a:noFill/>
            <a:miter lim="800000"/>
            <a:headEnd/>
            <a:tailEnd/>
          </a:ln>
        </p:spPr>
      </p:pic>
      <p:sp>
        <p:nvSpPr>
          <p:cNvPr id="39940" name="Rectangle 4"/>
          <p:cNvSpPr>
            <a:spLocks noChangeArrowheads="1"/>
          </p:cNvSpPr>
          <p:nvPr/>
        </p:nvSpPr>
        <p:spPr bwMode="auto">
          <a:xfrm>
            <a:off x="1331913" y="5300663"/>
            <a:ext cx="6192837" cy="822325"/>
          </a:xfrm>
          <a:prstGeom prst="rect">
            <a:avLst/>
          </a:prstGeom>
          <a:noFill/>
          <a:ln w="9525">
            <a:noFill/>
            <a:miter lim="800000"/>
          </a:ln>
        </p:spPr>
        <p:txBody>
          <a:bodyPr>
            <a:spAutoFit/>
          </a:bodyPr>
          <a:lstStyle/>
          <a:p>
            <a:pPr algn="l"/>
            <a:r>
              <a:rPr lang="zh-CN" altLang="en-US" sz="2400">
                <a:solidFill>
                  <a:schemeClr val="tx2"/>
                </a:solidFill>
              </a:rPr>
              <a:t>输入码</a:t>
            </a:r>
            <a:r>
              <a:rPr lang="en-US" altLang="zh-CN" sz="2400">
                <a:solidFill>
                  <a:schemeClr val="tx2"/>
                </a:solidFill>
              </a:rPr>
              <a:t>-》</a:t>
            </a:r>
            <a:r>
              <a:rPr lang="zh-CN" altLang="en-US" sz="2400">
                <a:solidFill>
                  <a:schemeClr val="tx2"/>
                </a:solidFill>
              </a:rPr>
              <a:t>汉字内码</a:t>
            </a:r>
            <a:r>
              <a:rPr lang="en-US" altLang="zh-CN">
                <a:solidFill>
                  <a:schemeClr val="tx2"/>
                </a:solidFill>
              </a:rPr>
              <a:t>(</a:t>
            </a:r>
            <a:r>
              <a:rPr lang="zh-CN" altLang="en-US">
                <a:solidFill>
                  <a:schemeClr val="tx2"/>
                </a:solidFill>
              </a:rPr>
              <a:t>地址</a:t>
            </a:r>
            <a:r>
              <a:rPr lang="en-US" altLang="zh-CN">
                <a:solidFill>
                  <a:schemeClr val="tx2"/>
                </a:solidFill>
              </a:rPr>
              <a:t>)</a:t>
            </a:r>
            <a:r>
              <a:rPr lang="en-US" altLang="zh-CN" sz="2400">
                <a:solidFill>
                  <a:schemeClr val="tx2"/>
                </a:solidFill>
              </a:rPr>
              <a:t>-》</a:t>
            </a:r>
            <a:r>
              <a:rPr lang="zh-CN" altLang="en-US" sz="2400">
                <a:solidFill>
                  <a:schemeClr val="tx2"/>
                </a:solidFill>
              </a:rPr>
              <a:t>汉字库</a:t>
            </a:r>
            <a:r>
              <a:rPr lang="en-US" altLang="zh-CN" sz="2400">
                <a:solidFill>
                  <a:schemeClr val="tx2"/>
                </a:solidFill>
              </a:rPr>
              <a:t>-》</a:t>
            </a:r>
            <a:r>
              <a:rPr lang="zh-CN" altLang="en-US" sz="2400">
                <a:solidFill>
                  <a:schemeClr val="tx2"/>
                </a:solidFill>
              </a:rPr>
              <a:t>点阵图形</a:t>
            </a:r>
            <a:endParaRPr lang="zh-CN" altLang="en-US" sz="2400">
              <a:solidFill>
                <a:schemeClr val="tx2"/>
              </a:solidFill>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中文的编码表示</a:t>
            </a:r>
            <a:endParaRPr lang="zh-CN" altLang="en-US"/>
          </a:p>
        </p:txBody>
      </p:sp>
      <p:sp>
        <p:nvSpPr>
          <p:cNvPr id="40963" name="Rectangle 3"/>
          <p:cNvSpPr>
            <a:spLocks noGrp="1" noChangeArrowheads="1"/>
          </p:cNvSpPr>
          <p:nvPr>
            <p:ph type="body" idx="1"/>
          </p:nvPr>
        </p:nvSpPr>
        <p:spPr>
          <a:xfrm>
            <a:off x="611188" y="1773238"/>
            <a:ext cx="8001000" cy="4267200"/>
          </a:xfrm>
        </p:spPr>
        <p:txBody>
          <a:bodyPr/>
          <a:lstStyle/>
          <a:p>
            <a:pPr lvl="1" eaLnBrk="1" hangingPunct="1">
              <a:lnSpc>
                <a:spcPct val="90000"/>
              </a:lnSpc>
            </a:pPr>
            <a:r>
              <a:rPr lang="zh-CN" altLang="en-US"/>
              <a:t>汉字的表示方法 （一级汉字</a:t>
            </a:r>
            <a:r>
              <a:rPr lang="en-US" altLang="zh-CN"/>
              <a:t>3755</a:t>
            </a:r>
            <a:r>
              <a:rPr lang="zh-CN" altLang="en-US"/>
              <a:t>个，二级汉字</a:t>
            </a:r>
            <a:r>
              <a:rPr lang="en-US" altLang="zh-CN"/>
              <a:t>3008</a:t>
            </a:r>
            <a:r>
              <a:rPr lang="zh-CN" altLang="en-US"/>
              <a:t>个） </a:t>
            </a:r>
            <a:endParaRPr lang="zh-CN" altLang="en-US"/>
          </a:p>
          <a:p>
            <a:pPr lvl="2" eaLnBrk="1" hangingPunct="1">
              <a:lnSpc>
                <a:spcPct val="90000"/>
              </a:lnSpc>
            </a:pPr>
            <a:r>
              <a:rPr lang="zh-CN" altLang="en-US"/>
              <a:t>输入码 </a:t>
            </a:r>
            <a:endParaRPr lang="zh-CN" altLang="en-US"/>
          </a:p>
          <a:p>
            <a:pPr lvl="3" eaLnBrk="1" hangingPunct="1">
              <a:lnSpc>
                <a:spcPct val="90000"/>
              </a:lnSpc>
            </a:pPr>
            <a:r>
              <a:rPr lang="zh-CN" altLang="en-US"/>
              <a:t>国标码 </a:t>
            </a:r>
            <a:endParaRPr lang="zh-CN" altLang="en-US"/>
          </a:p>
          <a:p>
            <a:pPr lvl="3" eaLnBrk="1" hangingPunct="1">
              <a:lnSpc>
                <a:spcPct val="90000"/>
              </a:lnSpc>
            </a:pPr>
            <a:r>
              <a:rPr lang="zh-CN" altLang="en-US"/>
              <a:t>一级（</a:t>
            </a:r>
            <a:r>
              <a:rPr lang="en-US" altLang="zh-CN"/>
              <a:t>16~55</a:t>
            </a:r>
            <a:r>
              <a:rPr lang="zh-CN" altLang="en-US"/>
              <a:t>）*</a:t>
            </a:r>
            <a:r>
              <a:rPr lang="en-US" altLang="zh-CN"/>
              <a:t>94 </a:t>
            </a:r>
            <a:endParaRPr lang="en-US" altLang="zh-CN"/>
          </a:p>
          <a:p>
            <a:pPr lvl="3" eaLnBrk="1" hangingPunct="1">
              <a:lnSpc>
                <a:spcPct val="90000"/>
              </a:lnSpc>
            </a:pPr>
            <a:r>
              <a:rPr lang="zh-CN" altLang="en-US"/>
              <a:t>二级（</a:t>
            </a:r>
            <a:r>
              <a:rPr lang="en-US" altLang="zh-CN"/>
              <a:t>56~87</a:t>
            </a:r>
            <a:r>
              <a:rPr lang="zh-CN" altLang="en-US"/>
              <a:t>）*</a:t>
            </a:r>
            <a:r>
              <a:rPr lang="en-US" altLang="zh-CN"/>
              <a:t>94 </a:t>
            </a:r>
            <a:endParaRPr lang="en-US" altLang="zh-CN"/>
          </a:p>
          <a:p>
            <a:pPr lvl="3" eaLnBrk="1" hangingPunct="1">
              <a:lnSpc>
                <a:spcPct val="90000"/>
              </a:lnSpc>
            </a:pPr>
            <a:r>
              <a:rPr lang="zh-CN" altLang="en-US"/>
              <a:t>图形符号（</a:t>
            </a:r>
            <a:r>
              <a:rPr lang="en-US" altLang="zh-CN"/>
              <a:t>682</a:t>
            </a:r>
            <a:r>
              <a:rPr lang="zh-CN" altLang="en-US"/>
              <a:t>个）（</a:t>
            </a:r>
            <a:r>
              <a:rPr lang="en-US" altLang="zh-CN"/>
              <a:t>01~09</a:t>
            </a:r>
            <a:r>
              <a:rPr lang="zh-CN" altLang="en-US"/>
              <a:t>）*</a:t>
            </a:r>
            <a:r>
              <a:rPr lang="en-US" altLang="zh-CN"/>
              <a:t>94 </a:t>
            </a:r>
            <a:endParaRPr lang="en-US" altLang="zh-CN"/>
          </a:p>
          <a:p>
            <a:pPr lvl="2" eaLnBrk="1" hangingPunct="1">
              <a:lnSpc>
                <a:spcPct val="90000"/>
              </a:lnSpc>
            </a:pPr>
            <a:r>
              <a:rPr lang="zh-CN" altLang="en-US"/>
              <a:t>拼音、五笔 </a:t>
            </a:r>
            <a:endParaRPr lang="zh-CN" altLang="en-US"/>
          </a:p>
          <a:p>
            <a:pPr lvl="1" eaLnBrk="1" hangingPunct="1">
              <a:lnSpc>
                <a:spcPct val="90000"/>
              </a:lnSpc>
            </a:pPr>
            <a:r>
              <a:rPr lang="zh-CN" altLang="en-US"/>
              <a:t>汉字内码：汉字信息的存储，交换和检索的机内代码，两个字节组成，每个字节高位都为</a:t>
            </a:r>
            <a:r>
              <a:rPr lang="en-US" altLang="zh-CN"/>
              <a:t>1</a:t>
            </a:r>
            <a:r>
              <a:rPr lang="zh-CN" altLang="en-US"/>
              <a:t>（区别于英文字符）</a:t>
            </a:r>
            <a:endParaRPr lang="zh-CN" altLang="en-US"/>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dirty="0">
                <a:ea typeface="宋体" panose="02010600030101010101" pitchFamily="2" charset="-122"/>
              </a:rPr>
              <a:t>其他数据类型的表示</a:t>
            </a:r>
            <a:endParaRPr lang="en-US" altLang="zh-CN" dirty="0">
              <a:ea typeface="宋体" panose="02010600030101010101" pitchFamily="2" charset="-122"/>
            </a:endParaRPr>
          </a:p>
        </p:txBody>
      </p:sp>
      <p:sp>
        <p:nvSpPr>
          <p:cNvPr id="143363" name="Rectangle 3"/>
          <p:cNvSpPr>
            <a:spLocks noGrp="1" noChangeArrowheads="1"/>
          </p:cNvSpPr>
          <p:nvPr>
            <p:ph type="body" idx="1"/>
          </p:nvPr>
        </p:nvSpPr>
        <p:spPr>
          <a:xfrm>
            <a:off x="228600" y="1143000"/>
            <a:ext cx="8610600" cy="5486400"/>
          </a:xfrm>
        </p:spPr>
        <p:txBody>
          <a:bodyPr>
            <a:normAutofit lnSpcReduction="10000"/>
          </a:bodyPr>
          <a:lstStyle/>
          <a:p>
            <a:r>
              <a:rPr lang="zh-CN" altLang="en-US" dirty="0">
                <a:ea typeface="宋体" panose="02010600030101010101" pitchFamily="2" charset="-122"/>
              </a:rPr>
              <a:t>文本，字符串</a:t>
            </a:r>
            <a:endParaRPr lang="en-US" altLang="zh-CN" dirty="0">
              <a:ea typeface="宋体" panose="02010600030101010101" pitchFamily="2" charset="-122"/>
            </a:endParaRPr>
          </a:p>
          <a:p>
            <a:pPr lvl="1"/>
            <a:r>
              <a:rPr lang="en-US" altLang="zh-CN" dirty="0">
                <a:ea typeface="宋体" panose="02010600030101010101" pitchFamily="2" charset="-122"/>
              </a:rPr>
              <a:t>sequence of characters, terminated with NULL (0)</a:t>
            </a:r>
            <a:endParaRPr lang="en-US" altLang="zh-CN" dirty="0">
              <a:ea typeface="宋体" panose="02010600030101010101" pitchFamily="2" charset="-122"/>
            </a:endParaRPr>
          </a:p>
          <a:p>
            <a:pPr lvl="1"/>
            <a:r>
              <a:rPr lang="en-US" altLang="zh-CN" dirty="0">
                <a:ea typeface="宋体" panose="02010600030101010101" pitchFamily="2" charset="-122"/>
              </a:rPr>
              <a:t>typically, no hardware support</a:t>
            </a:r>
            <a:endParaRPr lang="en-US" altLang="zh-CN" dirty="0">
              <a:ea typeface="宋体" panose="02010600030101010101" pitchFamily="2" charset="-122"/>
            </a:endParaRPr>
          </a:p>
          <a:p>
            <a:r>
              <a:rPr lang="zh-CN" altLang="en-US" dirty="0">
                <a:ea typeface="宋体" panose="02010600030101010101" pitchFamily="2" charset="-122"/>
              </a:rPr>
              <a:t>图像</a:t>
            </a:r>
            <a:endParaRPr lang="en-US" altLang="zh-CN" dirty="0">
              <a:ea typeface="宋体" panose="02010600030101010101" pitchFamily="2" charset="-122"/>
            </a:endParaRPr>
          </a:p>
          <a:p>
            <a:pPr lvl="1"/>
            <a:r>
              <a:rPr lang="en-US" altLang="zh-CN" dirty="0">
                <a:ea typeface="宋体" panose="02010600030101010101" pitchFamily="2" charset="-122"/>
              </a:rPr>
              <a:t>array of pixels</a:t>
            </a:r>
            <a:endParaRPr lang="en-US" altLang="zh-CN" dirty="0">
              <a:ea typeface="宋体" panose="02010600030101010101" pitchFamily="2" charset="-122"/>
            </a:endParaRPr>
          </a:p>
          <a:p>
            <a:pPr lvl="2"/>
            <a:r>
              <a:rPr lang="en-US" altLang="zh-CN" dirty="0">
                <a:ea typeface="宋体" panose="02010600030101010101" pitchFamily="2" charset="-122"/>
              </a:rPr>
              <a:t>monochrome: one bit (1/0 = black/white)</a:t>
            </a:r>
            <a:endParaRPr lang="en-US" altLang="zh-CN" dirty="0">
              <a:ea typeface="宋体" panose="02010600030101010101" pitchFamily="2" charset="-122"/>
            </a:endParaRPr>
          </a:p>
          <a:p>
            <a:pPr lvl="2"/>
            <a:r>
              <a:rPr lang="en-US" altLang="zh-CN" dirty="0">
                <a:ea typeface="宋体" panose="02010600030101010101" pitchFamily="2" charset="-122"/>
              </a:rPr>
              <a:t>color: red, green, blue (RGB) components (e.g., 8 bits each)</a:t>
            </a:r>
            <a:endParaRPr lang="en-US" altLang="zh-CN" dirty="0">
              <a:ea typeface="宋体" panose="02010600030101010101" pitchFamily="2" charset="-122"/>
            </a:endParaRPr>
          </a:p>
          <a:p>
            <a:pPr lvl="2"/>
            <a:r>
              <a:rPr lang="en-US" altLang="zh-CN" dirty="0">
                <a:ea typeface="宋体" panose="02010600030101010101" pitchFamily="2" charset="-122"/>
              </a:rPr>
              <a:t>other properties: transparency</a:t>
            </a:r>
            <a:endParaRPr lang="en-US" altLang="zh-CN" dirty="0">
              <a:ea typeface="宋体" panose="02010600030101010101" pitchFamily="2" charset="-122"/>
            </a:endParaRPr>
          </a:p>
          <a:p>
            <a:pPr lvl="1"/>
            <a:r>
              <a:rPr lang="en-US" altLang="zh-CN" dirty="0">
                <a:ea typeface="宋体" panose="02010600030101010101" pitchFamily="2" charset="-122"/>
              </a:rPr>
              <a:t>hardware support:</a:t>
            </a:r>
            <a:endParaRPr lang="en-US" altLang="zh-CN" dirty="0">
              <a:ea typeface="宋体" panose="02010600030101010101" pitchFamily="2" charset="-122"/>
            </a:endParaRPr>
          </a:p>
          <a:p>
            <a:pPr lvl="2"/>
            <a:r>
              <a:rPr lang="en-US" altLang="zh-CN" dirty="0">
                <a:ea typeface="宋体" panose="02010600030101010101" pitchFamily="2" charset="-122"/>
              </a:rPr>
              <a:t>typically none, in general-purpose processors</a:t>
            </a:r>
            <a:endParaRPr lang="en-US" altLang="zh-CN" dirty="0">
              <a:ea typeface="宋体" panose="02010600030101010101" pitchFamily="2" charset="-122"/>
            </a:endParaRPr>
          </a:p>
          <a:p>
            <a:pPr lvl="2"/>
            <a:r>
              <a:rPr lang="en-US" altLang="zh-CN" dirty="0">
                <a:ea typeface="宋体" panose="02010600030101010101" pitchFamily="2" charset="-122"/>
              </a:rPr>
              <a:t>MMX -- multiple 8-bit operations on 32-bit word</a:t>
            </a:r>
            <a:endParaRPr lang="en-US" altLang="zh-CN" dirty="0">
              <a:ea typeface="宋体" panose="02010600030101010101" pitchFamily="2" charset="-122"/>
            </a:endParaRPr>
          </a:p>
          <a:p>
            <a:r>
              <a:rPr lang="zh-CN" altLang="en-US" dirty="0">
                <a:ea typeface="宋体" panose="02010600030101010101" pitchFamily="2" charset="-122"/>
              </a:rPr>
              <a:t>声音</a:t>
            </a:r>
            <a:endParaRPr lang="en-US" altLang="zh-CN" dirty="0">
              <a:ea typeface="宋体" panose="02010600030101010101" pitchFamily="2" charset="-122"/>
            </a:endParaRPr>
          </a:p>
          <a:p>
            <a:pPr lvl="1"/>
            <a:r>
              <a:rPr lang="en-US" altLang="zh-CN" dirty="0">
                <a:ea typeface="宋体" panose="02010600030101010101" pitchFamily="2" charset="-122"/>
              </a:rPr>
              <a:t>sequence of fixed-point numbers</a:t>
            </a:r>
            <a:endParaRPr lang="en-US" altLang="zh-CN"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679726"/>
          </a:xfrm>
        </p:spPr>
        <p:txBody>
          <a:bodyPr/>
          <a:lstStyle/>
          <a:p>
            <a:r>
              <a:rPr lang="en-US" altLang="zh-CN" sz="2800" dirty="0">
                <a:latin typeface="隶书" panose="02010509060101010101" pitchFamily="49" charset="-122"/>
                <a:ea typeface="隶书" panose="02010509060101010101" pitchFamily="49" charset="-122"/>
              </a:rPr>
              <a:t>2.1.2 </a:t>
            </a:r>
            <a:r>
              <a:rPr lang="zh-CN" altLang="en-US" sz="2800" dirty="0">
                <a:latin typeface="隶书" panose="02010509060101010101" pitchFamily="49" charset="-122"/>
                <a:ea typeface="隶书" panose="02010509060101010101" pitchFamily="49" charset="-122"/>
              </a:rPr>
              <a:t>数据类型</a:t>
            </a:r>
            <a:endParaRPr lang="en-US" altLang="zh-CN" sz="2800" dirty="0">
              <a:latin typeface="隶书" panose="02010509060101010101" pitchFamily="49" charset="-122"/>
              <a:ea typeface="隶书" panose="02010509060101010101" pitchFamily="49" charset="-122"/>
            </a:endParaRPr>
          </a:p>
          <a:p>
            <a:pPr marL="457200" indent="-4572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rPr>
              <a:t>计算机不仅要能表达数值还必须具备操作这些数值的能力。</a:t>
            </a:r>
            <a:endParaRPr lang="en-US" altLang="zh-CN" sz="2800" dirty="0">
              <a:latin typeface="隶书" panose="02010509060101010101" pitchFamily="49" charset="-122"/>
              <a:ea typeface="隶书" panose="02010509060101010101" pitchFamily="49" charset="-122"/>
            </a:endParaRPr>
          </a:p>
          <a:p>
            <a:pPr marL="457200" indent="-4572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rPr>
              <a:t>若不仅定义了数值的表达方式（或编码方式），同时还定义了相关的操作方法，则称该表达方式为一种</a:t>
            </a:r>
            <a:r>
              <a:rPr lang="zh-CN" altLang="en-US" sz="2800" dirty="0">
                <a:solidFill>
                  <a:srgbClr val="FF0000"/>
                </a:solidFill>
                <a:latin typeface="隶书" panose="02010509060101010101" pitchFamily="49" charset="-122"/>
                <a:ea typeface="隶书" panose="02010509060101010101" pitchFamily="49" charset="-122"/>
              </a:rPr>
              <a:t>数据类型</a:t>
            </a:r>
            <a:r>
              <a:rPr lang="zh-CN" altLang="en-US" sz="2800" dirty="0">
                <a:latin typeface="隶书" panose="02010509060101010101" pitchFamily="49" charset="-122"/>
                <a:ea typeface="隶书" panose="02010509060101010101" pitchFamily="49" charset="-122"/>
              </a:rPr>
              <a:t>。</a:t>
            </a:r>
            <a:endParaRPr lang="en-US" altLang="zh-CN" sz="2800" dirty="0">
              <a:latin typeface="隶书" panose="02010509060101010101" pitchFamily="49" charset="-122"/>
              <a:ea typeface="隶书" panose="02010509060101010101" pitchFamily="49" charset="-122"/>
            </a:endParaRPr>
          </a:p>
          <a:p>
            <a:pPr marL="457200" indent="-4572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rPr>
              <a:t>算术运算采用补码编码表示正、负数，键盘输入和显示输出采用</a:t>
            </a:r>
            <a:r>
              <a:rPr lang="en-US" altLang="zh-CN" sz="2800" dirty="0">
                <a:latin typeface="隶书" panose="02010509060101010101" pitchFamily="49" charset="-122"/>
                <a:ea typeface="隶书" panose="02010509060101010101" pitchFamily="49" charset="-122"/>
              </a:rPr>
              <a:t>ASCII</a:t>
            </a:r>
            <a:r>
              <a:rPr lang="zh-CN" altLang="en-US" sz="2800" dirty="0">
                <a:latin typeface="隶书" panose="02010509060101010101" pitchFamily="49" charset="-122"/>
                <a:ea typeface="隶书" panose="02010509060101010101" pitchFamily="49" charset="-122"/>
              </a:rPr>
              <a:t>码表示字符。</a:t>
            </a:r>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1403350" y="76200"/>
            <a:ext cx="6537325"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.1 </a:t>
            </a:r>
            <a:r>
              <a:rPr lang="en-US" altLang="zh-CN" dirty="0">
                <a:latin typeface="华文琥珀" panose="02010800040101010101" pitchFamily="2" charset="-122"/>
              </a:rPr>
              <a:t>bit</a:t>
            </a:r>
            <a:r>
              <a:rPr lang="zh-CN" altLang="en-US" dirty="0">
                <a:latin typeface="华文琥珀" panose="02010800040101010101" pitchFamily="2" charset="-122"/>
              </a:rPr>
              <a:t>和数据类型</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0825" y="188913"/>
            <a:ext cx="7561263" cy="1143000"/>
          </a:xfrm>
        </p:spPr>
        <p:txBody>
          <a:bodyPr/>
          <a:lstStyle/>
          <a:p>
            <a:pPr eaLnBrk="1" hangingPunct="1"/>
            <a:r>
              <a:rPr lang="zh-CN" altLang="en-US" b="1" dirty="0">
                <a:solidFill>
                  <a:srgbClr val="FF3300"/>
                </a:solidFill>
                <a:ea typeface="华文楷体" panose="02010600040101010101" pitchFamily="2" charset="-122"/>
              </a:rPr>
              <a:t>数据表示</a:t>
            </a:r>
            <a:endParaRPr lang="zh-CN" altLang="en-US" b="1" dirty="0">
              <a:solidFill>
                <a:srgbClr val="FF3300"/>
              </a:solidFill>
              <a:ea typeface="华文楷体" panose="02010600040101010101" pitchFamily="2" charset="-122"/>
            </a:endParaRPr>
          </a:p>
        </p:txBody>
      </p:sp>
      <p:sp>
        <p:nvSpPr>
          <p:cNvPr id="7171" name="Rectangle 3"/>
          <p:cNvSpPr>
            <a:spLocks noGrp="1" noChangeArrowheads="1"/>
          </p:cNvSpPr>
          <p:nvPr>
            <p:ph type="body" idx="1"/>
          </p:nvPr>
        </p:nvSpPr>
        <p:spPr>
          <a:xfrm>
            <a:off x="503238" y="1700213"/>
            <a:ext cx="8640762" cy="4997450"/>
          </a:xfrm>
        </p:spPr>
        <p:txBody>
          <a:bodyPr/>
          <a:lstStyle/>
          <a:p>
            <a:pPr eaLnBrk="1" hangingPunct="1"/>
            <a:r>
              <a:rPr lang="zh-CN" altLang="en-US" sz="2800" b="1" dirty="0">
                <a:ea typeface="华文楷体" panose="02010600040101010101" pitchFamily="2" charset="-122"/>
              </a:rPr>
              <a:t>计算机的基本功能是进行数值运算以及对信息进行加工处理。在计算机内部，各种数值和信息都采用了数字化编码，即用最简单的二进制数码来表示。</a:t>
            </a:r>
            <a:endParaRPr lang="zh-CN" altLang="en-US" sz="2800" b="1" dirty="0">
              <a:ea typeface="华文楷体" panose="02010600040101010101" pitchFamily="2" charset="-122"/>
            </a:endParaRPr>
          </a:p>
          <a:p>
            <a:pPr eaLnBrk="1" hangingPunct="1"/>
            <a:r>
              <a:rPr lang="zh-CN" altLang="en-US" sz="2800" b="1" dirty="0">
                <a:ea typeface="华文楷体" panose="02010600040101010101" pitchFamily="2" charset="-122"/>
              </a:rPr>
              <a:t>本章主要介绍常用的进位计数制、二进制运算、无符号数和带符号数的表示方法、数的定点与浮点表示方法、常见信息的编码方法等。</a:t>
            </a:r>
            <a:endParaRPr lang="zh-CN" altLang="en-US" sz="2800" b="1" dirty="0">
              <a:ea typeface="华文楷体" panose="02010600040101010101" pitchFamily="2" charset="-122"/>
            </a:endParaRPr>
          </a:p>
          <a:p>
            <a:pPr eaLnBrk="1" hangingPunct="1"/>
            <a:r>
              <a:rPr lang="zh-CN" altLang="en-US" sz="2800" b="1" dirty="0">
                <a:ea typeface="华文楷体" panose="02010600040101010101" pitchFamily="2" charset="-122"/>
              </a:rPr>
              <a:t>熟悉和掌握本章的内容是进行运算器设计的基础和学习计算机系统原理的最基本要求。</a:t>
            </a:r>
            <a:endParaRPr lang="zh-CN" altLang="en-US" sz="2800" b="1" dirty="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2.2.1 </a:t>
            </a:r>
            <a:r>
              <a:rPr lang="zh-CN" altLang="en-US" sz="2800" dirty="0">
                <a:latin typeface="隶书" panose="02010509060101010101" pitchFamily="49" charset="-122"/>
                <a:ea typeface="隶书" panose="02010509060101010101" pitchFamily="49" charset="-122"/>
              </a:rPr>
              <a:t>无符号整数</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将一个无符号整数表示为一连串的二进制数字序列。</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采用“位值法”表示。</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1403350" y="76200"/>
            <a:ext cx="6537325"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2</a:t>
            </a:r>
            <a:r>
              <a:rPr lang="zh-CN" altLang="en-US" dirty="0">
                <a:latin typeface="华文琥珀" panose="02010800040101010101" pitchFamily="2" charset="-122"/>
              </a:rPr>
              <a:t> 整数数据类型</a:t>
            </a:r>
            <a:endParaRPr lang="zh-CN" altLang="en-US" dirty="0">
              <a:latin typeface="华文琥珀" panose="02010800040101010101" pitchFamily="2" charset="-122"/>
            </a:endParaRPr>
          </a:p>
        </p:txBody>
      </p:sp>
      <p:grpSp>
        <p:nvGrpSpPr>
          <p:cNvPr id="5" name="Group 4"/>
          <p:cNvGrpSpPr/>
          <p:nvPr/>
        </p:nvGrpSpPr>
        <p:grpSpPr bwMode="auto">
          <a:xfrm>
            <a:off x="107504" y="2852936"/>
            <a:ext cx="6748463" cy="1778000"/>
            <a:chOff x="625" y="2688"/>
            <a:chExt cx="4251" cy="1120"/>
          </a:xfrm>
        </p:grpSpPr>
        <p:grpSp>
          <p:nvGrpSpPr>
            <p:cNvPr id="6" name="Group 4"/>
            <p:cNvGrpSpPr/>
            <p:nvPr/>
          </p:nvGrpSpPr>
          <p:grpSpPr bwMode="auto">
            <a:xfrm>
              <a:off x="953" y="2784"/>
              <a:ext cx="1232" cy="697"/>
              <a:chOff x="953" y="2832"/>
              <a:chExt cx="1232" cy="697"/>
            </a:xfrm>
          </p:grpSpPr>
          <p:sp>
            <p:nvSpPr>
              <p:cNvPr id="22" name="Text Box 5"/>
              <p:cNvSpPr txBox="1">
                <a:spLocks noChangeArrowheads="1"/>
              </p:cNvSpPr>
              <p:nvPr/>
            </p:nvSpPr>
            <p:spPr bwMode="auto">
              <a:xfrm>
                <a:off x="1298" y="2832"/>
                <a:ext cx="5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3200" baseline="0"/>
                  <a:t>329</a:t>
                </a:r>
                <a:endParaRPr lang="en-US" altLang="zh-CN" sz="3200" baseline="0"/>
              </a:p>
            </p:txBody>
          </p:sp>
          <p:sp>
            <p:nvSpPr>
              <p:cNvPr id="23" name="Text Box 6"/>
              <p:cNvSpPr txBox="1">
                <a:spLocks noChangeArrowheads="1"/>
              </p:cNvSpPr>
              <p:nvPr/>
            </p:nvSpPr>
            <p:spPr bwMode="auto">
              <a:xfrm>
                <a:off x="953" y="3241"/>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10</a:t>
                </a:r>
                <a:r>
                  <a:rPr lang="en-US" altLang="zh-CN" sz="2400" baseline="30000"/>
                  <a:t>2</a:t>
                </a:r>
                <a:endParaRPr lang="en-US" altLang="zh-CN" sz="2400" baseline="30000"/>
              </a:p>
            </p:txBody>
          </p:sp>
          <p:sp>
            <p:nvSpPr>
              <p:cNvPr id="24" name="Text Box 7"/>
              <p:cNvSpPr txBox="1">
                <a:spLocks noChangeArrowheads="1"/>
              </p:cNvSpPr>
              <p:nvPr/>
            </p:nvSpPr>
            <p:spPr bwMode="auto">
              <a:xfrm>
                <a:off x="1369" y="3241"/>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10</a:t>
                </a:r>
                <a:r>
                  <a:rPr lang="en-US" altLang="zh-CN" sz="2400" baseline="30000"/>
                  <a:t>1</a:t>
                </a:r>
                <a:endParaRPr lang="en-US" altLang="zh-CN" sz="2400" baseline="30000"/>
              </a:p>
            </p:txBody>
          </p:sp>
          <p:sp>
            <p:nvSpPr>
              <p:cNvPr id="25" name="Text Box 8"/>
              <p:cNvSpPr txBox="1">
                <a:spLocks noChangeArrowheads="1"/>
              </p:cNvSpPr>
              <p:nvPr/>
            </p:nvSpPr>
            <p:spPr bwMode="auto">
              <a:xfrm>
                <a:off x="1784" y="3241"/>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10</a:t>
                </a:r>
                <a:r>
                  <a:rPr lang="en-US" altLang="zh-CN" sz="2400" baseline="30000"/>
                  <a:t>0</a:t>
                </a:r>
                <a:endParaRPr lang="en-US" altLang="zh-CN" sz="2400" baseline="30000"/>
              </a:p>
            </p:txBody>
          </p:sp>
          <p:sp>
            <p:nvSpPr>
              <p:cNvPr id="26" name="Line 9"/>
              <p:cNvSpPr>
                <a:spLocks noChangeShapeType="1"/>
              </p:cNvSpPr>
              <p:nvPr/>
            </p:nvSpPr>
            <p:spPr bwMode="auto">
              <a:xfrm flipV="1">
                <a:off x="1569" y="3168"/>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27" name="Line 10"/>
              <p:cNvSpPr>
                <a:spLocks noChangeShapeType="1"/>
              </p:cNvSpPr>
              <p:nvPr/>
            </p:nvSpPr>
            <p:spPr bwMode="auto">
              <a:xfrm flipV="1">
                <a:off x="1248" y="316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28" name="Line 11"/>
              <p:cNvSpPr>
                <a:spLocks noChangeShapeType="1"/>
              </p:cNvSpPr>
              <p:nvPr/>
            </p:nvSpPr>
            <p:spPr bwMode="auto">
              <a:xfrm flipH="1" flipV="1">
                <a:off x="1776" y="316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grpSp>
        <p:grpSp>
          <p:nvGrpSpPr>
            <p:cNvPr id="8" name="Group 12"/>
            <p:cNvGrpSpPr/>
            <p:nvPr/>
          </p:nvGrpSpPr>
          <p:grpSpPr bwMode="auto">
            <a:xfrm>
              <a:off x="3229" y="2784"/>
              <a:ext cx="1125" cy="697"/>
              <a:chOff x="1006" y="2832"/>
              <a:chExt cx="1125" cy="697"/>
            </a:xfrm>
          </p:grpSpPr>
          <p:sp>
            <p:nvSpPr>
              <p:cNvPr id="15" name="Text Box 13"/>
              <p:cNvSpPr txBox="1">
                <a:spLocks noChangeArrowheads="1"/>
              </p:cNvSpPr>
              <p:nvPr/>
            </p:nvSpPr>
            <p:spPr bwMode="auto">
              <a:xfrm>
                <a:off x="1298" y="2832"/>
                <a:ext cx="5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3200" baseline="0"/>
                  <a:t>101</a:t>
                </a:r>
                <a:endParaRPr lang="en-US" altLang="zh-CN" sz="3200" baseline="0"/>
              </a:p>
            </p:txBody>
          </p:sp>
          <p:sp>
            <p:nvSpPr>
              <p:cNvPr id="16" name="Text Box 14"/>
              <p:cNvSpPr txBox="1">
                <a:spLocks noChangeArrowheads="1"/>
              </p:cNvSpPr>
              <p:nvPr/>
            </p:nvSpPr>
            <p:spPr bwMode="auto">
              <a:xfrm>
                <a:off x="1006" y="3241"/>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2</a:t>
                </a:r>
                <a:r>
                  <a:rPr lang="en-US" altLang="zh-CN" sz="2400" baseline="30000"/>
                  <a:t>2</a:t>
                </a:r>
                <a:endParaRPr lang="en-US" altLang="zh-CN" sz="2400" baseline="30000"/>
              </a:p>
            </p:txBody>
          </p:sp>
          <p:sp>
            <p:nvSpPr>
              <p:cNvPr id="17" name="Text Box 15"/>
              <p:cNvSpPr txBox="1">
                <a:spLocks noChangeArrowheads="1"/>
              </p:cNvSpPr>
              <p:nvPr/>
            </p:nvSpPr>
            <p:spPr bwMode="auto">
              <a:xfrm>
                <a:off x="1422" y="3241"/>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2</a:t>
                </a:r>
                <a:r>
                  <a:rPr lang="en-US" altLang="zh-CN" sz="2400" baseline="30000"/>
                  <a:t>1</a:t>
                </a:r>
                <a:endParaRPr lang="en-US" altLang="zh-CN" sz="2400" baseline="30000"/>
              </a:p>
            </p:txBody>
          </p:sp>
          <p:sp>
            <p:nvSpPr>
              <p:cNvPr id="18" name="Text Box 16"/>
              <p:cNvSpPr txBox="1">
                <a:spLocks noChangeArrowheads="1"/>
              </p:cNvSpPr>
              <p:nvPr/>
            </p:nvSpPr>
            <p:spPr bwMode="auto">
              <a:xfrm>
                <a:off x="1837" y="3241"/>
                <a:ext cx="2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400" baseline="0"/>
                  <a:t>2</a:t>
                </a:r>
                <a:r>
                  <a:rPr lang="en-US" altLang="zh-CN" sz="2400" baseline="30000"/>
                  <a:t>0</a:t>
                </a:r>
                <a:endParaRPr lang="en-US" altLang="zh-CN" sz="2400" baseline="30000"/>
              </a:p>
            </p:txBody>
          </p:sp>
          <p:sp>
            <p:nvSpPr>
              <p:cNvPr id="19" name="Line 17"/>
              <p:cNvSpPr>
                <a:spLocks noChangeShapeType="1"/>
              </p:cNvSpPr>
              <p:nvPr/>
            </p:nvSpPr>
            <p:spPr bwMode="auto">
              <a:xfrm flipV="1">
                <a:off x="1569" y="3168"/>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20" name="Line 18"/>
              <p:cNvSpPr>
                <a:spLocks noChangeShapeType="1"/>
              </p:cNvSpPr>
              <p:nvPr/>
            </p:nvSpPr>
            <p:spPr bwMode="auto">
              <a:xfrm flipV="1">
                <a:off x="1248" y="316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21" name="Line 19"/>
              <p:cNvSpPr>
                <a:spLocks noChangeShapeType="1"/>
              </p:cNvSpPr>
              <p:nvPr/>
            </p:nvSpPr>
            <p:spPr bwMode="auto">
              <a:xfrm flipH="1" flipV="1">
                <a:off x="1776" y="316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grpSp>
        <p:sp>
          <p:nvSpPr>
            <p:cNvPr id="9" name="Text Box 20"/>
            <p:cNvSpPr txBox="1">
              <a:spLocks noChangeArrowheads="1"/>
            </p:cNvSpPr>
            <p:nvPr/>
          </p:nvSpPr>
          <p:spPr bwMode="auto">
            <a:xfrm>
              <a:off x="625" y="3552"/>
              <a:ext cx="1973"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000" baseline="0"/>
                <a:t>3x100 + 2x10 + 9x1 = 329</a:t>
              </a:r>
              <a:endParaRPr lang="en-US" altLang="zh-CN" sz="2000" baseline="0"/>
            </a:p>
          </p:txBody>
        </p:sp>
        <p:sp>
          <p:nvSpPr>
            <p:cNvPr id="10" name="Text Box 21"/>
            <p:cNvSpPr txBox="1">
              <a:spLocks noChangeArrowheads="1"/>
            </p:cNvSpPr>
            <p:nvPr/>
          </p:nvSpPr>
          <p:spPr bwMode="auto">
            <a:xfrm>
              <a:off x="3061" y="3552"/>
              <a:ext cx="15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000" baseline="0"/>
                <a:t>1x4 + 0x2 + 1x1 = 5</a:t>
              </a:r>
              <a:endParaRPr lang="en-US" altLang="zh-CN" sz="2000" baseline="0"/>
            </a:p>
          </p:txBody>
        </p:sp>
        <p:sp>
          <p:nvSpPr>
            <p:cNvPr id="11" name="Text Box 22"/>
            <p:cNvSpPr txBox="1">
              <a:spLocks noChangeArrowheads="1"/>
            </p:cNvSpPr>
            <p:nvPr/>
          </p:nvSpPr>
          <p:spPr bwMode="auto">
            <a:xfrm>
              <a:off x="2699" y="2688"/>
              <a:ext cx="5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600" b="1" i="1" baseline="0" dirty="0"/>
                <a:t>最高位</a:t>
              </a:r>
              <a:endParaRPr lang="en-US" altLang="zh-CN" sz="1600" b="1" i="1" baseline="0" dirty="0"/>
            </a:p>
          </p:txBody>
        </p:sp>
        <p:sp>
          <p:nvSpPr>
            <p:cNvPr id="12" name="Text Box 23"/>
            <p:cNvSpPr txBox="1">
              <a:spLocks noChangeArrowheads="1"/>
            </p:cNvSpPr>
            <p:nvPr/>
          </p:nvSpPr>
          <p:spPr bwMode="auto">
            <a:xfrm>
              <a:off x="4372" y="2688"/>
              <a:ext cx="5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600" b="1" i="1" baseline="0" dirty="0"/>
                <a:t>最低位</a:t>
              </a:r>
              <a:endParaRPr lang="en-US" altLang="zh-CN" sz="1600" b="1" i="1" baseline="0" dirty="0"/>
            </a:p>
          </p:txBody>
        </p:sp>
        <p:sp>
          <p:nvSpPr>
            <p:cNvPr id="13" name="Freeform 24"/>
            <p:cNvSpPr/>
            <p:nvPr/>
          </p:nvSpPr>
          <p:spPr bwMode="auto">
            <a:xfrm>
              <a:off x="3216" y="2782"/>
              <a:ext cx="432" cy="77"/>
            </a:xfrm>
            <a:custGeom>
              <a:avLst/>
              <a:gdLst>
                <a:gd name="T0" fmla="*/ 0 w 432"/>
                <a:gd name="T1" fmla="*/ 3175 h 77"/>
                <a:gd name="T2" fmla="*/ 452438 w 432"/>
                <a:gd name="T3" fmla="*/ 3175 h 77"/>
                <a:gd name="T4" fmla="*/ 642938 w 432"/>
                <a:gd name="T5" fmla="*/ 22225 h 77"/>
                <a:gd name="T6" fmla="*/ 685800 w 432"/>
                <a:gd name="T7" fmla="*/ 122238 h 77"/>
                <a:gd name="T8" fmla="*/ 0 60000 65536"/>
                <a:gd name="T9" fmla="*/ 0 60000 65536"/>
                <a:gd name="T10" fmla="*/ 0 60000 65536"/>
                <a:gd name="T11" fmla="*/ 0 60000 65536"/>
                <a:gd name="T12" fmla="*/ 0 w 432"/>
                <a:gd name="T13" fmla="*/ 0 h 77"/>
                <a:gd name="T14" fmla="*/ 432 w 432"/>
                <a:gd name="T15" fmla="*/ 77 h 77"/>
              </a:gdLst>
              <a:ahLst/>
              <a:cxnLst>
                <a:cxn ang="T8">
                  <a:pos x="T0" y="T1"/>
                </a:cxn>
                <a:cxn ang="T9">
                  <a:pos x="T2" y="T3"/>
                </a:cxn>
                <a:cxn ang="T10">
                  <a:pos x="T4" y="T5"/>
                </a:cxn>
                <a:cxn ang="T11">
                  <a:pos x="T6" y="T7"/>
                </a:cxn>
              </a:cxnLst>
              <a:rect l="T12" t="T13" r="T14" b="T15"/>
              <a:pathLst>
                <a:path w="432" h="77">
                  <a:moveTo>
                    <a:pt x="0" y="2"/>
                  </a:moveTo>
                  <a:cubicBezTo>
                    <a:pt x="47" y="2"/>
                    <a:pt x="218" y="0"/>
                    <a:pt x="285" y="2"/>
                  </a:cubicBezTo>
                  <a:cubicBezTo>
                    <a:pt x="352" y="4"/>
                    <a:pt x="381" y="2"/>
                    <a:pt x="405" y="14"/>
                  </a:cubicBezTo>
                  <a:cubicBezTo>
                    <a:pt x="429" y="26"/>
                    <a:pt x="427" y="64"/>
                    <a:pt x="432" y="77"/>
                  </a:cubicBezTo>
                </a:path>
              </a:pathLst>
            </a:custGeom>
            <a:noFill/>
            <a:ln w="9525" cap="rnd">
              <a:solidFill>
                <a:schemeClr val="tx1"/>
              </a:solidFill>
              <a:prstDash val="sysDot"/>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4" name="Freeform 25"/>
            <p:cNvSpPr/>
            <p:nvPr/>
          </p:nvSpPr>
          <p:spPr bwMode="auto">
            <a:xfrm flipH="1">
              <a:off x="3936" y="2784"/>
              <a:ext cx="432" cy="77"/>
            </a:xfrm>
            <a:custGeom>
              <a:avLst/>
              <a:gdLst>
                <a:gd name="T0" fmla="*/ 0 w 432"/>
                <a:gd name="T1" fmla="*/ 3175 h 77"/>
                <a:gd name="T2" fmla="*/ 452438 w 432"/>
                <a:gd name="T3" fmla="*/ 3175 h 77"/>
                <a:gd name="T4" fmla="*/ 642938 w 432"/>
                <a:gd name="T5" fmla="*/ 22225 h 77"/>
                <a:gd name="T6" fmla="*/ 685800 w 432"/>
                <a:gd name="T7" fmla="*/ 122238 h 77"/>
                <a:gd name="T8" fmla="*/ 0 60000 65536"/>
                <a:gd name="T9" fmla="*/ 0 60000 65536"/>
                <a:gd name="T10" fmla="*/ 0 60000 65536"/>
                <a:gd name="T11" fmla="*/ 0 60000 65536"/>
                <a:gd name="T12" fmla="*/ 0 w 432"/>
                <a:gd name="T13" fmla="*/ 0 h 77"/>
                <a:gd name="T14" fmla="*/ 432 w 432"/>
                <a:gd name="T15" fmla="*/ 77 h 77"/>
              </a:gdLst>
              <a:ahLst/>
              <a:cxnLst>
                <a:cxn ang="T8">
                  <a:pos x="T0" y="T1"/>
                </a:cxn>
                <a:cxn ang="T9">
                  <a:pos x="T2" y="T3"/>
                </a:cxn>
                <a:cxn ang="T10">
                  <a:pos x="T4" y="T5"/>
                </a:cxn>
                <a:cxn ang="T11">
                  <a:pos x="T6" y="T7"/>
                </a:cxn>
              </a:cxnLst>
              <a:rect l="T12" t="T13" r="T14" b="T15"/>
              <a:pathLst>
                <a:path w="432" h="77">
                  <a:moveTo>
                    <a:pt x="0" y="2"/>
                  </a:moveTo>
                  <a:cubicBezTo>
                    <a:pt x="47" y="2"/>
                    <a:pt x="218" y="0"/>
                    <a:pt x="285" y="2"/>
                  </a:cubicBezTo>
                  <a:cubicBezTo>
                    <a:pt x="352" y="4"/>
                    <a:pt x="381" y="2"/>
                    <a:pt x="405" y="14"/>
                  </a:cubicBezTo>
                  <a:cubicBezTo>
                    <a:pt x="429" y="26"/>
                    <a:pt x="427" y="64"/>
                    <a:pt x="432" y="77"/>
                  </a:cubicBezTo>
                </a:path>
              </a:pathLst>
            </a:custGeom>
            <a:noFill/>
            <a:ln w="9525" cap="rnd">
              <a:solidFill>
                <a:schemeClr val="tx1"/>
              </a:solidFill>
              <a:prstDash val="sysDot"/>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grpSp>
      <p:sp>
        <p:nvSpPr>
          <p:cNvPr id="2" name="Rectangle 1"/>
          <p:cNvSpPr/>
          <p:nvPr/>
        </p:nvSpPr>
        <p:spPr>
          <a:xfrm>
            <a:off x="107504" y="5373216"/>
            <a:ext cx="6925294" cy="523220"/>
          </a:xfrm>
          <a:prstGeom prst="rect">
            <a:avLst/>
          </a:prstGeom>
        </p:spPr>
        <p:txBody>
          <a:bodyPr wrap="none">
            <a:spAutoFit/>
          </a:bodyPr>
          <a:lstStyle/>
          <a:p>
            <a:pPr>
              <a:spcBef>
                <a:spcPct val="20000"/>
              </a:spcBef>
              <a:buClr>
                <a:schemeClr val="folHlink"/>
              </a:buClr>
              <a:buSzPct val="60000"/>
              <a:buFont typeface="Wingdings" panose="05000000000000000000" pitchFamily="2" charset="2"/>
            </a:pPr>
            <a:r>
              <a:rPr lang="en-US" altLang="zh-CN" sz="2800" b="1" dirty="0">
                <a:latin typeface="隶书" panose="02010509060101010101" pitchFamily="49" charset="-122"/>
                <a:ea typeface="隶书" panose="02010509060101010101" pitchFamily="49" charset="-122"/>
              </a:rPr>
              <a:t>K</a:t>
            </a:r>
            <a:r>
              <a:rPr lang="zh-CN" altLang="en-US" sz="2800" b="1" dirty="0">
                <a:latin typeface="隶书" panose="02010509060101010101" pitchFamily="49" charset="-122"/>
                <a:ea typeface="隶书" panose="02010509060101010101" pitchFamily="49" charset="-122"/>
              </a:rPr>
              <a:t>个</a:t>
            </a:r>
            <a:r>
              <a:rPr lang="en-US" altLang="zh-CN" sz="2800" b="1" dirty="0">
                <a:latin typeface="隶书" panose="02010509060101010101" pitchFamily="49" charset="-122"/>
                <a:ea typeface="隶书" panose="02010509060101010101" pitchFamily="49" charset="-122"/>
              </a:rPr>
              <a:t>bit</a:t>
            </a:r>
            <a:r>
              <a:rPr lang="zh-CN" altLang="en-US" sz="2800" b="1" dirty="0">
                <a:latin typeface="隶书" panose="02010509060101010101" pitchFamily="49" charset="-122"/>
                <a:ea typeface="隶书" panose="02010509060101010101" pitchFamily="49" charset="-122"/>
              </a:rPr>
              <a:t>可以表示</a:t>
            </a:r>
            <a:r>
              <a:rPr lang="en-US" altLang="zh-CN" sz="2800" b="1" dirty="0">
                <a:latin typeface="隶书" panose="02010509060101010101" pitchFamily="49" charset="-122"/>
                <a:ea typeface="隶书" panose="02010509060101010101" pitchFamily="49" charset="-122"/>
              </a:rPr>
              <a:t>2</a:t>
            </a:r>
            <a:r>
              <a:rPr lang="en-US" altLang="zh-CN" sz="2800" b="1" baseline="30000" dirty="0">
                <a:latin typeface="隶书" panose="02010509060101010101" pitchFamily="49" charset="-122"/>
                <a:ea typeface="隶书" panose="02010509060101010101" pitchFamily="49" charset="-122"/>
              </a:rPr>
              <a:t>k</a:t>
            </a:r>
            <a:r>
              <a:rPr lang="zh-CN" altLang="en-US" sz="2800" b="1" dirty="0">
                <a:latin typeface="隶书" panose="02010509060101010101" pitchFamily="49" charset="-122"/>
                <a:ea typeface="隶书" panose="02010509060101010101" pitchFamily="49" charset="-122"/>
              </a:rPr>
              <a:t>个无符号数（</a:t>
            </a:r>
            <a:r>
              <a:rPr lang="en-US" altLang="zh-CN" sz="2800" b="1" dirty="0">
                <a:latin typeface="隶书" panose="02010509060101010101" pitchFamily="49" charset="-122"/>
                <a:ea typeface="隶书" panose="02010509060101010101" pitchFamily="49" charset="-122"/>
              </a:rPr>
              <a:t>0</a:t>
            </a:r>
            <a:r>
              <a:rPr lang="zh-CN" altLang="en-US" sz="2800" b="1" dirty="0">
                <a:latin typeface="隶书" panose="02010509060101010101" pitchFamily="49" charset="-122"/>
                <a:ea typeface="隶书" panose="02010509060101010101" pitchFamily="49" charset="-122"/>
              </a:rPr>
              <a:t>到</a:t>
            </a:r>
            <a:r>
              <a:rPr lang="en-US" altLang="zh-CN" sz="2800" b="1" dirty="0">
                <a:latin typeface="隶书" panose="02010509060101010101" pitchFamily="49" charset="-122"/>
                <a:ea typeface="隶书" panose="02010509060101010101" pitchFamily="49" charset="-122"/>
              </a:rPr>
              <a:t>2</a:t>
            </a:r>
            <a:r>
              <a:rPr lang="en-US" altLang="zh-CN" sz="2800" b="1" baseline="30000" dirty="0">
                <a:latin typeface="隶书" panose="02010509060101010101" pitchFamily="49" charset="-122"/>
                <a:ea typeface="隶书" panose="02010509060101010101" pitchFamily="49" charset="-122"/>
              </a:rPr>
              <a:t>k</a:t>
            </a:r>
            <a:r>
              <a:rPr lang="en-US" altLang="zh-CN" sz="2800" b="1" dirty="0">
                <a:latin typeface="隶书" panose="02010509060101010101" pitchFamily="49" charset="-122"/>
                <a:ea typeface="隶书" panose="02010509060101010101" pitchFamily="49" charset="-122"/>
              </a:rPr>
              <a:t>-1)</a:t>
            </a:r>
            <a:r>
              <a:rPr lang="zh-CN" altLang="en-US" sz="2800" b="1" dirty="0">
                <a:latin typeface="隶书" panose="02010509060101010101" pitchFamily="49"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graphicFrame>
        <p:nvGraphicFramePr>
          <p:cNvPr id="29" name="Group 4"/>
          <p:cNvGraphicFramePr>
            <a:graphicFrameLocks noGrp="1"/>
          </p:cNvGraphicFramePr>
          <p:nvPr/>
        </p:nvGraphicFramePr>
        <p:xfrm>
          <a:off x="6804248" y="3083768"/>
          <a:ext cx="2514600" cy="3657600"/>
        </p:xfrm>
        <a:graphic>
          <a:graphicData uri="http://schemas.openxmlformats.org/drawingml/2006/table">
            <a:tbl>
              <a:tblPr/>
              <a:tblGrid>
                <a:gridCol w="533400"/>
                <a:gridCol w="457200"/>
                <a:gridCol w="558800"/>
                <a:gridCol w="965200"/>
              </a:tblGrid>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2054225" y="2961640"/>
              <a:ext cx="956310" cy="120015"/>
            </p14:xfrm>
          </p:contentPart>
        </mc:Choice>
        <mc:Fallback xmlns="">
          <p:pic>
            <p:nvPicPr>
              <p:cNvPr id="4" name="墨迹 3"/>
            </p:nvPicPr>
            <p:blipFill>
              <a:blip r:embed="rId2"/>
            </p:blipFill>
            <p:spPr>
              <a:xfrm>
                <a:off x="2054225" y="2961640"/>
                <a:ext cx="956310" cy="120015"/>
              </a:xfrm>
              <a:prstGeom prst="rect"/>
            </p:spPr>
          </p:pic>
        </mc:Fallback>
      </mc:AlternateContent>
    </p:spTree>
  </p:cSld>
  <p:clrMapOvr>
    <a:masterClrMapping/>
  </p:clrMapOvr>
  <p:transition spd="med">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sz="2800" dirty="0">
                <a:latin typeface="隶书" panose="02010509060101010101" pitchFamily="49" charset="-122"/>
                <a:ea typeface="隶书" panose="02010509060101010101" pitchFamily="49" charset="-122"/>
              </a:rPr>
              <a:t>无符号整数的运算，规则与十进制相似</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以加为例：从右到左，满</a:t>
            </a:r>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进</a:t>
            </a:r>
            <a:r>
              <a:rPr lang="en-US" altLang="zh-CN" sz="2800" dirty="0">
                <a:latin typeface="隶书" panose="02010509060101010101" pitchFamily="49" charset="-122"/>
                <a:ea typeface="隶书" panose="02010509060101010101" pitchFamily="49" charset="-122"/>
              </a:rPr>
              <a:t>1</a:t>
            </a:r>
            <a:endParaRPr lang="en-US" altLang="zh-CN" sz="2800" dirty="0">
              <a:latin typeface="隶书" panose="02010509060101010101" pitchFamily="49" charset="-122"/>
              <a:ea typeface="隶书" panose="02010509060101010101" pitchFamily="49" charset="-122"/>
            </a:endParaRPr>
          </a:p>
          <a:p>
            <a:endParaRPr lang="zh-HK" altLang="en-US" dirty="0"/>
          </a:p>
        </p:txBody>
      </p:sp>
      <p:sp>
        <p:nvSpPr>
          <p:cNvPr id="5" name="Rectangle 14"/>
          <p:cNvSpPr>
            <a:spLocks noGrp="1" noChangeArrowheads="1"/>
          </p:cNvSpPr>
          <p:nvPr>
            <p:ph type="title"/>
          </p:nvPr>
        </p:nvSpPr>
        <p:spPr>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2</a:t>
            </a:r>
            <a:r>
              <a:rPr lang="zh-CN" altLang="en-US" dirty="0">
                <a:latin typeface="华文琥珀" panose="02010800040101010101" pitchFamily="2" charset="-122"/>
              </a:rPr>
              <a:t> 整数数据类型</a:t>
            </a:r>
            <a:endParaRPr lang="zh-CN" altLang="en-US" dirty="0">
              <a:latin typeface="华文琥珀" panose="02010800040101010101" pitchFamily="2" charset="-122"/>
            </a:endParaRPr>
          </a:p>
        </p:txBody>
      </p:sp>
      <p:sp>
        <p:nvSpPr>
          <p:cNvPr id="6" name="Text Box 1028"/>
          <p:cNvSpPr txBox="1">
            <a:spLocks noChangeArrowheads="1"/>
          </p:cNvSpPr>
          <p:nvPr/>
        </p:nvSpPr>
        <p:spPr bwMode="auto">
          <a:xfrm>
            <a:off x="1066800" y="2514600"/>
            <a:ext cx="7162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1771650" algn="r"/>
                <a:tab pos="2976245" algn="r"/>
                <a:tab pos="4108450" algn="r"/>
                <a:tab pos="5089525" algn="r"/>
                <a:tab pos="6235700" algn="r"/>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a:latin typeface="CourierPS" pitchFamily="49" charset="0"/>
              </a:rPr>
              <a:t>		</a:t>
            </a:r>
            <a:r>
              <a:rPr lang="en-US" altLang="zh-CN" sz="2800" b="1" baseline="0">
                <a:latin typeface="CourierPS" pitchFamily="49" charset="0"/>
              </a:rPr>
              <a:t>10010		10010		1111</a:t>
            </a:r>
            <a:endParaRPr lang="en-US" altLang="zh-CN" sz="2800" b="1" baseline="0">
              <a:latin typeface="CourierPS" pitchFamily="49" charset="0"/>
            </a:endParaRPr>
          </a:p>
          <a:p>
            <a:r>
              <a:rPr lang="en-US" altLang="zh-CN" sz="2800" b="1" baseline="0">
                <a:latin typeface="CourierPS" pitchFamily="49" charset="0"/>
              </a:rPr>
              <a:t>	+</a:t>
            </a:r>
            <a:r>
              <a:rPr lang="en-US" altLang="zh-CN" sz="2800" b="1" u="sng" baseline="0">
                <a:latin typeface="CourierPS" pitchFamily="49" charset="0"/>
              </a:rPr>
              <a:t>	1001</a:t>
            </a:r>
            <a:r>
              <a:rPr lang="en-US" altLang="zh-CN" sz="2800" b="1" baseline="0">
                <a:latin typeface="CourierPS" pitchFamily="49" charset="0"/>
              </a:rPr>
              <a:t> 	+</a:t>
            </a:r>
            <a:r>
              <a:rPr lang="en-US" altLang="zh-CN" sz="2800" b="1" u="sng" baseline="0">
                <a:latin typeface="CourierPS" pitchFamily="49" charset="0"/>
              </a:rPr>
              <a:t>	1011</a:t>
            </a:r>
            <a:r>
              <a:rPr lang="en-US" altLang="zh-CN" sz="2800" b="1" baseline="0">
                <a:latin typeface="CourierPS" pitchFamily="49" charset="0"/>
              </a:rPr>
              <a:t>	+</a:t>
            </a:r>
            <a:r>
              <a:rPr lang="en-US" altLang="zh-CN" sz="2800" b="1" u="sng" baseline="0">
                <a:latin typeface="CourierPS" pitchFamily="49" charset="0"/>
              </a:rPr>
              <a:t>	1</a:t>
            </a:r>
            <a:endParaRPr lang="en-US" altLang="zh-CN" sz="2800" b="1" baseline="0">
              <a:latin typeface="CourierPS" pitchFamily="49" charset="0"/>
            </a:endParaRPr>
          </a:p>
          <a:p>
            <a:r>
              <a:rPr lang="en-US" altLang="zh-CN" sz="2800" b="1" baseline="0">
                <a:latin typeface="CourierPS" pitchFamily="49" charset="0"/>
              </a:rPr>
              <a:t>		11011		11101		10000</a:t>
            </a:r>
            <a:endParaRPr lang="en-US" altLang="zh-CN" sz="2800" b="1" baseline="0">
              <a:latin typeface="CourierPS" pitchFamily="49" charset="0"/>
            </a:endParaRPr>
          </a:p>
          <a:p>
            <a:endParaRPr lang="en-US" altLang="zh-CN" sz="2800" b="1" baseline="0">
              <a:latin typeface="CourierPS" pitchFamily="49" charset="0"/>
            </a:endParaRPr>
          </a:p>
          <a:p>
            <a:r>
              <a:rPr lang="en-US" altLang="zh-CN" sz="2800" b="1" baseline="0">
                <a:latin typeface="CourierPS" pitchFamily="49" charset="0"/>
              </a:rPr>
              <a:t>				10111</a:t>
            </a:r>
            <a:endParaRPr lang="en-US" altLang="zh-CN" sz="2800" b="1" baseline="0">
              <a:latin typeface="CourierPS" pitchFamily="49" charset="0"/>
            </a:endParaRPr>
          </a:p>
          <a:p>
            <a:r>
              <a:rPr lang="en-US" altLang="zh-CN" sz="2800" b="1" baseline="0">
                <a:latin typeface="CourierPS" pitchFamily="49" charset="0"/>
              </a:rPr>
              <a:t>			+</a:t>
            </a:r>
            <a:r>
              <a:rPr lang="en-US" altLang="zh-CN" sz="2800" b="1" u="sng" baseline="0">
                <a:latin typeface="CourierPS" pitchFamily="49" charset="0"/>
              </a:rPr>
              <a:t>	111</a:t>
            </a:r>
            <a:endParaRPr lang="en-US" altLang="zh-CN" sz="2800" u="sng" baseline="0">
              <a:latin typeface="CourierPS" pitchFamily="49" charset="0"/>
            </a:endParaRPr>
          </a:p>
        </p:txBody>
      </p:sp>
      <p:sp>
        <p:nvSpPr>
          <p:cNvPr id="7" name="Freeform 1029"/>
          <p:cNvSpPr/>
          <p:nvPr/>
        </p:nvSpPr>
        <p:spPr bwMode="auto">
          <a:xfrm>
            <a:off x="4714875" y="2362200"/>
            <a:ext cx="238125" cy="233363"/>
          </a:xfrm>
          <a:custGeom>
            <a:avLst/>
            <a:gdLst>
              <a:gd name="T0" fmla="*/ 238125 w 150"/>
              <a:gd name="T1" fmla="*/ 228600 h 147"/>
              <a:gd name="T2" fmla="*/ 209550 w 150"/>
              <a:gd name="T3" fmla="*/ 85725 h 147"/>
              <a:gd name="T4" fmla="*/ 114300 w 150"/>
              <a:gd name="T5" fmla="*/ 0 h 147"/>
              <a:gd name="T6" fmla="*/ 19050 w 150"/>
              <a:gd name="T7" fmla="*/ 80963 h 147"/>
              <a:gd name="T8" fmla="*/ 0 w 150"/>
              <a:gd name="T9" fmla="*/ 233363 h 147"/>
              <a:gd name="T10" fmla="*/ 0 60000 65536"/>
              <a:gd name="T11" fmla="*/ 0 60000 65536"/>
              <a:gd name="T12" fmla="*/ 0 60000 65536"/>
              <a:gd name="T13" fmla="*/ 0 60000 65536"/>
              <a:gd name="T14" fmla="*/ 0 60000 65536"/>
              <a:gd name="T15" fmla="*/ 0 w 150"/>
              <a:gd name="T16" fmla="*/ 0 h 147"/>
              <a:gd name="T17" fmla="*/ 150 w 150"/>
              <a:gd name="T18" fmla="*/ 147 h 147"/>
            </a:gdLst>
            <a:ahLst/>
            <a:cxnLst>
              <a:cxn ang="T10">
                <a:pos x="T0" y="T1"/>
              </a:cxn>
              <a:cxn ang="T11">
                <a:pos x="T2" y="T3"/>
              </a:cxn>
              <a:cxn ang="T12">
                <a:pos x="T4" y="T5"/>
              </a:cxn>
              <a:cxn ang="T13">
                <a:pos x="T6" y="T7"/>
              </a:cxn>
              <a:cxn ang="T14">
                <a:pos x="T8" y="T9"/>
              </a:cxn>
            </a:cxnLst>
            <a:rect l="T15" t="T16" r="T17" b="T18"/>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8" name="Text Box 1030"/>
          <p:cNvSpPr txBox="1">
            <a:spLocks noChangeArrowheads="1"/>
          </p:cNvSpPr>
          <p:nvPr/>
        </p:nvSpPr>
        <p:spPr bwMode="auto">
          <a:xfrm>
            <a:off x="4886463" y="2133600"/>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zh-CN" altLang="en-US" sz="1600" b="1" i="1" baseline="0" dirty="0"/>
              <a:t>进位</a:t>
            </a:r>
            <a:endParaRPr lang="en-US" altLang="zh-CN" sz="1600" b="1" i="1" baseline="0" dirty="0"/>
          </a:p>
        </p:txBody>
      </p:sp>
      <p:sp>
        <p:nvSpPr>
          <p:cNvPr id="9" name="Freeform 1031"/>
          <p:cNvSpPr/>
          <p:nvPr/>
        </p:nvSpPr>
        <p:spPr bwMode="auto">
          <a:xfrm>
            <a:off x="7058025" y="2362200"/>
            <a:ext cx="238125" cy="233363"/>
          </a:xfrm>
          <a:custGeom>
            <a:avLst/>
            <a:gdLst>
              <a:gd name="T0" fmla="*/ 238125 w 150"/>
              <a:gd name="T1" fmla="*/ 228600 h 147"/>
              <a:gd name="T2" fmla="*/ 209550 w 150"/>
              <a:gd name="T3" fmla="*/ 85725 h 147"/>
              <a:gd name="T4" fmla="*/ 114300 w 150"/>
              <a:gd name="T5" fmla="*/ 0 h 147"/>
              <a:gd name="T6" fmla="*/ 19050 w 150"/>
              <a:gd name="T7" fmla="*/ 80963 h 147"/>
              <a:gd name="T8" fmla="*/ 0 w 150"/>
              <a:gd name="T9" fmla="*/ 233363 h 147"/>
              <a:gd name="T10" fmla="*/ 0 60000 65536"/>
              <a:gd name="T11" fmla="*/ 0 60000 65536"/>
              <a:gd name="T12" fmla="*/ 0 60000 65536"/>
              <a:gd name="T13" fmla="*/ 0 60000 65536"/>
              <a:gd name="T14" fmla="*/ 0 60000 65536"/>
              <a:gd name="T15" fmla="*/ 0 w 150"/>
              <a:gd name="T16" fmla="*/ 0 h 147"/>
              <a:gd name="T17" fmla="*/ 150 w 150"/>
              <a:gd name="T18" fmla="*/ 147 h 147"/>
            </a:gdLst>
            <a:ahLst/>
            <a:cxnLst>
              <a:cxn ang="T10">
                <a:pos x="T0" y="T1"/>
              </a:cxn>
              <a:cxn ang="T11">
                <a:pos x="T2" y="T3"/>
              </a:cxn>
              <a:cxn ang="T12">
                <a:pos x="T4" y="T5"/>
              </a:cxn>
              <a:cxn ang="T13">
                <a:pos x="T6" y="T7"/>
              </a:cxn>
              <a:cxn ang="T14">
                <a:pos x="T8" y="T9"/>
              </a:cxn>
            </a:cxnLst>
            <a:rect l="T15" t="T16" r="T17" b="T18"/>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0" name="Freeform 1032"/>
          <p:cNvSpPr/>
          <p:nvPr/>
        </p:nvSpPr>
        <p:spPr bwMode="auto">
          <a:xfrm>
            <a:off x="6834188" y="2362200"/>
            <a:ext cx="238125" cy="233363"/>
          </a:xfrm>
          <a:custGeom>
            <a:avLst/>
            <a:gdLst>
              <a:gd name="T0" fmla="*/ 238125 w 150"/>
              <a:gd name="T1" fmla="*/ 228600 h 147"/>
              <a:gd name="T2" fmla="*/ 209550 w 150"/>
              <a:gd name="T3" fmla="*/ 85725 h 147"/>
              <a:gd name="T4" fmla="*/ 114300 w 150"/>
              <a:gd name="T5" fmla="*/ 0 h 147"/>
              <a:gd name="T6" fmla="*/ 19050 w 150"/>
              <a:gd name="T7" fmla="*/ 80963 h 147"/>
              <a:gd name="T8" fmla="*/ 0 w 150"/>
              <a:gd name="T9" fmla="*/ 233363 h 147"/>
              <a:gd name="T10" fmla="*/ 0 60000 65536"/>
              <a:gd name="T11" fmla="*/ 0 60000 65536"/>
              <a:gd name="T12" fmla="*/ 0 60000 65536"/>
              <a:gd name="T13" fmla="*/ 0 60000 65536"/>
              <a:gd name="T14" fmla="*/ 0 60000 65536"/>
              <a:gd name="T15" fmla="*/ 0 w 150"/>
              <a:gd name="T16" fmla="*/ 0 h 147"/>
              <a:gd name="T17" fmla="*/ 150 w 150"/>
              <a:gd name="T18" fmla="*/ 147 h 147"/>
            </a:gdLst>
            <a:ahLst/>
            <a:cxnLst>
              <a:cxn ang="T10">
                <a:pos x="T0" y="T1"/>
              </a:cxn>
              <a:cxn ang="T11">
                <a:pos x="T2" y="T3"/>
              </a:cxn>
              <a:cxn ang="T12">
                <a:pos x="T4" y="T5"/>
              </a:cxn>
              <a:cxn ang="T13">
                <a:pos x="T6" y="T7"/>
              </a:cxn>
              <a:cxn ang="T14">
                <a:pos x="T8" y="T9"/>
              </a:cxn>
            </a:cxnLst>
            <a:rect l="T15" t="T16" r="T17" b="T18"/>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1" name="Freeform 1033"/>
          <p:cNvSpPr/>
          <p:nvPr/>
        </p:nvSpPr>
        <p:spPr bwMode="auto">
          <a:xfrm>
            <a:off x="6610350" y="2362200"/>
            <a:ext cx="238125" cy="233363"/>
          </a:xfrm>
          <a:custGeom>
            <a:avLst/>
            <a:gdLst>
              <a:gd name="T0" fmla="*/ 238125 w 150"/>
              <a:gd name="T1" fmla="*/ 228600 h 147"/>
              <a:gd name="T2" fmla="*/ 209550 w 150"/>
              <a:gd name="T3" fmla="*/ 85725 h 147"/>
              <a:gd name="T4" fmla="*/ 114300 w 150"/>
              <a:gd name="T5" fmla="*/ 0 h 147"/>
              <a:gd name="T6" fmla="*/ 19050 w 150"/>
              <a:gd name="T7" fmla="*/ 80963 h 147"/>
              <a:gd name="T8" fmla="*/ 0 w 150"/>
              <a:gd name="T9" fmla="*/ 233363 h 147"/>
              <a:gd name="T10" fmla="*/ 0 60000 65536"/>
              <a:gd name="T11" fmla="*/ 0 60000 65536"/>
              <a:gd name="T12" fmla="*/ 0 60000 65536"/>
              <a:gd name="T13" fmla="*/ 0 60000 65536"/>
              <a:gd name="T14" fmla="*/ 0 60000 65536"/>
              <a:gd name="T15" fmla="*/ 0 w 150"/>
              <a:gd name="T16" fmla="*/ 0 h 147"/>
              <a:gd name="T17" fmla="*/ 150 w 150"/>
              <a:gd name="T18" fmla="*/ 147 h 147"/>
            </a:gdLst>
            <a:ahLst/>
            <a:cxnLst>
              <a:cxn ang="T10">
                <a:pos x="T0" y="T1"/>
              </a:cxn>
              <a:cxn ang="T11">
                <a:pos x="T2" y="T3"/>
              </a:cxn>
              <a:cxn ang="T12">
                <a:pos x="T4" y="T5"/>
              </a:cxn>
              <a:cxn ang="T13">
                <a:pos x="T6" y="T7"/>
              </a:cxn>
              <a:cxn ang="T14">
                <a:pos x="T8" y="T9"/>
              </a:cxn>
            </a:cxnLst>
            <a:rect l="T15" t="T16" r="T17" b="T18"/>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2" name="Freeform 1034"/>
          <p:cNvSpPr/>
          <p:nvPr/>
        </p:nvSpPr>
        <p:spPr bwMode="auto">
          <a:xfrm>
            <a:off x="6386513" y="2362200"/>
            <a:ext cx="238125" cy="233363"/>
          </a:xfrm>
          <a:custGeom>
            <a:avLst/>
            <a:gdLst>
              <a:gd name="T0" fmla="*/ 238125 w 150"/>
              <a:gd name="T1" fmla="*/ 228600 h 147"/>
              <a:gd name="T2" fmla="*/ 209550 w 150"/>
              <a:gd name="T3" fmla="*/ 85725 h 147"/>
              <a:gd name="T4" fmla="*/ 114300 w 150"/>
              <a:gd name="T5" fmla="*/ 0 h 147"/>
              <a:gd name="T6" fmla="*/ 19050 w 150"/>
              <a:gd name="T7" fmla="*/ 80963 h 147"/>
              <a:gd name="T8" fmla="*/ 0 w 150"/>
              <a:gd name="T9" fmla="*/ 233363 h 147"/>
              <a:gd name="T10" fmla="*/ 0 60000 65536"/>
              <a:gd name="T11" fmla="*/ 0 60000 65536"/>
              <a:gd name="T12" fmla="*/ 0 60000 65536"/>
              <a:gd name="T13" fmla="*/ 0 60000 65536"/>
              <a:gd name="T14" fmla="*/ 0 60000 65536"/>
              <a:gd name="T15" fmla="*/ 0 w 150"/>
              <a:gd name="T16" fmla="*/ 0 h 147"/>
              <a:gd name="T17" fmla="*/ 150 w 150"/>
              <a:gd name="T18" fmla="*/ 147 h 147"/>
            </a:gdLst>
            <a:ahLst/>
            <a:cxnLst>
              <a:cxn ang="T10">
                <a:pos x="T0" y="T1"/>
              </a:cxn>
              <a:cxn ang="T11">
                <a:pos x="T2" y="T3"/>
              </a:cxn>
              <a:cxn ang="T12">
                <a:pos x="T4" y="T5"/>
              </a:cxn>
              <a:cxn ang="T13">
                <a:pos x="T6" y="T7"/>
              </a:cxn>
              <a:cxn ang="T14">
                <a:pos x="T8" y="T9"/>
              </a:cxn>
            </a:cxnLst>
            <a:rect l="T15" t="T16" r="T17" b="T18"/>
            <a:pathLst>
              <a:path w="150" h="147">
                <a:moveTo>
                  <a:pt x="150" y="144"/>
                </a:moveTo>
                <a:cubicBezTo>
                  <a:pt x="147" y="129"/>
                  <a:pt x="145" y="78"/>
                  <a:pt x="132" y="54"/>
                </a:cubicBezTo>
                <a:cubicBezTo>
                  <a:pt x="119" y="30"/>
                  <a:pt x="92" y="0"/>
                  <a:pt x="72" y="0"/>
                </a:cubicBezTo>
                <a:cubicBezTo>
                  <a:pt x="52" y="0"/>
                  <a:pt x="24" y="26"/>
                  <a:pt x="12" y="51"/>
                </a:cubicBezTo>
                <a:cubicBezTo>
                  <a:pt x="0" y="76"/>
                  <a:pt x="2" y="127"/>
                  <a:pt x="0" y="147"/>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p:cNvSpPr txBox="1">
            <a:spLocks noChangeArrowheads="1"/>
          </p:cNvSpPr>
          <p:nvPr/>
        </p:nvSpPr>
        <p:spPr>
          <a:xfrm>
            <a:off x="1403350" y="76200"/>
            <a:ext cx="6537325" cy="762000"/>
          </a:xfrm>
          <a:prstGeom prst="rect">
            <a:avLst/>
          </a:prstGeom>
          <a:noFill/>
        </p:spPr>
        <p:txBody>
          <a:bodyPr/>
          <a:lstStyle>
            <a:lvl1pPr algn="l" rtl="0" fontAlgn="base">
              <a:spcBef>
                <a:spcPct val="0"/>
              </a:spcBef>
              <a:spcAft>
                <a:spcPct val="0"/>
              </a:spcAft>
              <a:defRPr kumimoji="1" sz="4000">
                <a:solidFill>
                  <a:srgbClr val="FF9900"/>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2pPr>
            <a:lvl3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3pPr>
            <a:lvl4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4pPr>
            <a:lvl5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5pPr>
            <a:lvl6pPr marL="4572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6pPr>
            <a:lvl7pPr marL="9144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7pPr>
            <a:lvl8pPr marL="13716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8pPr>
            <a:lvl9pPr marL="18288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9pPr>
          </a:lstStyle>
          <a:p>
            <a:pPr algn="ctr"/>
            <a:r>
              <a:rPr lang="en-US" altLang="zh-CN" kern="0">
                <a:latin typeface="华文琥珀" panose="02010800040101010101" pitchFamily="2" charset="-122"/>
              </a:rPr>
              <a:t>2</a:t>
            </a:r>
            <a:r>
              <a:rPr lang="zh-CN" altLang="en-US" kern="0">
                <a:latin typeface="华文琥珀" panose="02010800040101010101" pitchFamily="2" charset="-122"/>
              </a:rPr>
              <a:t>.</a:t>
            </a:r>
            <a:r>
              <a:rPr lang="en-US" altLang="zh-CN" kern="0">
                <a:latin typeface="华文琥珀" panose="02010800040101010101" pitchFamily="2" charset="-122"/>
              </a:rPr>
              <a:t>2</a:t>
            </a:r>
            <a:r>
              <a:rPr lang="zh-CN" altLang="en-US" kern="0">
                <a:latin typeface="华文琥珀" panose="02010800040101010101" pitchFamily="2" charset="-122"/>
              </a:rPr>
              <a:t> 整数数据类型</a:t>
            </a:r>
            <a:endParaRPr lang="zh-CN" altLang="en-US" kern="0" dirty="0">
              <a:latin typeface="华文琥珀" panose="02010800040101010101" pitchFamily="2" charset="-122"/>
            </a:endParaRPr>
          </a:p>
        </p:txBody>
      </p:sp>
      <p:sp>
        <p:nvSpPr>
          <p:cNvPr id="4" name="Rectangle 3"/>
          <p:cNvSpPr/>
          <p:nvPr/>
        </p:nvSpPr>
        <p:spPr>
          <a:xfrm>
            <a:off x="683568" y="1124744"/>
            <a:ext cx="8280920" cy="3506601"/>
          </a:xfrm>
          <a:prstGeom prst="rect">
            <a:avLst/>
          </a:prstGeom>
        </p:spPr>
        <p:txBody>
          <a:bodyPr wrap="square">
            <a:spAutoFit/>
          </a:bodyPr>
          <a:lstStyle/>
          <a:p>
            <a:pPr>
              <a:spcBef>
                <a:spcPct val="20000"/>
              </a:spcBef>
              <a:buClr>
                <a:schemeClr val="folHlink"/>
              </a:buClr>
              <a:buSzPct val="60000"/>
              <a:buFont typeface="Wingdings" panose="05000000000000000000" pitchFamily="2" charset="2"/>
            </a:pPr>
            <a:r>
              <a:rPr lang="en-US" altLang="zh-CN" sz="3200" b="1" dirty="0">
                <a:latin typeface="隶书" panose="02010509060101010101" pitchFamily="49" charset="-122"/>
                <a:ea typeface="隶书" panose="02010509060101010101" pitchFamily="49" charset="-122"/>
              </a:rPr>
              <a:t>2.2.2 </a:t>
            </a:r>
            <a:r>
              <a:rPr lang="zh-CN" altLang="en-US" sz="3200" b="1" dirty="0">
                <a:latin typeface="隶书" panose="02010509060101010101" pitchFamily="49" charset="-122"/>
                <a:ea typeface="隶书" panose="02010509060101010101" pitchFamily="49" charset="-122"/>
              </a:rPr>
              <a:t>有符号整数</a:t>
            </a:r>
            <a:endParaRPr lang="en-US" altLang="zh-CN" sz="3200" b="1" dirty="0">
              <a:latin typeface="隶书" panose="02010509060101010101" pitchFamily="49" charset="-122"/>
              <a:ea typeface="隶书" panose="02010509060101010101" pitchFamily="49" charset="-122"/>
            </a:endParaRPr>
          </a:p>
          <a:p>
            <a:pPr marL="457200" indent="-457200">
              <a:spcBef>
                <a:spcPct val="20000"/>
              </a:spcBef>
              <a:buClr>
                <a:schemeClr val="folHlink"/>
              </a:buClr>
              <a:buSzPct val="60000"/>
              <a:buFont typeface="Arial" panose="020B0604020202020204" pitchFamily="34" charset="0"/>
              <a:buChar char="•"/>
            </a:pPr>
            <a:r>
              <a:rPr lang="en-US" altLang="zh-CN" sz="3200" b="1" dirty="0">
                <a:latin typeface="隶书" panose="02010509060101010101" pitchFamily="49" charset="-122"/>
                <a:ea typeface="隶书" panose="02010509060101010101" pitchFamily="49" charset="-122"/>
              </a:rPr>
              <a:t>2</a:t>
            </a:r>
            <a:r>
              <a:rPr lang="en-US" altLang="zh-CN" sz="3200" b="1" baseline="30000" dirty="0">
                <a:latin typeface="隶书" panose="02010509060101010101" pitchFamily="49" charset="-122"/>
                <a:ea typeface="隶书" panose="02010509060101010101" pitchFamily="49" charset="-122"/>
              </a:rPr>
              <a:t>k</a:t>
            </a:r>
            <a:r>
              <a:rPr lang="zh-CN" altLang="en-US" sz="3200" b="1" dirty="0">
                <a:latin typeface="隶书" panose="02010509060101010101" pitchFamily="49" charset="-122"/>
                <a:ea typeface="隶书" panose="02010509060101010101" pitchFamily="49" charset="-122"/>
              </a:rPr>
              <a:t>个数一分为二，一半为正数（</a:t>
            </a:r>
            <a:r>
              <a:rPr lang="en-US" altLang="zh-CN" sz="3200" b="1" dirty="0">
                <a:latin typeface="隶书" panose="02010509060101010101" pitchFamily="49" charset="-122"/>
                <a:ea typeface="隶书" panose="02010509060101010101" pitchFamily="49" charset="-122"/>
              </a:rPr>
              <a:t>1</a:t>
            </a:r>
            <a:r>
              <a:rPr lang="zh-CN" altLang="en-US" sz="3200" b="1" dirty="0">
                <a:latin typeface="隶书" panose="02010509060101010101" pitchFamily="49" charset="-122"/>
                <a:ea typeface="隶书" panose="02010509060101010101" pitchFamily="49" charset="-122"/>
              </a:rPr>
              <a:t>到</a:t>
            </a:r>
            <a:r>
              <a:rPr lang="en-US" altLang="zh-CN" sz="3200" b="1" dirty="0">
                <a:latin typeface="隶书" panose="02010509060101010101" pitchFamily="49" charset="-122"/>
                <a:ea typeface="隶书" panose="02010509060101010101" pitchFamily="49" charset="-122"/>
              </a:rPr>
              <a:t>2</a:t>
            </a:r>
            <a:r>
              <a:rPr lang="en-US" altLang="zh-CN" sz="3200" b="1" baseline="30000" dirty="0">
                <a:latin typeface="隶书" panose="02010509060101010101" pitchFamily="49" charset="-122"/>
                <a:ea typeface="隶书" panose="02010509060101010101" pitchFamily="49" charset="-122"/>
              </a:rPr>
              <a:t>n-1</a:t>
            </a:r>
            <a:r>
              <a:rPr lang="en-US" altLang="zh-CN" sz="3200" b="1" dirty="0">
                <a:latin typeface="隶书" panose="02010509060101010101" pitchFamily="49" charset="-122"/>
                <a:ea typeface="隶书" panose="02010509060101010101" pitchFamily="49" charset="-122"/>
              </a:rPr>
              <a:t> </a:t>
            </a:r>
            <a:r>
              <a:rPr lang="zh-CN" altLang="en-US" sz="3200" b="1" dirty="0">
                <a:latin typeface="隶书" panose="02010509060101010101" pitchFamily="49" charset="-122"/>
                <a:ea typeface="隶书" panose="02010509060101010101" pitchFamily="49" charset="-122"/>
              </a:rPr>
              <a:t>），一半为负数（</a:t>
            </a:r>
            <a:r>
              <a:rPr lang="en-US" altLang="zh-CN" sz="3200" b="1" dirty="0">
                <a:latin typeface="隶书" panose="02010509060101010101" pitchFamily="49" charset="-122"/>
                <a:ea typeface="隶书" panose="02010509060101010101" pitchFamily="49" charset="-122"/>
              </a:rPr>
              <a:t>- 2</a:t>
            </a:r>
            <a:r>
              <a:rPr lang="en-US" altLang="zh-CN" sz="3200" b="1" baseline="30000" dirty="0">
                <a:latin typeface="隶书" panose="02010509060101010101" pitchFamily="49" charset="-122"/>
                <a:ea typeface="隶书" panose="02010509060101010101" pitchFamily="49" charset="-122"/>
              </a:rPr>
              <a:t>n-1</a:t>
            </a:r>
            <a:r>
              <a:rPr lang="zh-CN" altLang="en-US" sz="3200" b="1" dirty="0">
                <a:latin typeface="隶书" panose="02010509060101010101" pitchFamily="49" charset="-122"/>
                <a:ea typeface="隶书" panose="02010509060101010101" pitchFamily="49" charset="-122"/>
              </a:rPr>
              <a:t>到</a:t>
            </a:r>
            <a:r>
              <a:rPr lang="en-US" altLang="zh-CN" sz="3200" b="1" dirty="0">
                <a:latin typeface="隶书" panose="02010509060101010101" pitchFamily="49" charset="-122"/>
                <a:ea typeface="隶书" panose="02010509060101010101" pitchFamily="49" charset="-122"/>
              </a:rPr>
              <a:t> -1</a:t>
            </a:r>
            <a:r>
              <a:rPr lang="zh-CN" altLang="en-US" sz="3200" b="1" dirty="0">
                <a:latin typeface="隶书" panose="02010509060101010101" pitchFamily="49" charset="-122"/>
                <a:ea typeface="隶书" panose="02010509060101010101" pitchFamily="49" charset="-122"/>
              </a:rPr>
              <a:t>）</a:t>
            </a:r>
            <a:r>
              <a:rPr lang="en-US" altLang="zh-CN" sz="3200" dirty="0"/>
              <a:t> </a:t>
            </a:r>
            <a:r>
              <a:rPr lang="zh-CN" altLang="en-US" sz="3200" b="1" dirty="0">
                <a:latin typeface="隶书" panose="02010509060101010101" pitchFamily="49" charset="-122"/>
                <a:ea typeface="隶书" panose="02010509060101010101" pitchFamily="49" charset="-122"/>
              </a:rPr>
              <a:t>。剩下</a:t>
            </a:r>
            <a:r>
              <a:rPr lang="en-US" altLang="zh-CN" sz="3200" b="1" dirty="0">
                <a:latin typeface="隶书" panose="02010509060101010101" pitchFamily="49" charset="-122"/>
                <a:ea typeface="隶书" panose="02010509060101010101" pitchFamily="49" charset="-122"/>
              </a:rPr>
              <a:t>0</a:t>
            </a:r>
            <a:r>
              <a:rPr lang="zh-CN" altLang="en-US" sz="3200" b="1" dirty="0">
                <a:latin typeface="隶书" panose="02010509060101010101" pitchFamily="49" charset="-122"/>
                <a:ea typeface="隶书" panose="02010509060101010101" pitchFamily="49" charset="-122"/>
              </a:rPr>
              <a:t>和另外一个未分配的码字。</a:t>
            </a:r>
            <a:endParaRPr lang="en-US" altLang="zh-CN" sz="3200" b="1" dirty="0">
              <a:latin typeface="隶书" panose="02010509060101010101" pitchFamily="49" charset="-122"/>
              <a:ea typeface="隶书" panose="02010509060101010101" pitchFamily="49" charset="-122"/>
            </a:endParaRPr>
          </a:p>
          <a:p>
            <a:pPr lvl="1" indent="-457200">
              <a:spcBef>
                <a:spcPct val="20000"/>
              </a:spcBef>
              <a:buClr>
                <a:schemeClr val="folHlink"/>
              </a:buClr>
              <a:buSzPct val="60000"/>
              <a:buFont typeface="Arial" panose="020B0604020202020204" pitchFamily="34" charset="0"/>
              <a:buChar char="•"/>
            </a:pPr>
            <a:r>
              <a:rPr lang="zh-CN" altLang="en-US" sz="3200" b="1" dirty="0">
                <a:latin typeface="隶书" panose="02010509060101010101" pitchFamily="49" charset="-122"/>
                <a:ea typeface="隶书" panose="02010509060101010101" pitchFamily="49" charset="-122"/>
              </a:rPr>
              <a:t>正整数：仍用位值法，最高位为</a:t>
            </a:r>
            <a:r>
              <a:rPr lang="en-US" altLang="zh-CN" sz="3200" b="1" dirty="0">
                <a:latin typeface="隶书" panose="02010509060101010101" pitchFamily="49" charset="-122"/>
                <a:ea typeface="隶书" panose="02010509060101010101" pitchFamily="49" charset="-122"/>
              </a:rPr>
              <a:t>0  </a:t>
            </a:r>
            <a:r>
              <a:rPr lang="en-US" altLang="zh-CN" sz="3200" dirty="0">
                <a:solidFill>
                  <a:srgbClr val="CE0000"/>
                </a:solidFill>
              </a:rPr>
              <a:t>00101 = 5</a:t>
            </a:r>
            <a:endParaRPr lang="en-US" altLang="zh-CN" sz="3200" b="1" dirty="0">
              <a:latin typeface="隶书" panose="02010509060101010101" pitchFamily="49" charset="-122"/>
              <a:ea typeface="隶书" panose="02010509060101010101" pitchFamily="49" charset="-122"/>
            </a:endParaRPr>
          </a:p>
          <a:p>
            <a:pPr marL="457200" indent="-457200">
              <a:spcBef>
                <a:spcPct val="20000"/>
              </a:spcBef>
              <a:buClr>
                <a:schemeClr val="folHlink"/>
              </a:buClr>
              <a:buSzPct val="60000"/>
              <a:buFont typeface="Arial" panose="020B0604020202020204" pitchFamily="34" charset="0"/>
              <a:buChar char="•"/>
            </a:pPr>
            <a:r>
              <a:rPr lang="zh-CN" altLang="en-US" sz="3200" b="1" dirty="0">
                <a:latin typeface="隶书" panose="02010509060101010101" pitchFamily="49" charset="-122"/>
                <a:ea typeface="隶书" panose="02010509060101010101" pitchFamily="49" charset="-122"/>
              </a:rPr>
              <a:t>负整数</a:t>
            </a:r>
            <a:endParaRPr lang="en-US" altLang="zh-CN" sz="3200" b="1" dirty="0">
              <a:latin typeface="隶书" panose="02010509060101010101" pitchFamily="49" charset="-122"/>
              <a:ea typeface="隶书" panose="02010509060101010101" pitchFamily="49" charset="-122"/>
            </a:endParaRPr>
          </a:p>
          <a:p>
            <a:pPr marL="914400" lvl="1" indent="-457200">
              <a:spcBef>
                <a:spcPct val="20000"/>
              </a:spcBef>
              <a:buClr>
                <a:schemeClr val="folHlink"/>
              </a:buClr>
              <a:buSzPct val="60000"/>
              <a:buFont typeface="Arial" panose="020B0604020202020204" pitchFamily="34" charset="0"/>
              <a:buChar char="•"/>
            </a:pPr>
            <a:r>
              <a:rPr lang="zh-CN" altLang="en-US" sz="3200" b="1" dirty="0">
                <a:latin typeface="隶书" panose="02010509060101010101" pitchFamily="49" charset="-122"/>
                <a:ea typeface="隶书" panose="02010509060101010101" pitchFamily="49" charset="-122"/>
              </a:rPr>
              <a:t>方法</a:t>
            </a:r>
            <a:r>
              <a:rPr lang="en-US" altLang="zh-CN" sz="3200" b="1" dirty="0">
                <a:latin typeface="隶书" panose="02010509060101010101" pitchFamily="49" charset="-122"/>
                <a:ea typeface="隶书" panose="02010509060101010101" pitchFamily="49" charset="-122"/>
              </a:rPr>
              <a:t>1</a:t>
            </a:r>
            <a:r>
              <a:rPr lang="zh-CN" altLang="en-US" sz="3200" b="1" dirty="0">
                <a:latin typeface="隶书" panose="02010509060101010101" pitchFamily="49" charset="-122"/>
                <a:ea typeface="隶书" panose="02010509060101010101" pitchFamily="49" charset="-122"/>
              </a:rPr>
              <a:t>：符号位</a:t>
            </a:r>
            <a:r>
              <a:rPr lang="en-US" altLang="zh-CN" sz="3200" b="1" dirty="0">
                <a:latin typeface="隶书" panose="02010509060101010101" pitchFamily="49" charset="-122"/>
                <a:ea typeface="隶书" panose="02010509060101010101" pitchFamily="49" charset="-122"/>
              </a:rPr>
              <a:t>	</a:t>
            </a:r>
            <a:r>
              <a:rPr lang="en-US" altLang="zh-CN" sz="3200" dirty="0">
                <a:solidFill>
                  <a:srgbClr val="CE0000"/>
                </a:solidFill>
              </a:rPr>
              <a:t>10101 = -5</a:t>
            </a:r>
            <a:endParaRPr lang="en-US" altLang="zh-CN" sz="3200" b="1" dirty="0">
              <a:latin typeface="隶书" panose="02010509060101010101" pitchFamily="49" charset="-122"/>
              <a:ea typeface="隶书" panose="02010509060101010101" pitchFamily="49" charset="-122"/>
            </a:endParaRPr>
          </a:p>
          <a:p>
            <a:pPr marL="914400" lvl="1" indent="-457200">
              <a:spcBef>
                <a:spcPct val="20000"/>
              </a:spcBef>
              <a:buClr>
                <a:schemeClr val="folHlink"/>
              </a:buClr>
              <a:buSzPct val="60000"/>
              <a:buFont typeface="Arial" panose="020B0604020202020204" pitchFamily="34" charset="0"/>
              <a:buChar char="•"/>
            </a:pPr>
            <a:r>
              <a:rPr lang="zh-CN" altLang="en-US" sz="3200" b="1" dirty="0">
                <a:latin typeface="隶书" panose="02010509060101010101" pitchFamily="49" charset="-122"/>
                <a:ea typeface="隶书" panose="02010509060101010101" pitchFamily="49" charset="-122"/>
              </a:rPr>
              <a:t>方法</a:t>
            </a:r>
            <a:r>
              <a:rPr lang="en-US" altLang="zh-CN" sz="3200" b="1" dirty="0">
                <a:latin typeface="隶书" panose="02010509060101010101" pitchFamily="49" charset="-122"/>
                <a:ea typeface="隶书" panose="02010509060101010101" pitchFamily="49" charset="-122"/>
              </a:rPr>
              <a:t>2: </a:t>
            </a:r>
            <a:r>
              <a:rPr lang="zh-CN" altLang="en-US" sz="3200" b="1" dirty="0">
                <a:latin typeface="隶书" panose="02010509060101010101" pitchFamily="49" charset="-122"/>
                <a:ea typeface="隶书" panose="02010509060101010101" pitchFamily="49" charset="-122"/>
              </a:rPr>
              <a:t>反码</a:t>
            </a:r>
            <a:r>
              <a:rPr lang="en-US" altLang="zh-CN" sz="3200" b="1" dirty="0">
                <a:latin typeface="隶书" panose="02010509060101010101" pitchFamily="49" charset="-122"/>
                <a:ea typeface="隶书" panose="02010509060101010101" pitchFamily="49" charset="-122"/>
              </a:rPr>
              <a:t>	</a:t>
            </a:r>
            <a:r>
              <a:rPr lang="en-US" altLang="zh-CN" sz="3200" dirty="0">
                <a:solidFill>
                  <a:srgbClr val="CE0000"/>
                </a:solidFill>
              </a:rPr>
              <a:t>11010 = -5</a:t>
            </a:r>
            <a:endParaRPr lang="en-US" altLang="zh-CN" sz="3200" dirty="0">
              <a:solidFill>
                <a:srgbClr val="CE0000"/>
              </a:solidFill>
            </a:endParaRPr>
          </a:p>
          <a:p>
            <a:pPr marL="914400" lvl="1" indent="-457200">
              <a:spcBef>
                <a:spcPct val="20000"/>
              </a:spcBef>
              <a:buClr>
                <a:schemeClr val="folHlink"/>
              </a:buClr>
              <a:buSzPct val="60000"/>
              <a:buFont typeface="Arial" panose="020B0604020202020204" pitchFamily="34" charset="0"/>
              <a:buChar char="•"/>
            </a:pPr>
            <a:r>
              <a:rPr lang="zh-CN" altLang="en-US" sz="3200" b="1" dirty="0">
                <a:latin typeface="隶书" panose="02010509060101010101" pitchFamily="49" charset="-122"/>
                <a:ea typeface="隶书" panose="02010509060101010101" pitchFamily="49" charset="-122"/>
              </a:rPr>
              <a:t>最高位为</a:t>
            </a:r>
            <a:r>
              <a:rPr lang="en-US" altLang="zh-CN" sz="3200" b="1" dirty="0">
                <a:latin typeface="隶书" panose="02010509060101010101" pitchFamily="49" charset="-122"/>
                <a:ea typeface="隶书" panose="02010509060101010101" pitchFamily="49" charset="-122"/>
              </a:rPr>
              <a:t>1</a:t>
            </a:r>
            <a:r>
              <a:rPr lang="zh-CN" altLang="en-US" sz="3200" b="1" dirty="0">
                <a:latin typeface="隶书" panose="02010509060101010101" pitchFamily="49" charset="-122"/>
                <a:ea typeface="隶书" panose="02010509060101010101" pitchFamily="49" charset="-122"/>
              </a:rPr>
              <a:t>表示负数</a:t>
            </a:r>
            <a:endParaRPr lang="en-US" altLang="zh-CN" sz="3200" b="1" dirty="0">
              <a:latin typeface="隶书" panose="02010509060101010101" pitchFamily="49" charset="-122"/>
              <a:ea typeface="隶书" panose="02010509060101010101" pitchFamily="49" charset="-122"/>
            </a:endParaRPr>
          </a:p>
          <a:p>
            <a:pPr>
              <a:spcBef>
                <a:spcPct val="20000"/>
              </a:spcBef>
              <a:buClr>
                <a:schemeClr val="folHlink"/>
              </a:buClr>
              <a:buSzPct val="60000"/>
              <a:buFont typeface="Wingdings" panose="05000000000000000000" pitchFamily="2" charset="2"/>
            </a:pPr>
            <a:endParaRPr lang="en-US" altLang="zh-CN" sz="3200" b="1" dirty="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zh-CN" altLang="en-US" sz="2800" kern="1200" dirty="0">
                <a:latin typeface="隶书" panose="02010509060101010101" pitchFamily="49" charset="-122"/>
                <a:ea typeface="隶书" panose="02010509060101010101" pitchFamily="49" charset="-122"/>
              </a:rPr>
              <a:t>符号位与反码的问题：</a:t>
            </a:r>
            <a:endParaRPr lang="en-US" altLang="zh-CN" sz="2800" kern="1200" dirty="0">
              <a:latin typeface="隶书" panose="02010509060101010101" pitchFamily="49" charset="-122"/>
              <a:ea typeface="隶书" panose="02010509060101010101" pitchFamily="49" charset="-122"/>
            </a:endParaRPr>
          </a:p>
          <a:p>
            <a:pPr marL="457200" lvl="1" indent="-457200">
              <a:buClr>
                <a:schemeClr val="folHlink"/>
              </a:buClr>
              <a:buSzPct val="60000"/>
              <a:buFont typeface="Arial" panose="020B0604020202020204" pitchFamily="34" charset="0"/>
              <a:buChar char="•"/>
            </a:pPr>
            <a:r>
              <a:rPr lang="en-US" altLang="zh-CN" b="1" kern="1200" dirty="0">
                <a:latin typeface="隶书" panose="02010509060101010101" pitchFamily="49" charset="-122"/>
                <a:ea typeface="隶书" panose="02010509060101010101" pitchFamily="49" charset="-122"/>
                <a:cs typeface="+mn-cs"/>
              </a:rPr>
              <a:t>0</a:t>
            </a:r>
            <a:r>
              <a:rPr lang="zh-CN" altLang="en-US" b="1" kern="1200" dirty="0">
                <a:latin typeface="隶书" panose="02010509060101010101" pitchFamily="49" charset="-122"/>
                <a:ea typeface="隶书" panose="02010509060101010101" pitchFamily="49" charset="-122"/>
                <a:cs typeface="+mn-cs"/>
              </a:rPr>
              <a:t>有两种表示方法</a:t>
            </a:r>
            <a:r>
              <a:rPr lang="en-US" altLang="zh-CN" b="1" kern="1200" dirty="0">
                <a:latin typeface="隶书" panose="02010509060101010101" pitchFamily="49" charset="-122"/>
                <a:ea typeface="隶书" panose="02010509060101010101" pitchFamily="49" charset="-122"/>
                <a:cs typeface="+mn-cs"/>
              </a:rPr>
              <a:t>(+0 </a:t>
            </a:r>
            <a:r>
              <a:rPr lang="zh-CN" altLang="en-US" b="1" kern="1200" dirty="0">
                <a:latin typeface="隶书" panose="02010509060101010101" pitchFamily="49" charset="-122"/>
                <a:ea typeface="隶书" panose="02010509060101010101" pitchFamily="49" charset="-122"/>
                <a:cs typeface="+mn-cs"/>
              </a:rPr>
              <a:t>与</a:t>
            </a:r>
            <a:r>
              <a:rPr lang="en-US" altLang="zh-CN" b="1" kern="1200" dirty="0">
                <a:latin typeface="隶书" panose="02010509060101010101" pitchFamily="49" charset="-122"/>
                <a:ea typeface="隶书" panose="02010509060101010101" pitchFamily="49" charset="-122"/>
                <a:cs typeface="+mn-cs"/>
              </a:rPr>
              <a:t>–0)</a:t>
            </a:r>
            <a:endParaRPr lang="en-US" altLang="zh-CN" b="1" kern="1200" dirty="0">
              <a:latin typeface="隶书" panose="02010509060101010101" pitchFamily="49" charset="-122"/>
              <a:ea typeface="隶书" panose="02010509060101010101" pitchFamily="49" charset="-122"/>
              <a:cs typeface="+mn-cs"/>
            </a:endParaRPr>
          </a:p>
          <a:p>
            <a:pPr marL="457200" lvl="1" indent="-457200">
              <a:buClr>
                <a:schemeClr val="folHlink"/>
              </a:buClr>
              <a:buSzPct val="60000"/>
              <a:buFont typeface="Arial" panose="020B0604020202020204" pitchFamily="34" charset="0"/>
              <a:buChar char="•"/>
            </a:pPr>
            <a:r>
              <a:rPr lang="zh-CN" altLang="en-US" b="1" dirty="0">
                <a:latin typeface="隶书" panose="02010509060101010101" pitchFamily="49" charset="-122"/>
                <a:ea typeface="隶书" panose="02010509060101010101" pitchFamily="49" charset="-122"/>
              </a:rPr>
              <a:t>硬件设计复杂，如：不能逐位求和</a:t>
            </a:r>
            <a:r>
              <a:rPr lang="en-US" altLang="zh-CN" b="1" dirty="0">
                <a:latin typeface="隶书" panose="02010509060101010101" pitchFamily="49" charset="-122"/>
                <a:ea typeface="隶书" panose="02010509060101010101" pitchFamily="49" charset="-122"/>
              </a:rPr>
              <a:t>.</a:t>
            </a:r>
            <a:endParaRPr lang="en-US" altLang="zh-CN" b="1" dirty="0">
              <a:latin typeface="隶书" panose="02010509060101010101" pitchFamily="49" charset="-122"/>
              <a:ea typeface="隶书" panose="02010509060101010101" pitchFamily="49" charset="-122"/>
            </a:endParaRPr>
          </a:p>
          <a:p>
            <a:pPr marL="876300" lvl="2" indent="-457200">
              <a:buSzPct val="60000"/>
              <a:buFont typeface="Arial" panose="020B0604020202020204" pitchFamily="34" charset="0"/>
              <a:buChar char="•"/>
            </a:pPr>
            <a:r>
              <a:rPr lang="zh-CN" altLang="en-US" dirty="0"/>
              <a:t>符号位：</a:t>
            </a:r>
            <a:r>
              <a:rPr lang="en-US" altLang="zh-CN" dirty="0">
                <a:solidFill>
                  <a:srgbClr val="CE0000"/>
                </a:solidFill>
              </a:rPr>
              <a:t>00101+ 10101=</a:t>
            </a:r>
            <a:endParaRPr lang="en-US" altLang="zh-CN" dirty="0">
              <a:solidFill>
                <a:srgbClr val="CE0000"/>
              </a:solidFill>
            </a:endParaRPr>
          </a:p>
          <a:p>
            <a:pPr marL="876300" lvl="2" indent="-457200">
              <a:buSzPct val="60000"/>
              <a:buFont typeface="Arial" panose="020B0604020202020204" pitchFamily="34" charset="0"/>
              <a:buChar char="•"/>
            </a:pPr>
            <a:r>
              <a:rPr lang="zh-CN" altLang="en-US" dirty="0"/>
              <a:t>反码：   </a:t>
            </a:r>
            <a:r>
              <a:rPr lang="en-US" altLang="zh-CN" dirty="0">
                <a:solidFill>
                  <a:srgbClr val="CE0000"/>
                </a:solidFill>
              </a:rPr>
              <a:t>00101+ 11010=</a:t>
            </a:r>
            <a:endParaRPr lang="en-US" altLang="zh-CN" b="1" dirty="0">
              <a:latin typeface="隶书" panose="02010509060101010101" pitchFamily="49" charset="-122"/>
              <a:ea typeface="隶书" panose="02010509060101010101" pitchFamily="49" charset="-122"/>
            </a:endParaRPr>
          </a:p>
        </p:txBody>
      </p:sp>
      <p:sp>
        <p:nvSpPr>
          <p:cNvPr id="7" name="Rectangle 14"/>
          <p:cNvSpPr>
            <a:spLocks noGrp="1" noChangeArrowheads="1"/>
          </p:cNvSpPr>
          <p:nvPr>
            <p:ph type="title"/>
          </p:nvPr>
        </p:nvSpPr>
        <p:spPr>
          <a:xfrm>
            <a:off x="1403350" y="76200"/>
            <a:ext cx="6537325"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3</a:t>
            </a:r>
            <a:r>
              <a:rPr lang="zh-CN" altLang="en-US" dirty="0">
                <a:latin typeface="华文琥珀" panose="02010800040101010101" pitchFamily="2" charset="-122"/>
              </a:rPr>
              <a:t> 补码</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5013325" y="848360"/>
              <a:ext cx="29845" cy="218440"/>
            </p14:xfrm>
          </p:contentPart>
        </mc:Choice>
        <mc:Fallback xmlns="">
          <p:pic>
            <p:nvPicPr>
              <p:cNvPr id="3" name="墨迹 2"/>
            </p:nvPicPr>
            <p:blipFill>
              <a:blip r:embed="rId2"/>
            </p:blipFill>
            <p:spPr>
              <a:xfrm>
                <a:off x="5013325" y="848360"/>
                <a:ext cx="29845" cy="2184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077460" y="788670"/>
              <a:ext cx="163195" cy="363855"/>
            </p14:xfrm>
          </p:contentPart>
        </mc:Choice>
        <mc:Fallback xmlns="">
          <p:pic>
            <p:nvPicPr>
              <p:cNvPr id="4" name="墨迹 3"/>
            </p:nvPicPr>
            <p:blipFill>
              <a:blip r:embed="rId4"/>
            </p:blipFill>
            <p:spPr>
              <a:xfrm>
                <a:off x="5077460" y="788670"/>
                <a:ext cx="163195" cy="3638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201920" y="916940"/>
              <a:ext cx="38735" cy="21590"/>
            </p14:xfrm>
          </p:contentPart>
        </mc:Choice>
        <mc:Fallback xmlns="">
          <p:pic>
            <p:nvPicPr>
              <p:cNvPr id="5" name="墨迹 4"/>
            </p:nvPicPr>
            <p:blipFill>
              <a:blip r:embed="rId6"/>
            </p:blipFill>
            <p:spPr>
              <a:xfrm>
                <a:off x="5201920" y="916940"/>
                <a:ext cx="38735" cy="215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172075" y="934085"/>
              <a:ext cx="107315" cy="184150"/>
            </p14:xfrm>
          </p:contentPart>
        </mc:Choice>
        <mc:Fallback xmlns="">
          <p:pic>
            <p:nvPicPr>
              <p:cNvPr id="8" name="墨迹 7"/>
            </p:nvPicPr>
            <p:blipFill>
              <a:blip r:embed="rId8"/>
            </p:blipFill>
            <p:spPr>
              <a:xfrm>
                <a:off x="5172075" y="934085"/>
                <a:ext cx="107315" cy="184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5236210" y="1062990"/>
              <a:ext cx="51435" cy="25400"/>
            </p14:xfrm>
          </p:contentPart>
        </mc:Choice>
        <mc:Fallback xmlns="">
          <p:pic>
            <p:nvPicPr>
              <p:cNvPr id="9" name="墨迹 8"/>
            </p:nvPicPr>
            <p:blipFill>
              <a:blip r:embed="rId10"/>
            </p:blipFill>
            <p:spPr>
              <a:xfrm>
                <a:off x="5236210" y="1062990"/>
                <a:ext cx="51435"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5365115" y="1080135"/>
              <a:ext cx="38735" cy="29845"/>
            </p14:xfrm>
          </p:contentPart>
        </mc:Choice>
        <mc:Fallback xmlns="">
          <p:pic>
            <p:nvPicPr>
              <p:cNvPr id="10" name="墨迹 9"/>
            </p:nvPicPr>
            <p:blipFill>
              <a:blip r:embed="rId12"/>
            </p:blipFill>
            <p:spPr>
              <a:xfrm>
                <a:off x="5365115" y="1080135"/>
                <a:ext cx="38735" cy="298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5450840" y="891540"/>
              <a:ext cx="102870" cy="184150"/>
            </p14:xfrm>
          </p:contentPart>
        </mc:Choice>
        <mc:Fallback xmlns="">
          <p:pic>
            <p:nvPicPr>
              <p:cNvPr id="11" name="墨迹 10"/>
            </p:nvPicPr>
            <p:blipFill>
              <a:blip r:embed="rId14"/>
            </p:blipFill>
            <p:spPr>
              <a:xfrm>
                <a:off x="5450840" y="891540"/>
                <a:ext cx="102870" cy="1841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5476875" y="994410"/>
              <a:ext cx="98425" cy="98425"/>
            </p14:xfrm>
          </p:contentPart>
        </mc:Choice>
        <mc:Fallback xmlns="">
          <p:pic>
            <p:nvPicPr>
              <p:cNvPr id="12" name="墨迹 11"/>
            </p:nvPicPr>
            <p:blipFill>
              <a:blip r:embed="rId16"/>
            </p:blipFill>
            <p:spPr>
              <a:xfrm>
                <a:off x="5476875" y="994410"/>
                <a:ext cx="98425" cy="9842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5583555" y="843915"/>
              <a:ext cx="116205" cy="193040"/>
            </p14:xfrm>
          </p:contentPart>
        </mc:Choice>
        <mc:Fallback xmlns="">
          <p:pic>
            <p:nvPicPr>
              <p:cNvPr id="13" name="墨迹 12"/>
            </p:nvPicPr>
            <p:blipFill>
              <a:blip r:embed="rId18"/>
            </p:blipFill>
            <p:spPr>
              <a:xfrm>
                <a:off x="5583555" y="843915"/>
                <a:ext cx="116205" cy="193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5626735" y="938530"/>
              <a:ext cx="102870" cy="154305"/>
            </p14:xfrm>
          </p:contentPart>
        </mc:Choice>
        <mc:Fallback xmlns="">
          <p:pic>
            <p:nvPicPr>
              <p:cNvPr id="14" name="墨迹 13"/>
            </p:nvPicPr>
            <p:blipFill>
              <a:blip r:embed="rId20"/>
            </p:blipFill>
            <p:spPr>
              <a:xfrm>
                <a:off x="5626735" y="938530"/>
                <a:ext cx="102870" cy="1543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5729605" y="895350"/>
              <a:ext cx="81280" cy="180340"/>
            </p14:xfrm>
          </p:contentPart>
        </mc:Choice>
        <mc:Fallback xmlns="">
          <p:pic>
            <p:nvPicPr>
              <p:cNvPr id="15" name="墨迹 14"/>
            </p:nvPicPr>
            <p:blipFill>
              <a:blip r:embed="rId22"/>
            </p:blipFill>
            <p:spPr>
              <a:xfrm>
                <a:off x="5729605" y="895350"/>
                <a:ext cx="81280" cy="1803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5866765" y="826770"/>
              <a:ext cx="116205" cy="222885"/>
            </p14:xfrm>
          </p:contentPart>
        </mc:Choice>
        <mc:Fallback xmlns="">
          <p:pic>
            <p:nvPicPr>
              <p:cNvPr id="16" name="墨迹 15"/>
            </p:nvPicPr>
            <p:blipFill>
              <a:blip r:embed="rId24"/>
            </p:blipFill>
            <p:spPr>
              <a:xfrm>
                <a:off x="5866765" y="826770"/>
                <a:ext cx="116205" cy="2228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5897245" y="985520"/>
              <a:ext cx="34290" cy="128905"/>
            </p14:xfrm>
          </p:contentPart>
        </mc:Choice>
        <mc:Fallback xmlns="">
          <p:pic>
            <p:nvPicPr>
              <p:cNvPr id="17" name="墨迹 16"/>
            </p:nvPicPr>
            <p:blipFill>
              <a:blip r:embed="rId26"/>
            </p:blipFill>
            <p:spPr>
              <a:xfrm>
                <a:off x="5897245" y="985520"/>
                <a:ext cx="34290" cy="1289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5939790" y="994410"/>
              <a:ext cx="77470" cy="42545"/>
            </p14:xfrm>
          </p:contentPart>
        </mc:Choice>
        <mc:Fallback xmlns="">
          <p:pic>
            <p:nvPicPr>
              <p:cNvPr id="18" name="墨迹 17"/>
            </p:nvPicPr>
            <p:blipFill>
              <a:blip r:embed="rId28"/>
            </p:blipFill>
            <p:spPr>
              <a:xfrm>
                <a:off x="5939790" y="994410"/>
                <a:ext cx="77470" cy="425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6068695" y="861060"/>
              <a:ext cx="55880" cy="253365"/>
            </p14:xfrm>
          </p:contentPart>
        </mc:Choice>
        <mc:Fallback xmlns="">
          <p:pic>
            <p:nvPicPr>
              <p:cNvPr id="19" name="墨迹 18"/>
            </p:nvPicPr>
            <p:blipFill>
              <a:blip r:embed="rId30"/>
            </p:blipFill>
            <p:spPr>
              <a:xfrm>
                <a:off x="6068695" y="861060"/>
                <a:ext cx="55880" cy="25336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6085840" y="960120"/>
              <a:ext cx="73025" cy="137160"/>
            </p14:xfrm>
          </p:contentPart>
        </mc:Choice>
        <mc:Fallback xmlns="">
          <p:pic>
            <p:nvPicPr>
              <p:cNvPr id="20" name="墨迹 19"/>
            </p:nvPicPr>
            <p:blipFill>
              <a:blip r:embed="rId32"/>
            </p:blipFill>
            <p:spPr>
              <a:xfrm>
                <a:off x="6085840" y="960120"/>
                <a:ext cx="73025" cy="1371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6162675" y="925830"/>
              <a:ext cx="55880" cy="81280"/>
            </p14:xfrm>
          </p:contentPart>
        </mc:Choice>
        <mc:Fallback xmlns="">
          <p:pic>
            <p:nvPicPr>
              <p:cNvPr id="21" name="墨迹 20"/>
            </p:nvPicPr>
            <p:blipFill>
              <a:blip r:embed="rId34"/>
            </p:blipFill>
            <p:spPr>
              <a:xfrm>
                <a:off x="6162675" y="925830"/>
                <a:ext cx="55880" cy="81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6179820" y="882650"/>
              <a:ext cx="60325" cy="235585"/>
            </p14:xfrm>
          </p:contentPart>
        </mc:Choice>
        <mc:Fallback xmlns="">
          <p:pic>
            <p:nvPicPr>
              <p:cNvPr id="22" name="墨迹 21"/>
            </p:nvPicPr>
            <p:blipFill>
              <a:blip r:embed="rId36"/>
            </p:blipFill>
            <p:spPr>
              <a:xfrm>
                <a:off x="6179820" y="882650"/>
                <a:ext cx="60325" cy="2355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6261735" y="809625"/>
              <a:ext cx="137160" cy="236220"/>
            </p14:xfrm>
          </p:contentPart>
        </mc:Choice>
        <mc:Fallback xmlns="">
          <p:pic>
            <p:nvPicPr>
              <p:cNvPr id="23" name="墨迹 22"/>
            </p:nvPicPr>
            <p:blipFill>
              <a:blip r:embed="rId38"/>
            </p:blipFill>
            <p:spPr>
              <a:xfrm>
                <a:off x="6261735" y="809625"/>
                <a:ext cx="137160" cy="2362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6291580" y="968375"/>
              <a:ext cx="137160" cy="21590"/>
            </p14:xfrm>
          </p:contentPart>
        </mc:Choice>
        <mc:Fallback xmlns="">
          <p:pic>
            <p:nvPicPr>
              <p:cNvPr id="24" name="墨迹 23"/>
            </p:nvPicPr>
            <p:blipFill>
              <a:blip r:embed="rId40"/>
            </p:blipFill>
            <p:spPr>
              <a:xfrm>
                <a:off x="6291580" y="968375"/>
                <a:ext cx="137160" cy="2159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6330315" y="972820"/>
              <a:ext cx="64135" cy="248285"/>
            </p14:xfrm>
          </p:contentPart>
        </mc:Choice>
        <mc:Fallback xmlns="">
          <p:pic>
            <p:nvPicPr>
              <p:cNvPr id="25" name="墨迹 24"/>
            </p:nvPicPr>
            <p:blipFill>
              <a:blip r:embed="rId42"/>
            </p:blipFill>
            <p:spPr>
              <a:xfrm>
                <a:off x="6330315" y="972820"/>
                <a:ext cx="64135" cy="24828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6544310" y="904240"/>
              <a:ext cx="103505" cy="213995"/>
            </p14:xfrm>
          </p:contentPart>
        </mc:Choice>
        <mc:Fallback xmlns="">
          <p:pic>
            <p:nvPicPr>
              <p:cNvPr id="26" name="墨迹 25"/>
            </p:nvPicPr>
            <p:blipFill>
              <a:blip r:embed="rId44"/>
            </p:blipFill>
            <p:spPr>
              <a:xfrm>
                <a:off x="6544310" y="904240"/>
                <a:ext cx="103505" cy="21399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6548755" y="929640"/>
              <a:ext cx="77470" cy="17145"/>
            </p14:xfrm>
          </p:contentPart>
        </mc:Choice>
        <mc:Fallback xmlns="">
          <p:pic>
            <p:nvPicPr>
              <p:cNvPr id="27" name="墨迹 26"/>
            </p:nvPicPr>
            <p:blipFill>
              <a:blip r:embed="rId46"/>
            </p:blipFill>
            <p:spPr>
              <a:xfrm>
                <a:off x="6548755" y="929640"/>
                <a:ext cx="77470" cy="171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6489065" y="1015365"/>
              <a:ext cx="132715" cy="21590"/>
            </p14:xfrm>
          </p:contentPart>
        </mc:Choice>
        <mc:Fallback xmlns="">
          <p:pic>
            <p:nvPicPr>
              <p:cNvPr id="28" name="墨迹 27"/>
            </p:nvPicPr>
            <p:blipFill>
              <a:blip r:embed="rId48"/>
            </p:blipFill>
            <p:spPr>
              <a:xfrm>
                <a:off x="6489065" y="1015365"/>
                <a:ext cx="132715" cy="2159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6784975" y="882650"/>
              <a:ext cx="38100" cy="55880"/>
            </p14:xfrm>
          </p:contentPart>
        </mc:Choice>
        <mc:Fallback xmlns="">
          <p:pic>
            <p:nvPicPr>
              <p:cNvPr id="29" name="墨迹 28"/>
            </p:nvPicPr>
            <p:blipFill>
              <a:blip r:embed="rId50"/>
            </p:blipFill>
            <p:spPr>
              <a:xfrm>
                <a:off x="6784975" y="882650"/>
                <a:ext cx="38100" cy="5588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6741795" y="891540"/>
              <a:ext cx="184785" cy="226695"/>
            </p14:xfrm>
          </p:contentPart>
        </mc:Choice>
        <mc:Fallback xmlns="">
          <p:pic>
            <p:nvPicPr>
              <p:cNvPr id="30" name="墨迹 29"/>
            </p:nvPicPr>
            <p:blipFill>
              <a:blip r:embed="rId52"/>
            </p:blipFill>
            <p:spPr>
              <a:xfrm>
                <a:off x="6741795" y="891540"/>
                <a:ext cx="184785" cy="2266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6981825" y="852805"/>
              <a:ext cx="64770" cy="73025"/>
            </p14:xfrm>
          </p:contentPart>
        </mc:Choice>
        <mc:Fallback xmlns="">
          <p:pic>
            <p:nvPicPr>
              <p:cNvPr id="31" name="墨迹 30"/>
            </p:nvPicPr>
            <p:blipFill>
              <a:blip r:embed="rId54"/>
            </p:blipFill>
            <p:spPr>
              <a:xfrm>
                <a:off x="6981825" y="852805"/>
                <a:ext cx="64770" cy="7302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7020560" y="916940"/>
              <a:ext cx="38735" cy="64135"/>
            </p14:xfrm>
          </p:contentPart>
        </mc:Choice>
        <mc:Fallback xmlns="">
          <p:pic>
            <p:nvPicPr>
              <p:cNvPr id="32" name="墨迹 31"/>
            </p:nvPicPr>
            <p:blipFill>
              <a:blip r:embed="rId56"/>
            </p:blipFill>
            <p:spPr>
              <a:xfrm>
                <a:off x="7020560" y="916940"/>
                <a:ext cx="38735" cy="6413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7076440" y="818515"/>
              <a:ext cx="68580" cy="120015"/>
            </p14:xfrm>
          </p:contentPart>
        </mc:Choice>
        <mc:Fallback xmlns="">
          <p:pic>
            <p:nvPicPr>
              <p:cNvPr id="33" name="墨迹 32"/>
            </p:nvPicPr>
            <p:blipFill>
              <a:blip r:embed="rId58"/>
            </p:blipFill>
            <p:spPr>
              <a:xfrm>
                <a:off x="7076440" y="818515"/>
                <a:ext cx="68580" cy="12001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6969125" y="934085"/>
              <a:ext cx="205740" cy="180340"/>
            </p14:xfrm>
          </p:contentPart>
        </mc:Choice>
        <mc:Fallback xmlns="">
          <p:pic>
            <p:nvPicPr>
              <p:cNvPr id="34" name="墨迹 33"/>
            </p:nvPicPr>
            <p:blipFill>
              <a:blip r:embed="rId60"/>
            </p:blipFill>
            <p:spPr>
              <a:xfrm>
                <a:off x="6969125" y="934085"/>
                <a:ext cx="205740" cy="18034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7029450" y="1071245"/>
              <a:ext cx="17145" cy="81280"/>
            </p14:xfrm>
          </p:contentPart>
        </mc:Choice>
        <mc:Fallback xmlns="">
          <p:pic>
            <p:nvPicPr>
              <p:cNvPr id="35" name="墨迹 34"/>
            </p:nvPicPr>
            <p:blipFill>
              <a:blip r:embed="rId62"/>
            </p:blipFill>
            <p:spPr>
              <a:xfrm>
                <a:off x="7029450" y="1071245"/>
                <a:ext cx="17145" cy="812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7071995" y="1071245"/>
              <a:ext cx="21590" cy="193040"/>
            </p14:xfrm>
          </p:contentPart>
        </mc:Choice>
        <mc:Fallback xmlns="">
          <p:pic>
            <p:nvPicPr>
              <p:cNvPr id="36" name="墨迹 35"/>
            </p:nvPicPr>
            <p:blipFill>
              <a:blip r:embed="rId64"/>
            </p:blipFill>
            <p:spPr>
              <a:xfrm>
                <a:off x="7071995" y="1071245"/>
                <a:ext cx="21590" cy="19304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7166610" y="929640"/>
              <a:ext cx="76835" cy="184785"/>
            </p14:xfrm>
          </p:contentPart>
        </mc:Choice>
        <mc:Fallback xmlns="">
          <p:pic>
            <p:nvPicPr>
              <p:cNvPr id="37" name="墨迹 36"/>
            </p:nvPicPr>
            <p:blipFill>
              <a:blip r:embed="rId66"/>
            </p:blipFill>
            <p:spPr>
              <a:xfrm>
                <a:off x="7166610" y="929640"/>
                <a:ext cx="76835" cy="184785"/>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1179973"/>
            <a:ext cx="7920880" cy="1557349"/>
          </a:xfrm>
          <a:prstGeom prst="rect">
            <a:avLst/>
          </a:prstGeom>
        </p:spPr>
        <p:txBody>
          <a:bodyPr wrap="square">
            <a:spAutoFit/>
          </a:bodyPr>
          <a:lstStyle/>
          <a:p>
            <a:pPr>
              <a:spcBef>
                <a:spcPct val="20000"/>
              </a:spcBef>
              <a:buClr>
                <a:schemeClr val="folHlink"/>
              </a:buClr>
              <a:buSzPct val="60000"/>
            </a:pPr>
            <a:r>
              <a:rPr lang="zh-CN" altLang="en-US" sz="2800" b="1" dirty="0">
                <a:latin typeface="隶书" panose="02010509060101010101" pitchFamily="49" charset="-122"/>
                <a:ea typeface="隶书" panose="02010509060101010101" pitchFamily="49" charset="-122"/>
              </a:rPr>
              <a:t>补码的两个特征：</a:t>
            </a:r>
            <a:endParaRPr lang="en-US" altLang="zh-CN" sz="2800" b="1" dirty="0">
              <a:latin typeface="隶书" panose="02010509060101010101" pitchFamily="49" charset="-122"/>
              <a:ea typeface="隶书" panose="02010509060101010101" pitchFamily="49" charset="-122"/>
            </a:endParaRPr>
          </a:p>
          <a:p>
            <a:pPr marL="457200" indent="-457200">
              <a:spcBef>
                <a:spcPct val="20000"/>
              </a:spcBef>
              <a:buClr>
                <a:schemeClr val="folHlink"/>
              </a:buClr>
              <a:buSzPct val="60000"/>
              <a:buFont typeface="Arial" panose="020B0604020202020204" pitchFamily="34" charset="0"/>
              <a:buChar char="•"/>
            </a:pPr>
            <a:r>
              <a:rPr lang="en-US" altLang="zh-CN" sz="2800" b="1" dirty="0">
                <a:latin typeface="隶书" panose="02010509060101010101" pitchFamily="49" charset="-122"/>
                <a:ea typeface="隶书" panose="02010509060101010101" pitchFamily="49" charset="-122"/>
              </a:rPr>
              <a:t> -A+A=0</a:t>
            </a:r>
            <a:endParaRPr lang="en-US" altLang="zh-CN" sz="2800" b="1" dirty="0">
              <a:latin typeface="隶书" panose="02010509060101010101" pitchFamily="49" charset="-122"/>
              <a:ea typeface="隶书" panose="02010509060101010101" pitchFamily="49" charset="-122"/>
            </a:endParaRPr>
          </a:p>
          <a:p>
            <a:pPr marL="457200" indent="-457200">
              <a:spcBef>
                <a:spcPct val="20000"/>
              </a:spcBef>
              <a:buClr>
                <a:schemeClr val="folHlink"/>
              </a:buClr>
              <a:buSzPct val="60000"/>
              <a:buFont typeface="Arial" panose="020B0604020202020204" pitchFamily="34" charset="0"/>
              <a:buChar char="•"/>
            </a:pPr>
            <a:r>
              <a:rPr lang="en-US" altLang="zh-CN" sz="2800" b="1" dirty="0">
                <a:latin typeface="隶书" panose="02010509060101010101" pitchFamily="49" charset="-122"/>
                <a:ea typeface="隶书" panose="02010509060101010101" pitchFamily="49" charset="-122"/>
              </a:rPr>
              <a:t> </a:t>
            </a:r>
            <a:r>
              <a:rPr lang="zh-CN" altLang="en-US" sz="2800" b="1" dirty="0">
                <a:latin typeface="隶书" panose="02010509060101010101" pitchFamily="49" charset="-122"/>
                <a:ea typeface="隶书" panose="02010509060101010101" pitchFamily="49" charset="-122"/>
              </a:rPr>
              <a:t>相邻两个码字之间的差值正好为</a:t>
            </a:r>
            <a:r>
              <a:rPr lang="en-US" altLang="zh-CN" sz="2800" b="1" dirty="0">
                <a:latin typeface="隶书" panose="02010509060101010101" pitchFamily="49" charset="-122"/>
                <a:ea typeface="隶书" panose="02010509060101010101" pitchFamily="49" charset="-122"/>
              </a:rPr>
              <a:t>00001</a:t>
            </a:r>
            <a:endParaRPr lang="en-US" altLang="zh-CN" sz="2800" b="1" dirty="0">
              <a:latin typeface="隶书" panose="02010509060101010101" pitchFamily="49" charset="-122"/>
              <a:ea typeface="隶书" panose="02010509060101010101" pitchFamily="49" charset="-122"/>
            </a:endParaRPr>
          </a:p>
        </p:txBody>
      </p:sp>
      <p:sp>
        <p:nvSpPr>
          <p:cNvPr id="4" name="Rectangle 14"/>
          <p:cNvSpPr txBox="1">
            <a:spLocks noChangeArrowheads="1"/>
          </p:cNvSpPr>
          <p:nvPr/>
        </p:nvSpPr>
        <p:spPr>
          <a:xfrm>
            <a:off x="1403350" y="76200"/>
            <a:ext cx="6537325" cy="762000"/>
          </a:xfrm>
          <a:prstGeom prst="rect">
            <a:avLst/>
          </a:prstGeom>
          <a:noFill/>
        </p:spPr>
        <p:txBody>
          <a:bodyPr/>
          <a:lstStyle>
            <a:lvl1pPr algn="l" rtl="0" fontAlgn="base">
              <a:spcBef>
                <a:spcPct val="0"/>
              </a:spcBef>
              <a:spcAft>
                <a:spcPct val="0"/>
              </a:spcAft>
              <a:defRPr kumimoji="1" sz="4000">
                <a:solidFill>
                  <a:srgbClr val="FF9900"/>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2pPr>
            <a:lvl3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3pPr>
            <a:lvl4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4pPr>
            <a:lvl5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5pPr>
            <a:lvl6pPr marL="4572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6pPr>
            <a:lvl7pPr marL="9144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7pPr>
            <a:lvl8pPr marL="13716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8pPr>
            <a:lvl9pPr marL="18288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9pPr>
          </a:lstStyle>
          <a:p>
            <a:pPr algn="ctr"/>
            <a:r>
              <a:rPr lang="en-US" altLang="zh-CN" kern="0">
                <a:latin typeface="华文琥珀" panose="02010800040101010101" pitchFamily="2" charset="-122"/>
              </a:rPr>
              <a:t>2</a:t>
            </a:r>
            <a:r>
              <a:rPr lang="zh-CN" altLang="en-US" kern="0">
                <a:latin typeface="华文琥珀" panose="02010800040101010101" pitchFamily="2" charset="-122"/>
              </a:rPr>
              <a:t>.</a:t>
            </a:r>
            <a:r>
              <a:rPr lang="en-US" altLang="zh-CN" kern="0">
                <a:latin typeface="华文琥珀" panose="02010800040101010101" pitchFamily="2" charset="-122"/>
              </a:rPr>
              <a:t>3</a:t>
            </a:r>
            <a:r>
              <a:rPr lang="zh-CN" altLang="en-US" kern="0">
                <a:latin typeface="华文琥珀" panose="02010800040101010101" pitchFamily="2" charset="-122"/>
              </a:rPr>
              <a:t> 补码</a:t>
            </a:r>
            <a:endParaRPr lang="zh-CN" altLang="en-US" kern="0" dirty="0">
              <a:latin typeface="华文琥珀" panose="02010800040101010101" pitchFamily="2" charset="-122"/>
            </a:endParaRPr>
          </a:p>
        </p:txBody>
      </p:sp>
      <p:sp>
        <p:nvSpPr>
          <p:cNvPr id="5" name="Text Box 4"/>
          <p:cNvSpPr txBox="1">
            <a:spLocks noChangeArrowheads="1"/>
          </p:cNvSpPr>
          <p:nvPr/>
        </p:nvSpPr>
        <p:spPr bwMode="auto">
          <a:xfrm>
            <a:off x="899592" y="3861048"/>
            <a:ext cx="7162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dirty="0">
                <a:latin typeface="CourierPS" pitchFamily="49" charset="0"/>
              </a:rPr>
              <a:t>		</a:t>
            </a:r>
            <a:r>
              <a:rPr lang="en-US" altLang="zh-CN" sz="2800" b="1" baseline="0" dirty="0">
                <a:latin typeface="CourierPS" pitchFamily="49" charset="0"/>
              </a:rPr>
              <a:t>00101	</a:t>
            </a:r>
            <a:r>
              <a:rPr lang="en-US" altLang="zh-CN" sz="2400" baseline="0" dirty="0"/>
              <a:t>(5)</a:t>
            </a:r>
            <a:r>
              <a:rPr lang="en-US" altLang="zh-CN" sz="2400" baseline="0" dirty="0">
                <a:latin typeface="Franklin Gothic Book" panose="020B0503020102020204" pitchFamily="34" charset="0"/>
              </a:rPr>
              <a:t>		</a:t>
            </a:r>
            <a:r>
              <a:rPr lang="en-US" altLang="zh-CN" sz="2800" b="1" baseline="0" dirty="0">
                <a:latin typeface="CourierPS" pitchFamily="49" charset="0"/>
              </a:rPr>
              <a:t>01001	</a:t>
            </a:r>
            <a:r>
              <a:rPr lang="en-US" altLang="zh-CN" sz="2400" baseline="0" dirty="0"/>
              <a:t>(9)</a:t>
            </a:r>
            <a:endParaRPr lang="en-US" altLang="zh-CN" sz="2400" baseline="0" dirty="0"/>
          </a:p>
          <a:p>
            <a:r>
              <a:rPr lang="en-US" altLang="zh-CN" sz="2800" b="1" baseline="0" dirty="0">
                <a:latin typeface="CourierPS" pitchFamily="49" charset="0"/>
              </a:rPr>
              <a:t>	+</a:t>
            </a:r>
            <a:r>
              <a:rPr lang="en-US" altLang="zh-CN" sz="2800" b="1" u="sng" baseline="0" dirty="0">
                <a:latin typeface="CourierPS" pitchFamily="49" charset="0"/>
              </a:rPr>
              <a:t>	11011</a:t>
            </a:r>
            <a:r>
              <a:rPr lang="en-US" altLang="zh-CN" sz="2800" b="1" baseline="0" dirty="0">
                <a:latin typeface="CourierPS" pitchFamily="49" charset="0"/>
              </a:rPr>
              <a:t>	</a:t>
            </a:r>
            <a:r>
              <a:rPr lang="en-US" altLang="zh-CN" sz="2400" baseline="0" dirty="0"/>
              <a:t>(-5)</a:t>
            </a:r>
            <a:r>
              <a:rPr lang="en-US" altLang="zh-CN" sz="2400" baseline="0" dirty="0">
                <a:latin typeface="Franklin Gothic Book" panose="020B0503020102020204" pitchFamily="34" charset="0"/>
              </a:rPr>
              <a:t>	</a:t>
            </a:r>
            <a:r>
              <a:rPr lang="en-US" altLang="zh-CN" sz="2800" b="1" baseline="0" dirty="0">
                <a:latin typeface="CourierPS" pitchFamily="49" charset="0"/>
              </a:rPr>
              <a:t>+</a:t>
            </a:r>
            <a:r>
              <a:rPr lang="en-US" altLang="zh-CN" sz="2800" b="1" u="sng" baseline="0" dirty="0">
                <a:latin typeface="CourierPS" pitchFamily="49" charset="0"/>
              </a:rPr>
              <a:t>	</a:t>
            </a:r>
            <a:r>
              <a:rPr lang="en-US" altLang="zh-CN" sz="2800" b="1" baseline="0" dirty="0">
                <a:latin typeface="CourierPS" pitchFamily="49" charset="0"/>
              </a:rPr>
              <a:t>	</a:t>
            </a:r>
            <a:r>
              <a:rPr lang="en-US" altLang="zh-CN" sz="2400" baseline="0" dirty="0"/>
              <a:t>(-9)</a:t>
            </a:r>
            <a:endParaRPr lang="en-US" altLang="zh-CN" sz="2400" baseline="0" dirty="0"/>
          </a:p>
          <a:p>
            <a:r>
              <a:rPr lang="en-US" altLang="zh-CN" sz="2800" b="1" baseline="0" dirty="0">
                <a:latin typeface="CourierPS" pitchFamily="49" charset="0"/>
              </a:rPr>
              <a:t>		00000	</a:t>
            </a:r>
            <a:r>
              <a:rPr lang="en-US" altLang="zh-CN" sz="2400" baseline="0" dirty="0"/>
              <a:t>(0)</a:t>
            </a:r>
            <a:r>
              <a:rPr lang="en-US" altLang="zh-CN" sz="2400" baseline="0" dirty="0">
                <a:latin typeface="Franklin Gothic Book" panose="020B0503020102020204" pitchFamily="34" charset="0"/>
              </a:rPr>
              <a:t>	</a:t>
            </a:r>
            <a:r>
              <a:rPr lang="en-US" altLang="zh-CN" sz="2800" b="1" baseline="0" dirty="0">
                <a:latin typeface="CourierPS" pitchFamily="49" charset="0"/>
              </a:rPr>
              <a:t>	00000</a:t>
            </a:r>
            <a:r>
              <a:rPr lang="en-US" altLang="zh-CN" sz="2400" baseline="0" dirty="0">
                <a:latin typeface="Franklin Gothic Book" panose="020B0503020102020204" pitchFamily="34" charset="0"/>
              </a:rPr>
              <a:t>	</a:t>
            </a:r>
            <a:r>
              <a:rPr lang="en-US" altLang="zh-CN" sz="2400" baseline="0" dirty="0"/>
              <a:t>(0)</a:t>
            </a:r>
            <a:endParaRPr lang="en-US" altLang="zh-CN" sz="2400" baseline="0"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7260590" y="4144645"/>
              <a:ext cx="102870" cy="132715"/>
            </p14:xfrm>
          </p:contentPart>
        </mc:Choice>
        <mc:Fallback xmlns="">
          <p:pic>
            <p:nvPicPr>
              <p:cNvPr id="6" name="墨迹 5"/>
            </p:nvPicPr>
            <p:blipFill>
              <a:blip r:embed="rId2"/>
            </p:blipFill>
            <p:spPr>
              <a:xfrm>
                <a:off x="7260590" y="4144645"/>
                <a:ext cx="102870" cy="1327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7466965" y="4152900"/>
              <a:ext cx="98425" cy="107315"/>
            </p14:xfrm>
          </p:contentPart>
        </mc:Choice>
        <mc:Fallback xmlns="">
          <p:pic>
            <p:nvPicPr>
              <p:cNvPr id="7" name="墨迹 6"/>
            </p:nvPicPr>
            <p:blipFill>
              <a:blip r:embed="rId4"/>
            </p:blipFill>
            <p:spPr>
              <a:xfrm>
                <a:off x="7466965" y="4152900"/>
                <a:ext cx="98425" cy="1073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7668260" y="4174490"/>
              <a:ext cx="81280" cy="102870"/>
            </p14:xfrm>
          </p:contentPart>
        </mc:Choice>
        <mc:Fallback xmlns="">
          <p:pic>
            <p:nvPicPr>
              <p:cNvPr id="8" name="墨迹 7"/>
            </p:nvPicPr>
            <p:blipFill>
              <a:blip r:embed="rId6"/>
            </p:blipFill>
            <p:spPr>
              <a:xfrm>
                <a:off x="7668260" y="4174490"/>
                <a:ext cx="81280" cy="1028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7827010" y="4187190"/>
              <a:ext cx="73025" cy="102870"/>
            </p14:xfrm>
          </p:contentPart>
        </mc:Choice>
        <mc:Fallback xmlns="">
          <p:pic>
            <p:nvPicPr>
              <p:cNvPr id="9" name="墨迹 8"/>
            </p:nvPicPr>
            <p:blipFill>
              <a:blip r:embed="rId8"/>
            </p:blipFill>
            <p:spPr>
              <a:xfrm>
                <a:off x="7827010" y="4187190"/>
                <a:ext cx="73025" cy="1028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7985760" y="4170045"/>
              <a:ext cx="85725" cy="137160"/>
            </p14:xfrm>
          </p:contentPart>
        </mc:Choice>
        <mc:Fallback xmlns="">
          <p:pic>
            <p:nvPicPr>
              <p:cNvPr id="10" name="墨迹 9"/>
            </p:nvPicPr>
            <p:blipFill>
              <a:blip r:embed="rId10"/>
            </p:blipFill>
            <p:spPr>
              <a:xfrm>
                <a:off x="7985760" y="4170045"/>
                <a:ext cx="85725" cy="1371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7265035" y="4512945"/>
              <a:ext cx="73025" cy="124460"/>
            </p14:xfrm>
          </p:contentPart>
        </mc:Choice>
        <mc:Fallback xmlns="">
          <p:pic>
            <p:nvPicPr>
              <p:cNvPr id="11" name="墨迹 10"/>
            </p:nvPicPr>
            <p:blipFill>
              <a:blip r:embed="rId12"/>
            </p:blipFill>
            <p:spPr>
              <a:xfrm>
                <a:off x="7265035" y="4512945"/>
                <a:ext cx="73025" cy="1244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7453630" y="4512945"/>
              <a:ext cx="60325" cy="188595"/>
            </p14:xfrm>
          </p:contentPart>
        </mc:Choice>
        <mc:Fallback xmlns="">
          <p:pic>
            <p:nvPicPr>
              <p:cNvPr id="12" name="墨迹 11"/>
            </p:nvPicPr>
            <p:blipFill>
              <a:blip r:embed="rId14"/>
            </p:blipFill>
            <p:spPr>
              <a:xfrm>
                <a:off x="7453630" y="4512945"/>
                <a:ext cx="60325" cy="1885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7633970" y="4556125"/>
              <a:ext cx="85725" cy="93980"/>
            </p14:xfrm>
          </p:contentPart>
        </mc:Choice>
        <mc:Fallback xmlns="">
          <p:pic>
            <p:nvPicPr>
              <p:cNvPr id="13" name="墨迹 12"/>
            </p:nvPicPr>
            <p:blipFill>
              <a:blip r:embed="rId16"/>
            </p:blipFill>
            <p:spPr>
              <a:xfrm>
                <a:off x="7633970" y="4556125"/>
                <a:ext cx="85725" cy="939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7818120" y="4568825"/>
              <a:ext cx="86360" cy="98425"/>
            </p14:xfrm>
          </p:contentPart>
        </mc:Choice>
        <mc:Fallback xmlns="">
          <p:pic>
            <p:nvPicPr>
              <p:cNvPr id="14" name="墨迹 13"/>
            </p:nvPicPr>
            <p:blipFill>
              <a:blip r:embed="rId18"/>
            </p:blipFill>
            <p:spPr>
              <a:xfrm>
                <a:off x="7818120" y="4568825"/>
                <a:ext cx="86360" cy="984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8045450" y="4534535"/>
              <a:ext cx="21590" cy="167005"/>
            </p14:xfrm>
          </p:contentPart>
        </mc:Choice>
        <mc:Fallback xmlns="">
          <p:pic>
            <p:nvPicPr>
              <p:cNvPr id="15" name="墨迹 14"/>
            </p:nvPicPr>
            <p:blipFill>
              <a:blip r:embed="rId20"/>
            </p:blipFill>
            <p:spPr>
              <a:xfrm>
                <a:off x="8045450" y="4534535"/>
                <a:ext cx="21590" cy="1670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7059295" y="4766310"/>
              <a:ext cx="1188085" cy="17145"/>
            </p14:xfrm>
          </p:contentPart>
        </mc:Choice>
        <mc:Fallback xmlns="">
          <p:pic>
            <p:nvPicPr>
              <p:cNvPr id="16" name="墨迹 15"/>
            </p:nvPicPr>
            <p:blipFill>
              <a:blip r:embed="rId22"/>
            </p:blipFill>
            <p:spPr>
              <a:xfrm>
                <a:off x="7059295" y="4766310"/>
                <a:ext cx="1188085" cy="171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8011160" y="4928870"/>
              <a:ext cx="26035" cy="124460"/>
            </p14:xfrm>
          </p:contentPart>
        </mc:Choice>
        <mc:Fallback xmlns="">
          <p:pic>
            <p:nvPicPr>
              <p:cNvPr id="17" name="墨迹 16"/>
            </p:nvPicPr>
            <p:blipFill>
              <a:blip r:embed="rId24"/>
            </p:blipFill>
            <p:spPr>
              <a:xfrm>
                <a:off x="8011160" y="4928870"/>
                <a:ext cx="26035" cy="1244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7878445" y="4067175"/>
              <a:ext cx="8890" cy="13335"/>
            </p14:xfrm>
          </p:contentPart>
        </mc:Choice>
        <mc:Fallback xmlns="">
          <p:pic>
            <p:nvPicPr>
              <p:cNvPr id="18" name="墨迹 17"/>
            </p:nvPicPr>
            <p:blipFill>
              <a:blip r:embed="rId26"/>
            </p:blipFill>
            <p:spPr>
              <a:xfrm>
                <a:off x="7878445" y="4067175"/>
                <a:ext cx="8890" cy="133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墨迹 18"/>
              <p14:cNvContentPartPr/>
              <p14:nvPr/>
            </p14:nvContentPartPr>
            <p14:xfrm>
              <a:off x="7758430" y="4046220"/>
              <a:ext cx="17145" cy="17145"/>
            </p14:xfrm>
          </p:contentPart>
        </mc:Choice>
        <mc:Fallback xmlns="">
          <p:pic>
            <p:nvPicPr>
              <p:cNvPr id="19" name="墨迹 18"/>
            </p:nvPicPr>
            <p:blipFill>
              <a:blip r:embed="rId28"/>
            </p:blipFill>
            <p:spPr>
              <a:xfrm>
                <a:off x="7758430" y="4046220"/>
                <a:ext cx="17145" cy="171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7835265" y="4899025"/>
              <a:ext cx="30480" cy="184150"/>
            </p14:xfrm>
          </p:contentPart>
        </mc:Choice>
        <mc:Fallback xmlns="">
          <p:pic>
            <p:nvPicPr>
              <p:cNvPr id="20" name="墨迹 19"/>
            </p:nvPicPr>
            <p:blipFill>
              <a:blip r:embed="rId30"/>
            </p:blipFill>
            <p:spPr>
              <a:xfrm>
                <a:off x="7835265" y="4899025"/>
                <a:ext cx="30480" cy="1841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墨迹 20"/>
              <p14:cNvContentPartPr/>
              <p14:nvPr/>
            </p14:nvContentPartPr>
            <p14:xfrm>
              <a:off x="7539355" y="4063365"/>
              <a:ext cx="21590" cy="12700"/>
            </p14:xfrm>
          </p:contentPart>
        </mc:Choice>
        <mc:Fallback xmlns="">
          <p:pic>
            <p:nvPicPr>
              <p:cNvPr id="21" name="墨迹 20"/>
            </p:nvPicPr>
            <p:blipFill>
              <a:blip r:embed="rId32"/>
            </p:blipFill>
            <p:spPr>
              <a:xfrm>
                <a:off x="7539355" y="4063365"/>
                <a:ext cx="21590" cy="127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7616825" y="4916170"/>
              <a:ext cx="43180" cy="162560"/>
            </p14:xfrm>
          </p:contentPart>
        </mc:Choice>
        <mc:Fallback xmlns="">
          <p:pic>
            <p:nvPicPr>
              <p:cNvPr id="22" name="墨迹 21"/>
            </p:nvPicPr>
            <p:blipFill>
              <a:blip r:embed="rId34"/>
            </p:blipFill>
            <p:spPr>
              <a:xfrm>
                <a:off x="7616825" y="4916170"/>
                <a:ext cx="43180" cy="1625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7342505" y="4046220"/>
              <a:ext cx="20955" cy="17145"/>
            </p14:xfrm>
          </p:contentPart>
        </mc:Choice>
        <mc:Fallback xmlns="">
          <p:pic>
            <p:nvPicPr>
              <p:cNvPr id="23" name="墨迹 22"/>
            </p:nvPicPr>
            <p:blipFill>
              <a:blip r:embed="rId36"/>
            </p:blipFill>
            <p:spPr>
              <a:xfrm>
                <a:off x="7342505" y="4046220"/>
                <a:ext cx="20955" cy="1714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7406640" y="4903470"/>
              <a:ext cx="77470" cy="149860"/>
            </p14:xfrm>
          </p:contentPart>
        </mc:Choice>
        <mc:Fallback xmlns="">
          <p:pic>
            <p:nvPicPr>
              <p:cNvPr id="24" name="墨迹 23"/>
            </p:nvPicPr>
            <p:blipFill>
              <a:blip r:embed="rId38"/>
            </p:blipFill>
            <p:spPr>
              <a:xfrm>
                <a:off x="7406640" y="4903470"/>
                <a:ext cx="77470" cy="1498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7256780" y="4916170"/>
              <a:ext cx="38100" cy="171450"/>
            </p14:xfrm>
          </p:contentPart>
        </mc:Choice>
        <mc:Fallback xmlns="">
          <p:pic>
            <p:nvPicPr>
              <p:cNvPr id="25" name="墨迹 24"/>
            </p:nvPicPr>
            <p:blipFill>
              <a:blip r:embed="rId40"/>
            </p:blipFill>
            <p:spPr>
              <a:xfrm>
                <a:off x="7256780" y="4916170"/>
                <a:ext cx="38100" cy="1714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4820285" y="4538980"/>
              <a:ext cx="30480" cy="162560"/>
            </p14:xfrm>
          </p:contentPart>
        </mc:Choice>
        <mc:Fallback xmlns="">
          <p:pic>
            <p:nvPicPr>
              <p:cNvPr id="26" name="墨迹 25"/>
            </p:nvPicPr>
            <p:blipFill>
              <a:blip r:embed="rId42"/>
            </p:blipFill>
            <p:spPr>
              <a:xfrm>
                <a:off x="4820285" y="4538980"/>
                <a:ext cx="30480" cy="1625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5026025" y="4538980"/>
              <a:ext cx="73025" cy="93980"/>
            </p14:xfrm>
          </p:contentPart>
        </mc:Choice>
        <mc:Fallback xmlns="">
          <p:pic>
            <p:nvPicPr>
              <p:cNvPr id="27" name="墨迹 26"/>
            </p:nvPicPr>
            <p:blipFill>
              <a:blip r:embed="rId44"/>
            </p:blipFill>
            <p:spPr>
              <a:xfrm>
                <a:off x="5026025" y="4538980"/>
                <a:ext cx="73025" cy="939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5292090" y="4521835"/>
              <a:ext cx="21590" cy="120015"/>
            </p14:xfrm>
          </p:contentPart>
        </mc:Choice>
        <mc:Fallback xmlns="">
          <p:pic>
            <p:nvPicPr>
              <p:cNvPr id="28" name="墨迹 27"/>
            </p:nvPicPr>
            <p:blipFill>
              <a:blip r:embed="rId46"/>
            </p:blipFill>
            <p:spPr>
              <a:xfrm>
                <a:off x="5292090" y="4521835"/>
                <a:ext cx="21590" cy="12001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5596890" y="4504690"/>
              <a:ext cx="21590" cy="128270"/>
            </p14:xfrm>
          </p:contentPart>
        </mc:Choice>
        <mc:Fallback xmlns="">
          <p:pic>
            <p:nvPicPr>
              <p:cNvPr id="29" name="墨迹 28"/>
            </p:nvPicPr>
            <p:blipFill>
              <a:blip r:embed="rId48"/>
            </p:blipFill>
            <p:spPr>
              <a:xfrm>
                <a:off x="5596890" y="4504690"/>
                <a:ext cx="21590" cy="1282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5832475" y="4495800"/>
              <a:ext cx="17145" cy="146050"/>
            </p14:xfrm>
          </p:contentPart>
        </mc:Choice>
        <mc:Fallback xmlns="">
          <p:pic>
            <p:nvPicPr>
              <p:cNvPr id="30" name="墨迹 29"/>
            </p:nvPicPr>
            <p:blipFill>
              <a:blip r:embed="rId50"/>
            </p:blipFill>
            <p:spPr>
              <a:xfrm>
                <a:off x="5832475" y="4495800"/>
                <a:ext cx="17145" cy="14605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251520" y="1160124"/>
            <a:ext cx="8931117" cy="4967758"/>
          </a:xfrm>
        </p:spPr>
        <p:txBody>
          <a:bodyPr/>
          <a:lstStyle/>
          <a:p>
            <a:pPr marL="457200" indent="-4572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rPr>
              <a:t>正数的补码是其原码，</a:t>
            </a:r>
            <a:endParaRPr lang="en-US" altLang="zh-CN" sz="2800" dirty="0">
              <a:latin typeface="隶书" panose="02010509060101010101" pitchFamily="49" charset="-122"/>
              <a:ea typeface="隶书" panose="02010509060101010101" pitchFamily="49" charset="-122"/>
            </a:endParaRPr>
          </a:p>
          <a:p>
            <a:pPr marL="457200" indent="-457200">
              <a:buFont typeface="Arial" panose="020B0604020202020204" pitchFamily="34" charset="0"/>
              <a:buChar char="•"/>
            </a:pPr>
            <a:r>
              <a:rPr lang="zh-CN" altLang="en-US" sz="2800" dirty="0">
                <a:latin typeface="隶书" panose="02010509060101010101" pitchFamily="49" charset="-122"/>
                <a:ea typeface="隶书" panose="02010509060101010101" pitchFamily="49" charset="-122"/>
              </a:rPr>
              <a:t>负数的补码是对其绝对值的原码取反后加</a:t>
            </a:r>
            <a:r>
              <a:rPr lang="en-US" altLang="zh-CN" sz="2800" dirty="0">
                <a:latin typeface="隶书" panose="02010509060101010101" pitchFamily="49" charset="-122"/>
                <a:ea typeface="隶书" panose="02010509060101010101" pitchFamily="49" charset="-122"/>
              </a:rPr>
              <a:t>1.</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1403350" y="76200"/>
            <a:ext cx="6537325"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3</a:t>
            </a:r>
            <a:r>
              <a:rPr lang="zh-CN" altLang="en-US" dirty="0">
                <a:latin typeface="华文琥珀" panose="02010800040101010101" pitchFamily="2" charset="-122"/>
              </a:rPr>
              <a:t> 补码</a:t>
            </a:r>
            <a:endParaRPr lang="zh-CN" altLang="en-US" dirty="0">
              <a:latin typeface="华文琥珀" panose="02010800040101010101" pitchFamily="2" charset="-122"/>
            </a:endParaRPr>
          </a:p>
        </p:txBody>
      </p:sp>
      <p:sp>
        <p:nvSpPr>
          <p:cNvPr id="6" name="Text Box 4"/>
          <p:cNvSpPr txBox="1">
            <a:spLocks noChangeArrowheads="1"/>
          </p:cNvSpPr>
          <p:nvPr/>
        </p:nvSpPr>
        <p:spPr bwMode="auto">
          <a:xfrm>
            <a:off x="723900" y="3158879"/>
            <a:ext cx="7162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dirty="0">
                <a:latin typeface="CourierPS" pitchFamily="49" charset="0"/>
              </a:rPr>
              <a:t>		</a:t>
            </a:r>
            <a:r>
              <a:rPr lang="en-US" altLang="zh-CN" sz="2800" b="1" baseline="0" dirty="0">
                <a:latin typeface="CourierPS" pitchFamily="49" charset="0"/>
              </a:rPr>
              <a:t>00101	</a:t>
            </a:r>
            <a:r>
              <a:rPr lang="en-US" altLang="zh-CN" sz="2400" baseline="0" dirty="0"/>
              <a:t>(5)</a:t>
            </a:r>
            <a:r>
              <a:rPr lang="en-US" altLang="zh-CN" sz="2400" baseline="0" dirty="0">
                <a:latin typeface="Franklin Gothic Book" panose="020B0503020102020204" pitchFamily="34" charset="0"/>
              </a:rPr>
              <a:t>		</a:t>
            </a:r>
            <a:r>
              <a:rPr lang="en-US" altLang="zh-CN" sz="2800" b="1" baseline="0" dirty="0">
                <a:latin typeface="CourierPS" pitchFamily="49" charset="0"/>
              </a:rPr>
              <a:t>01001	</a:t>
            </a:r>
            <a:r>
              <a:rPr lang="en-US" altLang="zh-CN" sz="2400" baseline="0" dirty="0"/>
              <a:t>(9)</a:t>
            </a:r>
            <a:endParaRPr lang="en-US" altLang="zh-CN" sz="2400" baseline="0" dirty="0"/>
          </a:p>
          <a:p>
            <a:r>
              <a:rPr lang="en-US" altLang="zh-CN" sz="2400" baseline="0" dirty="0">
                <a:latin typeface="Franklin Gothic Book" panose="020B0503020102020204" pitchFamily="34" charset="0"/>
              </a:rPr>
              <a:t>		</a:t>
            </a:r>
            <a:r>
              <a:rPr lang="en-US" altLang="zh-CN" sz="2800" b="1" baseline="0" dirty="0">
                <a:latin typeface="CourierPS" pitchFamily="49" charset="0"/>
              </a:rPr>
              <a:t>11010	</a:t>
            </a:r>
            <a:r>
              <a:rPr lang="en-US" altLang="zh-CN" baseline="0" dirty="0"/>
              <a:t>(</a:t>
            </a:r>
            <a:r>
              <a:rPr lang="zh-CN" altLang="en-US" baseline="0" dirty="0"/>
              <a:t>反码</a:t>
            </a:r>
            <a:r>
              <a:rPr lang="en-US" altLang="zh-CN" baseline="0" dirty="0"/>
              <a:t>)</a:t>
            </a:r>
            <a:r>
              <a:rPr lang="en-US" altLang="zh-CN" baseline="0" dirty="0">
                <a:latin typeface="Franklin Gothic Book" panose="020B0503020102020204" pitchFamily="34" charset="0"/>
              </a:rPr>
              <a:t>	</a:t>
            </a:r>
            <a:r>
              <a:rPr lang="en-US" altLang="zh-CN" sz="2800" baseline="0" dirty="0">
                <a:latin typeface="CourierPS" pitchFamily="49" charset="0"/>
              </a:rPr>
              <a:t>		</a:t>
            </a:r>
            <a:r>
              <a:rPr lang="en-US" altLang="zh-CN" baseline="0" dirty="0"/>
              <a:t>(</a:t>
            </a:r>
            <a:r>
              <a:rPr lang="zh-CN" altLang="en-US" baseline="0" dirty="0"/>
              <a:t>反码</a:t>
            </a:r>
            <a:r>
              <a:rPr lang="en-US" altLang="zh-CN" baseline="0" dirty="0"/>
              <a:t>)</a:t>
            </a:r>
            <a:endParaRPr lang="en-US" altLang="zh-CN" baseline="0" dirty="0"/>
          </a:p>
          <a:p>
            <a:r>
              <a:rPr lang="en-US" altLang="zh-CN" sz="2800" b="1" baseline="0" dirty="0">
                <a:latin typeface="CourierPS" pitchFamily="49" charset="0"/>
              </a:rPr>
              <a:t>	+</a:t>
            </a:r>
            <a:r>
              <a:rPr lang="en-US" altLang="zh-CN" sz="2800" b="1" u="sng" baseline="0" dirty="0">
                <a:latin typeface="CourierPS" pitchFamily="49" charset="0"/>
              </a:rPr>
              <a:t>	1</a:t>
            </a:r>
            <a:r>
              <a:rPr lang="en-US" altLang="zh-CN" sz="2800" b="1" baseline="0" dirty="0">
                <a:latin typeface="CourierPS" pitchFamily="49" charset="0"/>
              </a:rPr>
              <a:t>	</a:t>
            </a:r>
            <a:r>
              <a:rPr lang="en-US" altLang="zh-CN" sz="2400" baseline="0" dirty="0">
                <a:latin typeface="Franklin Gothic Book" panose="020B0503020102020204" pitchFamily="34" charset="0"/>
              </a:rPr>
              <a:t>	</a:t>
            </a:r>
            <a:r>
              <a:rPr lang="en-US" altLang="zh-CN" sz="2800" b="1" baseline="0" dirty="0">
                <a:latin typeface="CourierPS" pitchFamily="49" charset="0"/>
              </a:rPr>
              <a:t>+</a:t>
            </a:r>
            <a:r>
              <a:rPr lang="en-US" altLang="zh-CN" sz="2800" b="1" u="sng" baseline="0" dirty="0">
                <a:latin typeface="CourierPS" pitchFamily="49" charset="0"/>
              </a:rPr>
              <a:t>	1</a:t>
            </a:r>
            <a:r>
              <a:rPr lang="en-US" altLang="zh-CN" sz="2800" b="1" baseline="0" dirty="0">
                <a:latin typeface="CourierPS" pitchFamily="49" charset="0"/>
              </a:rPr>
              <a:t>	</a:t>
            </a:r>
            <a:endParaRPr lang="en-US" altLang="zh-CN" sz="2400" baseline="0" dirty="0">
              <a:latin typeface="Franklin Gothic Book" panose="020B0503020102020204" pitchFamily="34" charset="0"/>
            </a:endParaRPr>
          </a:p>
          <a:p>
            <a:r>
              <a:rPr lang="en-US" altLang="zh-CN" sz="2800" b="1" baseline="0" dirty="0">
                <a:latin typeface="CourierPS" pitchFamily="49" charset="0"/>
              </a:rPr>
              <a:t>		11011	</a:t>
            </a:r>
            <a:r>
              <a:rPr lang="en-US" altLang="zh-CN" sz="2400" baseline="0" dirty="0"/>
              <a:t>(-5)</a:t>
            </a:r>
            <a:r>
              <a:rPr lang="en-US" altLang="zh-CN" sz="2400" baseline="0" dirty="0">
                <a:latin typeface="Franklin Gothic Book" panose="020B0503020102020204" pitchFamily="34" charset="0"/>
              </a:rPr>
              <a:t>	</a:t>
            </a:r>
            <a:r>
              <a:rPr lang="en-US" altLang="zh-CN" sz="2800" b="1" baseline="0" dirty="0">
                <a:latin typeface="CourierPS" pitchFamily="49" charset="0"/>
              </a:rPr>
              <a:t>	</a:t>
            </a:r>
            <a:r>
              <a:rPr lang="en-US" altLang="zh-CN" sz="2400" baseline="0" dirty="0">
                <a:latin typeface="Franklin Gothic Book" panose="020B0503020102020204" pitchFamily="34" charset="0"/>
              </a:rPr>
              <a:t>	</a:t>
            </a:r>
            <a:r>
              <a:rPr lang="en-US" altLang="zh-CN" sz="2400" baseline="0" dirty="0"/>
              <a:t>(-9)</a:t>
            </a:r>
            <a:endParaRPr lang="en-US" altLang="zh-CN" sz="2400" baseline="0" dirty="0"/>
          </a:p>
        </p:txBody>
      </p:sp>
      <p:sp>
        <p:nvSpPr>
          <p:cNvPr id="8" name="AutoShape 5"/>
          <p:cNvSpPr>
            <a:spLocks noChangeArrowheads="1"/>
          </p:cNvSpPr>
          <p:nvPr/>
        </p:nvSpPr>
        <p:spPr bwMode="auto">
          <a:xfrm>
            <a:off x="990600" y="4267200"/>
            <a:ext cx="381000" cy="533400"/>
          </a:xfrm>
          <a:prstGeom prst="curvedRightArrow">
            <a:avLst>
              <a:gd name="adj1" fmla="val 28000"/>
              <a:gd name="adj2" fmla="val 56000"/>
              <a:gd name="adj3" fmla="val 33333"/>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9" name="AutoShape 6"/>
          <p:cNvSpPr>
            <a:spLocks noChangeArrowheads="1"/>
          </p:cNvSpPr>
          <p:nvPr/>
        </p:nvSpPr>
        <p:spPr bwMode="auto">
          <a:xfrm>
            <a:off x="4114800" y="4267200"/>
            <a:ext cx="381000" cy="533400"/>
          </a:xfrm>
          <a:prstGeom prst="curvedRightArrow">
            <a:avLst>
              <a:gd name="adj1" fmla="val 28000"/>
              <a:gd name="adj2" fmla="val 56000"/>
              <a:gd name="adj3" fmla="val 33333"/>
            </a:avLst>
          </a:prstGeom>
          <a:solidFill>
            <a:schemeClr val="bg1"/>
          </a:solidFill>
          <a:ln w="9525">
            <a:solidFill>
              <a:schemeClr val="tx1"/>
            </a:solidFill>
            <a:miter lim="800000"/>
          </a:ln>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3"/>
          <p:cNvSpPr>
            <a:spLocks noGrp="1" noChangeArrowheads="1"/>
          </p:cNvSpPr>
          <p:nvPr>
            <p:ph type="body" idx="4294967295"/>
          </p:nvPr>
        </p:nvSpPr>
        <p:spPr>
          <a:xfrm>
            <a:off x="265113" y="1112839"/>
            <a:ext cx="8453437" cy="1092026"/>
          </a:xfrm>
        </p:spPr>
        <p:txBody>
          <a:bodyPr/>
          <a:lstStyle/>
          <a:p>
            <a:pPr marL="0" indent="0">
              <a:buFont typeface="Wingdings" panose="05000000000000000000" pitchFamily="2" charset="2"/>
              <a:buNone/>
            </a:pPr>
            <a:r>
              <a:rPr lang="zh-CN" altLang="en-US" sz="2800" dirty="0">
                <a:latin typeface="隶书" panose="02010509060101010101" pitchFamily="49" charset="-122"/>
                <a:ea typeface="隶书" panose="02010509060101010101" pitchFamily="49" charset="-122"/>
              </a:rPr>
              <a:t>补码表示数的范围：</a:t>
            </a:r>
            <a:r>
              <a:rPr lang="en-US" altLang="zh-CN" sz="2800" dirty="0">
                <a:latin typeface="隶书" panose="02010509060101010101" pitchFamily="49" charset="-122"/>
                <a:ea typeface="隶书" panose="02010509060101010101" pitchFamily="49" charset="-122"/>
              </a:rPr>
              <a:t>-2</a:t>
            </a:r>
            <a:r>
              <a:rPr lang="en-US" altLang="zh-CN" sz="2800" baseline="30000" dirty="0">
                <a:latin typeface="隶书" panose="02010509060101010101" pitchFamily="49" charset="-122"/>
                <a:ea typeface="隶书" panose="02010509060101010101" pitchFamily="49" charset="-122"/>
              </a:rPr>
              <a:t>n-1</a:t>
            </a:r>
            <a:r>
              <a:rPr lang="zh-CN" altLang="en-US" sz="2800" dirty="0">
                <a:latin typeface="隶书" panose="02010509060101010101" pitchFamily="49" charset="-122"/>
                <a:ea typeface="隶书" panose="02010509060101010101" pitchFamily="49" charset="-122"/>
              </a:rPr>
              <a:t>到</a:t>
            </a:r>
            <a:r>
              <a:rPr lang="en-US" altLang="zh-CN" sz="2800" dirty="0">
                <a:latin typeface="隶书" panose="02010509060101010101" pitchFamily="49" charset="-122"/>
                <a:ea typeface="隶书" panose="02010509060101010101" pitchFamily="49" charset="-122"/>
              </a:rPr>
              <a:t>2</a:t>
            </a:r>
            <a:r>
              <a:rPr lang="en-US" altLang="zh-CN" sz="2800" baseline="30000" dirty="0">
                <a:latin typeface="隶书" panose="02010509060101010101" pitchFamily="49" charset="-122"/>
                <a:ea typeface="隶书" panose="02010509060101010101" pitchFamily="49" charset="-122"/>
              </a:rPr>
              <a:t>n-1</a:t>
            </a:r>
            <a:r>
              <a:rPr lang="en-US" altLang="zh-CN" sz="2800" dirty="0">
                <a:latin typeface="隶书" panose="02010509060101010101" pitchFamily="49" charset="-122"/>
                <a:ea typeface="隶书" panose="02010509060101010101" pitchFamily="49" charset="-122"/>
              </a:rPr>
              <a:t>-1.</a:t>
            </a:r>
            <a:endParaRPr lang="en-US" altLang="zh-CN" sz="2800" dirty="0">
              <a:latin typeface="隶书" panose="02010509060101010101" pitchFamily="49" charset="-122"/>
              <a:ea typeface="隶书" panose="02010509060101010101" pitchFamily="49" charset="-122"/>
            </a:endParaRPr>
          </a:p>
        </p:txBody>
      </p:sp>
      <p:sp>
        <p:nvSpPr>
          <p:cNvPr id="8" name="Rectangle 14"/>
          <p:cNvSpPr txBox="1">
            <a:spLocks noChangeArrowheads="1"/>
          </p:cNvSpPr>
          <p:nvPr/>
        </p:nvSpPr>
        <p:spPr>
          <a:xfrm>
            <a:off x="1403350" y="76200"/>
            <a:ext cx="6537325" cy="762000"/>
          </a:xfrm>
          <a:prstGeom prst="rect">
            <a:avLst/>
          </a:prstGeom>
          <a:noFill/>
        </p:spPr>
        <p:txBody>
          <a:bodyPr/>
          <a:lstStyle>
            <a:lvl1pPr algn="l" rtl="0" fontAlgn="base">
              <a:spcBef>
                <a:spcPct val="0"/>
              </a:spcBef>
              <a:spcAft>
                <a:spcPct val="0"/>
              </a:spcAft>
              <a:defRPr kumimoji="1" sz="4000">
                <a:solidFill>
                  <a:srgbClr val="FF9900"/>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2pPr>
            <a:lvl3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3pPr>
            <a:lvl4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4pPr>
            <a:lvl5pPr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5pPr>
            <a:lvl6pPr marL="4572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6pPr>
            <a:lvl7pPr marL="9144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7pPr>
            <a:lvl8pPr marL="13716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8pPr>
            <a:lvl9pPr marL="1828800" algn="l" rtl="0" fontAlgn="base">
              <a:spcBef>
                <a:spcPct val="0"/>
              </a:spcBef>
              <a:spcAft>
                <a:spcPct val="0"/>
              </a:spcAft>
              <a:defRPr kumimoji="1" sz="4000">
                <a:solidFill>
                  <a:srgbClr val="FF9900"/>
                </a:solidFill>
                <a:effectLst>
                  <a:outerShdw blurRad="38100" dist="38100" dir="2700000" algn="tl">
                    <a:srgbClr val="000000"/>
                  </a:outerShdw>
                </a:effectLst>
                <a:latin typeface="Tahoma" panose="020B0604030504040204" pitchFamily="34" charset="0"/>
                <a:ea typeface="华文琥珀" panose="02010800040101010101" pitchFamily="2" charset="-122"/>
              </a:defRPr>
            </a:lvl9pPr>
          </a:lstStyle>
          <a:p>
            <a:pPr algn="ctr"/>
            <a:r>
              <a:rPr lang="en-US" altLang="zh-CN" kern="0">
                <a:latin typeface="华文琥珀" panose="02010800040101010101" pitchFamily="2" charset="-122"/>
              </a:rPr>
              <a:t>2</a:t>
            </a:r>
            <a:r>
              <a:rPr lang="zh-CN" altLang="en-US" kern="0">
                <a:latin typeface="华文琥珀" panose="02010800040101010101" pitchFamily="2" charset="-122"/>
              </a:rPr>
              <a:t>.</a:t>
            </a:r>
            <a:r>
              <a:rPr lang="en-US" altLang="zh-CN" kern="0">
                <a:latin typeface="华文琥珀" panose="02010800040101010101" pitchFamily="2" charset="-122"/>
              </a:rPr>
              <a:t>3</a:t>
            </a:r>
            <a:r>
              <a:rPr lang="zh-CN" altLang="en-US" kern="0">
                <a:latin typeface="华文琥珀" panose="02010800040101010101" pitchFamily="2" charset="-122"/>
              </a:rPr>
              <a:t> 补码</a:t>
            </a:r>
            <a:endParaRPr lang="zh-CN" altLang="en-US" kern="0" dirty="0">
              <a:latin typeface="华文琥珀" panose="02010800040101010101" pitchFamily="2" charset="-122"/>
            </a:endParaRPr>
          </a:p>
        </p:txBody>
      </p:sp>
      <p:graphicFrame>
        <p:nvGraphicFramePr>
          <p:cNvPr id="9" name="Group 4"/>
          <p:cNvGraphicFramePr>
            <a:graphicFrameLocks noGrp="1"/>
          </p:cNvGraphicFramePr>
          <p:nvPr/>
        </p:nvGraphicFramePr>
        <p:xfrm>
          <a:off x="838200" y="2204864"/>
          <a:ext cx="3048000" cy="3657600"/>
        </p:xfrm>
        <a:graphic>
          <a:graphicData uri="http://schemas.openxmlformats.org/drawingml/2006/table">
            <a:tbl>
              <a:tblPr/>
              <a:tblGrid>
                <a:gridCol w="533400"/>
                <a:gridCol w="533400"/>
                <a:gridCol w="457200"/>
                <a:gridCol w="558800"/>
                <a:gridCol w="965200"/>
              </a:tblGrid>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2</a:t>
                      </a:r>
                      <a:r>
                        <a:rPr kumimoji="0"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aphicFrame>
        <p:nvGraphicFramePr>
          <p:cNvPr id="10" name="Group 78"/>
          <p:cNvGraphicFramePr>
            <a:graphicFrameLocks noGrp="1"/>
          </p:cNvGraphicFramePr>
          <p:nvPr/>
        </p:nvGraphicFramePr>
        <p:xfrm>
          <a:off x="4267200" y="2204864"/>
          <a:ext cx="3048000" cy="3657600"/>
        </p:xfrm>
        <a:graphic>
          <a:graphicData uri="http://schemas.openxmlformats.org/drawingml/2006/table">
            <a:tbl>
              <a:tblPr/>
              <a:tblGrid>
                <a:gridCol w="533400"/>
                <a:gridCol w="533400"/>
                <a:gridCol w="457200"/>
                <a:gridCol w="558800"/>
                <a:gridCol w="965200"/>
              </a:tblGrid>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r>
                        <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2.4.1 </a:t>
            </a:r>
            <a:r>
              <a:rPr lang="zh-CN" altLang="en-US" sz="2800" dirty="0">
                <a:latin typeface="隶书" panose="02010509060101010101" pitchFamily="49" charset="-122"/>
                <a:ea typeface="隶书" panose="02010509060101010101" pitchFamily="49" charset="-122"/>
              </a:rPr>
              <a:t>二进制转换为十进制</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步骤</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符号检查和转换。</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绝对值计算。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a:t>
            </a:r>
            <a:r>
              <a:rPr lang="zh-CN" altLang="en-US" sz="2800" dirty="0">
                <a:latin typeface="隶书" panose="02010509060101010101" pitchFamily="49" charset="-122"/>
                <a:ea typeface="隶书" panose="02010509060101010101" pitchFamily="49" charset="-122"/>
              </a:rPr>
              <a:t>若值为负，在绝对值前加负号。</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例：将</a:t>
            </a:r>
            <a:r>
              <a:rPr lang="en-US" altLang="zh-CN" sz="2800" dirty="0">
                <a:latin typeface="隶书" panose="02010509060101010101" pitchFamily="49" charset="-122"/>
                <a:ea typeface="隶书" panose="02010509060101010101" pitchFamily="49" charset="-122"/>
              </a:rPr>
              <a:t>11000111</a:t>
            </a:r>
            <a:r>
              <a:rPr lang="zh-CN" altLang="en-US" sz="2800" dirty="0">
                <a:latin typeface="隶书" panose="02010509060101010101" pitchFamily="49" charset="-122"/>
                <a:ea typeface="隶书" panose="02010509060101010101" pitchFamily="49" charset="-122"/>
              </a:rPr>
              <a:t>转换为十进制表示</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normAutofit fontScale="90000"/>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4</a:t>
            </a:r>
            <a:r>
              <a:rPr lang="zh-CN" altLang="en-US" dirty="0">
                <a:latin typeface="隶书" panose="02010509060101010101" pitchFamily="49" charset="-122"/>
                <a:ea typeface="隶书" panose="02010509060101010101" pitchFamily="49" charset="-122"/>
              </a:rPr>
              <a:t>二进制数和十进制数之间的转换</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2075815" y="4478655"/>
              <a:ext cx="1431925" cy="60325"/>
            </p14:xfrm>
          </p:contentPart>
        </mc:Choice>
        <mc:Fallback xmlns="">
          <p:pic>
            <p:nvPicPr>
              <p:cNvPr id="3" name="墨迹 2"/>
            </p:nvPicPr>
            <p:blipFill>
              <a:blip r:embed="rId2"/>
            </p:blipFill>
            <p:spPr>
              <a:xfrm>
                <a:off x="2075815" y="4478655"/>
                <a:ext cx="1431925" cy="6032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3538220" y="4384675"/>
              <a:ext cx="111125" cy="252730"/>
            </p14:xfrm>
          </p:contentPart>
        </mc:Choice>
        <mc:Fallback xmlns="">
          <p:pic>
            <p:nvPicPr>
              <p:cNvPr id="4" name="墨迹 3"/>
            </p:nvPicPr>
            <p:blipFill>
              <a:blip r:embed="rId4"/>
            </p:blipFill>
            <p:spPr>
              <a:xfrm>
                <a:off x="3538220" y="4384675"/>
                <a:ext cx="111125" cy="2527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3589655" y="4581525"/>
              <a:ext cx="76835" cy="64770"/>
            </p14:xfrm>
          </p:contentPart>
        </mc:Choice>
        <mc:Fallback xmlns="">
          <p:pic>
            <p:nvPicPr>
              <p:cNvPr id="5" name="墨迹 4"/>
            </p:nvPicPr>
            <p:blipFill>
              <a:blip r:embed="rId6"/>
            </p:blipFill>
            <p:spPr>
              <a:xfrm>
                <a:off x="3589655" y="4581525"/>
                <a:ext cx="76835" cy="6477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3743960" y="4491990"/>
              <a:ext cx="102870" cy="42545"/>
            </p14:xfrm>
          </p:contentPart>
        </mc:Choice>
        <mc:Fallback xmlns="">
          <p:pic>
            <p:nvPicPr>
              <p:cNvPr id="6" name="墨迹 5"/>
            </p:nvPicPr>
            <p:blipFill>
              <a:blip r:embed="rId8"/>
            </p:blipFill>
            <p:spPr>
              <a:xfrm>
                <a:off x="3743960" y="4491990"/>
                <a:ext cx="102870" cy="425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3803650" y="4478655"/>
              <a:ext cx="77470" cy="107315"/>
            </p14:xfrm>
          </p:contentPart>
        </mc:Choice>
        <mc:Fallback xmlns="">
          <p:pic>
            <p:nvPicPr>
              <p:cNvPr id="7" name="墨迹 6"/>
            </p:nvPicPr>
            <p:blipFill>
              <a:blip r:embed="rId10"/>
            </p:blipFill>
            <p:spPr>
              <a:xfrm>
                <a:off x="3803650" y="4478655"/>
                <a:ext cx="77470" cy="10731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3907155" y="4418965"/>
              <a:ext cx="128270" cy="184150"/>
            </p14:xfrm>
          </p:contentPart>
        </mc:Choice>
        <mc:Fallback xmlns="">
          <p:pic>
            <p:nvPicPr>
              <p:cNvPr id="8" name="墨迹 7"/>
            </p:nvPicPr>
            <p:blipFill>
              <a:blip r:embed="rId12"/>
            </p:blipFill>
            <p:spPr>
              <a:xfrm>
                <a:off x="3907155" y="4418965"/>
                <a:ext cx="128270" cy="1841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4022725" y="4478655"/>
              <a:ext cx="43180" cy="34290"/>
            </p14:xfrm>
          </p:contentPart>
        </mc:Choice>
        <mc:Fallback xmlns="">
          <p:pic>
            <p:nvPicPr>
              <p:cNvPr id="9" name="墨迹 8"/>
            </p:nvPicPr>
            <p:blipFill>
              <a:blip r:embed="rId14"/>
            </p:blipFill>
            <p:spPr>
              <a:xfrm>
                <a:off x="4022725" y="4478655"/>
                <a:ext cx="43180" cy="3429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2221230" y="6013450"/>
              <a:ext cx="8890" cy="360"/>
            </p14:xfrm>
          </p:contentPart>
        </mc:Choice>
        <mc:Fallback xmlns="">
          <p:pic>
            <p:nvPicPr>
              <p:cNvPr id="10" name="墨迹 9"/>
            </p:nvPicPr>
            <p:blipFill>
              <a:blip r:embed="rId16"/>
            </p:blipFill>
            <p:spPr>
              <a:xfrm>
                <a:off x="2221230" y="6013450"/>
                <a:ext cx="889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1968500" y="4534535"/>
              <a:ext cx="76835" cy="527050"/>
            </p14:xfrm>
          </p:contentPart>
        </mc:Choice>
        <mc:Fallback xmlns="">
          <p:pic>
            <p:nvPicPr>
              <p:cNvPr id="11" name="墨迹 10"/>
            </p:nvPicPr>
            <p:blipFill>
              <a:blip r:embed="rId18"/>
            </p:blipFill>
            <p:spPr>
              <a:xfrm>
                <a:off x="1968500" y="4534535"/>
                <a:ext cx="76835" cy="527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946910" y="4984750"/>
              <a:ext cx="98425" cy="132715"/>
            </p14:xfrm>
          </p:contentPart>
        </mc:Choice>
        <mc:Fallback xmlns="">
          <p:pic>
            <p:nvPicPr>
              <p:cNvPr id="12" name="墨迹 11"/>
            </p:nvPicPr>
            <p:blipFill>
              <a:blip r:embed="rId20"/>
            </p:blipFill>
            <p:spPr>
              <a:xfrm>
                <a:off x="1946910" y="4984750"/>
                <a:ext cx="98425" cy="1327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110105" y="4872990"/>
              <a:ext cx="46990" cy="47625"/>
            </p14:xfrm>
          </p:contentPart>
        </mc:Choice>
        <mc:Fallback xmlns="">
          <p:pic>
            <p:nvPicPr>
              <p:cNvPr id="13" name="墨迹 12"/>
            </p:nvPicPr>
            <p:blipFill>
              <a:blip r:embed="rId22"/>
            </p:blipFill>
            <p:spPr>
              <a:xfrm>
                <a:off x="2110105" y="4872990"/>
                <a:ext cx="46990" cy="4762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2075815" y="4967605"/>
              <a:ext cx="81280" cy="154305"/>
            </p14:xfrm>
          </p:contentPart>
        </mc:Choice>
        <mc:Fallback xmlns="">
          <p:pic>
            <p:nvPicPr>
              <p:cNvPr id="14" name="墨迹 13"/>
            </p:nvPicPr>
            <p:blipFill>
              <a:blip r:embed="rId24"/>
            </p:blipFill>
            <p:spPr>
              <a:xfrm>
                <a:off x="2075815" y="4967605"/>
                <a:ext cx="81280" cy="15430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2096770" y="5036185"/>
              <a:ext cx="116205" cy="124460"/>
            </p14:xfrm>
          </p:contentPart>
        </mc:Choice>
        <mc:Fallback xmlns="">
          <p:pic>
            <p:nvPicPr>
              <p:cNvPr id="15" name="墨迹 14"/>
            </p:nvPicPr>
            <p:blipFill>
              <a:blip r:embed="rId26"/>
            </p:blipFill>
            <p:spPr>
              <a:xfrm>
                <a:off x="2096770" y="5036185"/>
                <a:ext cx="116205" cy="1244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2199640" y="4967605"/>
              <a:ext cx="30480" cy="248285"/>
            </p14:xfrm>
          </p:contentPart>
        </mc:Choice>
        <mc:Fallback xmlns="">
          <p:pic>
            <p:nvPicPr>
              <p:cNvPr id="16" name="墨迹 15"/>
            </p:nvPicPr>
            <p:blipFill>
              <a:blip r:embed="rId28"/>
            </p:blipFill>
            <p:spPr>
              <a:xfrm>
                <a:off x="2199640" y="4967605"/>
                <a:ext cx="30480" cy="2482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2221230" y="5044440"/>
              <a:ext cx="46990" cy="21590"/>
            </p14:xfrm>
          </p:contentPart>
        </mc:Choice>
        <mc:Fallback xmlns="">
          <p:pic>
            <p:nvPicPr>
              <p:cNvPr id="17" name="墨迹 16"/>
            </p:nvPicPr>
            <p:blipFill>
              <a:blip r:embed="rId30"/>
            </p:blipFill>
            <p:spPr>
              <a:xfrm>
                <a:off x="2221230" y="5044440"/>
                <a:ext cx="46990" cy="215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2337435" y="5044440"/>
              <a:ext cx="3810" cy="13335"/>
            </p14:xfrm>
          </p:contentPart>
        </mc:Choice>
        <mc:Fallback xmlns="">
          <p:pic>
            <p:nvPicPr>
              <p:cNvPr id="18" name="墨迹 17"/>
            </p:nvPicPr>
            <p:blipFill>
              <a:blip r:embed="rId32"/>
            </p:blipFill>
            <p:spPr>
              <a:xfrm>
                <a:off x="2337435" y="5044440"/>
                <a:ext cx="3810" cy="133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2358390" y="5126355"/>
              <a:ext cx="8890" cy="360"/>
            </p14:xfrm>
          </p:contentPart>
        </mc:Choice>
        <mc:Fallback xmlns="">
          <p:pic>
            <p:nvPicPr>
              <p:cNvPr id="19" name="墨迹 18"/>
            </p:nvPicPr>
            <p:blipFill>
              <a:blip r:embed="rId16"/>
            </p:blipFill>
            <p:spPr>
              <a:xfrm>
                <a:off x="2358390" y="5126355"/>
                <a:ext cx="889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2491740" y="5036185"/>
              <a:ext cx="59690" cy="90170"/>
            </p14:xfrm>
          </p:contentPart>
        </mc:Choice>
        <mc:Fallback xmlns="">
          <p:pic>
            <p:nvPicPr>
              <p:cNvPr id="20" name="墨迹 19"/>
            </p:nvPicPr>
            <p:blipFill>
              <a:blip r:embed="rId35"/>
            </p:blipFill>
            <p:spPr>
              <a:xfrm>
                <a:off x="2491740" y="5036185"/>
                <a:ext cx="59690" cy="9017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2616200" y="5027295"/>
              <a:ext cx="68580" cy="94615"/>
            </p14:xfrm>
          </p:contentPart>
        </mc:Choice>
        <mc:Fallback xmlns="">
          <p:pic>
            <p:nvPicPr>
              <p:cNvPr id="21" name="墨迹 20"/>
            </p:nvPicPr>
            <p:blipFill>
              <a:blip r:embed="rId37"/>
            </p:blipFill>
            <p:spPr>
              <a:xfrm>
                <a:off x="2616200" y="5027295"/>
                <a:ext cx="68580" cy="9461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2753360" y="5031740"/>
              <a:ext cx="8255" cy="115570"/>
            </p14:xfrm>
          </p:contentPart>
        </mc:Choice>
        <mc:Fallback xmlns="">
          <p:pic>
            <p:nvPicPr>
              <p:cNvPr id="22" name="墨迹 21"/>
            </p:nvPicPr>
            <p:blipFill>
              <a:blip r:embed="rId39"/>
            </p:blipFill>
            <p:spPr>
              <a:xfrm>
                <a:off x="2753360" y="5031740"/>
                <a:ext cx="8255" cy="11557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2860675" y="5006340"/>
              <a:ext cx="8255" cy="115570"/>
            </p14:xfrm>
          </p:contentPart>
        </mc:Choice>
        <mc:Fallback xmlns="">
          <p:pic>
            <p:nvPicPr>
              <p:cNvPr id="23" name="墨迹 22"/>
            </p:nvPicPr>
            <p:blipFill>
              <a:blip r:embed="rId41"/>
            </p:blipFill>
            <p:spPr>
              <a:xfrm>
                <a:off x="2860675" y="5006340"/>
                <a:ext cx="8255" cy="1155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2963545" y="4980305"/>
              <a:ext cx="25400" cy="167005"/>
            </p14:xfrm>
          </p:contentPart>
        </mc:Choice>
        <mc:Fallback xmlns="">
          <p:pic>
            <p:nvPicPr>
              <p:cNvPr id="24" name="墨迹 23"/>
            </p:nvPicPr>
            <p:blipFill>
              <a:blip r:embed="rId43"/>
            </p:blipFill>
            <p:spPr>
              <a:xfrm>
                <a:off x="2963545" y="4980305"/>
                <a:ext cx="25400" cy="16700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3061970" y="5027295"/>
              <a:ext cx="55880" cy="77470"/>
            </p14:xfrm>
          </p:contentPart>
        </mc:Choice>
        <mc:Fallback xmlns="">
          <p:pic>
            <p:nvPicPr>
              <p:cNvPr id="25" name="墨迹 24"/>
            </p:nvPicPr>
            <p:blipFill>
              <a:blip r:embed="rId45"/>
            </p:blipFill>
            <p:spPr>
              <a:xfrm>
                <a:off x="3061970" y="5027295"/>
                <a:ext cx="55880" cy="7747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3181985" y="5010150"/>
              <a:ext cx="55880" cy="90170"/>
            </p14:xfrm>
          </p:contentPart>
        </mc:Choice>
        <mc:Fallback xmlns="">
          <p:pic>
            <p:nvPicPr>
              <p:cNvPr id="26" name="墨迹 25"/>
            </p:nvPicPr>
            <p:blipFill>
              <a:blip r:embed="rId47"/>
            </p:blipFill>
            <p:spPr>
              <a:xfrm>
                <a:off x="3181985" y="5010150"/>
                <a:ext cx="55880" cy="901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3315335" y="4972050"/>
              <a:ext cx="20955" cy="167005"/>
            </p14:xfrm>
          </p:contentPart>
        </mc:Choice>
        <mc:Fallback xmlns="">
          <p:pic>
            <p:nvPicPr>
              <p:cNvPr id="27" name="墨迹 26"/>
            </p:nvPicPr>
            <p:blipFill>
              <a:blip r:embed="rId49"/>
            </p:blipFill>
            <p:spPr>
              <a:xfrm>
                <a:off x="3315335" y="4972050"/>
                <a:ext cx="20955" cy="16700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3585210" y="4341495"/>
              <a:ext cx="1527175" cy="85725"/>
            </p14:xfrm>
          </p:contentPart>
        </mc:Choice>
        <mc:Fallback xmlns="">
          <p:pic>
            <p:nvPicPr>
              <p:cNvPr id="28" name="墨迹 27"/>
            </p:nvPicPr>
            <p:blipFill>
              <a:blip r:embed="rId51"/>
            </p:blipFill>
            <p:spPr>
              <a:xfrm>
                <a:off x="3585210" y="4341495"/>
                <a:ext cx="1527175" cy="8572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3456305" y="5019040"/>
              <a:ext cx="77470" cy="17145"/>
            </p14:xfrm>
          </p:contentPart>
        </mc:Choice>
        <mc:Fallback xmlns="">
          <p:pic>
            <p:nvPicPr>
              <p:cNvPr id="29" name="墨迹 28"/>
            </p:nvPicPr>
            <p:blipFill>
              <a:blip r:embed="rId53"/>
            </p:blipFill>
            <p:spPr>
              <a:xfrm>
                <a:off x="3456305" y="5019040"/>
                <a:ext cx="77470" cy="1714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3465195" y="5057775"/>
              <a:ext cx="76835" cy="17145"/>
            </p14:xfrm>
          </p:contentPart>
        </mc:Choice>
        <mc:Fallback xmlns="">
          <p:pic>
            <p:nvPicPr>
              <p:cNvPr id="30" name="墨迹 29"/>
            </p:nvPicPr>
            <p:blipFill>
              <a:blip r:embed="rId55"/>
            </p:blipFill>
            <p:spPr>
              <a:xfrm>
                <a:off x="3465195" y="5057775"/>
                <a:ext cx="76835" cy="1714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3649345" y="4993005"/>
              <a:ext cx="107315" cy="133350"/>
            </p14:xfrm>
          </p:contentPart>
        </mc:Choice>
        <mc:Fallback xmlns="">
          <p:pic>
            <p:nvPicPr>
              <p:cNvPr id="31" name="墨迹 30"/>
            </p:nvPicPr>
            <p:blipFill>
              <a:blip r:embed="rId57"/>
            </p:blipFill>
            <p:spPr>
              <a:xfrm>
                <a:off x="3649345" y="4993005"/>
                <a:ext cx="107315" cy="1333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3790950" y="4980305"/>
              <a:ext cx="73025" cy="120015"/>
            </p14:xfrm>
          </p:contentPart>
        </mc:Choice>
        <mc:Fallback xmlns="">
          <p:pic>
            <p:nvPicPr>
              <p:cNvPr id="32" name="墨迹 31"/>
            </p:nvPicPr>
            <p:blipFill>
              <a:blip r:embed="rId59"/>
            </p:blipFill>
            <p:spPr>
              <a:xfrm>
                <a:off x="3790950" y="4980305"/>
                <a:ext cx="73025" cy="12001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3786505" y="5010150"/>
              <a:ext cx="90170" cy="73025"/>
            </p14:xfrm>
          </p:contentPart>
        </mc:Choice>
        <mc:Fallback xmlns="">
          <p:pic>
            <p:nvPicPr>
              <p:cNvPr id="33" name="墨迹 32"/>
            </p:nvPicPr>
            <p:blipFill>
              <a:blip r:embed="rId61"/>
            </p:blipFill>
            <p:spPr>
              <a:xfrm>
                <a:off x="3786505" y="5010150"/>
                <a:ext cx="90170" cy="7302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3675380" y="5031740"/>
              <a:ext cx="180340" cy="29845"/>
            </p14:xfrm>
          </p:contentPart>
        </mc:Choice>
        <mc:Fallback xmlns="">
          <p:pic>
            <p:nvPicPr>
              <p:cNvPr id="34" name="墨迹 33"/>
            </p:nvPicPr>
            <p:blipFill>
              <a:blip r:embed="rId63"/>
            </p:blipFill>
            <p:spPr>
              <a:xfrm>
                <a:off x="3675380" y="5031740"/>
                <a:ext cx="180340" cy="2984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3700780" y="5074920"/>
              <a:ext cx="150495" cy="34290"/>
            </p14:xfrm>
          </p:contentPart>
        </mc:Choice>
        <mc:Fallback xmlns="">
          <p:pic>
            <p:nvPicPr>
              <p:cNvPr id="35" name="墨迹 34"/>
            </p:nvPicPr>
            <p:blipFill>
              <a:blip r:embed="rId65"/>
            </p:blipFill>
            <p:spPr>
              <a:xfrm>
                <a:off x="3700780" y="5074920"/>
                <a:ext cx="150495" cy="3429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3675380" y="5010150"/>
              <a:ext cx="154305" cy="34290"/>
            </p14:xfrm>
          </p:contentPart>
        </mc:Choice>
        <mc:Fallback xmlns="">
          <p:pic>
            <p:nvPicPr>
              <p:cNvPr id="36" name="墨迹 35"/>
            </p:nvPicPr>
            <p:blipFill>
              <a:blip r:embed="rId67"/>
            </p:blipFill>
            <p:spPr>
              <a:xfrm>
                <a:off x="3675380" y="5010150"/>
                <a:ext cx="154305" cy="3429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975735" y="4958715"/>
              <a:ext cx="124460" cy="158750"/>
            </p14:xfrm>
          </p:contentPart>
        </mc:Choice>
        <mc:Fallback xmlns="">
          <p:pic>
            <p:nvPicPr>
              <p:cNvPr id="37" name="墨迹 36"/>
            </p:nvPicPr>
            <p:blipFill>
              <a:blip r:embed="rId69"/>
            </p:blipFill>
            <p:spPr>
              <a:xfrm>
                <a:off x="3975735" y="4958715"/>
                <a:ext cx="124460" cy="1587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3302000" y="5190490"/>
              <a:ext cx="8890" cy="360"/>
            </p14:xfrm>
          </p:contentPart>
        </mc:Choice>
        <mc:Fallback xmlns="">
          <p:pic>
            <p:nvPicPr>
              <p:cNvPr id="38" name="墨迹 37"/>
            </p:nvPicPr>
            <p:blipFill>
              <a:blip r:embed="rId71"/>
            </p:blipFill>
            <p:spPr>
              <a:xfrm>
                <a:off x="3302000" y="5190490"/>
                <a:ext cx="8890" cy="3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3181985" y="5177790"/>
              <a:ext cx="8890" cy="360"/>
            </p14:xfrm>
          </p:contentPart>
        </mc:Choice>
        <mc:Fallback xmlns="">
          <p:pic>
            <p:nvPicPr>
              <p:cNvPr id="39" name="墨迹 38"/>
            </p:nvPicPr>
            <p:blipFill>
              <a:blip r:embed="rId71"/>
            </p:blipFill>
            <p:spPr>
              <a:xfrm>
                <a:off x="3181985" y="5177790"/>
                <a:ext cx="8890"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3105150" y="5207635"/>
              <a:ext cx="8255" cy="360"/>
            </p14:xfrm>
          </p:contentPart>
        </mc:Choice>
        <mc:Fallback xmlns="">
          <p:pic>
            <p:nvPicPr>
              <p:cNvPr id="40" name="墨迹 39"/>
            </p:nvPicPr>
            <p:blipFill>
              <a:blip r:embed="rId74"/>
            </p:blipFill>
            <p:spPr>
              <a:xfrm>
                <a:off x="3105150" y="5207635"/>
                <a:ext cx="8255"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3018790" y="5215890"/>
              <a:ext cx="8890" cy="360"/>
            </p14:xfrm>
          </p:contentPart>
        </mc:Choice>
        <mc:Fallback xmlns="">
          <p:pic>
            <p:nvPicPr>
              <p:cNvPr id="41" name="墨迹 40"/>
            </p:nvPicPr>
            <p:blipFill>
              <a:blip r:embed="rId71"/>
            </p:blipFill>
            <p:spPr>
              <a:xfrm>
                <a:off x="3018790" y="5215890"/>
                <a:ext cx="8890"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2" name="墨迹 41"/>
              <p14:cNvContentPartPr/>
              <p14:nvPr/>
            </p14:nvContentPartPr>
            <p14:xfrm>
              <a:off x="2873375" y="5207635"/>
              <a:ext cx="8255" cy="360"/>
            </p14:xfrm>
          </p:contentPart>
        </mc:Choice>
        <mc:Fallback xmlns="">
          <p:pic>
            <p:nvPicPr>
              <p:cNvPr id="42" name="墨迹 41"/>
            </p:nvPicPr>
            <p:blipFill>
              <a:blip r:embed="rId74"/>
            </p:blipFill>
            <p:spPr>
              <a:xfrm>
                <a:off x="2873375" y="5207635"/>
                <a:ext cx="8255"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2774315" y="5212080"/>
              <a:ext cx="8890" cy="360"/>
            </p14:xfrm>
          </p:contentPart>
        </mc:Choice>
        <mc:Fallback xmlns="">
          <p:pic>
            <p:nvPicPr>
              <p:cNvPr id="43" name="墨迹 42"/>
            </p:nvPicPr>
            <p:blipFill>
              <a:blip r:embed="rId71"/>
            </p:blipFill>
            <p:spPr>
              <a:xfrm>
                <a:off x="2774315" y="5212080"/>
                <a:ext cx="8890" cy="36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4" name="墨迹 43"/>
              <p14:cNvContentPartPr/>
              <p14:nvPr/>
            </p14:nvContentPartPr>
            <p14:xfrm>
              <a:off x="4078605" y="4903470"/>
              <a:ext cx="73025" cy="106680"/>
            </p14:xfrm>
          </p:contentPart>
        </mc:Choice>
        <mc:Fallback xmlns="">
          <p:pic>
            <p:nvPicPr>
              <p:cNvPr id="44" name="墨迹 43"/>
            </p:nvPicPr>
            <p:blipFill>
              <a:blip r:embed="rId79"/>
            </p:blipFill>
            <p:spPr>
              <a:xfrm>
                <a:off x="4078605" y="4903470"/>
                <a:ext cx="73025" cy="10668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5" name="墨迹 44"/>
              <p14:cNvContentPartPr/>
              <p14:nvPr/>
            </p14:nvContentPartPr>
            <p14:xfrm>
              <a:off x="4091305" y="4899025"/>
              <a:ext cx="51435" cy="8255"/>
            </p14:xfrm>
          </p:contentPart>
        </mc:Choice>
        <mc:Fallback xmlns="">
          <p:pic>
            <p:nvPicPr>
              <p:cNvPr id="45" name="墨迹 44"/>
            </p:nvPicPr>
            <p:blipFill>
              <a:blip r:embed="rId81"/>
            </p:blipFill>
            <p:spPr>
              <a:xfrm>
                <a:off x="4091305" y="4899025"/>
                <a:ext cx="51435" cy="825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6" name="墨迹 45"/>
              <p14:cNvContentPartPr/>
              <p14:nvPr/>
            </p14:nvContentPartPr>
            <p14:xfrm>
              <a:off x="4172585" y="5006340"/>
              <a:ext cx="85725" cy="34290"/>
            </p14:xfrm>
          </p:contentPart>
        </mc:Choice>
        <mc:Fallback xmlns="">
          <p:pic>
            <p:nvPicPr>
              <p:cNvPr id="46" name="墨迹 45"/>
            </p:nvPicPr>
            <p:blipFill>
              <a:blip r:embed="rId83"/>
            </p:blipFill>
            <p:spPr>
              <a:xfrm>
                <a:off x="4172585" y="5006340"/>
                <a:ext cx="85725" cy="3429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7" name="墨迹 46"/>
              <p14:cNvContentPartPr/>
              <p14:nvPr/>
            </p14:nvContentPartPr>
            <p14:xfrm>
              <a:off x="4211320" y="4967605"/>
              <a:ext cx="12700" cy="128270"/>
            </p14:xfrm>
          </p:contentPart>
        </mc:Choice>
        <mc:Fallback xmlns="">
          <p:pic>
            <p:nvPicPr>
              <p:cNvPr id="47" name="墨迹 46"/>
            </p:nvPicPr>
            <p:blipFill>
              <a:blip r:embed="rId85"/>
            </p:blipFill>
            <p:spPr>
              <a:xfrm>
                <a:off x="4211320" y="4967605"/>
                <a:ext cx="12700" cy="12827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8" name="墨迹 47"/>
              <p14:cNvContentPartPr/>
              <p14:nvPr/>
            </p14:nvContentPartPr>
            <p14:xfrm>
              <a:off x="4288790" y="4963160"/>
              <a:ext cx="73025" cy="132715"/>
            </p14:xfrm>
          </p:contentPart>
        </mc:Choice>
        <mc:Fallback xmlns="">
          <p:pic>
            <p:nvPicPr>
              <p:cNvPr id="48" name="墨迹 47"/>
            </p:nvPicPr>
            <p:blipFill>
              <a:blip r:embed="rId87"/>
            </p:blipFill>
            <p:spPr>
              <a:xfrm>
                <a:off x="4288790" y="4963160"/>
                <a:ext cx="73025" cy="13271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9" name="墨迹 48"/>
              <p14:cNvContentPartPr/>
              <p14:nvPr/>
            </p14:nvContentPartPr>
            <p14:xfrm>
              <a:off x="4365625" y="4860290"/>
              <a:ext cx="64770" cy="46990"/>
            </p14:xfrm>
          </p:contentPart>
        </mc:Choice>
        <mc:Fallback xmlns="">
          <p:pic>
            <p:nvPicPr>
              <p:cNvPr id="49" name="墨迹 48"/>
            </p:nvPicPr>
            <p:blipFill>
              <a:blip r:embed="rId89"/>
            </p:blipFill>
            <p:spPr>
              <a:xfrm>
                <a:off x="4365625" y="4860290"/>
                <a:ext cx="64770" cy="4699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0" name="墨迹 49"/>
              <p14:cNvContentPartPr/>
              <p14:nvPr/>
            </p14:nvContentPartPr>
            <p14:xfrm>
              <a:off x="4399915" y="4838700"/>
              <a:ext cx="21590" cy="90170"/>
            </p14:xfrm>
          </p:contentPart>
        </mc:Choice>
        <mc:Fallback xmlns="">
          <p:pic>
            <p:nvPicPr>
              <p:cNvPr id="50" name="墨迹 49"/>
            </p:nvPicPr>
            <p:blipFill>
              <a:blip r:embed="rId91"/>
            </p:blipFill>
            <p:spPr>
              <a:xfrm>
                <a:off x="4399915" y="4838700"/>
                <a:ext cx="21590" cy="9017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1" name="墨迹 50"/>
              <p14:cNvContentPartPr/>
              <p14:nvPr/>
            </p14:nvContentPartPr>
            <p14:xfrm>
              <a:off x="4477385" y="4993005"/>
              <a:ext cx="76835" cy="21590"/>
            </p14:xfrm>
          </p:contentPart>
        </mc:Choice>
        <mc:Fallback xmlns="">
          <p:pic>
            <p:nvPicPr>
              <p:cNvPr id="51" name="墨迹 50"/>
            </p:nvPicPr>
            <p:blipFill>
              <a:blip r:embed="rId93"/>
            </p:blipFill>
            <p:spPr>
              <a:xfrm>
                <a:off x="4477385" y="4993005"/>
                <a:ext cx="76835" cy="2159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2" name="墨迹 51"/>
              <p14:cNvContentPartPr/>
              <p14:nvPr/>
            </p14:nvContentPartPr>
            <p14:xfrm>
              <a:off x="4516120" y="4950460"/>
              <a:ext cx="360" cy="115570"/>
            </p14:xfrm>
          </p:contentPart>
        </mc:Choice>
        <mc:Fallback xmlns="">
          <p:pic>
            <p:nvPicPr>
              <p:cNvPr id="52" name="墨迹 51"/>
            </p:nvPicPr>
            <p:blipFill>
              <a:blip r:embed="rId95"/>
            </p:blipFill>
            <p:spPr>
              <a:xfrm>
                <a:off x="4516120" y="4950460"/>
                <a:ext cx="360" cy="11557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3" name="墨迹 52"/>
              <p14:cNvContentPartPr/>
              <p14:nvPr/>
            </p14:nvContentPartPr>
            <p14:xfrm>
              <a:off x="4592955" y="4937760"/>
              <a:ext cx="90170" cy="98425"/>
            </p14:xfrm>
          </p:contentPart>
        </mc:Choice>
        <mc:Fallback xmlns="">
          <p:pic>
            <p:nvPicPr>
              <p:cNvPr id="53" name="墨迹 52"/>
            </p:nvPicPr>
            <p:blipFill>
              <a:blip r:embed="rId97"/>
            </p:blipFill>
            <p:spPr>
              <a:xfrm>
                <a:off x="4592955" y="4937760"/>
                <a:ext cx="90170" cy="9842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4" name="墨迹 53"/>
              <p14:cNvContentPartPr/>
              <p14:nvPr/>
            </p14:nvContentPartPr>
            <p14:xfrm>
              <a:off x="4670425" y="4766310"/>
              <a:ext cx="29845" cy="111125"/>
            </p14:xfrm>
          </p:contentPart>
        </mc:Choice>
        <mc:Fallback xmlns="">
          <p:pic>
            <p:nvPicPr>
              <p:cNvPr id="54" name="墨迹 53"/>
            </p:nvPicPr>
            <p:blipFill>
              <a:blip r:embed="rId99"/>
            </p:blipFill>
            <p:spPr>
              <a:xfrm>
                <a:off x="4670425" y="4766310"/>
                <a:ext cx="29845" cy="11112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5" name="墨迹 54"/>
              <p14:cNvContentPartPr/>
              <p14:nvPr/>
            </p14:nvContentPartPr>
            <p14:xfrm>
              <a:off x="4747260" y="4946015"/>
              <a:ext cx="86360" cy="12700"/>
            </p14:xfrm>
          </p:contentPart>
        </mc:Choice>
        <mc:Fallback xmlns="">
          <p:pic>
            <p:nvPicPr>
              <p:cNvPr id="55" name="墨迹 54"/>
            </p:nvPicPr>
            <p:blipFill>
              <a:blip r:embed="rId101"/>
            </p:blipFill>
            <p:spPr>
              <a:xfrm>
                <a:off x="4747260" y="4946015"/>
                <a:ext cx="86360" cy="1270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6" name="墨迹 55"/>
              <p14:cNvContentPartPr/>
              <p14:nvPr/>
            </p14:nvContentPartPr>
            <p14:xfrm>
              <a:off x="4790440" y="4907280"/>
              <a:ext cx="8255" cy="133350"/>
            </p14:xfrm>
          </p:contentPart>
        </mc:Choice>
        <mc:Fallback xmlns="">
          <p:pic>
            <p:nvPicPr>
              <p:cNvPr id="56" name="墨迹 55"/>
            </p:nvPicPr>
            <p:blipFill>
              <a:blip r:embed="rId103"/>
            </p:blipFill>
            <p:spPr>
              <a:xfrm>
                <a:off x="4790440" y="4907280"/>
                <a:ext cx="8255" cy="13335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7" name="墨迹 56"/>
              <p14:cNvContentPartPr/>
              <p14:nvPr/>
            </p14:nvContentPartPr>
            <p14:xfrm>
              <a:off x="4863465" y="4933315"/>
              <a:ext cx="107315" cy="111125"/>
            </p14:xfrm>
          </p:contentPart>
        </mc:Choice>
        <mc:Fallback xmlns="">
          <p:pic>
            <p:nvPicPr>
              <p:cNvPr id="57" name="墨迹 56"/>
            </p:nvPicPr>
            <p:blipFill>
              <a:blip r:embed="rId105"/>
            </p:blipFill>
            <p:spPr>
              <a:xfrm>
                <a:off x="4863465" y="4933315"/>
                <a:ext cx="107315" cy="11112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8" name="墨迹 57"/>
              <p14:cNvContentPartPr/>
              <p14:nvPr/>
            </p14:nvContentPartPr>
            <p14:xfrm>
              <a:off x="4974590" y="4813300"/>
              <a:ext cx="34290" cy="46990"/>
            </p14:xfrm>
          </p:contentPart>
        </mc:Choice>
        <mc:Fallback xmlns="">
          <p:pic>
            <p:nvPicPr>
              <p:cNvPr id="58" name="墨迹 57"/>
            </p:nvPicPr>
            <p:blipFill>
              <a:blip r:embed="rId107"/>
            </p:blipFill>
            <p:spPr>
              <a:xfrm>
                <a:off x="4974590" y="4813300"/>
                <a:ext cx="34290" cy="4699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9" name="墨迹 58"/>
              <p14:cNvContentPartPr/>
              <p14:nvPr/>
            </p14:nvContentPartPr>
            <p14:xfrm>
              <a:off x="5077460" y="4950460"/>
              <a:ext cx="47625" cy="12700"/>
            </p14:xfrm>
          </p:contentPart>
        </mc:Choice>
        <mc:Fallback xmlns="">
          <p:pic>
            <p:nvPicPr>
              <p:cNvPr id="59" name="墨迹 58"/>
            </p:nvPicPr>
            <p:blipFill>
              <a:blip r:embed="rId109"/>
            </p:blipFill>
            <p:spPr>
              <a:xfrm>
                <a:off x="5077460" y="4950460"/>
                <a:ext cx="47625" cy="127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0" name="墨迹 59"/>
              <p14:cNvContentPartPr/>
              <p14:nvPr/>
            </p14:nvContentPartPr>
            <p14:xfrm>
              <a:off x="5073650" y="5014595"/>
              <a:ext cx="64135" cy="12700"/>
            </p14:xfrm>
          </p:contentPart>
        </mc:Choice>
        <mc:Fallback xmlns="">
          <p:pic>
            <p:nvPicPr>
              <p:cNvPr id="60" name="墨迹 59"/>
            </p:nvPicPr>
            <p:blipFill>
              <a:blip r:embed="rId111"/>
            </p:blipFill>
            <p:spPr>
              <a:xfrm>
                <a:off x="5073650" y="5014595"/>
                <a:ext cx="64135" cy="1270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1" name="墨迹 60"/>
              <p14:cNvContentPartPr/>
              <p14:nvPr/>
            </p14:nvContentPartPr>
            <p14:xfrm>
              <a:off x="5245100" y="4872990"/>
              <a:ext cx="64135" cy="222885"/>
            </p14:xfrm>
          </p:contentPart>
        </mc:Choice>
        <mc:Fallback xmlns="">
          <p:pic>
            <p:nvPicPr>
              <p:cNvPr id="61" name="墨迹 60"/>
            </p:nvPicPr>
            <p:blipFill>
              <a:blip r:embed="rId113"/>
            </p:blipFill>
            <p:spPr>
              <a:xfrm>
                <a:off x="5245100" y="4872990"/>
                <a:ext cx="64135" cy="22288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2" name="墨迹 61"/>
              <p14:cNvContentPartPr/>
              <p14:nvPr/>
            </p14:nvContentPartPr>
            <p14:xfrm>
              <a:off x="5335270" y="4954905"/>
              <a:ext cx="76835" cy="72390"/>
            </p14:xfrm>
          </p:contentPart>
        </mc:Choice>
        <mc:Fallback xmlns="">
          <p:pic>
            <p:nvPicPr>
              <p:cNvPr id="62" name="墨迹 61"/>
            </p:nvPicPr>
            <p:blipFill>
              <a:blip r:embed="rId115"/>
            </p:blipFill>
            <p:spPr>
              <a:xfrm>
                <a:off x="5335270" y="4954905"/>
                <a:ext cx="76835" cy="7239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3" name="墨迹 62"/>
              <p14:cNvContentPartPr/>
              <p14:nvPr/>
            </p14:nvContentPartPr>
            <p14:xfrm>
              <a:off x="5420995" y="4954905"/>
              <a:ext cx="76835" cy="25400"/>
            </p14:xfrm>
          </p:contentPart>
        </mc:Choice>
        <mc:Fallback xmlns="">
          <p:pic>
            <p:nvPicPr>
              <p:cNvPr id="63" name="墨迹 62"/>
            </p:nvPicPr>
            <p:blipFill>
              <a:blip r:embed="rId117"/>
            </p:blipFill>
            <p:spPr>
              <a:xfrm>
                <a:off x="5420995" y="4954905"/>
                <a:ext cx="76835" cy="2540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4" name="墨迹 63"/>
              <p14:cNvContentPartPr/>
              <p14:nvPr/>
            </p14:nvContentPartPr>
            <p14:xfrm>
              <a:off x="5446395" y="4924425"/>
              <a:ext cx="8890" cy="102870"/>
            </p14:xfrm>
          </p:contentPart>
        </mc:Choice>
        <mc:Fallback xmlns="">
          <p:pic>
            <p:nvPicPr>
              <p:cNvPr id="64" name="墨迹 63"/>
            </p:nvPicPr>
            <p:blipFill>
              <a:blip r:embed="rId119"/>
            </p:blipFill>
            <p:spPr>
              <a:xfrm>
                <a:off x="5446395" y="4924425"/>
                <a:ext cx="8890" cy="10287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5" name="墨迹 64"/>
              <p14:cNvContentPartPr/>
              <p14:nvPr/>
            </p14:nvContentPartPr>
            <p14:xfrm>
              <a:off x="5506720" y="4972050"/>
              <a:ext cx="8255" cy="38100"/>
            </p14:xfrm>
          </p:contentPart>
        </mc:Choice>
        <mc:Fallback xmlns="">
          <p:pic>
            <p:nvPicPr>
              <p:cNvPr id="65" name="墨迹 64"/>
            </p:nvPicPr>
            <p:blipFill>
              <a:blip r:embed="rId121"/>
            </p:blipFill>
            <p:spPr>
              <a:xfrm>
                <a:off x="5506720" y="4972050"/>
                <a:ext cx="8255" cy="3810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6" name="墨迹 65"/>
              <p14:cNvContentPartPr/>
              <p14:nvPr/>
            </p14:nvContentPartPr>
            <p14:xfrm>
              <a:off x="5558155" y="4864735"/>
              <a:ext cx="55880" cy="175895"/>
            </p14:xfrm>
          </p:contentPart>
        </mc:Choice>
        <mc:Fallback xmlns="">
          <p:pic>
            <p:nvPicPr>
              <p:cNvPr id="66" name="墨迹 65"/>
            </p:nvPicPr>
            <p:blipFill>
              <a:blip r:embed="rId123"/>
            </p:blipFill>
            <p:spPr>
              <a:xfrm>
                <a:off x="5558155" y="4864735"/>
                <a:ext cx="55880" cy="17589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7" name="墨迹 66"/>
              <p14:cNvContentPartPr/>
              <p14:nvPr/>
            </p14:nvContentPartPr>
            <p14:xfrm>
              <a:off x="5661025" y="4946015"/>
              <a:ext cx="77470" cy="21590"/>
            </p14:xfrm>
          </p:contentPart>
        </mc:Choice>
        <mc:Fallback xmlns="">
          <p:pic>
            <p:nvPicPr>
              <p:cNvPr id="67" name="墨迹 66"/>
            </p:nvPicPr>
            <p:blipFill>
              <a:blip r:embed="rId125"/>
            </p:blipFill>
            <p:spPr>
              <a:xfrm>
                <a:off x="5661025" y="4946015"/>
                <a:ext cx="77470" cy="2159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8" name="墨迹 67"/>
              <p14:cNvContentPartPr/>
              <p14:nvPr/>
            </p14:nvContentPartPr>
            <p14:xfrm>
              <a:off x="5695315" y="4911725"/>
              <a:ext cx="12700" cy="115570"/>
            </p14:xfrm>
          </p:contentPart>
        </mc:Choice>
        <mc:Fallback xmlns="">
          <p:pic>
            <p:nvPicPr>
              <p:cNvPr id="68" name="墨迹 67"/>
            </p:nvPicPr>
            <p:blipFill>
              <a:blip r:embed="rId127"/>
            </p:blipFill>
            <p:spPr>
              <a:xfrm>
                <a:off x="5695315" y="4911725"/>
                <a:ext cx="12700" cy="11557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9" name="墨迹 68"/>
              <p14:cNvContentPartPr/>
              <p14:nvPr/>
            </p14:nvContentPartPr>
            <p14:xfrm>
              <a:off x="5776595" y="4855845"/>
              <a:ext cx="64770" cy="163195"/>
            </p14:xfrm>
          </p:contentPart>
        </mc:Choice>
        <mc:Fallback xmlns="">
          <p:pic>
            <p:nvPicPr>
              <p:cNvPr id="69" name="墨迹 68"/>
            </p:nvPicPr>
            <p:blipFill>
              <a:blip r:embed="rId129"/>
            </p:blipFill>
            <p:spPr>
              <a:xfrm>
                <a:off x="5776595" y="4855845"/>
                <a:ext cx="64770" cy="16319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0" name="墨迹 69"/>
              <p14:cNvContentPartPr/>
              <p14:nvPr/>
            </p14:nvContentPartPr>
            <p14:xfrm>
              <a:off x="5892800" y="4903470"/>
              <a:ext cx="73025" cy="20955"/>
            </p14:xfrm>
          </p:contentPart>
        </mc:Choice>
        <mc:Fallback xmlns="">
          <p:pic>
            <p:nvPicPr>
              <p:cNvPr id="70" name="墨迹 69"/>
            </p:nvPicPr>
            <p:blipFill>
              <a:blip r:embed="rId131"/>
            </p:blipFill>
            <p:spPr>
              <a:xfrm>
                <a:off x="5892800" y="4903470"/>
                <a:ext cx="73025" cy="2095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1" name="墨迹 70"/>
              <p14:cNvContentPartPr/>
              <p14:nvPr/>
            </p14:nvContentPartPr>
            <p14:xfrm>
              <a:off x="5914390" y="4860290"/>
              <a:ext cx="8255" cy="102870"/>
            </p14:xfrm>
          </p:contentPart>
        </mc:Choice>
        <mc:Fallback xmlns="">
          <p:pic>
            <p:nvPicPr>
              <p:cNvPr id="71" name="墨迹 70"/>
            </p:nvPicPr>
            <p:blipFill>
              <a:blip r:embed="rId133"/>
            </p:blipFill>
            <p:spPr>
              <a:xfrm>
                <a:off x="5914390" y="4860290"/>
                <a:ext cx="8255" cy="10287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2" name="墨迹 71"/>
              <p14:cNvContentPartPr/>
              <p14:nvPr/>
            </p14:nvContentPartPr>
            <p14:xfrm>
              <a:off x="5974080" y="4877435"/>
              <a:ext cx="12700" cy="120015"/>
            </p14:xfrm>
          </p:contentPart>
        </mc:Choice>
        <mc:Fallback xmlns="">
          <p:pic>
            <p:nvPicPr>
              <p:cNvPr id="72" name="墨迹 71"/>
            </p:nvPicPr>
            <p:blipFill>
              <a:blip r:embed="rId135"/>
            </p:blipFill>
            <p:spPr>
              <a:xfrm>
                <a:off x="5974080" y="4877435"/>
                <a:ext cx="12700" cy="120015"/>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3" name="墨迹 72"/>
              <p14:cNvContentPartPr/>
              <p14:nvPr/>
            </p14:nvContentPartPr>
            <p14:xfrm>
              <a:off x="6051550" y="4886325"/>
              <a:ext cx="25400" cy="360"/>
            </p14:xfrm>
          </p:contentPart>
        </mc:Choice>
        <mc:Fallback xmlns="">
          <p:pic>
            <p:nvPicPr>
              <p:cNvPr id="73" name="墨迹 72"/>
            </p:nvPicPr>
            <p:blipFill>
              <a:blip r:embed="rId137"/>
            </p:blipFill>
            <p:spPr>
              <a:xfrm>
                <a:off x="6051550" y="4886325"/>
                <a:ext cx="25400" cy="3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4" name="墨迹 73"/>
              <p14:cNvContentPartPr/>
              <p14:nvPr/>
            </p14:nvContentPartPr>
            <p14:xfrm>
              <a:off x="6047105" y="4933315"/>
              <a:ext cx="46990" cy="12700"/>
            </p14:xfrm>
          </p:contentPart>
        </mc:Choice>
        <mc:Fallback xmlns="">
          <p:pic>
            <p:nvPicPr>
              <p:cNvPr id="74" name="墨迹 73"/>
            </p:nvPicPr>
            <p:blipFill>
              <a:blip r:embed="rId139"/>
            </p:blipFill>
            <p:spPr>
              <a:xfrm>
                <a:off x="6047105" y="4933315"/>
                <a:ext cx="46990" cy="1270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5" name="墨迹 74"/>
              <p14:cNvContentPartPr/>
              <p14:nvPr/>
            </p14:nvContentPartPr>
            <p14:xfrm>
              <a:off x="6176010" y="4852035"/>
              <a:ext cx="51435" cy="115570"/>
            </p14:xfrm>
          </p:contentPart>
        </mc:Choice>
        <mc:Fallback xmlns="">
          <p:pic>
            <p:nvPicPr>
              <p:cNvPr id="75" name="墨迹 74"/>
            </p:nvPicPr>
            <p:blipFill>
              <a:blip r:embed="rId141"/>
            </p:blipFill>
            <p:spPr>
              <a:xfrm>
                <a:off x="6176010" y="4852035"/>
                <a:ext cx="51435" cy="11557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6" name="墨迹 75"/>
              <p14:cNvContentPartPr/>
              <p14:nvPr/>
            </p14:nvContentPartPr>
            <p14:xfrm>
              <a:off x="6201410" y="4864735"/>
              <a:ext cx="38735" cy="12700"/>
            </p14:xfrm>
          </p:contentPart>
        </mc:Choice>
        <mc:Fallback xmlns="">
          <p:pic>
            <p:nvPicPr>
              <p:cNvPr id="76" name="墨迹 75"/>
            </p:nvPicPr>
            <p:blipFill>
              <a:blip r:embed="rId143"/>
            </p:blipFill>
            <p:spPr>
              <a:xfrm>
                <a:off x="6201410" y="4864735"/>
                <a:ext cx="38735" cy="127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7" name="墨迹 76"/>
              <p14:cNvContentPartPr/>
              <p14:nvPr/>
            </p14:nvContentPartPr>
            <p14:xfrm>
              <a:off x="6248400" y="4783455"/>
              <a:ext cx="77470" cy="308610"/>
            </p14:xfrm>
          </p:contentPart>
        </mc:Choice>
        <mc:Fallback xmlns="">
          <p:pic>
            <p:nvPicPr>
              <p:cNvPr id="77" name="墨迹 76"/>
            </p:nvPicPr>
            <p:blipFill>
              <a:blip r:embed="rId145"/>
            </p:blipFill>
            <p:spPr>
              <a:xfrm>
                <a:off x="6248400" y="4783455"/>
                <a:ext cx="77470" cy="30861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8" name="墨迹 77"/>
              <p14:cNvContentPartPr/>
              <p14:nvPr/>
            </p14:nvContentPartPr>
            <p14:xfrm>
              <a:off x="6437630" y="4204335"/>
              <a:ext cx="38100" cy="4445"/>
            </p14:xfrm>
          </p:contentPart>
        </mc:Choice>
        <mc:Fallback xmlns="">
          <p:pic>
            <p:nvPicPr>
              <p:cNvPr id="78" name="墨迹 77"/>
            </p:nvPicPr>
            <p:blipFill>
              <a:blip r:embed="rId147"/>
            </p:blipFill>
            <p:spPr>
              <a:xfrm>
                <a:off x="6437630" y="4204335"/>
                <a:ext cx="38100" cy="4445"/>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9" name="墨迹 78"/>
              <p14:cNvContentPartPr/>
              <p14:nvPr/>
            </p14:nvContentPartPr>
            <p14:xfrm>
              <a:off x="6428740" y="4251960"/>
              <a:ext cx="64135" cy="8255"/>
            </p14:xfrm>
          </p:contentPart>
        </mc:Choice>
        <mc:Fallback xmlns="">
          <p:pic>
            <p:nvPicPr>
              <p:cNvPr id="79" name="墨迹 78"/>
            </p:nvPicPr>
            <p:blipFill>
              <a:blip r:embed="rId149"/>
            </p:blipFill>
            <p:spPr>
              <a:xfrm>
                <a:off x="6428740" y="4251960"/>
                <a:ext cx="64135" cy="8255"/>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0" name="墨迹 79"/>
              <p14:cNvContentPartPr/>
              <p14:nvPr/>
            </p14:nvContentPartPr>
            <p14:xfrm>
              <a:off x="6600190" y="4230370"/>
              <a:ext cx="64770" cy="12700"/>
            </p14:xfrm>
          </p:contentPart>
        </mc:Choice>
        <mc:Fallback xmlns="">
          <p:pic>
            <p:nvPicPr>
              <p:cNvPr id="80" name="墨迹 79"/>
            </p:nvPicPr>
            <p:blipFill>
              <a:blip r:embed="rId151"/>
            </p:blipFill>
            <p:spPr>
              <a:xfrm>
                <a:off x="6600190" y="4230370"/>
                <a:ext cx="64770" cy="1270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1" name="墨迹 80"/>
              <p14:cNvContentPartPr/>
              <p14:nvPr/>
            </p14:nvContentPartPr>
            <p14:xfrm>
              <a:off x="6682105" y="4170045"/>
              <a:ext cx="59690" cy="111760"/>
            </p14:xfrm>
          </p:contentPart>
        </mc:Choice>
        <mc:Fallback xmlns="">
          <p:pic>
            <p:nvPicPr>
              <p:cNvPr id="81" name="墨迹 80"/>
            </p:nvPicPr>
            <p:blipFill>
              <a:blip r:embed="rId153"/>
            </p:blipFill>
            <p:spPr>
              <a:xfrm>
                <a:off x="6682105" y="4170045"/>
                <a:ext cx="59690" cy="11176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2" name="墨迹 81"/>
              <p14:cNvContentPartPr/>
              <p14:nvPr/>
            </p14:nvContentPartPr>
            <p14:xfrm>
              <a:off x="6703060" y="4191635"/>
              <a:ext cx="73025" cy="8890"/>
            </p14:xfrm>
          </p:contentPart>
        </mc:Choice>
        <mc:Fallback xmlns="">
          <p:pic>
            <p:nvPicPr>
              <p:cNvPr id="82" name="墨迹 81"/>
            </p:nvPicPr>
            <p:blipFill>
              <a:blip r:embed="rId155"/>
            </p:blipFill>
            <p:spPr>
              <a:xfrm>
                <a:off x="6703060" y="4191635"/>
                <a:ext cx="73025" cy="889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3" name="墨迹 82"/>
              <p14:cNvContentPartPr/>
              <p14:nvPr/>
            </p14:nvContentPartPr>
            <p14:xfrm>
              <a:off x="6784975" y="4076065"/>
              <a:ext cx="64135" cy="377190"/>
            </p14:xfrm>
          </p:contentPart>
        </mc:Choice>
        <mc:Fallback xmlns="">
          <p:pic>
            <p:nvPicPr>
              <p:cNvPr id="83" name="墨迹 82"/>
            </p:nvPicPr>
            <p:blipFill>
              <a:blip r:embed="rId157"/>
            </p:blipFill>
            <p:spPr>
              <a:xfrm>
                <a:off x="6784975" y="4076065"/>
                <a:ext cx="64135" cy="377190"/>
              </a:xfrm>
              <a:prstGeom prst="rect"/>
            </p:spPr>
          </p:pic>
        </mc:Fallback>
      </mc:AlternateContent>
    </p:spTree>
  </p:cSld>
  <p:clrMapOvr>
    <a:masterClrMapping/>
  </p:clrMapOvr>
  <p:transition spd="med">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9"/>
          <p:cNvSpPr txBox="1">
            <a:spLocks noChangeArrowheads="1"/>
          </p:cNvSpPr>
          <p:nvPr/>
        </p:nvSpPr>
        <p:spPr bwMode="auto">
          <a:xfrm>
            <a:off x="1043608" y="980728"/>
            <a:ext cx="4330700" cy="13827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dirty="0">
                <a:latin typeface="Franklin Gothic Book" panose="020B0503020102020204" pitchFamily="34" charset="0"/>
              </a:rPr>
              <a:t>	</a:t>
            </a:r>
            <a:r>
              <a:rPr lang="en-US" altLang="zh-CN" sz="2800" baseline="0" dirty="0"/>
              <a:t>X 	= 	01101000</a:t>
            </a:r>
            <a:r>
              <a:rPr lang="en-US" altLang="zh-CN" sz="2800" dirty="0"/>
              <a:t>two</a:t>
            </a:r>
            <a:endParaRPr lang="en-US" altLang="zh-CN" sz="2800" dirty="0"/>
          </a:p>
          <a:p>
            <a:r>
              <a:rPr lang="en-US" altLang="zh-CN" sz="2800" baseline="0" dirty="0"/>
              <a:t>		=	2</a:t>
            </a:r>
            <a:r>
              <a:rPr lang="en-US" altLang="zh-CN" sz="2800" baseline="30000" dirty="0"/>
              <a:t>6</a:t>
            </a:r>
            <a:r>
              <a:rPr lang="en-US" altLang="zh-CN" sz="2800" baseline="0" dirty="0"/>
              <a:t>+2</a:t>
            </a:r>
            <a:r>
              <a:rPr lang="en-US" altLang="zh-CN" sz="2800" baseline="30000" dirty="0"/>
              <a:t>5</a:t>
            </a:r>
            <a:r>
              <a:rPr lang="en-US" altLang="zh-CN" sz="2800" baseline="0" dirty="0"/>
              <a:t>+2</a:t>
            </a:r>
            <a:r>
              <a:rPr lang="en-US" altLang="zh-CN" sz="2800" baseline="30000" dirty="0"/>
              <a:t>3</a:t>
            </a:r>
            <a:r>
              <a:rPr lang="en-US" altLang="zh-CN" sz="2800" baseline="0" dirty="0"/>
              <a:t> = 64+32+8</a:t>
            </a:r>
            <a:endParaRPr lang="en-US" altLang="zh-CN" sz="2800" baseline="0" dirty="0"/>
          </a:p>
          <a:p>
            <a:r>
              <a:rPr lang="en-US" altLang="zh-CN" sz="2800" baseline="0" dirty="0"/>
              <a:t>		=	104</a:t>
            </a:r>
            <a:r>
              <a:rPr lang="en-US" altLang="zh-CN" sz="2800" dirty="0"/>
              <a:t>ten</a:t>
            </a:r>
            <a:endParaRPr lang="en-US" altLang="zh-CN" sz="2800" dirty="0"/>
          </a:p>
        </p:txBody>
      </p:sp>
      <p:sp>
        <p:nvSpPr>
          <p:cNvPr id="6" name="Text Box 59"/>
          <p:cNvSpPr txBox="1">
            <a:spLocks noChangeArrowheads="1"/>
          </p:cNvSpPr>
          <p:nvPr/>
        </p:nvSpPr>
        <p:spPr bwMode="auto">
          <a:xfrm>
            <a:off x="1035918" y="2564904"/>
            <a:ext cx="5048250" cy="138271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dirty="0">
                <a:latin typeface="Franklin Gothic Book" panose="020B0503020102020204" pitchFamily="34" charset="0"/>
              </a:rPr>
              <a:t>	</a:t>
            </a:r>
            <a:r>
              <a:rPr lang="en-US" altLang="zh-CN" sz="2800" baseline="0" dirty="0"/>
              <a:t>X 	= 	00100111</a:t>
            </a:r>
            <a:r>
              <a:rPr lang="en-US" altLang="zh-CN" sz="2800" dirty="0"/>
              <a:t>two</a:t>
            </a:r>
            <a:endParaRPr lang="en-US" altLang="zh-CN" sz="2800" dirty="0"/>
          </a:p>
          <a:p>
            <a:r>
              <a:rPr lang="en-US" altLang="zh-CN" sz="2800" baseline="0" dirty="0"/>
              <a:t>		=	2</a:t>
            </a:r>
            <a:r>
              <a:rPr lang="en-US" altLang="zh-CN" sz="2800" baseline="30000" dirty="0"/>
              <a:t>5</a:t>
            </a:r>
            <a:r>
              <a:rPr lang="en-US" altLang="zh-CN" sz="2800" baseline="0" dirty="0"/>
              <a:t>+2</a:t>
            </a:r>
            <a:r>
              <a:rPr lang="en-US" altLang="zh-CN" sz="2800" baseline="30000" dirty="0"/>
              <a:t>2</a:t>
            </a:r>
            <a:r>
              <a:rPr lang="en-US" altLang="zh-CN" sz="2800" baseline="0" dirty="0"/>
              <a:t>+2</a:t>
            </a:r>
            <a:r>
              <a:rPr lang="en-US" altLang="zh-CN" sz="2800" baseline="30000" dirty="0"/>
              <a:t>1</a:t>
            </a:r>
            <a:r>
              <a:rPr lang="en-US" altLang="zh-CN" sz="2800" baseline="0" dirty="0"/>
              <a:t>+2</a:t>
            </a:r>
            <a:r>
              <a:rPr lang="en-US" altLang="zh-CN" sz="2800" baseline="30000" dirty="0"/>
              <a:t>0 </a:t>
            </a:r>
            <a:r>
              <a:rPr lang="en-US" altLang="zh-CN" sz="2800" baseline="0" dirty="0"/>
              <a:t>= 32+4+2+1</a:t>
            </a:r>
            <a:endParaRPr lang="en-US" altLang="zh-CN" sz="2800" baseline="0" dirty="0"/>
          </a:p>
          <a:p>
            <a:r>
              <a:rPr lang="en-US" altLang="zh-CN" sz="2800" baseline="0" dirty="0"/>
              <a:t>		=	39</a:t>
            </a:r>
            <a:r>
              <a:rPr lang="en-US" altLang="zh-CN" sz="2800" dirty="0"/>
              <a:t>ten</a:t>
            </a:r>
            <a:endParaRPr lang="en-US" altLang="zh-CN" sz="2800" dirty="0"/>
          </a:p>
        </p:txBody>
      </p:sp>
      <p:sp>
        <p:nvSpPr>
          <p:cNvPr id="7" name="Text Box 60"/>
          <p:cNvSpPr txBox="1">
            <a:spLocks noChangeArrowheads="1"/>
          </p:cNvSpPr>
          <p:nvPr/>
        </p:nvSpPr>
        <p:spPr bwMode="auto">
          <a:xfrm>
            <a:off x="1047552" y="4149080"/>
            <a:ext cx="4100512" cy="238601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61645" algn="r"/>
                <a:tab pos="683895" algn="ctr"/>
                <a:tab pos="9080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800" baseline="0" dirty="0">
                <a:latin typeface="Franklin Gothic Book" panose="020B0503020102020204" pitchFamily="34" charset="0"/>
              </a:rPr>
              <a:t>	</a:t>
            </a:r>
            <a:r>
              <a:rPr lang="en-US" altLang="zh-CN" sz="2800" baseline="0" dirty="0"/>
              <a:t>X 	= 	11100110</a:t>
            </a:r>
            <a:r>
              <a:rPr lang="en-US" altLang="zh-CN" sz="2800" dirty="0"/>
              <a:t>two </a:t>
            </a:r>
            <a:endParaRPr lang="en-US" altLang="zh-CN" sz="2800" dirty="0"/>
          </a:p>
          <a:p>
            <a:r>
              <a:rPr lang="en-US" altLang="zh-CN" sz="2800" baseline="0" dirty="0"/>
              <a:t>	-X	=	00011010</a:t>
            </a:r>
            <a:endParaRPr lang="en-US" altLang="zh-CN" sz="2800" baseline="0" dirty="0"/>
          </a:p>
          <a:p>
            <a:r>
              <a:rPr lang="en-US" altLang="zh-CN" sz="2800" baseline="0" dirty="0"/>
              <a:t>		=	2</a:t>
            </a:r>
            <a:r>
              <a:rPr lang="en-US" altLang="zh-CN" sz="2800" baseline="30000" dirty="0"/>
              <a:t>4</a:t>
            </a:r>
            <a:r>
              <a:rPr lang="en-US" altLang="zh-CN" sz="2800" baseline="0" dirty="0"/>
              <a:t>+2</a:t>
            </a:r>
            <a:r>
              <a:rPr lang="en-US" altLang="zh-CN" sz="2800" baseline="30000" dirty="0"/>
              <a:t>3</a:t>
            </a:r>
            <a:r>
              <a:rPr lang="en-US" altLang="zh-CN" sz="2800" baseline="0" dirty="0"/>
              <a:t>+2</a:t>
            </a:r>
            <a:r>
              <a:rPr lang="en-US" altLang="zh-CN" sz="2800" baseline="30000" dirty="0"/>
              <a:t>1 </a:t>
            </a:r>
            <a:r>
              <a:rPr lang="en-US" altLang="zh-CN" sz="2800" baseline="0" dirty="0"/>
              <a:t>= 16+8+2</a:t>
            </a:r>
            <a:endParaRPr lang="en-US" altLang="zh-CN" sz="2800" baseline="0" dirty="0"/>
          </a:p>
          <a:p>
            <a:r>
              <a:rPr lang="en-US" altLang="zh-CN" sz="2800" baseline="0" dirty="0"/>
              <a:t>		=	26</a:t>
            </a:r>
            <a:r>
              <a:rPr lang="en-US" altLang="zh-CN" sz="2800" dirty="0"/>
              <a:t>ten</a:t>
            </a:r>
            <a:endParaRPr lang="en-US" altLang="zh-CN" sz="2800" baseline="0" dirty="0"/>
          </a:p>
          <a:p>
            <a:pPr>
              <a:lnSpc>
                <a:spcPct val="135000"/>
              </a:lnSpc>
            </a:pPr>
            <a:r>
              <a:rPr lang="en-US" altLang="zh-CN" sz="2800" baseline="0" dirty="0"/>
              <a:t>	X	=	-26</a:t>
            </a:r>
            <a:r>
              <a:rPr lang="en-US" altLang="zh-CN" sz="2800" dirty="0"/>
              <a:t>ten</a:t>
            </a:r>
            <a:endParaRPr lang="en-US" altLang="zh-CN" sz="2800" dirty="0"/>
          </a:p>
        </p:txBody>
      </p:sp>
      <p:sp>
        <p:nvSpPr>
          <p:cNvPr id="8" name="Rectangle 14"/>
          <p:cNvSpPr>
            <a:spLocks noGrp="1" noChangeArrowheads="1"/>
          </p:cNvSpPr>
          <p:nvPr>
            <p:ph type="title"/>
          </p:nvPr>
        </p:nvSpPr>
        <p:spPr>
          <a:xfrm>
            <a:off x="467544" y="76200"/>
            <a:ext cx="8280920" cy="762000"/>
          </a:xfrm>
          <a:noFill/>
        </p:spPr>
        <p:txBody>
          <a:bodyPr/>
          <a:lstStyle/>
          <a:p>
            <a:pPr algn="ctr"/>
            <a:r>
              <a:rPr lang="zh-CN" altLang="en-US" dirty="0">
                <a:latin typeface="华文琥珀" panose="02010800040101010101" pitchFamily="2" charset="-122"/>
              </a:rPr>
              <a:t>例子</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2.4.2 </a:t>
            </a:r>
            <a:r>
              <a:rPr lang="zh-CN" altLang="en-US" sz="2800" dirty="0">
                <a:latin typeface="隶书" panose="02010509060101010101" pitchFamily="49" charset="-122"/>
                <a:ea typeface="隶书" panose="02010509060101010101" pitchFamily="49" charset="-122"/>
              </a:rPr>
              <a:t>十进制转换为二进制</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步骤</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先对十进制数的绝对值进行除</a:t>
            </a:r>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取余转换。</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若十进制数为正数，符号位取</a:t>
            </a:r>
            <a:r>
              <a:rPr lang="en-US" altLang="zh-CN" sz="2800" dirty="0">
                <a:latin typeface="隶书" panose="02010509060101010101" pitchFamily="49" charset="-122"/>
                <a:ea typeface="隶书" panose="02010509060101010101" pitchFamily="49" charset="-122"/>
              </a:rPr>
              <a:t>0</a:t>
            </a:r>
            <a:r>
              <a:rPr lang="zh-CN" altLang="en-US" sz="2800" dirty="0">
                <a:latin typeface="隶书" panose="02010509060101010101" pitchFamily="49" charset="-122"/>
                <a:ea typeface="隶书" panose="02010509060101010101" pitchFamily="49" charset="-122"/>
              </a:rPr>
              <a:t>。</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a:t>
            </a:r>
            <a:r>
              <a:rPr lang="zh-CN" altLang="en-US" sz="2800" dirty="0">
                <a:latin typeface="隶书" panose="02010509060101010101" pitchFamily="49" charset="-122"/>
                <a:ea typeface="隶书" panose="02010509060101010101" pitchFamily="49" charset="-122"/>
              </a:rPr>
              <a:t>若十进制数为负数，符号位补</a:t>
            </a:r>
            <a:r>
              <a:rPr lang="en-US" altLang="zh-CN" sz="2800" dirty="0">
                <a:latin typeface="隶书" panose="02010509060101010101" pitchFamily="49" charset="-122"/>
                <a:ea typeface="隶书" panose="02010509060101010101" pitchFamily="49" charset="-122"/>
              </a:rPr>
              <a:t>0</a:t>
            </a:r>
            <a:r>
              <a:rPr lang="zh-CN" altLang="en-US" sz="2800" dirty="0">
                <a:latin typeface="隶书" panose="02010509060101010101" pitchFamily="49" charset="-122"/>
                <a:ea typeface="隶书" panose="02010509060101010101" pitchFamily="49" charset="-122"/>
              </a:rPr>
              <a:t>后求补码</a:t>
            </a:r>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例：将</a:t>
            </a:r>
            <a:r>
              <a:rPr lang="en-US" altLang="zh-CN" sz="2800" dirty="0">
                <a:latin typeface="隶书" panose="02010509060101010101" pitchFamily="49" charset="-122"/>
                <a:ea typeface="隶书" panose="02010509060101010101" pitchFamily="49" charset="-122"/>
              </a:rPr>
              <a:t>-52</a:t>
            </a:r>
            <a:r>
              <a:rPr lang="zh-CN" altLang="en-US" sz="2800" dirty="0">
                <a:latin typeface="隶书" panose="02010509060101010101" pitchFamily="49" charset="-122"/>
                <a:ea typeface="隶书" panose="02010509060101010101" pitchFamily="49" charset="-122"/>
              </a:rPr>
              <a:t>转换为二进制表示</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）对</a:t>
            </a:r>
            <a:r>
              <a:rPr lang="en-US" altLang="zh-CN" sz="2800" dirty="0">
                <a:latin typeface="隶书" panose="02010509060101010101" pitchFamily="49" charset="-122"/>
                <a:ea typeface="隶书" panose="02010509060101010101" pitchFamily="49" charset="-122"/>
              </a:rPr>
              <a:t>52</a:t>
            </a:r>
            <a:r>
              <a:rPr lang="zh-CN" altLang="en-US" sz="2800" dirty="0">
                <a:latin typeface="隶书" panose="02010509060101010101" pitchFamily="49" charset="-122"/>
                <a:ea typeface="隶书" panose="02010509060101010101" pitchFamily="49" charset="-122"/>
              </a:rPr>
              <a:t>转换得 </a:t>
            </a:r>
            <a:r>
              <a:rPr lang="en-US" altLang="zh-CN" sz="2800" dirty="0">
                <a:latin typeface="隶书" panose="02010509060101010101" pitchFamily="49" charset="-122"/>
                <a:ea typeface="隶书" panose="02010509060101010101" pitchFamily="49" charset="-122"/>
              </a:rPr>
              <a:t>110100</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）为负数则符号位补</a:t>
            </a:r>
            <a:r>
              <a:rPr lang="en-US" altLang="zh-CN" sz="2800" dirty="0">
                <a:latin typeface="隶书" panose="02010509060101010101" pitchFamily="49" charset="-122"/>
                <a:ea typeface="隶书" panose="02010509060101010101" pitchFamily="49" charset="-122"/>
              </a:rPr>
              <a:t>0 00110100</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求补码  </a:t>
            </a:r>
            <a:r>
              <a:rPr lang="en-US" altLang="zh-CN" sz="2800" dirty="0">
                <a:latin typeface="隶书" panose="02010509060101010101" pitchFamily="49" charset="-122"/>
                <a:ea typeface="隶书" panose="02010509060101010101" pitchFamily="49" charset="-122"/>
              </a:rPr>
              <a:t>11001100</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normAutofit fontScale="90000"/>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4</a:t>
            </a:r>
            <a:r>
              <a:rPr lang="zh-CN" altLang="en-US" dirty="0">
                <a:latin typeface="隶书" panose="02010509060101010101" pitchFamily="49" charset="-122"/>
                <a:ea typeface="隶书" panose="02010509060101010101" pitchFamily="49" charset="-122"/>
              </a:rPr>
              <a:t>二进制数和十进制数之间的转换</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184265" y="4234815"/>
              <a:ext cx="94615" cy="179705"/>
            </p14:xfrm>
          </p:contentPart>
        </mc:Choice>
        <mc:Fallback xmlns="">
          <p:pic>
            <p:nvPicPr>
              <p:cNvPr id="3" name="墨迹 2"/>
            </p:nvPicPr>
            <p:blipFill>
              <a:blip r:embed="rId2"/>
            </p:blipFill>
            <p:spPr>
              <a:xfrm>
                <a:off x="6184265" y="4234815"/>
                <a:ext cx="94615" cy="17970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176010" y="4213225"/>
              <a:ext cx="93980" cy="210185"/>
            </p14:xfrm>
          </p:contentPart>
        </mc:Choice>
        <mc:Fallback xmlns="">
          <p:pic>
            <p:nvPicPr>
              <p:cNvPr id="4" name="墨迹 3"/>
            </p:nvPicPr>
            <p:blipFill>
              <a:blip r:embed="rId4"/>
            </p:blipFill>
            <p:spPr>
              <a:xfrm>
                <a:off x="6176010" y="4213225"/>
                <a:ext cx="93980" cy="2101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282690" y="4178935"/>
              <a:ext cx="94615" cy="291465"/>
            </p14:xfrm>
          </p:contentPart>
        </mc:Choice>
        <mc:Fallback xmlns="">
          <p:pic>
            <p:nvPicPr>
              <p:cNvPr id="5" name="墨迹 4"/>
            </p:nvPicPr>
            <p:blipFill>
              <a:blip r:embed="rId6"/>
            </p:blipFill>
            <p:spPr>
              <a:xfrm>
                <a:off x="6282690" y="4178935"/>
                <a:ext cx="94615" cy="2914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6111240" y="4140200"/>
              <a:ext cx="77470" cy="17145"/>
            </p14:xfrm>
          </p:contentPart>
        </mc:Choice>
        <mc:Fallback xmlns="">
          <p:pic>
            <p:nvPicPr>
              <p:cNvPr id="6" name="墨迹 5"/>
            </p:nvPicPr>
            <p:blipFill>
              <a:blip r:embed="rId8"/>
            </p:blipFill>
            <p:spPr>
              <a:xfrm>
                <a:off x="6111240" y="4140200"/>
                <a:ext cx="7747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6124575" y="4161790"/>
              <a:ext cx="81280" cy="394335"/>
            </p14:xfrm>
          </p:contentPart>
        </mc:Choice>
        <mc:Fallback xmlns="">
          <p:pic>
            <p:nvPicPr>
              <p:cNvPr id="7" name="墨迹 6"/>
            </p:nvPicPr>
            <p:blipFill>
              <a:blip r:embed="rId10"/>
            </p:blipFill>
            <p:spPr>
              <a:xfrm>
                <a:off x="6124575" y="4161790"/>
                <a:ext cx="81280" cy="3943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6445885" y="4251960"/>
              <a:ext cx="34290" cy="25400"/>
            </p14:xfrm>
          </p:contentPart>
        </mc:Choice>
        <mc:Fallback xmlns="">
          <p:pic>
            <p:nvPicPr>
              <p:cNvPr id="8" name="墨迹 7"/>
            </p:nvPicPr>
            <p:blipFill>
              <a:blip r:embed="rId12"/>
            </p:blipFill>
            <p:spPr>
              <a:xfrm>
                <a:off x="6445885" y="4251960"/>
                <a:ext cx="3429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6398895" y="4320540"/>
              <a:ext cx="85725" cy="123825"/>
            </p14:xfrm>
          </p:contentPart>
        </mc:Choice>
        <mc:Fallback xmlns="">
          <p:pic>
            <p:nvPicPr>
              <p:cNvPr id="9" name="墨迹 8"/>
            </p:nvPicPr>
            <p:blipFill>
              <a:blip r:embed="rId14"/>
            </p:blipFill>
            <p:spPr>
              <a:xfrm>
                <a:off x="6398895" y="4320540"/>
                <a:ext cx="85725" cy="12382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6416040" y="4406265"/>
              <a:ext cx="76835" cy="81280"/>
            </p14:xfrm>
          </p:contentPart>
        </mc:Choice>
        <mc:Fallback xmlns="">
          <p:pic>
            <p:nvPicPr>
              <p:cNvPr id="10" name="墨迹 9"/>
            </p:nvPicPr>
            <p:blipFill>
              <a:blip r:embed="rId16"/>
            </p:blipFill>
            <p:spPr>
              <a:xfrm>
                <a:off x="6416040" y="4406265"/>
                <a:ext cx="76835" cy="812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6463030" y="4392930"/>
              <a:ext cx="51435" cy="51435"/>
            </p14:xfrm>
          </p:contentPart>
        </mc:Choice>
        <mc:Fallback xmlns="">
          <p:pic>
            <p:nvPicPr>
              <p:cNvPr id="11" name="墨迹 10"/>
            </p:nvPicPr>
            <p:blipFill>
              <a:blip r:embed="rId18"/>
            </p:blipFill>
            <p:spPr>
              <a:xfrm>
                <a:off x="6463030" y="4392930"/>
                <a:ext cx="51435" cy="514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6514465" y="4341495"/>
              <a:ext cx="12700" cy="171450"/>
            </p14:xfrm>
          </p:contentPart>
        </mc:Choice>
        <mc:Fallback xmlns="">
          <p:pic>
            <p:nvPicPr>
              <p:cNvPr id="12" name="墨迹 11"/>
            </p:nvPicPr>
            <p:blipFill>
              <a:blip r:embed="rId20"/>
            </p:blipFill>
            <p:spPr>
              <a:xfrm>
                <a:off x="6514465" y="4341495"/>
                <a:ext cx="12700" cy="1714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6523355" y="4397375"/>
              <a:ext cx="34290" cy="21590"/>
            </p14:xfrm>
          </p:contentPart>
        </mc:Choice>
        <mc:Fallback xmlns="">
          <p:pic>
            <p:nvPicPr>
              <p:cNvPr id="13" name="墨迹 12"/>
            </p:nvPicPr>
            <p:blipFill>
              <a:blip r:embed="rId22"/>
            </p:blipFill>
            <p:spPr>
              <a:xfrm>
                <a:off x="6523355" y="4397375"/>
                <a:ext cx="34290" cy="215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6630670" y="4264660"/>
              <a:ext cx="51435" cy="8255"/>
            </p14:xfrm>
          </p:contentPart>
        </mc:Choice>
        <mc:Fallback xmlns="">
          <p:pic>
            <p:nvPicPr>
              <p:cNvPr id="14" name="墨迹 13"/>
            </p:nvPicPr>
            <p:blipFill>
              <a:blip r:embed="rId24"/>
            </p:blipFill>
            <p:spPr>
              <a:xfrm>
                <a:off x="6630670" y="4264660"/>
                <a:ext cx="51435" cy="825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6630670" y="4307205"/>
              <a:ext cx="46990" cy="17145"/>
            </p14:xfrm>
          </p:contentPart>
        </mc:Choice>
        <mc:Fallback xmlns="">
          <p:pic>
            <p:nvPicPr>
              <p:cNvPr id="15" name="墨迹 14"/>
            </p:nvPicPr>
            <p:blipFill>
              <a:blip r:embed="rId26"/>
            </p:blipFill>
            <p:spPr>
              <a:xfrm>
                <a:off x="6630670" y="4307205"/>
                <a:ext cx="46990" cy="1714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6750685" y="4208780"/>
              <a:ext cx="76835" cy="141605"/>
            </p14:xfrm>
          </p:contentPart>
        </mc:Choice>
        <mc:Fallback xmlns="">
          <p:pic>
            <p:nvPicPr>
              <p:cNvPr id="16" name="墨迹 15"/>
            </p:nvPicPr>
            <p:blipFill>
              <a:blip r:embed="rId28"/>
            </p:blipFill>
            <p:spPr>
              <a:xfrm>
                <a:off x="6750685" y="4208780"/>
                <a:ext cx="76835" cy="14160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6870700" y="4114800"/>
              <a:ext cx="68580" cy="76835"/>
            </p14:xfrm>
          </p:contentPart>
        </mc:Choice>
        <mc:Fallback xmlns="">
          <p:pic>
            <p:nvPicPr>
              <p:cNvPr id="17" name="墨迹 16"/>
            </p:nvPicPr>
            <p:blipFill>
              <a:blip r:embed="rId30"/>
            </p:blipFill>
            <p:spPr>
              <a:xfrm>
                <a:off x="6870700" y="4114800"/>
                <a:ext cx="68580" cy="768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6956425" y="4105910"/>
              <a:ext cx="64135" cy="26035"/>
            </p14:xfrm>
          </p:contentPart>
        </mc:Choice>
        <mc:Fallback xmlns="">
          <p:pic>
            <p:nvPicPr>
              <p:cNvPr id="18" name="墨迹 17"/>
            </p:nvPicPr>
            <p:blipFill>
              <a:blip r:embed="rId32"/>
            </p:blipFill>
            <p:spPr>
              <a:xfrm>
                <a:off x="6956425" y="4105910"/>
                <a:ext cx="64135" cy="260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6969125" y="4101465"/>
              <a:ext cx="8890" cy="64770"/>
            </p14:xfrm>
          </p:contentPart>
        </mc:Choice>
        <mc:Fallback xmlns="">
          <p:pic>
            <p:nvPicPr>
              <p:cNvPr id="19" name="墨迹 18"/>
            </p:nvPicPr>
            <p:blipFill>
              <a:blip r:embed="rId34"/>
            </p:blipFill>
            <p:spPr>
              <a:xfrm>
                <a:off x="6969125" y="4101465"/>
                <a:ext cx="8890" cy="6477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7020560" y="4071620"/>
              <a:ext cx="12700" cy="98425"/>
            </p14:xfrm>
          </p:contentPart>
        </mc:Choice>
        <mc:Fallback xmlns="">
          <p:pic>
            <p:nvPicPr>
              <p:cNvPr id="20" name="墨迹 19"/>
            </p:nvPicPr>
            <p:blipFill>
              <a:blip r:embed="rId36"/>
            </p:blipFill>
            <p:spPr>
              <a:xfrm>
                <a:off x="7020560" y="4071620"/>
                <a:ext cx="12700" cy="984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7054850" y="4238625"/>
              <a:ext cx="102870" cy="26035"/>
            </p14:xfrm>
          </p:contentPart>
        </mc:Choice>
        <mc:Fallback xmlns="">
          <p:pic>
            <p:nvPicPr>
              <p:cNvPr id="21" name="墨迹 20"/>
            </p:nvPicPr>
            <p:blipFill>
              <a:blip r:embed="rId38"/>
            </p:blipFill>
            <p:spPr>
              <a:xfrm>
                <a:off x="7054850" y="4238625"/>
                <a:ext cx="102870" cy="260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7127875" y="4213225"/>
              <a:ext cx="8890" cy="149860"/>
            </p14:xfrm>
          </p:contentPart>
        </mc:Choice>
        <mc:Fallback xmlns="">
          <p:pic>
            <p:nvPicPr>
              <p:cNvPr id="22" name="墨迹 21"/>
            </p:nvPicPr>
            <p:blipFill>
              <a:blip r:embed="rId40"/>
            </p:blipFill>
            <p:spPr>
              <a:xfrm>
                <a:off x="7127875" y="4213225"/>
                <a:ext cx="8890" cy="1498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7213600" y="4191635"/>
              <a:ext cx="68580" cy="154305"/>
            </p14:xfrm>
          </p:contentPart>
        </mc:Choice>
        <mc:Fallback xmlns="">
          <p:pic>
            <p:nvPicPr>
              <p:cNvPr id="23" name="墨迹 22"/>
            </p:nvPicPr>
            <p:blipFill>
              <a:blip r:embed="rId42"/>
            </p:blipFill>
            <p:spPr>
              <a:xfrm>
                <a:off x="7213600" y="4191635"/>
                <a:ext cx="68580" cy="15430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7183755" y="4196080"/>
              <a:ext cx="93980" cy="145415"/>
            </p14:xfrm>
          </p:contentPart>
        </mc:Choice>
        <mc:Fallback xmlns="">
          <p:pic>
            <p:nvPicPr>
              <p:cNvPr id="24" name="墨迹 23"/>
            </p:nvPicPr>
            <p:blipFill>
              <a:blip r:embed="rId44"/>
            </p:blipFill>
            <p:spPr>
              <a:xfrm>
                <a:off x="7183755" y="4196080"/>
                <a:ext cx="93980" cy="14541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7350760" y="4157345"/>
              <a:ext cx="60325" cy="201295"/>
            </p14:xfrm>
          </p:contentPart>
        </mc:Choice>
        <mc:Fallback xmlns="">
          <p:pic>
            <p:nvPicPr>
              <p:cNvPr id="25" name="墨迹 24"/>
            </p:nvPicPr>
            <p:blipFill>
              <a:blip r:embed="rId46"/>
            </p:blipFill>
            <p:spPr>
              <a:xfrm>
                <a:off x="7350760" y="4157345"/>
                <a:ext cx="60325" cy="2012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7466965" y="4221480"/>
              <a:ext cx="46990" cy="90170"/>
            </p14:xfrm>
          </p:contentPart>
        </mc:Choice>
        <mc:Fallback xmlns="">
          <p:pic>
            <p:nvPicPr>
              <p:cNvPr id="26" name="墨迹 25"/>
            </p:nvPicPr>
            <p:blipFill>
              <a:blip r:embed="rId48"/>
            </p:blipFill>
            <p:spPr>
              <a:xfrm>
                <a:off x="7466965" y="4221480"/>
                <a:ext cx="46990" cy="9017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7458075" y="4208780"/>
              <a:ext cx="60325" cy="98425"/>
            </p14:xfrm>
          </p:contentPart>
        </mc:Choice>
        <mc:Fallback xmlns="">
          <p:pic>
            <p:nvPicPr>
              <p:cNvPr id="27" name="墨迹 26"/>
            </p:nvPicPr>
            <p:blipFill>
              <a:blip r:embed="rId50"/>
            </p:blipFill>
            <p:spPr>
              <a:xfrm>
                <a:off x="7458075" y="4208780"/>
                <a:ext cx="60325" cy="9842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7569835" y="4196080"/>
              <a:ext cx="98425" cy="128270"/>
            </p14:xfrm>
          </p:contentPart>
        </mc:Choice>
        <mc:Fallback xmlns="">
          <p:pic>
            <p:nvPicPr>
              <p:cNvPr id="28" name="墨迹 27"/>
            </p:nvPicPr>
            <p:blipFill>
              <a:blip r:embed="rId52"/>
            </p:blipFill>
            <p:spPr>
              <a:xfrm>
                <a:off x="7569835" y="4196080"/>
                <a:ext cx="98425" cy="12827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7539355" y="4144645"/>
              <a:ext cx="55880" cy="193040"/>
            </p14:xfrm>
          </p:contentPart>
        </mc:Choice>
        <mc:Fallback xmlns="">
          <p:pic>
            <p:nvPicPr>
              <p:cNvPr id="29" name="墨迹 28"/>
            </p:nvPicPr>
            <p:blipFill>
              <a:blip r:embed="rId54"/>
            </p:blipFill>
            <p:spPr>
              <a:xfrm>
                <a:off x="7539355" y="4144645"/>
                <a:ext cx="55880" cy="1930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7552690" y="4200525"/>
              <a:ext cx="76835" cy="68580"/>
            </p14:xfrm>
          </p:contentPart>
        </mc:Choice>
        <mc:Fallback xmlns="">
          <p:pic>
            <p:nvPicPr>
              <p:cNvPr id="30" name="墨迹 29"/>
            </p:nvPicPr>
            <p:blipFill>
              <a:blip r:embed="rId56"/>
            </p:blipFill>
            <p:spPr>
              <a:xfrm>
                <a:off x="7552690" y="4200525"/>
                <a:ext cx="76835" cy="685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7689850" y="4101465"/>
              <a:ext cx="102870" cy="205740"/>
            </p14:xfrm>
          </p:contentPart>
        </mc:Choice>
        <mc:Fallback xmlns="">
          <p:pic>
            <p:nvPicPr>
              <p:cNvPr id="31" name="墨迹 30"/>
            </p:nvPicPr>
            <p:blipFill>
              <a:blip r:embed="rId58"/>
            </p:blipFill>
            <p:spPr>
              <a:xfrm>
                <a:off x="7689850" y="4101465"/>
                <a:ext cx="102870" cy="2057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7736840" y="4269105"/>
              <a:ext cx="77470" cy="51435"/>
            </p14:xfrm>
          </p:contentPart>
        </mc:Choice>
        <mc:Fallback xmlns="">
          <p:pic>
            <p:nvPicPr>
              <p:cNvPr id="32" name="墨迹 31"/>
            </p:nvPicPr>
            <p:blipFill>
              <a:blip r:embed="rId60"/>
            </p:blipFill>
            <p:spPr>
              <a:xfrm>
                <a:off x="7736840" y="4269105"/>
                <a:ext cx="77470" cy="5143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7775575" y="4149090"/>
              <a:ext cx="98425" cy="218440"/>
            </p14:xfrm>
          </p:contentPart>
        </mc:Choice>
        <mc:Fallback xmlns="">
          <p:pic>
            <p:nvPicPr>
              <p:cNvPr id="33" name="墨迹 32"/>
            </p:nvPicPr>
            <p:blipFill>
              <a:blip r:embed="rId62"/>
            </p:blipFill>
            <p:spPr>
              <a:xfrm>
                <a:off x="7775575" y="4149090"/>
                <a:ext cx="98425" cy="2184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6604635" y="4298950"/>
              <a:ext cx="107315" cy="553085"/>
            </p14:xfrm>
          </p:contentPart>
        </mc:Choice>
        <mc:Fallback xmlns="">
          <p:pic>
            <p:nvPicPr>
              <p:cNvPr id="34" name="墨迹 33"/>
            </p:nvPicPr>
            <p:blipFill>
              <a:blip r:embed="rId64"/>
            </p:blipFill>
            <p:spPr>
              <a:xfrm>
                <a:off x="6604635" y="4298950"/>
                <a:ext cx="107315" cy="55308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6802120" y="4658995"/>
              <a:ext cx="102870" cy="158750"/>
            </p14:xfrm>
          </p:contentPart>
        </mc:Choice>
        <mc:Fallback xmlns="">
          <p:pic>
            <p:nvPicPr>
              <p:cNvPr id="35" name="墨迹 34"/>
            </p:nvPicPr>
            <p:blipFill>
              <a:blip r:embed="rId66"/>
            </p:blipFill>
            <p:spPr>
              <a:xfrm>
                <a:off x="6802120" y="4658995"/>
                <a:ext cx="102870" cy="1587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6810375" y="4637405"/>
              <a:ext cx="90170" cy="175895"/>
            </p14:xfrm>
          </p:contentPart>
        </mc:Choice>
        <mc:Fallback xmlns="">
          <p:pic>
            <p:nvPicPr>
              <p:cNvPr id="36" name="墨迹 35"/>
            </p:nvPicPr>
            <p:blipFill>
              <a:blip r:embed="rId68"/>
            </p:blipFill>
            <p:spPr>
              <a:xfrm>
                <a:off x="6810375" y="4637405"/>
                <a:ext cx="90170" cy="17589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6501765" y="5031740"/>
              <a:ext cx="73025" cy="171450"/>
            </p14:xfrm>
          </p:contentPart>
        </mc:Choice>
        <mc:Fallback xmlns="">
          <p:pic>
            <p:nvPicPr>
              <p:cNvPr id="37" name="墨迹 36"/>
            </p:nvPicPr>
            <p:blipFill>
              <a:blip r:embed="rId70"/>
            </p:blipFill>
            <p:spPr>
              <a:xfrm>
                <a:off x="6501765" y="5031740"/>
                <a:ext cx="73025" cy="1714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6454775" y="5113020"/>
              <a:ext cx="93980" cy="116205"/>
            </p14:xfrm>
          </p:contentPart>
        </mc:Choice>
        <mc:Fallback xmlns="">
          <p:pic>
            <p:nvPicPr>
              <p:cNvPr id="38" name="墨迹 37"/>
            </p:nvPicPr>
            <p:blipFill>
              <a:blip r:embed="rId72"/>
            </p:blipFill>
            <p:spPr>
              <a:xfrm>
                <a:off x="6454775" y="5113020"/>
                <a:ext cx="93980" cy="11620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6420485" y="5095875"/>
              <a:ext cx="179705" cy="43180"/>
            </p14:xfrm>
          </p:contentPart>
        </mc:Choice>
        <mc:Fallback xmlns="">
          <p:pic>
            <p:nvPicPr>
              <p:cNvPr id="39" name="墨迹 38"/>
            </p:nvPicPr>
            <p:blipFill>
              <a:blip r:embed="rId74"/>
            </p:blipFill>
            <p:spPr>
              <a:xfrm>
                <a:off x="6420485" y="5095875"/>
                <a:ext cx="179705" cy="431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6600190" y="5083175"/>
              <a:ext cx="73025" cy="102870"/>
            </p14:xfrm>
          </p:contentPart>
        </mc:Choice>
        <mc:Fallback xmlns="">
          <p:pic>
            <p:nvPicPr>
              <p:cNvPr id="40" name="墨迹 39"/>
            </p:nvPicPr>
            <p:blipFill>
              <a:blip r:embed="rId76"/>
            </p:blipFill>
            <p:spPr>
              <a:xfrm>
                <a:off x="6600190" y="5083175"/>
                <a:ext cx="73025" cy="10287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6720205" y="5070475"/>
              <a:ext cx="13335" cy="25400"/>
            </p14:xfrm>
          </p:contentPart>
        </mc:Choice>
        <mc:Fallback xmlns="">
          <p:pic>
            <p:nvPicPr>
              <p:cNvPr id="41" name="墨迹 40"/>
            </p:nvPicPr>
            <p:blipFill>
              <a:blip r:embed="rId78"/>
            </p:blipFill>
            <p:spPr>
              <a:xfrm>
                <a:off x="6720205" y="5070475"/>
                <a:ext cx="13335" cy="254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6724650" y="5130165"/>
              <a:ext cx="4445" cy="17145"/>
            </p14:xfrm>
          </p:contentPart>
        </mc:Choice>
        <mc:Fallback xmlns="">
          <p:pic>
            <p:nvPicPr>
              <p:cNvPr id="42" name="墨迹 41"/>
            </p:nvPicPr>
            <p:blipFill>
              <a:blip r:embed="rId80"/>
            </p:blipFill>
            <p:spPr>
              <a:xfrm>
                <a:off x="6724650" y="5130165"/>
                <a:ext cx="4445" cy="1714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6844665" y="5027295"/>
              <a:ext cx="81915" cy="158750"/>
            </p14:xfrm>
          </p:contentPart>
        </mc:Choice>
        <mc:Fallback xmlns="">
          <p:pic>
            <p:nvPicPr>
              <p:cNvPr id="43" name="墨迹 42"/>
            </p:nvPicPr>
            <p:blipFill>
              <a:blip r:embed="rId82"/>
            </p:blipFill>
            <p:spPr>
              <a:xfrm>
                <a:off x="6844665" y="5027295"/>
                <a:ext cx="81915" cy="1587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6844665" y="5061585"/>
              <a:ext cx="90170" cy="133350"/>
            </p14:xfrm>
          </p:contentPart>
        </mc:Choice>
        <mc:Fallback xmlns="">
          <p:pic>
            <p:nvPicPr>
              <p:cNvPr id="44" name="墨迹 43"/>
            </p:nvPicPr>
            <p:blipFill>
              <a:blip r:embed="rId84"/>
            </p:blipFill>
            <p:spPr>
              <a:xfrm>
                <a:off x="6844665" y="5061585"/>
                <a:ext cx="90170" cy="1333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6998970" y="5031740"/>
              <a:ext cx="51435" cy="12700"/>
            </p14:xfrm>
          </p:contentPart>
        </mc:Choice>
        <mc:Fallback xmlns="">
          <p:pic>
            <p:nvPicPr>
              <p:cNvPr id="45" name="墨迹 44"/>
            </p:nvPicPr>
            <p:blipFill>
              <a:blip r:embed="rId86"/>
            </p:blipFill>
            <p:spPr>
              <a:xfrm>
                <a:off x="6998970" y="5031740"/>
                <a:ext cx="51435" cy="127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7003415" y="5109210"/>
              <a:ext cx="51435" cy="17145"/>
            </p14:xfrm>
          </p:contentPart>
        </mc:Choice>
        <mc:Fallback xmlns="">
          <p:pic>
            <p:nvPicPr>
              <p:cNvPr id="46" name="墨迹 45"/>
            </p:nvPicPr>
            <p:blipFill>
              <a:blip r:embed="rId88"/>
            </p:blipFill>
            <p:spPr>
              <a:xfrm>
                <a:off x="7003415" y="5109210"/>
                <a:ext cx="51435" cy="1714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7174865" y="5036185"/>
              <a:ext cx="64770" cy="12700"/>
            </p14:xfrm>
          </p:contentPart>
        </mc:Choice>
        <mc:Fallback xmlns="">
          <p:pic>
            <p:nvPicPr>
              <p:cNvPr id="47" name="墨迹 46"/>
            </p:nvPicPr>
            <p:blipFill>
              <a:blip r:embed="rId90"/>
            </p:blipFill>
            <p:spPr>
              <a:xfrm>
                <a:off x="7174865" y="5036185"/>
                <a:ext cx="64770" cy="127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7269480" y="4984750"/>
              <a:ext cx="21590" cy="90170"/>
            </p14:xfrm>
          </p:contentPart>
        </mc:Choice>
        <mc:Fallback xmlns="">
          <p:pic>
            <p:nvPicPr>
              <p:cNvPr id="48" name="墨迹 47"/>
            </p:nvPicPr>
            <p:blipFill>
              <a:blip r:embed="rId92"/>
            </p:blipFill>
            <p:spPr>
              <a:xfrm>
                <a:off x="7269480" y="4984750"/>
                <a:ext cx="21590" cy="9017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7316470" y="4899025"/>
              <a:ext cx="64770" cy="210185"/>
            </p14:xfrm>
          </p:contentPart>
        </mc:Choice>
        <mc:Fallback xmlns="">
          <p:pic>
            <p:nvPicPr>
              <p:cNvPr id="49" name="墨迹 48"/>
            </p:nvPicPr>
            <p:blipFill>
              <a:blip r:embed="rId94"/>
            </p:blipFill>
            <p:spPr>
              <a:xfrm>
                <a:off x="7316470" y="4899025"/>
                <a:ext cx="64770" cy="21018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7453630" y="4989195"/>
              <a:ext cx="51435" cy="12700"/>
            </p14:xfrm>
          </p:contentPart>
        </mc:Choice>
        <mc:Fallback xmlns="">
          <p:pic>
            <p:nvPicPr>
              <p:cNvPr id="50" name="墨迹 49"/>
            </p:nvPicPr>
            <p:blipFill>
              <a:blip r:embed="rId96"/>
            </p:blipFill>
            <p:spPr>
              <a:xfrm>
                <a:off x="7453630" y="4989195"/>
                <a:ext cx="51435" cy="127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7462520" y="5044440"/>
              <a:ext cx="51435" cy="8890"/>
            </p14:xfrm>
          </p:contentPart>
        </mc:Choice>
        <mc:Fallback xmlns="">
          <p:pic>
            <p:nvPicPr>
              <p:cNvPr id="51" name="墨迹 50"/>
            </p:nvPicPr>
            <p:blipFill>
              <a:blip r:embed="rId98"/>
            </p:blipFill>
            <p:spPr>
              <a:xfrm>
                <a:off x="7462520" y="5044440"/>
                <a:ext cx="51435" cy="889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2" name="墨迹 51"/>
              <p14:cNvContentPartPr/>
              <p14:nvPr/>
            </p14:nvContentPartPr>
            <p14:xfrm>
              <a:off x="7599680" y="5006340"/>
              <a:ext cx="77470" cy="17145"/>
            </p14:xfrm>
          </p:contentPart>
        </mc:Choice>
        <mc:Fallback xmlns="">
          <p:pic>
            <p:nvPicPr>
              <p:cNvPr id="52" name="墨迹 51"/>
            </p:nvPicPr>
            <p:blipFill>
              <a:blip r:embed="rId100"/>
            </p:blipFill>
            <p:spPr>
              <a:xfrm>
                <a:off x="7599680" y="5006340"/>
                <a:ext cx="77470" cy="1714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3" name="墨迹 52"/>
              <p14:cNvContentPartPr/>
              <p14:nvPr/>
            </p14:nvContentPartPr>
            <p14:xfrm>
              <a:off x="7732395" y="4907280"/>
              <a:ext cx="55880" cy="163195"/>
            </p14:xfrm>
          </p:contentPart>
        </mc:Choice>
        <mc:Fallback xmlns="">
          <p:pic>
            <p:nvPicPr>
              <p:cNvPr id="53" name="墨迹 52"/>
            </p:nvPicPr>
            <p:blipFill>
              <a:blip r:embed="rId102"/>
            </p:blipFill>
            <p:spPr>
              <a:xfrm>
                <a:off x="7732395" y="4907280"/>
                <a:ext cx="55880" cy="16319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4" name="墨迹 53"/>
              <p14:cNvContentPartPr/>
              <p14:nvPr/>
            </p14:nvContentPartPr>
            <p14:xfrm>
              <a:off x="7809865" y="4941570"/>
              <a:ext cx="42545" cy="85725"/>
            </p14:xfrm>
          </p:contentPart>
        </mc:Choice>
        <mc:Fallback xmlns="">
          <p:pic>
            <p:nvPicPr>
              <p:cNvPr id="54" name="墨迹 53"/>
            </p:nvPicPr>
            <p:blipFill>
              <a:blip r:embed="rId104"/>
            </p:blipFill>
            <p:spPr>
              <a:xfrm>
                <a:off x="7809865" y="4941570"/>
                <a:ext cx="42545" cy="8572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5" name="墨迹 54"/>
              <p14:cNvContentPartPr/>
              <p14:nvPr/>
            </p14:nvContentPartPr>
            <p14:xfrm>
              <a:off x="7891145" y="4954905"/>
              <a:ext cx="55880" cy="81280"/>
            </p14:xfrm>
          </p:contentPart>
        </mc:Choice>
        <mc:Fallback xmlns="">
          <p:pic>
            <p:nvPicPr>
              <p:cNvPr id="55" name="墨迹 54"/>
            </p:nvPicPr>
            <p:blipFill>
              <a:blip r:embed="rId106"/>
            </p:blipFill>
            <p:spPr>
              <a:xfrm>
                <a:off x="7891145" y="4954905"/>
                <a:ext cx="55880" cy="8128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6" name="墨迹 55"/>
              <p14:cNvContentPartPr/>
              <p14:nvPr/>
            </p14:nvContentPartPr>
            <p14:xfrm>
              <a:off x="8002905" y="4950460"/>
              <a:ext cx="38735" cy="76835"/>
            </p14:xfrm>
          </p:contentPart>
        </mc:Choice>
        <mc:Fallback xmlns="">
          <p:pic>
            <p:nvPicPr>
              <p:cNvPr id="56" name="墨迹 55"/>
            </p:nvPicPr>
            <p:blipFill>
              <a:blip r:embed="rId108"/>
            </p:blipFill>
            <p:spPr>
              <a:xfrm>
                <a:off x="8002905" y="4950460"/>
                <a:ext cx="38735" cy="7683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7" name="墨迹 56"/>
              <p14:cNvContentPartPr/>
              <p14:nvPr/>
            </p14:nvContentPartPr>
            <p14:xfrm>
              <a:off x="8079740" y="4928870"/>
              <a:ext cx="52070" cy="77470"/>
            </p14:xfrm>
          </p:contentPart>
        </mc:Choice>
        <mc:Fallback xmlns="">
          <p:pic>
            <p:nvPicPr>
              <p:cNvPr id="57" name="墨迹 56"/>
            </p:nvPicPr>
            <p:blipFill>
              <a:blip r:embed="rId110"/>
            </p:blipFill>
            <p:spPr>
              <a:xfrm>
                <a:off x="8079740" y="4928870"/>
                <a:ext cx="52070" cy="7747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8" name="墨迹 57"/>
              <p14:cNvContentPartPr/>
              <p14:nvPr/>
            </p14:nvContentPartPr>
            <p14:xfrm>
              <a:off x="8071485" y="4826000"/>
              <a:ext cx="115570" cy="283210"/>
            </p14:xfrm>
          </p:contentPart>
        </mc:Choice>
        <mc:Fallback xmlns="">
          <p:pic>
            <p:nvPicPr>
              <p:cNvPr id="58" name="墨迹 57"/>
            </p:nvPicPr>
            <p:blipFill>
              <a:blip r:embed="rId112"/>
            </p:blipFill>
            <p:spPr>
              <a:xfrm>
                <a:off x="8071485" y="4826000"/>
                <a:ext cx="115570" cy="28321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59" name="墨迹 58"/>
              <p14:cNvContentPartPr/>
              <p14:nvPr/>
            </p14:nvContentPartPr>
            <p14:xfrm>
              <a:off x="7642860" y="4800600"/>
              <a:ext cx="38100" cy="8255"/>
            </p14:xfrm>
          </p:contentPart>
        </mc:Choice>
        <mc:Fallback xmlns="">
          <p:pic>
            <p:nvPicPr>
              <p:cNvPr id="59" name="墨迹 58"/>
            </p:nvPicPr>
            <p:blipFill>
              <a:blip r:embed="rId114"/>
            </p:blipFill>
            <p:spPr>
              <a:xfrm>
                <a:off x="7642860" y="4800600"/>
                <a:ext cx="38100" cy="825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0" name="墨迹 59"/>
              <p14:cNvContentPartPr/>
              <p14:nvPr/>
            </p14:nvContentPartPr>
            <p14:xfrm>
              <a:off x="7543800" y="4800600"/>
              <a:ext cx="73025" cy="363855"/>
            </p14:xfrm>
          </p:contentPart>
        </mc:Choice>
        <mc:Fallback xmlns="">
          <p:pic>
            <p:nvPicPr>
              <p:cNvPr id="60" name="墨迹 59"/>
            </p:nvPicPr>
            <p:blipFill>
              <a:blip r:embed="rId116"/>
            </p:blipFill>
            <p:spPr>
              <a:xfrm>
                <a:off x="7543800" y="4800600"/>
                <a:ext cx="73025" cy="36385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1" name="墨迹 60"/>
              <p14:cNvContentPartPr/>
              <p14:nvPr/>
            </p14:nvContentPartPr>
            <p14:xfrm>
              <a:off x="8238490" y="5031740"/>
              <a:ext cx="64770" cy="68580"/>
            </p14:xfrm>
          </p:contentPart>
        </mc:Choice>
        <mc:Fallback xmlns="">
          <p:pic>
            <p:nvPicPr>
              <p:cNvPr id="61" name="墨迹 60"/>
            </p:nvPicPr>
            <p:blipFill>
              <a:blip r:embed="rId118"/>
            </p:blipFill>
            <p:spPr>
              <a:xfrm>
                <a:off x="8238490" y="5031740"/>
                <a:ext cx="64770" cy="685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6445885" y="5400675"/>
              <a:ext cx="64135" cy="12700"/>
            </p14:xfrm>
          </p:contentPart>
        </mc:Choice>
        <mc:Fallback xmlns="">
          <p:pic>
            <p:nvPicPr>
              <p:cNvPr id="62" name="墨迹 61"/>
            </p:nvPicPr>
            <p:blipFill>
              <a:blip r:embed="rId120"/>
            </p:blipFill>
            <p:spPr>
              <a:xfrm>
                <a:off x="6445885" y="5400675"/>
                <a:ext cx="64135" cy="127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6450330" y="5443220"/>
              <a:ext cx="90170" cy="29845"/>
            </p14:xfrm>
          </p:contentPart>
        </mc:Choice>
        <mc:Fallback xmlns="">
          <p:pic>
            <p:nvPicPr>
              <p:cNvPr id="63" name="墨迹 62"/>
            </p:nvPicPr>
            <p:blipFill>
              <a:blip r:embed="rId122"/>
            </p:blipFill>
            <p:spPr>
              <a:xfrm>
                <a:off x="6450330" y="5443220"/>
                <a:ext cx="90170" cy="2984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6484620" y="5340350"/>
              <a:ext cx="98425" cy="231775"/>
            </p14:xfrm>
          </p:contentPart>
        </mc:Choice>
        <mc:Fallback xmlns="">
          <p:pic>
            <p:nvPicPr>
              <p:cNvPr id="64" name="墨迹 63"/>
            </p:nvPicPr>
            <p:blipFill>
              <a:blip r:embed="rId124"/>
            </p:blipFill>
            <p:spPr>
              <a:xfrm>
                <a:off x="6484620" y="5340350"/>
                <a:ext cx="98425" cy="23177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5" name="墨迹 64"/>
              <p14:cNvContentPartPr/>
              <p14:nvPr/>
            </p14:nvContentPartPr>
            <p14:xfrm>
              <a:off x="6716395" y="5379085"/>
              <a:ext cx="72390" cy="128270"/>
            </p14:xfrm>
          </p:contentPart>
        </mc:Choice>
        <mc:Fallback xmlns="">
          <p:pic>
            <p:nvPicPr>
              <p:cNvPr id="65" name="墨迹 64"/>
            </p:nvPicPr>
            <p:blipFill>
              <a:blip r:embed="rId126"/>
            </p:blipFill>
            <p:spPr>
              <a:xfrm>
                <a:off x="6716395" y="5379085"/>
                <a:ext cx="72390" cy="12827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6" name="墨迹 65"/>
              <p14:cNvContentPartPr/>
              <p14:nvPr/>
            </p14:nvContentPartPr>
            <p14:xfrm>
              <a:off x="6703060" y="5404485"/>
              <a:ext cx="94615" cy="158750"/>
            </p14:xfrm>
          </p:contentPart>
        </mc:Choice>
        <mc:Fallback xmlns="">
          <p:pic>
            <p:nvPicPr>
              <p:cNvPr id="66" name="墨迹 65"/>
            </p:nvPicPr>
            <p:blipFill>
              <a:blip r:embed="rId128"/>
            </p:blipFill>
            <p:spPr>
              <a:xfrm>
                <a:off x="6703060" y="5404485"/>
                <a:ext cx="94615" cy="1587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7" name="墨迹 66"/>
              <p14:cNvContentPartPr/>
              <p14:nvPr/>
            </p14:nvContentPartPr>
            <p14:xfrm>
              <a:off x="6660515" y="5310505"/>
              <a:ext cx="51435" cy="8255"/>
            </p14:xfrm>
          </p:contentPart>
        </mc:Choice>
        <mc:Fallback xmlns="">
          <p:pic>
            <p:nvPicPr>
              <p:cNvPr id="67" name="墨迹 66"/>
            </p:nvPicPr>
            <p:blipFill>
              <a:blip r:embed="rId130"/>
            </p:blipFill>
            <p:spPr>
              <a:xfrm>
                <a:off x="6660515" y="5310505"/>
                <a:ext cx="51435" cy="825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8" name="墨迹 67"/>
              <p14:cNvContentPartPr/>
              <p14:nvPr/>
            </p14:nvContentPartPr>
            <p14:xfrm>
              <a:off x="6656070" y="5318760"/>
              <a:ext cx="64135" cy="295910"/>
            </p14:xfrm>
          </p:contentPart>
        </mc:Choice>
        <mc:Fallback xmlns="">
          <p:pic>
            <p:nvPicPr>
              <p:cNvPr id="68" name="墨迹 67"/>
            </p:nvPicPr>
            <p:blipFill>
              <a:blip r:embed="rId132"/>
            </p:blipFill>
            <p:spPr>
              <a:xfrm>
                <a:off x="6656070" y="5318760"/>
                <a:ext cx="64135" cy="29591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69" name="墨迹 68"/>
              <p14:cNvContentPartPr/>
              <p14:nvPr/>
            </p14:nvContentPartPr>
            <p14:xfrm>
              <a:off x="6797675" y="5276215"/>
              <a:ext cx="64135" cy="313055"/>
            </p14:xfrm>
          </p:contentPart>
        </mc:Choice>
        <mc:Fallback xmlns="">
          <p:pic>
            <p:nvPicPr>
              <p:cNvPr id="69" name="墨迹 68"/>
            </p:nvPicPr>
            <p:blipFill>
              <a:blip r:embed="rId134"/>
            </p:blipFill>
            <p:spPr>
              <a:xfrm>
                <a:off x="6797675" y="5276215"/>
                <a:ext cx="64135" cy="3130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0" name="墨迹 69"/>
              <p14:cNvContentPartPr/>
              <p14:nvPr/>
            </p14:nvContentPartPr>
            <p14:xfrm>
              <a:off x="6939280" y="5417820"/>
              <a:ext cx="17145" cy="17145"/>
            </p14:xfrm>
          </p:contentPart>
        </mc:Choice>
        <mc:Fallback xmlns="">
          <p:pic>
            <p:nvPicPr>
              <p:cNvPr id="70" name="墨迹 69"/>
            </p:nvPicPr>
            <p:blipFill>
              <a:blip r:embed="rId136"/>
            </p:blipFill>
            <p:spPr>
              <a:xfrm>
                <a:off x="6939280" y="5417820"/>
                <a:ext cx="17145" cy="1714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1" name="墨迹 70"/>
              <p14:cNvContentPartPr/>
              <p14:nvPr/>
            </p14:nvContentPartPr>
            <p14:xfrm>
              <a:off x="6909435" y="5464810"/>
              <a:ext cx="89535" cy="175895"/>
            </p14:xfrm>
          </p:contentPart>
        </mc:Choice>
        <mc:Fallback xmlns="">
          <p:pic>
            <p:nvPicPr>
              <p:cNvPr id="71" name="墨迹 70"/>
            </p:nvPicPr>
            <p:blipFill>
              <a:blip r:embed="rId138"/>
            </p:blipFill>
            <p:spPr>
              <a:xfrm>
                <a:off x="6909435" y="5464810"/>
                <a:ext cx="89535" cy="17589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2" name="墨迹 71"/>
              <p14:cNvContentPartPr/>
              <p14:nvPr/>
            </p14:nvContentPartPr>
            <p14:xfrm>
              <a:off x="7003415" y="5452110"/>
              <a:ext cx="8890" cy="235585"/>
            </p14:xfrm>
          </p:contentPart>
        </mc:Choice>
        <mc:Fallback xmlns="">
          <p:pic>
            <p:nvPicPr>
              <p:cNvPr id="72" name="墨迹 71"/>
            </p:nvPicPr>
            <p:blipFill>
              <a:blip r:embed="rId140"/>
            </p:blipFill>
            <p:spPr>
              <a:xfrm>
                <a:off x="7003415" y="5452110"/>
                <a:ext cx="8890" cy="23558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3" name="墨迹 72"/>
              <p14:cNvContentPartPr/>
              <p14:nvPr/>
            </p14:nvContentPartPr>
            <p14:xfrm>
              <a:off x="7020560" y="5546090"/>
              <a:ext cx="34290" cy="21590"/>
            </p14:xfrm>
          </p:contentPart>
        </mc:Choice>
        <mc:Fallback xmlns="">
          <p:pic>
            <p:nvPicPr>
              <p:cNvPr id="73" name="墨迹 72"/>
            </p:nvPicPr>
            <p:blipFill>
              <a:blip r:embed="rId142"/>
            </p:blipFill>
            <p:spPr>
              <a:xfrm>
                <a:off x="7020560" y="5546090"/>
                <a:ext cx="34290" cy="2159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4" name="墨迹 73"/>
              <p14:cNvContentPartPr/>
              <p14:nvPr/>
            </p14:nvContentPartPr>
            <p14:xfrm>
              <a:off x="7110730" y="5469255"/>
              <a:ext cx="51435" cy="8255"/>
            </p14:xfrm>
          </p:contentPart>
        </mc:Choice>
        <mc:Fallback xmlns="">
          <p:pic>
            <p:nvPicPr>
              <p:cNvPr id="74" name="墨迹 73"/>
            </p:nvPicPr>
            <p:blipFill>
              <a:blip r:embed="rId144"/>
            </p:blipFill>
            <p:spPr>
              <a:xfrm>
                <a:off x="7110730" y="5469255"/>
                <a:ext cx="51435" cy="825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5" name="墨迹 74"/>
              <p14:cNvContentPartPr/>
              <p14:nvPr/>
            </p14:nvContentPartPr>
            <p14:xfrm>
              <a:off x="7110730" y="5507355"/>
              <a:ext cx="51435" cy="13335"/>
            </p14:xfrm>
          </p:contentPart>
        </mc:Choice>
        <mc:Fallback xmlns="">
          <p:pic>
            <p:nvPicPr>
              <p:cNvPr id="75" name="墨迹 74"/>
            </p:nvPicPr>
            <p:blipFill>
              <a:blip r:embed="rId146"/>
            </p:blipFill>
            <p:spPr>
              <a:xfrm>
                <a:off x="7110730" y="5507355"/>
                <a:ext cx="51435" cy="1333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6" name="墨迹 75"/>
              <p14:cNvContentPartPr/>
              <p14:nvPr/>
            </p14:nvContentPartPr>
            <p14:xfrm>
              <a:off x="7260590" y="5413375"/>
              <a:ext cx="94615" cy="120015"/>
            </p14:xfrm>
          </p:contentPart>
        </mc:Choice>
        <mc:Fallback xmlns="">
          <p:pic>
            <p:nvPicPr>
              <p:cNvPr id="76" name="墨迹 75"/>
            </p:nvPicPr>
            <p:blipFill>
              <a:blip r:embed="rId148"/>
            </p:blipFill>
            <p:spPr>
              <a:xfrm>
                <a:off x="7260590" y="5413375"/>
                <a:ext cx="94615" cy="12001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7" name="墨迹 76"/>
              <p14:cNvContentPartPr/>
              <p14:nvPr/>
            </p14:nvContentPartPr>
            <p14:xfrm>
              <a:off x="7398385" y="5276215"/>
              <a:ext cx="55245" cy="137160"/>
            </p14:xfrm>
          </p:contentPart>
        </mc:Choice>
        <mc:Fallback xmlns="">
          <p:pic>
            <p:nvPicPr>
              <p:cNvPr id="77" name="墨迹 76"/>
            </p:nvPicPr>
            <p:blipFill>
              <a:blip r:embed="rId150"/>
            </p:blipFill>
            <p:spPr>
              <a:xfrm>
                <a:off x="7398385" y="5276215"/>
                <a:ext cx="55245" cy="13716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8" name="墨迹 77"/>
              <p14:cNvContentPartPr/>
              <p14:nvPr/>
            </p14:nvContentPartPr>
            <p14:xfrm>
              <a:off x="7539355" y="5413375"/>
              <a:ext cx="86360" cy="34290"/>
            </p14:xfrm>
          </p:contentPart>
        </mc:Choice>
        <mc:Fallback xmlns="">
          <p:pic>
            <p:nvPicPr>
              <p:cNvPr id="78" name="墨迹 77"/>
            </p:nvPicPr>
            <p:blipFill>
              <a:blip r:embed="rId152"/>
            </p:blipFill>
            <p:spPr>
              <a:xfrm>
                <a:off x="7539355" y="5413375"/>
                <a:ext cx="86360" cy="3429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79" name="墨迹 78"/>
              <p14:cNvContentPartPr/>
              <p14:nvPr/>
            </p14:nvContentPartPr>
            <p14:xfrm>
              <a:off x="7698105" y="5361940"/>
              <a:ext cx="34290" cy="158750"/>
            </p14:xfrm>
          </p:contentPart>
        </mc:Choice>
        <mc:Fallback xmlns="">
          <p:pic>
            <p:nvPicPr>
              <p:cNvPr id="79" name="墨迹 78"/>
            </p:nvPicPr>
            <p:blipFill>
              <a:blip r:embed="rId154"/>
            </p:blipFill>
            <p:spPr>
              <a:xfrm>
                <a:off x="7698105" y="5361940"/>
                <a:ext cx="34290" cy="15875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0" name="墨迹 79"/>
              <p14:cNvContentPartPr/>
              <p14:nvPr/>
            </p14:nvContentPartPr>
            <p14:xfrm>
              <a:off x="7788275" y="5404485"/>
              <a:ext cx="38735" cy="73025"/>
            </p14:xfrm>
          </p:contentPart>
        </mc:Choice>
        <mc:Fallback xmlns="">
          <p:pic>
            <p:nvPicPr>
              <p:cNvPr id="80" name="墨迹 79"/>
            </p:nvPicPr>
            <p:blipFill>
              <a:blip r:embed="rId156"/>
            </p:blipFill>
            <p:spPr>
              <a:xfrm>
                <a:off x="7788275" y="5404485"/>
                <a:ext cx="38735" cy="7302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1" name="墨迹 80"/>
              <p14:cNvContentPartPr/>
              <p14:nvPr/>
            </p14:nvContentPartPr>
            <p14:xfrm>
              <a:off x="7869555" y="5396230"/>
              <a:ext cx="55880" cy="85725"/>
            </p14:xfrm>
          </p:contentPart>
        </mc:Choice>
        <mc:Fallback xmlns="">
          <p:pic>
            <p:nvPicPr>
              <p:cNvPr id="81" name="墨迹 80"/>
            </p:nvPicPr>
            <p:blipFill>
              <a:blip r:embed="rId158"/>
            </p:blipFill>
            <p:spPr>
              <a:xfrm>
                <a:off x="7869555" y="5396230"/>
                <a:ext cx="55880" cy="8572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2" name="墨迹 81"/>
              <p14:cNvContentPartPr/>
              <p14:nvPr/>
            </p14:nvContentPartPr>
            <p14:xfrm>
              <a:off x="7951470" y="5396230"/>
              <a:ext cx="51435" cy="68580"/>
            </p14:xfrm>
          </p:contentPart>
        </mc:Choice>
        <mc:Fallback xmlns="">
          <p:pic>
            <p:nvPicPr>
              <p:cNvPr id="82" name="墨迹 81"/>
            </p:nvPicPr>
            <p:blipFill>
              <a:blip r:embed="rId160"/>
            </p:blipFill>
            <p:spPr>
              <a:xfrm>
                <a:off x="7951470" y="5396230"/>
                <a:ext cx="51435" cy="6858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3" name="墨迹 82"/>
              <p14:cNvContentPartPr/>
              <p14:nvPr/>
            </p14:nvContentPartPr>
            <p14:xfrm>
              <a:off x="8020050" y="5374640"/>
              <a:ext cx="73025" cy="77470"/>
            </p14:xfrm>
          </p:contentPart>
        </mc:Choice>
        <mc:Fallback xmlns="">
          <p:pic>
            <p:nvPicPr>
              <p:cNvPr id="83" name="墨迹 82"/>
            </p:nvPicPr>
            <p:blipFill>
              <a:blip r:embed="rId162"/>
            </p:blipFill>
            <p:spPr>
              <a:xfrm>
                <a:off x="8020050" y="5374640"/>
                <a:ext cx="73025" cy="7747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4" name="墨迹 83"/>
              <p14:cNvContentPartPr/>
              <p14:nvPr/>
            </p14:nvContentPartPr>
            <p14:xfrm>
              <a:off x="6480175" y="6000750"/>
              <a:ext cx="90170" cy="12700"/>
            </p14:xfrm>
          </p:contentPart>
        </mc:Choice>
        <mc:Fallback xmlns="">
          <p:pic>
            <p:nvPicPr>
              <p:cNvPr id="84" name="墨迹 83"/>
            </p:nvPicPr>
            <p:blipFill>
              <a:blip r:embed="rId164"/>
            </p:blipFill>
            <p:spPr>
              <a:xfrm>
                <a:off x="6480175" y="6000750"/>
                <a:ext cx="90170" cy="127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5" name="墨迹 84"/>
              <p14:cNvContentPartPr/>
              <p14:nvPr/>
            </p14:nvContentPartPr>
            <p14:xfrm>
              <a:off x="6489065" y="6021705"/>
              <a:ext cx="93980" cy="34290"/>
            </p14:xfrm>
          </p:contentPart>
        </mc:Choice>
        <mc:Fallback xmlns="">
          <p:pic>
            <p:nvPicPr>
              <p:cNvPr id="85" name="墨迹 84"/>
            </p:nvPicPr>
            <p:blipFill>
              <a:blip r:embed="rId166"/>
            </p:blipFill>
            <p:spPr>
              <a:xfrm>
                <a:off x="6489065" y="6021705"/>
                <a:ext cx="93980" cy="3429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6" name="墨迹 85"/>
              <p14:cNvContentPartPr/>
              <p14:nvPr/>
            </p14:nvContentPartPr>
            <p14:xfrm>
              <a:off x="6565900" y="5949315"/>
              <a:ext cx="90170" cy="205740"/>
            </p14:xfrm>
          </p:contentPart>
        </mc:Choice>
        <mc:Fallback xmlns="">
          <p:pic>
            <p:nvPicPr>
              <p:cNvPr id="86" name="墨迹 85"/>
            </p:nvPicPr>
            <p:blipFill>
              <a:blip r:embed="rId168"/>
            </p:blipFill>
            <p:spPr>
              <a:xfrm>
                <a:off x="6565900" y="5949315"/>
                <a:ext cx="90170" cy="20574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7" name="墨迹 86"/>
              <p14:cNvContentPartPr/>
              <p14:nvPr/>
            </p14:nvContentPartPr>
            <p14:xfrm>
              <a:off x="6930390" y="5807710"/>
              <a:ext cx="26035" cy="141605"/>
            </p14:xfrm>
          </p:contentPart>
        </mc:Choice>
        <mc:Fallback xmlns="">
          <p:pic>
            <p:nvPicPr>
              <p:cNvPr id="87" name="墨迹 86"/>
            </p:nvPicPr>
            <p:blipFill>
              <a:blip r:embed="rId170"/>
            </p:blipFill>
            <p:spPr>
              <a:xfrm>
                <a:off x="6930390" y="5807710"/>
                <a:ext cx="26035" cy="14160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8" name="墨迹 87"/>
              <p14:cNvContentPartPr/>
              <p14:nvPr/>
            </p14:nvContentPartPr>
            <p14:xfrm>
              <a:off x="7042150" y="5842000"/>
              <a:ext cx="42545" cy="73025"/>
            </p14:xfrm>
          </p:contentPart>
        </mc:Choice>
        <mc:Fallback xmlns="">
          <p:pic>
            <p:nvPicPr>
              <p:cNvPr id="88" name="墨迹 87"/>
            </p:nvPicPr>
            <p:blipFill>
              <a:blip r:embed="rId172"/>
            </p:blipFill>
            <p:spPr>
              <a:xfrm>
                <a:off x="7042150" y="5842000"/>
                <a:ext cx="42545" cy="7302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89" name="墨迹 88"/>
              <p14:cNvContentPartPr/>
              <p14:nvPr/>
            </p14:nvContentPartPr>
            <p14:xfrm>
              <a:off x="7157720" y="5824855"/>
              <a:ext cx="47625" cy="76835"/>
            </p14:xfrm>
          </p:contentPart>
        </mc:Choice>
        <mc:Fallback xmlns="">
          <p:pic>
            <p:nvPicPr>
              <p:cNvPr id="89" name="墨迹 88"/>
            </p:nvPicPr>
            <p:blipFill>
              <a:blip r:embed="rId174"/>
            </p:blipFill>
            <p:spPr>
              <a:xfrm>
                <a:off x="7157720" y="5824855"/>
                <a:ext cx="47625" cy="7683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0" name="墨迹 89"/>
              <p14:cNvContentPartPr/>
              <p14:nvPr/>
            </p14:nvContentPartPr>
            <p14:xfrm>
              <a:off x="7277735" y="5781675"/>
              <a:ext cx="43180" cy="90170"/>
            </p14:xfrm>
          </p:contentPart>
        </mc:Choice>
        <mc:Fallback xmlns="">
          <p:pic>
            <p:nvPicPr>
              <p:cNvPr id="90" name="墨迹 89"/>
            </p:nvPicPr>
            <p:blipFill>
              <a:blip r:embed="rId176"/>
            </p:blipFill>
            <p:spPr>
              <a:xfrm>
                <a:off x="7277735" y="5781675"/>
                <a:ext cx="43180" cy="9017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1" name="墨迹 90"/>
              <p14:cNvContentPartPr/>
              <p14:nvPr/>
            </p14:nvContentPartPr>
            <p14:xfrm>
              <a:off x="7381240" y="5786120"/>
              <a:ext cx="46990" cy="81280"/>
            </p14:xfrm>
          </p:contentPart>
        </mc:Choice>
        <mc:Fallback xmlns="">
          <p:pic>
            <p:nvPicPr>
              <p:cNvPr id="91" name="墨迹 90"/>
            </p:nvPicPr>
            <p:blipFill>
              <a:blip r:embed="rId178"/>
            </p:blipFill>
            <p:spPr>
              <a:xfrm>
                <a:off x="7381240" y="5786120"/>
                <a:ext cx="46990" cy="8128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2" name="墨迹 91"/>
              <p14:cNvContentPartPr/>
              <p14:nvPr/>
            </p14:nvContentPartPr>
            <p14:xfrm>
              <a:off x="7487920" y="5773420"/>
              <a:ext cx="43180" cy="85725"/>
            </p14:xfrm>
          </p:contentPart>
        </mc:Choice>
        <mc:Fallback xmlns="">
          <p:pic>
            <p:nvPicPr>
              <p:cNvPr id="92" name="墨迹 91"/>
            </p:nvPicPr>
            <p:blipFill>
              <a:blip r:embed="rId180"/>
            </p:blipFill>
            <p:spPr>
              <a:xfrm>
                <a:off x="7487920" y="5773420"/>
                <a:ext cx="43180" cy="8572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3" name="墨迹 92"/>
              <p14:cNvContentPartPr/>
              <p14:nvPr/>
            </p14:nvContentPartPr>
            <p14:xfrm>
              <a:off x="7582535" y="5756275"/>
              <a:ext cx="46990" cy="76835"/>
            </p14:xfrm>
          </p:contentPart>
        </mc:Choice>
        <mc:Fallback xmlns="">
          <p:pic>
            <p:nvPicPr>
              <p:cNvPr id="93" name="墨迹 92"/>
            </p:nvPicPr>
            <p:blipFill>
              <a:blip r:embed="rId182"/>
            </p:blipFill>
            <p:spPr>
              <a:xfrm>
                <a:off x="7582535" y="5756275"/>
                <a:ext cx="46990" cy="7683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 name="墨迹 93"/>
              <p14:cNvContentPartPr/>
              <p14:nvPr/>
            </p14:nvContentPartPr>
            <p14:xfrm>
              <a:off x="7162165" y="5996305"/>
              <a:ext cx="29845" cy="120015"/>
            </p14:xfrm>
          </p:contentPart>
        </mc:Choice>
        <mc:Fallback xmlns="">
          <p:pic>
            <p:nvPicPr>
              <p:cNvPr id="94" name="墨迹 93"/>
            </p:nvPicPr>
            <p:blipFill>
              <a:blip r:embed="rId184"/>
            </p:blipFill>
            <p:spPr>
              <a:xfrm>
                <a:off x="7162165" y="5996305"/>
                <a:ext cx="29845" cy="12001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5" name="墨迹 94"/>
              <p14:cNvContentPartPr/>
              <p14:nvPr/>
            </p14:nvContentPartPr>
            <p14:xfrm>
              <a:off x="7299325" y="6000750"/>
              <a:ext cx="38735" cy="59690"/>
            </p14:xfrm>
          </p:contentPart>
        </mc:Choice>
        <mc:Fallback xmlns="">
          <p:pic>
            <p:nvPicPr>
              <p:cNvPr id="95" name="墨迹 94"/>
            </p:nvPicPr>
            <p:blipFill>
              <a:blip r:embed="rId186"/>
            </p:blipFill>
            <p:spPr>
              <a:xfrm>
                <a:off x="7299325" y="6000750"/>
                <a:ext cx="38735" cy="5969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6" name="墨迹 95"/>
              <p14:cNvContentPartPr/>
              <p14:nvPr/>
            </p14:nvContentPartPr>
            <p14:xfrm>
              <a:off x="7402195" y="6000750"/>
              <a:ext cx="43180" cy="59690"/>
            </p14:xfrm>
          </p:contentPart>
        </mc:Choice>
        <mc:Fallback xmlns="">
          <p:pic>
            <p:nvPicPr>
              <p:cNvPr id="96" name="墨迹 95"/>
            </p:nvPicPr>
            <p:blipFill>
              <a:blip r:embed="rId188"/>
            </p:blipFill>
            <p:spPr>
              <a:xfrm>
                <a:off x="7402195" y="6000750"/>
                <a:ext cx="43180" cy="5969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7" name="墨迹 96"/>
              <p14:cNvContentPartPr/>
              <p14:nvPr/>
            </p14:nvContentPartPr>
            <p14:xfrm>
              <a:off x="7522210" y="5991860"/>
              <a:ext cx="38735" cy="55880"/>
            </p14:xfrm>
          </p:contentPart>
        </mc:Choice>
        <mc:Fallback xmlns="">
          <p:pic>
            <p:nvPicPr>
              <p:cNvPr id="97" name="墨迹 96"/>
            </p:nvPicPr>
            <p:blipFill>
              <a:blip r:embed="rId190"/>
            </p:blipFill>
            <p:spPr>
              <a:xfrm>
                <a:off x="7522210" y="5991860"/>
                <a:ext cx="38735" cy="5588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8" name="墨迹 97"/>
              <p14:cNvContentPartPr/>
              <p14:nvPr/>
            </p14:nvContentPartPr>
            <p14:xfrm>
              <a:off x="7569835" y="5962015"/>
              <a:ext cx="81280" cy="59690"/>
            </p14:xfrm>
          </p:contentPart>
        </mc:Choice>
        <mc:Fallback xmlns="">
          <p:pic>
            <p:nvPicPr>
              <p:cNvPr id="98" name="墨迹 97"/>
            </p:nvPicPr>
            <p:blipFill>
              <a:blip r:embed="rId192"/>
            </p:blipFill>
            <p:spPr>
              <a:xfrm>
                <a:off x="7569835" y="5962015"/>
                <a:ext cx="81280" cy="5969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99" name="墨迹 98"/>
              <p14:cNvContentPartPr/>
              <p14:nvPr/>
            </p14:nvContentPartPr>
            <p14:xfrm>
              <a:off x="6831965" y="6141720"/>
              <a:ext cx="892175" cy="47625"/>
            </p14:xfrm>
          </p:contentPart>
        </mc:Choice>
        <mc:Fallback xmlns="">
          <p:pic>
            <p:nvPicPr>
              <p:cNvPr id="99" name="墨迹 98"/>
            </p:nvPicPr>
            <p:blipFill>
              <a:blip r:embed="rId194"/>
            </p:blipFill>
            <p:spPr>
              <a:xfrm>
                <a:off x="6831965" y="6141720"/>
                <a:ext cx="892175" cy="47625"/>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0" name="墨迹 99"/>
              <p14:cNvContentPartPr/>
              <p14:nvPr/>
            </p14:nvContentPartPr>
            <p14:xfrm>
              <a:off x="7573645" y="6261735"/>
              <a:ext cx="55880" cy="81915"/>
            </p14:xfrm>
          </p:contentPart>
        </mc:Choice>
        <mc:Fallback xmlns="">
          <p:pic>
            <p:nvPicPr>
              <p:cNvPr id="100" name="墨迹 99"/>
            </p:nvPicPr>
            <p:blipFill>
              <a:blip r:embed="rId196"/>
            </p:blipFill>
            <p:spPr>
              <a:xfrm>
                <a:off x="7573645" y="6261735"/>
                <a:ext cx="55880" cy="8191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1" name="墨迹 100"/>
              <p14:cNvContentPartPr/>
              <p14:nvPr/>
            </p14:nvContentPartPr>
            <p14:xfrm>
              <a:off x="7466965" y="6275070"/>
              <a:ext cx="59690" cy="81280"/>
            </p14:xfrm>
          </p:contentPart>
        </mc:Choice>
        <mc:Fallback xmlns="">
          <p:pic>
            <p:nvPicPr>
              <p:cNvPr id="101" name="墨迹 100"/>
            </p:nvPicPr>
            <p:blipFill>
              <a:blip r:embed="rId198"/>
            </p:blipFill>
            <p:spPr>
              <a:xfrm>
                <a:off x="7466965" y="6275070"/>
                <a:ext cx="59690" cy="8128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2" name="墨迹 101"/>
              <p14:cNvContentPartPr/>
              <p14:nvPr/>
            </p14:nvContentPartPr>
            <p14:xfrm>
              <a:off x="7363460" y="6283325"/>
              <a:ext cx="47625" cy="73025"/>
            </p14:xfrm>
          </p:contentPart>
        </mc:Choice>
        <mc:Fallback xmlns="">
          <p:pic>
            <p:nvPicPr>
              <p:cNvPr id="102" name="墨迹 101"/>
            </p:nvPicPr>
            <p:blipFill>
              <a:blip r:embed="rId200"/>
            </p:blipFill>
            <p:spPr>
              <a:xfrm>
                <a:off x="7363460" y="6283325"/>
                <a:ext cx="47625" cy="7302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3" name="墨迹 102"/>
              <p14:cNvContentPartPr/>
              <p14:nvPr/>
            </p14:nvContentPartPr>
            <p14:xfrm>
              <a:off x="7243445" y="6283325"/>
              <a:ext cx="55880" cy="73025"/>
            </p14:xfrm>
          </p:contentPart>
        </mc:Choice>
        <mc:Fallback xmlns="">
          <p:pic>
            <p:nvPicPr>
              <p:cNvPr id="103" name="墨迹 102"/>
            </p:nvPicPr>
            <p:blipFill>
              <a:blip r:embed="rId202"/>
            </p:blipFill>
            <p:spPr>
              <a:xfrm>
                <a:off x="7243445" y="6283325"/>
                <a:ext cx="55880" cy="73025"/>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4" name="墨迹 103"/>
              <p14:cNvContentPartPr/>
              <p14:nvPr/>
            </p14:nvContentPartPr>
            <p14:xfrm>
              <a:off x="7157720" y="6296025"/>
              <a:ext cx="34290" cy="133350"/>
            </p14:xfrm>
          </p:contentPart>
        </mc:Choice>
        <mc:Fallback xmlns="">
          <p:pic>
            <p:nvPicPr>
              <p:cNvPr id="104" name="墨迹 103"/>
            </p:nvPicPr>
            <p:blipFill>
              <a:blip r:embed="rId204"/>
            </p:blipFill>
            <p:spPr>
              <a:xfrm>
                <a:off x="7157720" y="6296025"/>
                <a:ext cx="34290" cy="13335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5" name="墨迹 104"/>
              <p14:cNvContentPartPr/>
              <p14:nvPr/>
            </p14:nvContentPartPr>
            <p14:xfrm>
              <a:off x="7016115" y="6287770"/>
              <a:ext cx="34290" cy="141605"/>
            </p14:xfrm>
          </p:contentPart>
        </mc:Choice>
        <mc:Fallback xmlns="">
          <p:pic>
            <p:nvPicPr>
              <p:cNvPr id="105" name="墨迹 104"/>
            </p:nvPicPr>
            <p:blipFill>
              <a:blip r:embed="rId206"/>
            </p:blipFill>
            <p:spPr>
              <a:xfrm>
                <a:off x="7016115" y="6287770"/>
                <a:ext cx="34290" cy="141605"/>
              </a:xfrm>
              <a:prstGeom prst="rect"/>
            </p:spPr>
          </p:pic>
        </mc:Fallback>
      </mc:AlternateContent>
    </p:spTree>
  </p:cSld>
  <p:clrMapOvr>
    <a:masterClrMapping/>
  </p:clrMapOvr>
  <p:transition spd="med">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zh-CN" altLang="en-US" dirty="0">
                <a:ea typeface="宋体" panose="02010600030101010101" pitchFamily="2" charset="-122"/>
              </a:rPr>
              <a:t>数据在计算机内部是怎么表示的</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228600" y="1143000"/>
            <a:ext cx="8686800" cy="5257800"/>
          </a:xfrm>
        </p:spPr>
        <p:txBody>
          <a:bodyPr>
            <a:normAutofit/>
          </a:bodyPr>
          <a:lstStyle/>
          <a:p>
            <a:r>
              <a:rPr lang="zh-CN" altLang="en-US" dirty="0">
                <a:ea typeface="宋体" panose="02010600030101010101" pitchFamily="2" charset="-122"/>
              </a:rPr>
              <a:t>从最低层看</a:t>
            </a:r>
            <a:r>
              <a:rPr lang="en-US" altLang="zh-CN" dirty="0">
                <a:ea typeface="宋体" panose="02010600030101010101" pitchFamily="2" charset="-122"/>
              </a:rPr>
              <a:t>, </a:t>
            </a:r>
            <a:r>
              <a:rPr lang="zh-CN" altLang="en-US" dirty="0">
                <a:ea typeface="宋体" panose="02010600030101010101" pitchFamily="2" charset="-122"/>
              </a:rPr>
              <a:t>计算机实质是一个电子设备</a:t>
            </a:r>
            <a:endParaRPr lang="en-US" altLang="zh-CN" dirty="0">
              <a:ea typeface="宋体" panose="02010600030101010101" pitchFamily="2" charset="-122"/>
            </a:endParaRPr>
          </a:p>
          <a:p>
            <a:pPr marL="684530" lvl="1" indent="-341630"/>
            <a:r>
              <a:rPr lang="zh-CN" altLang="en-US" dirty="0">
                <a:ea typeface="宋体" panose="02010600030101010101" pitchFamily="2" charset="-122"/>
              </a:rPr>
              <a:t>通过控制电子的流动进行工作</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电路上很容易区分的两种情况</a:t>
            </a:r>
            <a:endParaRPr lang="en-US" altLang="zh-CN" dirty="0">
              <a:ea typeface="宋体" panose="02010600030101010101" pitchFamily="2" charset="-122"/>
            </a:endParaRPr>
          </a:p>
          <a:p>
            <a:pPr marL="684530" lvl="1" indent="-341630">
              <a:buFontTx/>
              <a:buAutoNum type="arabicPeriod"/>
            </a:pPr>
            <a:r>
              <a:rPr lang="zh-CN" altLang="en-US" dirty="0">
                <a:ea typeface="宋体" panose="02010600030101010101" pitchFamily="2" charset="-122"/>
              </a:rPr>
              <a:t>高电平</a:t>
            </a:r>
            <a:r>
              <a:rPr lang="en-US" altLang="zh-CN" dirty="0">
                <a:ea typeface="宋体" panose="02010600030101010101" pitchFamily="2" charset="-122"/>
              </a:rPr>
              <a:t>(</a:t>
            </a:r>
            <a:r>
              <a:rPr lang="zh-CN" altLang="en-US" dirty="0">
                <a:ea typeface="宋体" panose="02010600030101010101" pitchFamily="2" charset="-122"/>
              </a:rPr>
              <a:t>电压存在</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–state “1”</a:t>
            </a:r>
            <a:endParaRPr lang="en-US" altLang="zh-CN" dirty="0">
              <a:ea typeface="宋体" panose="02010600030101010101" pitchFamily="2" charset="-122"/>
            </a:endParaRPr>
          </a:p>
          <a:p>
            <a:pPr marL="684530" lvl="1" indent="-341630">
              <a:buFontTx/>
              <a:buAutoNum type="arabicPeriod"/>
            </a:pPr>
            <a:r>
              <a:rPr lang="zh-CN" altLang="en-US" dirty="0">
                <a:ea typeface="宋体" panose="02010600030101010101" pitchFamily="2" charset="-122"/>
              </a:rPr>
              <a:t>低电平（电压不存在）</a:t>
            </a:r>
            <a:r>
              <a:rPr lang="en-US" altLang="zh-CN" dirty="0">
                <a:ea typeface="宋体" panose="02010600030101010101" pitchFamily="2" charset="-122"/>
              </a:rPr>
              <a:t> –state “0”</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能不能考虑根据电压值来区分更多状态？ </a:t>
            </a:r>
            <a:endParaRPr lang="en-US" altLang="zh-CN" sz="2300" dirty="0">
              <a:ea typeface="宋体" panose="02010600030101010101" pitchFamily="2" charset="-122"/>
            </a:endParaRPr>
          </a:p>
          <a:p>
            <a:pPr marL="684530" lvl="1" indent="-341630"/>
            <a:r>
              <a:rPr lang="zh-CN" altLang="en-US" dirty="0">
                <a:ea typeface="宋体" panose="02010600030101010101" pitchFamily="2" charset="-122"/>
              </a:rPr>
              <a:t> 需要复杂的控制和检测电路。</a:t>
            </a:r>
            <a:endParaRPr lang="en-US" altLang="zh-CN" dirty="0">
              <a:ea typeface="宋体" panose="02010600030101010101" pitchFamily="2" charset="-122"/>
            </a:endParaRPr>
          </a:p>
          <a:p>
            <a:pPr marL="684530" lvl="1" indent="-341630"/>
            <a:r>
              <a:rPr lang="zh-CN" altLang="en-US" dirty="0">
                <a:ea typeface="宋体" panose="02010600030101010101" pitchFamily="2" charset="-122"/>
              </a:rPr>
              <a:t>打开开关  </a:t>
            </a:r>
            <a:r>
              <a:rPr lang="en-US" altLang="zh-CN" dirty="0" err="1">
                <a:ea typeface="宋体" panose="02010600030101010101" pitchFamily="2" charset="-122"/>
              </a:rPr>
              <a:t>vs</a:t>
            </a:r>
            <a:r>
              <a:rPr lang="en-US" altLang="zh-CN" dirty="0">
                <a:ea typeface="宋体" panose="02010600030101010101" pitchFamily="2" charset="-122"/>
              </a:rPr>
              <a:t> </a:t>
            </a:r>
            <a:r>
              <a:rPr lang="zh-CN" altLang="en-US" dirty="0">
                <a:ea typeface="宋体" panose="02010600030101010101" pitchFamily="2" charset="-122"/>
              </a:rPr>
              <a:t>调整和测量电压</a:t>
            </a:r>
            <a:endParaRPr lang="en-US" altLang="zh-CN"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685290" y="1924050"/>
              <a:ext cx="870585" cy="102870"/>
            </p14:xfrm>
          </p:contentPart>
        </mc:Choice>
        <mc:Fallback xmlns="">
          <p:pic>
            <p:nvPicPr>
              <p:cNvPr id="3" name="墨迹 2"/>
            </p:nvPicPr>
            <p:blipFill>
              <a:blip r:embed="rId2"/>
            </p:blipFill>
            <p:spPr>
              <a:xfrm>
                <a:off x="1685290" y="1924050"/>
                <a:ext cx="870585" cy="1028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398780" y="3042920"/>
              <a:ext cx="149860" cy="668655"/>
            </p14:xfrm>
          </p:contentPart>
        </mc:Choice>
        <mc:Fallback xmlns="">
          <p:pic>
            <p:nvPicPr>
              <p:cNvPr id="4" name="墨迹 3"/>
            </p:nvPicPr>
            <p:blipFill>
              <a:blip r:embed="rId4"/>
            </p:blipFill>
            <p:spPr>
              <a:xfrm>
                <a:off x="398780" y="3042920"/>
                <a:ext cx="149860" cy="668655"/>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2.5.1 </a:t>
            </a:r>
            <a:r>
              <a:rPr lang="zh-CN" altLang="en-US" sz="2800" dirty="0">
                <a:latin typeface="隶书" panose="02010509060101010101" pitchFamily="49" charset="-122"/>
                <a:ea typeface="隶书" panose="02010509060101010101" pitchFamily="49" charset="-122"/>
              </a:rPr>
              <a:t>加法和减法</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加法运算是按位对齐，从右到左依次计算。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减法理解为加上一个负数</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一个数自己加自己等于自己左移一位。</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5 </a:t>
            </a:r>
            <a:r>
              <a:rPr lang="en-US" altLang="zh-CN" dirty="0">
                <a:latin typeface="隶书" panose="02010509060101010101" pitchFamily="49" charset="-122"/>
                <a:ea typeface="隶书" panose="02010509060101010101" pitchFamily="49" charset="-122"/>
              </a:rPr>
              <a:t>bit</a:t>
            </a:r>
            <a:r>
              <a:rPr lang="zh-CN" altLang="en-US" dirty="0">
                <a:latin typeface="隶书" panose="02010509060101010101" pitchFamily="49" charset="-122"/>
                <a:ea typeface="隶书" panose="02010509060101010101" pitchFamily="49" charset="-122"/>
              </a:rPr>
              <a:t>运算之一：算数运算</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例子</a:t>
            </a:r>
            <a:endParaRPr lang="zh-HK" altLang="en-US" dirty="0"/>
          </a:p>
        </p:txBody>
      </p:sp>
      <p:sp>
        <p:nvSpPr>
          <p:cNvPr id="5" name="Text Box 4"/>
          <p:cNvSpPr txBox="1">
            <a:spLocks noChangeArrowheads="1"/>
          </p:cNvSpPr>
          <p:nvPr/>
        </p:nvSpPr>
        <p:spPr bwMode="auto">
          <a:xfrm>
            <a:off x="1043305" y="1417955"/>
            <a:ext cx="751967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dirty="0"/>
              <a:t>		</a:t>
            </a:r>
            <a:r>
              <a:rPr lang="en-US" altLang="zh-CN" sz="2800" b="1" baseline="0" dirty="0">
                <a:latin typeface="CourierPS" pitchFamily="49" charset="0"/>
              </a:rPr>
              <a:t>01101000</a:t>
            </a:r>
            <a:r>
              <a:rPr lang="en-US" altLang="zh-CN" sz="2800" b="1" baseline="0" dirty="0"/>
              <a:t>	</a:t>
            </a:r>
            <a:r>
              <a:rPr lang="en-US" altLang="zh-CN" sz="2400" baseline="0" dirty="0"/>
              <a:t>(104)		</a:t>
            </a:r>
            <a:r>
              <a:rPr lang="en-US" altLang="zh-CN" sz="2800" b="1" baseline="0" dirty="0">
                <a:latin typeface="CourierPS" pitchFamily="49" charset="0"/>
              </a:rPr>
              <a:t>11110110</a:t>
            </a:r>
            <a:r>
              <a:rPr lang="en-US" altLang="zh-CN" sz="2800" b="1" baseline="0" dirty="0"/>
              <a:t>	</a:t>
            </a:r>
            <a:r>
              <a:rPr lang="en-US" altLang="zh-CN" sz="2400" baseline="0" dirty="0"/>
              <a:t>(-10)</a:t>
            </a:r>
            <a:endParaRPr lang="en-US" altLang="zh-CN" sz="2400" baseline="0" dirty="0"/>
          </a:p>
          <a:p>
            <a:r>
              <a:rPr lang="en-US" altLang="zh-CN" sz="2800" b="1" baseline="0" dirty="0"/>
              <a:t>	</a:t>
            </a:r>
            <a:r>
              <a:rPr lang="en-US" altLang="zh-CN" sz="2800" b="1" baseline="0" dirty="0">
                <a:latin typeface="CourierPS" pitchFamily="49" charset="0"/>
              </a:rPr>
              <a:t>+</a:t>
            </a:r>
            <a:r>
              <a:rPr lang="en-US" altLang="zh-CN" sz="2800" b="1" u="sng" baseline="0" dirty="0">
                <a:latin typeface="CourierPS" pitchFamily="49" charset="0"/>
              </a:rPr>
              <a:t>	11110000</a:t>
            </a:r>
            <a:r>
              <a:rPr lang="en-US" altLang="zh-CN" sz="2800" b="1" baseline="0" dirty="0"/>
              <a:t>	</a:t>
            </a:r>
            <a:r>
              <a:rPr lang="en-US" altLang="zh-CN" sz="2400" baseline="0" dirty="0"/>
              <a:t>(-16)	</a:t>
            </a:r>
            <a:r>
              <a:rPr lang="en-US" altLang="zh-CN" sz="2800" b="1" baseline="0" dirty="0">
                <a:latin typeface="CourierPS" pitchFamily="49" charset="0"/>
              </a:rPr>
              <a:t>+</a:t>
            </a:r>
            <a:r>
              <a:rPr lang="en-US" altLang="zh-CN" sz="2800" b="1" u="sng" baseline="0" dirty="0">
                <a:latin typeface="CourierPS" pitchFamily="49" charset="0"/>
              </a:rPr>
              <a:t>	</a:t>
            </a:r>
            <a:r>
              <a:rPr lang="en-US" altLang="zh-CN" sz="2400" baseline="0" dirty="0"/>
              <a:t>	(-9)</a:t>
            </a:r>
            <a:endParaRPr lang="en-US" altLang="zh-CN" sz="2400" baseline="0" dirty="0"/>
          </a:p>
          <a:p>
            <a:r>
              <a:rPr lang="en-US" altLang="zh-CN" sz="2800" b="1" baseline="0" dirty="0"/>
              <a:t>		</a:t>
            </a:r>
            <a:r>
              <a:rPr lang="en-US" altLang="zh-CN" sz="2800" b="1" baseline="0" dirty="0">
                <a:latin typeface="CourierPS" pitchFamily="49" charset="0"/>
              </a:rPr>
              <a:t>01011000</a:t>
            </a:r>
            <a:r>
              <a:rPr lang="en-US" altLang="zh-CN" sz="2800" b="1" baseline="0" dirty="0"/>
              <a:t>	</a:t>
            </a:r>
            <a:r>
              <a:rPr lang="en-US" altLang="zh-CN" sz="2400" baseline="0" dirty="0"/>
              <a:t>(88)	</a:t>
            </a:r>
            <a:r>
              <a:rPr lang="en-US" altLang="zh-CN" sz="2800" b="1" baseline="0" dirty="0"/>
              <a:t>	</a:t>
            </a:r>
            <a:r>
              <a:rPr lang="en-US" altLang="zh-CN" sz="2400" baseline="0" dirty="0"/>
              <a:t>	(-19)</a:t>
            </a:r>
            <a:endParaRPr lang="en-US" altLang="zh-CN" sz="2400" baseline="0" dirty="0"/>
          </a:p>
        </p:txBody>
      </p:sp>
      <p:sp>
        <p:nvSpPr>
          <p:cNvPr id="6" name="Text Box 4"/>
          <p:cNvSpPr txBox="1">
            <a:spLocks noChangeArrowheads="1"/>
          </p:cNvSpPr>
          <p:nvPr/>
        </p:nvSpPr>
        <p:spPr bwMode="auto">
          <a:xfrm>
            <a:off x="990600" y="3352800"/>
            <a:ext cx="762063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2514600" algn="r"/>
                <a:tab pos="2679700" algn="l"/>
                <a:tab pos="3943350" algn="r"/>
                <a:tab pos="5775325" algn="r"/>
                <a:tab pos="589407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dirty="0">
                <a:latin typeface="CourierPS" pitchFamily="49" charset="0"/>
              </a:rPr>
              <a:t>		</a:t>
            </a:r>
            <a:r>
              <a:rPr lang="en-US" altLang="zh-CN" sz="2800" b="1" baseline="0" dirty="0">
                <a:latin typeface="CourierPS" pitchFamily="49" charset="0"/>
              </a:rPr>
              <a:t>01101000	</a:t>
            </a:r>
            <a:r>
              <a:rPr lang="en-US" altLang="zh-CN" sz="2400" baseline="0" dirty="0"/>
              <a:t>(104)</a:t>
            </a:r>
            <a:r>
              <a:rPr lang="en-US" altLang="zh-CN" sz="2400" baseline="0" dirty="0">
                <a:latin typeface="Franklin Gothic Book" panose="020B0503020102020204" pitchFamily="34" charset="0"/>
              </a:rPr>
              <a:t>		</a:t>
            </a:r>
            <a:r>
              <a:rPr lang="en-US" altLang="zh-CN" sz="2800" b="1" baseline="0" dirty="0">
                <a:latin typeface="CourierPS" pitchFamily="49" charset="0"/>
              </a:rPr>
              <a:t>11110110	</a:t>
            </a:r>
            <a:r>
              <a:rPr lang="en-US" altLang="zh-CN" sz="2400" baseline="0" dirty="0"/>
              <a:t>(-10)</a:t>
            </a:r>
            <a:endParaRPr lang="en-US" altLang="zh-CN" sz="2400" baseline="0" dirty="0">
              <a:latin typeface="Franklin Gothic Book" panose="020B0503020102020204" pitchFamily="34" charset="0"/>
            </a:endParaRPr>
          </a:p>
          <a:p>
            <a:r>
              <a:rPr lang="en-US" altLang="zh-CN" sz="2800" b="1" baseline="0" dirty="0">
                <a:latin typeface="CourierPS" pitchFamily="49" charset="0"/>
              </a:rPr>
              <a:t>	-</a:t>
            </a:r>
            <a:r>
              <a:rPr lang="en-US" altLang="zh-CN" sz="2800" b="1" u="sng" baseline="0" dirty="0">
                <a:latin typeface="CourierPS" pitchFamily="49" charset="0"/>
              </a:rPr>
              <a:t>	00010000</a:t>
            </a:r>
            <a:r>
              <a:rPr lang="en-US" altLang="zh-CN" sz="2800" b="1" baseline="0" dirty="0">
                <a:latin typeface="CourierPS" pitchFamily="49" charset="0"/>
              </a:rPr>
              <a:t>	</a:t>
            </a:r>
            <a:r>
              <a:rPr lang="en-US" altLang="zh-CN" sz="2400" baseline="0" dirty="0"/>
              <a:t>(16</a:t>
            </a:r>
            <a:r>
              <a:rPr lang="en-US" altLang="zh-CN" sz="2400" baseline="0" dirty="0">
                <a:latin typeface="CourierPS" pitchFamily="49" charset="0"/>
              </a:rPr>
              <a:t>) 	</a:t>
            </a:r>
            <a:r>
              <a:rPr lang="en-US" altLang="zh-CN" sz="2800" b="1" baseline="0" dirty="0">
                <a:latin typeface="CourierPS" pitchFamily="49" charset="0"/>
              </a:rPr>
              <a:t>+</a:t>
            </a:r>
            <a:r>
              <a:rPr lang="en-US" altLang="zh-CN" sz="2800" b="1" u="sng" baseline="0" dirty="0">
                <a:latin typeface="CourierPS" pitchFamily="49" charset="0"/>
              </a:rPr>
              <a:t>	</a:t>
            </a:r>
            <a:r>
              <a:rPr lang="en-US" altLang="zh-CN" sz="2400" baseline="0" dirty="0">
                <a:latin typeface="CourierPS" pitchFamily="49" charset="0"/>
              </a:rPr>
              <a:t>	</a:t>
            </a:r>
            <a:r>
              <a:rPr lang="en-US" altLang="zh-CN" sz="2400" baseline="0" dirty="0"/>
              <a:t>(-9)</a:t>
            </a:r>
            <a:endParaRPr lang="en-US" altLang="zh-CN" sz="2400" baseline="0" dirty="0">
              <a:latin typeface="Franklin Gothic Book" panose="020B0503020102020204" pitchFamily="34" charset="0"/>
            </a:endParaRPr>
          </a:p>
          <a:p>
            <a:pPr lvl="1"/>
            <a:r>
              <a:rPr lang="en-US" altLang="zh-CN" sz="2800" b="1" baseline="0" dirty="0">
                <a:latin typeface="CourierPS" pitchFamily="49" charset="0"/>
              </a:rPr>
              <a:t>		                                     01101000</a:t>
            </a:r>
            <a:r>
              <a:rPr lang="en-US" altLang="zh-CN" sz="2400" baseline="0" dirty="0"/>
              <a:t>(104)</a:t>
            </a:r>
            <a:r>
              <a:rPr lang="en-US" altLang="zh-CN" sz="2800" b="1" baseline="0" dirty="0">
                <a:latin typeface="CourierPS" pitchFamily="49" charset="0"/>
              </a:rPr>
              <a:t>	 11110110	</a:t>
            </a:r>
            <a:r>
              <a:rPr lang="en-US" altLang="zh-CN" sz="2400" baseline="0" dirty="0"/>
              <a:t>(-10)</a:t>
            </a:r>
            <a:endParaRPr lang="en-US" altLang="zh-CN" sz="2400" baseline="0" dirty="0">
              <a:latin typeface="Franklin Gothic Book" panose="020B0503020102020204" pitchFamily="34" charset="0"/>
            </a:endParaRPr>
          </a:p>
          <a:p>
            <a:r>
              <a:rPr lang="en-US" altLang="zh-CN" sz="2800" b="1" baseline="0" dirty="0">
                <a:latin typeface="CourierPS" pitchFamily="49" charset="0"/>
              </a:rPr>
              <a:t>	+</a:t>
            </a:r>
            <a:r>
              <a:rPr lang="en-US" altLang="zh-CN" sz="2800" b="1" u="sng" baseline="0" dirty="0">
                <a:latin typeface="CourierPS" pitchFamily="49" charset="0"/>
              </a:rPr>
              <a:t>	11110000</a:t>
            </a:r>
            <a:r>
              <a:rPr lang="en-US" altLang="zh-CN" sz="2800" b="1" baseline="0" dirty="0">
                <a:latin typeface="CourierPS" pitchFamily="49" charset="0"/>
              </a:rPr>
              <a:t>	</a:t>
            </a:r>
            <a:r>
              <a:rPr lang="en-US" altLang="zh-CN" sz="2400" baseline="0" dirty="0"/>
              <a:t>(-16)</a:t>
            </a:r>
            <a:r>
              <a:rPr lang="en-US" altLang="zh-CN" sz="2800" b="1" baseline="0" dirty="0">
                <a:latin typeface="CourierPS" pitchFamily="49" charset="0"/>
              </a:rPr>
              <a:t>	+</a:t>
            </a:r>
            <a:r>
              <a:rPr lang="en-US" altLang="zh-CN" sz="2800" b="1" u="sng" baseline="0" dirty="0">
                <a:latin typeface="CourierPS" pitchFamily="49" charset="0"/>
              </a:rPr>
              <a:t>	</a:t>
            </a:r>
            <a:r>
              <a:rPr lang="en-US" altLang="zh-CN" sz="2800" b="1" baseline="0" dirty="0">
                <a:latin typeface="CourierPS" pitchFamily="49" charset="0"/>
              </a:rPr>
              <a:t>	</a:t>
            </a:r>
            <a:r>
              <a:rPr lang="en-US" altLang="zh-CN" sz="2400" baseline="0" dirty="0"/>
              <a:t>(9)</a:t>
            </a:r>
            <a:endParaRPr lang="en-US" altLang="zh-CN" sz="2400" baseline="0" dirty="0">
              <a:latin typeface="Franklin Gothic Book" panose="020B0503020102020204" pitchFamily="34" charset="0"/>
            </a:endParaRPr>
          </a:p>
          <a:p>
            <a:r>
              <a:rPr lang="en-US" altLang="zh-CN" sz="2800" b="1" baseline="0" dirty="0">
                <a:latin typeface="CourierPS" pitchFamily="49" charset="0"/>
              </a:rPr>
              <a:t>		01011000	</a:t>
            </a:r>
            <a:r>
              <a:rPr lang="en-US" altLang="zh-CN" sz="2400" baseline="0" dirty="0"/>
              <a:t>(88)</a:t>
            </a:r>
            <a:r>
              <a:rPr lang="en-US" altLang="zh-CN" sz="2800" b="1" baseline="0" dirty="0">
                <a:latin typeface="CourierPS" pitchFamily="49" charset="0"/>
              </a:rPr>
              <a:t>			</a:t>
            </a:r>
            <a:r>
              <a:rPr lang="en-US" altLang="zh-CN" sz="2400" baseline="0" dirty="0"/>
              <a:t>(-1)</a:t>
            </a:r>
            <a:endParaRPr lang="en-US" altLang="zh-CN" sz="2400" baseline="0" dirty="0">
              <a:latin typeface="Franklin Gothic Book" panose="020B0503020102020204" pitchFamily="34" charset="0"/>
            </a:endParaRPr>
          </a:p>
        </p:txBody>
      </p:sp>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4616"/>
            <a:ext cx="8534400" cy="4166592"/>
          </a:xfrm>
        </p:spPr>
        <p:txBody>
          <a:bodyPr/>
          <a:lstStyle/>
          <a:p>
            <a:r>
              <a:rPr lang="en-US" altLang="zh-CN" sz="2800" dirty="0">
                <a:latin typeface="隶书" panose="02010509060101010101" pitchFamily="49" charset="-122"/>
                <a:ea typeface="隶书" panose="02010509060101010101" pitchFamily="49" charset="-122"/>
              </a:rPr>
              <a:t>2.5.2 </a:t>
            </a:r>
            <a:r>
              <a:rPr lang="zh-CN" altLang="en-US" sz="2800" dirty="0">
                <a:latin typeface="隶书" panose="02010509060101010101" pitchFamily="49" charset="-122"/>
                <a:ea typeface="隶书" panose="02010509060101010101" pitchFamily="49" charset="-122"/>
              </a:rPr>
              <a:t>符号扩展</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符号扩展主要用于在两个不同长度的二进制数相加的场合。</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符号扩展方法：在二进制正数前面添加</a:t>
            </a:r>
            <a:r>
              <a:rPr lang="en-US" altLang="zh-CN" sz="2800" dirty="0">
                <a:latin typeface="隶书" panose="02010509060101010101" pitchFamily="49" charset="-122"/>
                <a:ea typeface="隶书" panose="02010509060101010101" pitchFamily="49" charset="-122"/>
              </a:rPr>
              <a:t>0</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		    </a:t>
            </a:r>
            <a:r>
              <a:rPr lang="zh-CN" altLang="en-US" sz="2800" dirty="0">
                <a:latin typeface="隶书" panose="02010509060101010101" pitchFamily="49" charset="-122"/>
                <a:ea typeface="隶书" panose="02010509060101010101" pitchFamily="49" charset="-122"/>
              </a:rPr>
              <a:t>在二进制负数前面添加</a:t>
            </a:r>
            <a:r>
              <a:rPr lang="en-US" altLang="zh-CN" sz="2800" dirty="0">
                <a:latin typeface="隶书" panose="02010509060101010101" pitchFamily="49" charset="-122"/>
                <a:ea typeface="隶书" panose="02010509060101010101" pitchFamily="49" charset="-122"/>
              </a:rPr>
              <a:t>1</a:t>
            </a:r>
            <a:endParaRPr lang="en-US" altLang="zh-CN" sz="2800" dirty="0">
              <a:latin typeface="隶书" panose="02010509060101010101" pitchFamily="49" charset="-122"/>
              <a:ea typeface="隶书" panose="02010509060101010101" pitchFamily="49" charset="-122"/>
            </a:endParaRPr>
          </a:p>
          <a:p>
            <a:endParaRPr lang="zh-HK" altLang="en-US" dirty="0"/>
          </a:p>
        </p:txBody>
      </p:sp>
      <p:sp>
        <p:nvSpPr>
          <p:cNvPr id="5"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5 </a:t>
            </a:r>
            <a:r>
              <a:rPr lang="en-US" altLang="zh-CN" dirty="0">
                <a:latin typeface="隶书" panose="02010509060101010101" pitchFamily="49" charset="-122"/>
                <a:ea typeface="隶书" panose="02010509060101010101" pitchFamily="49" charset="-122"/>
              </a:rPr>
              <a:t>bit</a:t>
            </a:r>
            <a:r>
              <a:rPr lang="zh-CN" altLang="en-US" dirty="0">
                <a:latin typeface="隶书" panose="02010509060101010101" pitchFamily="49" charset="-122"/>
                <a:ea typeface="隶书" panose="02010509060101010101" pitchFamily="49" charset="-122"/>
              </a:rPr>
              <a:t>运算之一：算数运算</a:t>
            </a:r>
            <a:endParaRPr lang="zh-CN" altLang="en-US" dirty="0">
              <a:latin typeface="华文琥珀" panose="02010800040101010101" pitchFamily="2" charset="-122"/>
            </a:endParaRPr>
          </a:p>
        </p:txBody>
      </p:sp>
      <p:sp>
        <p:nvSpPr>
          <p:cNvPr id="6" name="Text Box 4"/>
          <p:cNvSpPr txBox="1">
            <a:spLocks noChangeArrowheads="1"/>
          </p:cNvSpPr>
          <p:nvPr/>
        </p:nvSpPr>
        <p:spPr bwMode="auto">
          <a:xfrm>
            <a:off x="753745" y="3634105"/>
            <a:ext cx="77425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9pPr>
          </a:lstStyle>
          <a:p>
            <a:r>
              <a:rPr lang="en-US" altLang="zh-CN" sz="2400" b="1" u="sng" baseline="0" dirty="0"/>
              <a:t>4-bit</a:t>
            </a:r>
            <a:r>
              <a:rPr lang="en-US" altLang="zh-CN" b="1" baseline="0" dirty="0">
                <a:latin typeface="Franklin Gothic Book" panose="020B0503020102020204" pitchFamily="34" charset="0"/>
              </a:rPr>
              <a:t>			</a:t>
            </a:r>
            <a:r>
              <a:rPr lang="en-US" altLang="zh-CN" sz="2400" b="1" u="sng" baseline="0" dirty="0"/>
              <a:t>8-bit</a:t>
            </a:r>
            <a:endParaRPr lang="en-US" altLang="zh-CN" sz="2400" b="1" u="sng" baseline="0" dirty="0">
              <a:latin typeface="Franklin Gothic Book" panose="020B0503020102020204" pitchFamily="34" charset="0"/>
            </a:endParaRPr>
          </a:p>
          <a:p>
            <a:r>
              <a:rPr lang="en-US" altLang="zh-CN" sz="2400" b="1" baseline="0" dirty="0">
                <a:latin typeface="CourierPS" pitchFamily="49" charset="0"/>
              </a:rPr>
              <a:t>0100	</a:t>
            </a:r>
            <a:r>
              <a:rPr lang="en-US" altLang="zh-CN" sz="2000" baseline="0" dirty="0"/>
              <a:t>(4)</a:t>
            </a:r>
            <a:r>
              <a:rPr lang="en-US" altLang="zh-CN" sz="2400" baseline="0" dirty="0">
                <a:latin typeface="Franklin Gothic Book" panose="020B0503020102020204" pitchFamily="34" charset="0"/>
              </a:rPr>
              <a:t>	</a:t>
            </a:r>
            <a:r>
              <a:rPr lang="en-US" altLang="zh-CN" sz="2400" b="1" baseline="0" dirty="0">
                <a:latin typeface="CourierPS" pitchFamily="49" charset="0"/>
              </a:rPr>
              <a:t>00000100</a:t>
            </a:r>
            <a:r>
              <a:rPr lang="en-US" altLang="zh-CN" sz="2000" baseline="0" dirty="0"/>
              <a:t>(still 4)</a:t>
            </a:r>
            <a:endParaRPr lang="en-US" altLang="zh-CN" sz="2000" baseline="0" dirty="0">
              <a:latin typeface="Franklin Gothic Book" panose="020B0503020102020204" pitchFamily="34" charset="0"/>
            </a:endParaRPr>
          </a:p>
          <a:p>
            <a:r>
              <a:rPr lang="en-US" altLang="zh-CN" sz="2400" b="1" baseline="0" dirty="0">
                <a:latin typeface="CourierPS" pitchFamily="49" charset="0"/>
              </a:rPr>
              <a:t>1100	</a:t>
            </a:r>
            <a:r>
              <a:rPr lang="en-US" altLang="zh-CN" sz="2000" baseline="0" dirty="0"/>
              <a:t>(-4)</a:t>
            </a:r>
            <a:r>
              <a:rPr lang="en-US" altLang="zh-CN" sz="2400" baseline="0" dirty="0">
                <a:latin typeface="Franklin Gothic Book" panose="020B0503020102020204" pitchFamily="34" charset="0"/>
              </a:rPr>
              <a:t>	</a:t>
            </a:r>
            <a:r>
              <a:rPr lang="en-US" altLang="zh-CN" sz="2400" b="1" baseline="0" dirty="0">
                <a:latin typeface="CourierPS" pitchFamily="49" charset="0"/>
              </a:rPr>
              <a:t>00001100</a:t>
            </a:r>
            <a:r>
              <a:rPr lang="en-US" altLang="zh-CN" sz="2000" baseline="0" dirty="0">
                <a:latin typeface="Franklin Gothic Book" panose="020B0503020102020204" pitchFamily="34" charset="0"/>
              </a:rPr>
              <a:t>(</a:t>
            </a:r>
            <a:r>
              <a:rPr lang="en-US" altLang="zh-CN" sz="2000" baseline="0" dirty="0"/>
              <a:t>12, not -4)</a:t>
            </a:r>
            <a:endParaRPr lang="en-US" altLang="zh-CN" sz="2000" b="1" baseline="0" dirty="0">
              <a:latin typeface="CourierPS" pitchFamily="49" charset="0"/>
            </a:endParaRPr>
          </a:p>
        </p:txBody>
      </p:sp>
      <p:sp>
        <p:nvSpPr>
          <p:cNvPr id="7" name="Text Box 5"/>
          <p:cNvSpPr txBox="1">
            <a:spLocks noChangeArrowheads="1"/>
          </p:cNvSpPr>
          <p:nvPr/>
        </p:nvSpPr>
        <p:spPr bwMode="auto">
          <a:xfrm>
            <a:off x="658495" y="4919980"/>
            <a:ext cx="693864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863600" algn="l"/>
                <a:tab pos="2172970" algn="l"/>
                <a:tab pos="3823970" algn="l"/>
              </a:tabLst>
              <a:defRPr baseline="-25000">
                <a:solidFill>
                  <a:schemeClr val="tx1"/>
                </a:solidFill>
                <a:latin typeface="Arial" panose="020B0604020202020204" pitchFamily="34" charset="0"/>
                <a:ea typeface="宋体" panose="02010600030101010101" pitchFamily="2" charset="-122"/>
              </a:defRPr>
            </a:lvl9pPr>
          </a:lstStyle>
          <a:p>
            <a:r>
              <a:rPr lang="en-US" altLang="zh-CN" sz="2400" b="1" u="sng" baseline="0" dirty="0"/>
              <a:t>4-bit</a:t>
            </a:r>
            <a:r>
              <a:rPr lang="en-US" altLang="zh-CN" b="1" baseline="0" dirty="0">
                <a:latin typeface="Franklin Gothic Book" panose="020B0503020102020204" pitchFamily="34" charset="0"/>
              </a:rPr>
              <a:t>		  	</a:t>
            </a:r>
            <a:r>
              <a:rPr lang="en-US" altLang="zh-CN" sz="2400" b="1" u="sng" baseline="0" dirty="0"/>
              <a:t>8-bit</a:t>
            </a:r>
            <a:endParaRPr lang="en-US" altLang="zh-CN" sz="2400" b="1" u="sng" baseline="0" dirty="0">
              <a:latin typeface="Franklin Gothic Book" panose="020B0503020102020204" pitchFamily="34" charset="0"/>
            </a:endParaRPr>
          </a:p>
          <a:p>
            <a:r>
              <a:rPr lang="en-US" altLang="zh-CN" sz="2400" b="1" baseline="0" dirty="0">
                <a:latin typeface="CourierPS" pitchFamily="49" charset="0"/>
              </a:rPr>
              <a:t>0100	</a:t>
            </a:r>
            <a:r>
              <a:rPr lang="en-US" altLang="zh-CN" sz="2000" baseline="0" dirty="0"/>
              <a:t>(4)</a:t>
            </a:r>
            <a:r>
              <a:rPr lang="en-US" altLang="zh-CN" sz="2400" baseline="0" dirty="0">
                <a:latin typeface="Franklin Gothic Book" panose="020B0503020102020204" pitchFamily="34" charset="0"/>
              </a:rPr>
              <a:t>	</a:t>
            </a:r>
            <a:r>
              <a:rPr lang="en-US" altLang="zh-CN" sz="2400" b="1" baseline="0" dirty="0">
                <a:latin typeface="CourierPS" pitchFamily="49" charset="0"/>
              </a:rPr>
              <a:t>00000100</a:t>
            </a:r>
            <a:r>
              <a:rPr lang="en-US" altLang="zh-CN" sz="2000" baseline="0" dirty="0"/>
              <a:t>(still 4)</a:t>
            </a:r>
            <a:endParaRPr lang="en-US" altLang="zh-CN" sz="2000" baseline="0" dirty="0">
              <a:latin typeface="Franklin Gothic Book" panose="020B0503020102020204" pitchFamily="34" charset="0"/>
            </a:endParaRPr>
          </a:p>
          <a:p>
            <a:r>
              <a:rPr lang="en-US" altLang="zh-CN" sz="2400" b="1" baseline="0" dirty="0">
                <a:latin typeface="CourierPS" pitchFamily="49" charset="0"/>
              </a:rPr>
              <a:t>1100	</a:t>
            </a:r>
            <a:r>
              <a:rPr lang="en-US" altLang="zh-CN" sz="2000" baseline="0" dirty="0"/>
              <a:t>(-4)</a:t>
            </a:r>
            <a:r>
              <a:rPr lang="en-US" altLang="zh-CN" sz="2400" baseline="0" dirty="0">
                <a:latin typeface="Franklin Gothic Book" panose="020B0503020102020204" pitchFamily="34" charset="0"/>
              </a:rPr>
              <a:t>	</a:t>
            </a:r>
            <a:r>
              <a:rPr lang="en-US" altLang="zh-CN" sz="2400" b="1" baseline="0" dirty="0">
                <a:latin typeface="CourierPS" pitchFamily="49" charset="0"/>
              </a:rPr>
              <a:t>11111100</a:t>
            </a:r>
            <a:r>
              <a:rPr lang="en-US" altLang="zh-CN" sz="2000" baseline="0" dirty="0"/>
              <a:t>(still -4)</a:t>
            </a:r>
            <a:endParaRPr lang="en-US" altLang="zh-CN" sz="2000" b="1" baseline="0" dirty="0">
              <a:latin typeface="CourierPS" pitchFamily="49" charset="0"/>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340225" y="5704840"/>
              <a:ext cx="1213485" cy="488315"/>
            </p14:xfrm>
          </p:contentPart>
        </mc:Choice>
        <mc:Fallback xmlns="">
          <p:pic>
            <p:nvPicPr>
              <p:cNvPr id="4" name="墨迹 3"/>
            </p:nvPicPr>
            <p:blipFill>
              <a:blip r:embed="rId2"/>
            </p:blipFill>
            <p:spPr>
              <a:xfrm>
                <a:off x="4340225" y="5704840"/>
                <a:ext cx="1213485" cy="4883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4413250" y="3531870"/>
              <a:ext cx="2122805" cy="59690"/>
            </p14:xfrm>
          </p:contentPart>
        </mc:Choice>
        <mc:Fallback xmlns="">
          <p:pic>
            <p:nvPicPr>
              <p:cNvPr id="8" name="墨迹 7"/>
            </p:nvPicPr>
            <p:blipFill>
              <a:blip r:embed="rId4"/>
            </p:blipFill>
            <p:spPr>
              <a:xfrm>
                <a:off x="4413250" y="3531870"/>
                <a:ext cx="2122805" cy="59690"/>
              </a:xfrm>
              <a:prstGeom prst="rect"/>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2.5.3 </a:t>
            </a:r>
            <a:r>
              <a:rPr lang="zh-CN" altLang="en-US" sz="2800" dirty="0">
                <a:latin typeface="隶书" panose="02010509060101010101" pitchFamily="49" charset="-122"/>
                <a:ea typeface="隶书" panose="02010509060101010101" pitchFamily="49" charset="-122"/>
              </a:rPr>
              <a:t>溢出</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溢出是指运算结果超出码字的最大值或最小值。</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a:t>
            </a:r>
            <a:r>
              <a:rPr lang="zh-CN" altLang="en-US" sz="2800" dirty="0">
                <a:latin typeface="隶书" panose="02010509060101010101" pitchFamily="49" charset="-122"/>
                <a:ea typeface="隶书" panose="02010509060101010101" pitchFamily="49" charset="-122"/>
              </a:rPr>
              <a:t>对于有符号数，若两个正数相加结果为负数或两个负数相加结果为正数都可以判定溢出。</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一个正数和一个负数相加，不会产生溢出。</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5 </a:t>
            </a:r>
            <a:r>
              <a:rPr lang="en-US" altLang="zh-CN" dirty="0">
                <a:latin typeface="隶书" panose="02010509060101010101" pitchFamily="49" charset="-122"/>
                <a:ea typeface="隶书" panose="02010509060101010101" pitchFamily="49" charset="-122"/>
              </a:rPr>
              <a:t>bit</a:t>
            </a:r>
            <a:r>
              <a:rPr lang="zh-CN" altLang="en-US" dirty="0">
                <a:latin typeface="隶书" panose="02010509060101010101" pitchFamily="49" charset="-122"/>
                <a:ea typeface="隶书" panose="02010509060101010101" pitchFamily="49" charset="-122"/>
              </a:rPr>
              <a:t>运算之一：算数运算</a:t>
            </a:r>
            <a:endParaRPr lang="zh-CN" altLang="en-US" dirty="0">
              <a:latin typeface="华文琥珀" panose="02010800040101010101" pitchFamily="2" charset="-122"/>
            </a:endParaRPr>
          </a:p>
        </p:txBody>
      </p:sp>
      <p:sp>
        <p:nvSpPr>
          <p:cNvPr id="5" name="Text Box 4"/>
          <p:cNvSpPr txBox="1">
            <a:spLocks noChangeArrowheads="1"/>
          </p:cNvSpPr>
          <p:nvPr/>
        </p:nvSpPr>
        <p:spPr bwMode="auto">
          <a:xfrm>
            <a:off x="899592" y="4216053"/>
            <a:ext cx="7162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565150" algn="r"/>
                <a:tab pos="1771650" algn="r"/>
                <a:tab pos="1993900" algn="l"/>
                <a:tab pos="3721100" algn="r"/>
                <a:tab pos="4851400" algn="r"/>
                <a:tab pos="5149850" algn="l"/>
              </a:tabLst>
              <a:defRPr baseline="-25000">
                <a:solidFill>
                  <a:schemeClr val="tx1"/>
                </a:solidFill>
                <a:latin typeface="Arial" panose="020B0604020202020204" pitchFamily="34" charset="0"/>
                <a:ea typeface="宋体" panose="02010600030101010101" pitchFamily="2" charset="-122"/>
              </a:defRPr>
            </a:lvl9pPr>
          </a:lstStyle>
          <a:p>
            <a:r>
              <a:rPr lang="zh-CN" altLang="en-US" sz="2400" baseline="0" dirty="0">
                <a:latin typeface="CourierPS" pitchFamily="49" charset="0"/>
              </a:rPr>
              <a:t>		</a:t>
            </a:r>
            <a:r>
              <a:rPr lang="en-US" altLang="zh-CN" sz="2800" b="1" baseline="0" dirty="0">
                <a:latin typeface="CourierPS" pitchFamily="49" charset="0"/>
              </a:rPr>
              <a:t>01000	</a:t>
            </a:r>
            <a:r>
              <a:rPr lang="en-US" altLang="zh-CN" sz="2400" baseline="0" dirty="0"/>
              <a:t>(8)</a:t>
            </a:r>
            <a:r>
              <a:rPr lang="en-US" altLang="zh-CN" sz="2400" baseline="0" dirty="0">
                <a:latin typeface="Franklin Gothic Book" panose="020B0503020102020204" pitchFamily="34" charset="0"/>
              </a:rPr>
              <a:t>		</a:t>
            </a:r>
            <a:r>
              <a:rPr lang="en-US" altLang="zh-CN" sz="2800" b="1" baseline="0" dirty="0">
                <a:latin typeface="CourierPS" pitchFamily="49" charset="0"/>
              </a:rPr>
              <a:t>11000	</a:t>
            </a:r>
            <a:r>
              <a:rPr lang="en-US" altLang="zh-CN" sz="2400" baseline="0" dirty="0"/>
              <a:t>(-8)</a:t>
            </a:r>
            <a:endParaRPr lang="en-US" altLang="zh-CN" sz="2400" baseline="0" dirty="0">
              <a:latin typeface="Franklin Gothic Book" panose="020B0503020102020204" pitchFamily="34" charset="0"/>
            </a:endParaRPr>
          </a:p>
          <a:p>
            <a:r>
              <a:rPr lang="en-US" altLang="zh-CN" sz="2800" b="1" baseline="0" dirty="0">
                <a:latin typeface="CourierPS" pitchFamily="49" charset="0"/>
              </a:rPr>
              <a:t>	+</a:t>
            </a:r>
            <a:r>
              <a:rPr lang="en-US" altLang="zh-CN" sz="2800" b="1" u="sng" baseline="0" dirty="0">
                <a:latin typeface="CourierPS" pitchFamily="49" charset="0"/>
              </a:rPr>
              <a:t>	01001</a:t>
            </a:r>
            <a:r>
              <a:rPr lang="en-US" altLang="zh-CN" sz="2800" b="1" baseline="0" dirty="0">
                <a:latin typeface="CourierPS" pitchFamily="49" charset="0"/>
              </a:rPr>
              <a:t>	</a:t>
            </a:r>
            <a:r>
              <a:rPr lang="en-US" altLang="zh-CN" sz="2400" baseline="0" dirty="0"/>
              <a:t>(9)</a:t>
            </a:r>
            <a:r>
              <a:rPr lang="en-US" altLang="zh-CN" sz="2400" baseline="0" dirty="0">
                <a:latin typeface="Franklin Gothic Book" panose="020B0503020102020204" pitchFamily="34" charset="0"/>
              </a:rPr>
              <a:t>	</a:t>
            </a:r>
            <a:r>
              <a:rPr lang="en-US" altLang="zh-CN" sz="2800" b="1" baseline="0" dirty="0">
                <a:latin typeface="CourierPS" pitchFamily="49" charset="0"/>
              </a:rPr>
              <a:t>+</a:t>
            </a:r>
            <a:r>
              <a:rPr lang="en-US" altLang="zh-CN" sz="2800" b="1" u="sng" baseline="0" dirty="0">
                <a:latin typeface="CourierPS" pitchFamily="49" charset="0"/>
              </a:rPr>
              <a:t>	10111</a:t>
            </a:r>
            <a:r>
              <a:rPr lang="en-US" altLang="zh-CN" sz="2800" b="1" baseline="0" dirty="0">
                <a:latin typeface="CourierPS" pitchFamily="49" charset="0"/>
              </a:rPr>
              <a:t>	</a:t>
            </a:r>
            <a:r>
              <a:rPr lang="en-US" altLang="zh-CN" sz="2400" baseline="0" dirty="0"/>
              <a:t>(-9)</a:t>
            </a:r>
            <a:endParaRPr lang="en-US" altLang="zh-CN" sz="2400" baseline="0" dirty="0">
              <a:latin typeface="Franklin Gothic Book" panose="020B0503020102020204" pitchFamily="34" charset="0"/>
            </a:endParaRPr>
          </a:p>
          <a:p>
            <a:r>
              <a:rPr lang="en-US" altLang="zh-CN" sz="2800" b="1" baseline="0" dirty="0">
                <a:latin typeface="CourierPS" pitchFamily="49" charset="0"/>
              </a:rPr>
              <a:t>		10001	</a:t>
            </a:r>
            <a:r>
              <a:rPr lang="en-US" altLang="zh-CN" sz="2400" baseline="0" dirty="0"/>
              <a:t>(-15)</a:t>
            </a:r>
            <a:r>
              <a:rPr lang="en-US" altLang="zh-CN" sz="2400" baseline="0" dirty="0">
                <a:latin typeface="Franklin Gothic Book" panose="020B0503020102020204" pitchFamily="34" charset="0"/>
              </a:rPr>
              <a:t>	</a:t>
            </a:r>
            <a:r>
              <a:rPr lang="en-US" altLang="zh-CN" sz="2800" b="1" baseline="0" dirty="0">
                <a:latin typeface="CourierPS" pitchFamily="49" charset="0"/>
              </a:rPr>
              <a:t>	01111</a:t>
            </a:r>
            <a:r>
              <a:rPr lang="en-US" altLang="zh-CN" sz="2400" baseline="0" dirty="0">
                <a:latin typeface="Franklin Gothic Book" panose="020B0503020102020204" pitchFamily="34" charset="0"/>
              </a:rPr>
              <a:t>	</a:t>
            </a:r>
            <a:r>
              <a:rPr lang="en-US" altLang="zh-CN" sz="2400" baseline="0" dirty="0"/>
              <a:t>(+15)</a:t>
            </a:r>
            <a:endParaRPr lang="en-US" altLang="zh-CN" sz="2400" baseline="0" dirty="0">
              <a:latin typeface="Franklin Gothic Book" panose="020B0503020102020204" pitchFamily="34" charset="0"/>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840105" y="2790190"/>
              <a:ext cx="381635" cy="707390"/>
            </p14:xfrm>
          </p:contentPart>
        </mc:Choice>
        <mc:Fallback xmlns="">
          <p:pic>
            <p:nvPicPr>
              <p:cNvPr id="3" name="墨迹 2"/>
            </p:nvPicPr>
            <p:blipFill>
              <a:blip r:embed="rId2"/>
            </p:blipFill>
            <p:spPr>
              <a:xfrm>
                <a:off x="840105" y="2790190"/>
                <a:ext cx="381635" cy="70739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1440815" y="4316095"/>
              <a:ext cx="76835" cy="1208405"/>
            </p14:xfrm>
          </p:contentPart>
        </mc:Choice>
        <mc:Fallback xmlns="">
          <p:pic>
            <p:nvPicPr>
              <p:cNvPr id="4" name="墨迹 3"/>
            </p:nvPicPr>
            <p:blipFill>
              <a:blip r:embed="rId4"/>
            </p:blipFill>
            <p:spPr>
              <a:xfrm>
                <a:off x="1440815" y="4316095"/>
                <a:ext cx="76835" cy="120840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1423670" y="4290060"/>
              <a:ext cx="415925" cy="1303020"/>
            </p14:xfrm>
          </p:contentPart>
        </mc:Choice>
        <mc:Fallback xmlns="">
          <p:pic>
            <p:nvPicPr>
              <p:cNvPr id="6" name="墨迹 5"/>
            </p:nvPicPr>
            <p:blipFill>
              <a:blip r:embed="rId6"/>
            </p:blipFill>
            <p:spPr>
              <a:xfrm>
                <a:off x="1423670" y="4290060"/>
                <a:ext cx="415925" cy="13030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4584700" y="4243070"/>
              <a:ext cx="38735" cy="1440180"/>
            </p14:xfrm>
          </p:contentPart>
        </mc:Choice>
        <mc:Fallback xmlns="">
          <p:pic>
            <p:nvPicPr>
              <p:cNvPr id="7" name="墨迹 6"/>
            </p:nvPicPr>
            <p:blipFill>
              <a:blip r:embed="rId8"/>
            </p:blipFill>
            <p:spPr>
              <a:xfrm>
                <a:off x="4584700" y="4243070"/>
                <a:ext cx="38735" cy="14401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4592955" y="4204335"/>
              <a:ext cx="398780" cy="1393190"/>
            </p14:xfrm>
          </p:contentPart>
        </mc:Choice>
        <mc:Fallback xmlns="">
          <p:pic>
            <p:nvPicPr>
              <p:cNvPr id="8" name="墨迹 7"/>
            </p:nvPicPr>
            <p:blipFill>
              <a:blip r:embed="rId10"/>
            </p:blipFill>
            <p:spPr>
              <a:xfrm>
                <a:off x="4592955" y="4204335"/>
                <a:ext cx="398780" cy="1393190"/>
              </a:xfrm>
              <a:prstGeom prst="rect"/>
            </p:spPr>
          </p:pic>
        </mc:Fallback>
      </mc:AlternateContent>
    </p:spTree>
  </p:cSld>
  <p:clrMapOvr>
    <a:masterClrMapping/>
  </p:clrMapOvr>
  <p:transition spd="med">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2.6.1 </a:t>
            </a:r>
            <a:r>
              <a:rPr lang="zh-CN" altLang="en-US" sz="2800" dirty="0">
                <a:latin typeface="隶书" panose="02010509060101010101" pitchFamily="49" charset="-122"/>
                <a:ea typeface="隶书" panose="02010509060101010101" pitchFamily="49" charset="-122"/>
              </a:rPr>
              <a:t>“与”运算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AND </a:t>
            </a:r>
            <a:r>
              <a:rPr lang="zh-CN" altLang="en-US" sz="2800" dirty="0">
                <a:latin typeface="隶书" panose="02010509060101010101" pitchFamily="49" charset="-122"/>
                <a:ea typeface="隶书" panose="02010509060101010101" pitchFamily="49" charset="-122"/>
              </a:rPr>
              <a:t>是一个二元逻辑运算。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真值表</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用于屏蔽字位操作。</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2.6.2 </a:t>
            </a:r>
            <a:r>
              <a:rPr lang="zh-CN" altLang="en-US" sz="2800" dirty="0">
                <a:latin typeface="隶书" panose="02010509060101010101" pitchFamily="49" charset="-122"/>
                <a:ea typeface="隶书" panose="02010509060101010101" pitchFamily="49" charset="-122"/>
              </a:rPr>
              <a:t>“或”运算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OR </a:t>
            </a:r>
            <a:r>
              <a:rPr lang="zh-CN" altLang="en-US" sz="2800" dirty="0">
                <a:latin typeface="隶书" panose="02010509060101010101" pitchFamily="49" charset="-122"/>
                <a:ea typeface="隶书" panose="02010509060101010101" pitchFamily="49" charset="-122"/>
              </a:rPr>
              <a:t>是一个二元逻辑运算。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真值表</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用于屏蔽字位操作。</a:t>
            </a:r>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6 </a:t>
            </a:r>
            <a:r>
              <a:rPr lang="en-US" altLang="zh-CN" dirty="0">
                <a:latin typeface="隶书" panose="02010509060101010101" pitchFamily="49" charset="-122"/>
                <a:ea typeface="隶书" panose="02010509060101010101" pitchFamily="49" charset="-122"/>
              </a:rPr>
              <a:t>bit</a:t>
            </a:r>
            <a:r>
              <a:rPr lang="zh-CN" altLang="en-US" dirty="0">
                <a:latin typeface="隶书" panose="02010509060101010101" pitchFamily="49" charset="-122"/>
                <a:ea typeface="隶书" panose="02010509060101010101" pitchFamily="49" charset="-122"/>
              </a:rPr>
              <a:t>运算之二：逻辑运算</a:t>
            </a:r>
            <a:endParaRPr lang="zh-CN" altLang="en-US" dirty="0">
              <a:latin typeface="华文琥珀" panose="02010800040101010101" pitchFamily="2" charset="-122"/>
            </a:endParaRPr>
          </a:p>
        </p:txBody>
      </p:sp>
      <p:graphicFrame>
        <p:nvGraphicFramePr>
          <p:cNvPr id="5" name="Group 4"/>
          <p:cNvGraphicFramePr>
            <a:graphicFrameLocks noGrp="1"/>
          </p:cNvGraphicFramePr>
          <p:nvPr/>
        </p:nvGraphicFramePr>
        <p:xfrm>
          <a:off x="5868144" y="1340768"/>
          <a:ext cx="2514600" cy="2066544"/>
        </p:xfrm>
        <a:graphic>
          <a:graphicData uri="http://schemas.openxmlformats.org/drawingml/2006/table">
            <a:tbl>
              <a:tblPr/>
              <a:tblGrid>
                <a:gridCol w="460375"/>
                <a:gridCol w="461963"/>
                <a:gridCol w="1592262"/>
              </a:tblGrid>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A</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B</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 </a:t>
                      </a:r>
                      <a:r>
                        <a:rPr kumimoji="0" lang="en-US" altLang="zh-CN" sz="2400" b="1" i="0" u="none" strike="noStrike" cap="none" normalizeH="0" baseline="0" dirty="0">
                          <a:ln>
                            <a:noFill/>
                          </a:ln>
                          <a:solidFill>
                            <a:schemeClr val="accent2"/>
                          </a:solidFill>
                          <a:effectLst/>
                          <a:latin typeface="Franklin Gothic Demi" panose="020B0703020102020204" pitchFamily="34" charset="0"/>
                          <a:ea typeface="宋体" panose="02010600030101010101" pitchFamily="2" charset="-122"/>
                        </a:rPr>
                        <a:t>AND</a:t>
                      </a: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B</a:t>
                      </a:r>
                      <a:endParaRPr kumimoji="0" lang="en-US" altLang="zh-CN" sz="2400" b="1" i="0" u="none" strike="noStrike" cap="none" normalizeH="0" baseline="3000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aphicFrame>
        <p:nvGraphicFramePr>
          <p:cNvPr id="6" name="Group 38"/>
          <p:cNvGraphicFramePr>
            <a:graphicFrameLocks noGrp="1"/>
          </p:cNvGraphicFramePr>
          <p:nvPr/>
        </p:nvGraphicFramePr>
        <p:xfrm>
          <a:off x="5886400" y="3861048"/>
          <a:ext cx="2286000" cy="2066544"/>
        </p:xfrm>
        <a:graphic>
          <a:graphicData uri="http://schemas.openxmlformats.org/drawingml/2006/table">
            <a:tbl>
              <a:tblPr/>
              <a:tblGrid>
                <a:gridCol w="465138"/>
                <a:gridCol w="466725"/>
                <a:gridCol w="1354137"/>
              </a:tblGrid>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A</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B</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A </a:t>
                      </a:r>
                      <a:r>
                        <a:rPr kumimoji="0" lang="en-US" altLang="zh-CN" sz="2400" b="1" i="0" u="none" strike="noStrike" cap="none" normalizeH="0" baseline="0">
                          <a:ln>
                            <a:noFill/>
                          </a:ln>
                          <a:solidFill>
                            <a:schemeClr val="accent2"/>
                          </a:solidFill>
                          <a:effectLst/>
                          <a:latin typeface="Franklin Gothic Demi" panose="020B0703020102020204" pitchFamily="34" charset="0"/>
                          <a:ea typeface="宋体" panose="02010600030101010101" pitchFamily="2" charset="-122"/>
                        </a:rPr>
                        <a:t>OR</a:t>
                      </a: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 B</a:t>
                      </a:r>
                      <a:endParaRPr kumimoji="0" lang="en-US" altLang="zh-CN" sz="2400" b="1" i="0" u="none" strike="noStrike" cap="none" normalizeH="0" baseline="3000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
        <p:nvSpPr>
          <p:cNvPr id="3" name="文本框 2"/>
          <p:cNvSpPr txBox="1"/>
          <p:nvPr/>
        </p:nvSpPr>
        <p:spPr>
          <a:xfrm>
            <a:off x="5780405" y="828675"/>
            <a:ext cx="2796540" cy="330835"/>
          </a:xfrm>
          <a:prstGeom prst="rect">
            <a:avLst/>
          </a:prstGeom>
          <a:noFill/>
        </p:spPr>
        <p:txBody>
          <a:bodyPr wrap="square" rtlCol="0">
            <a:spAutoFit/>
          </a:bodyPr>
          <a:p>
            <a:r>
              <a:rPr lang="zh-CN" altLang="en-US" sz="2400" b="1">
                <a:solidFill>
                  <a:srgbClr val="FF0000"/>
                </a:solidFill>
                <a:latin typeface="华文楷体" panose="02010600040101010101" pitchFamily="2" charset="-122"/>
                <a:ea typeface="华文楷体" panose="02010600040101010101" pitchFamily="2" charset="-122"/>
              </a:rPr>
              <a:t>真值表：逻辑变量 </a:t>
            </a:r>
            <a:r>
              <a:rPr lang="en-US" altLang="zh-CN" sz="2400" b="1">
                <a:solidFill>
                  <a:srgbClr val="FF0000"/>
                </a:solidFill>
                <a:latin typeface="华文楷体" panose="02010600040101010101" pitchFamily="2" charset="-122"/>
                <a:ea typeface="华文楷体" panose="02010600040101010101" pitchFamily="2" charset="-122"/>
              </a:rPr>
              <a:t>| </a:t>
            </a:r>
            <a:r>
              <a:rPr lang="zh-CN" altLang="en-US" sz="2400" b="1">
                <a:solidFill>
                  <a:srgbClr val="FF0000"/>
                </a:solidFill>
                <a:latin typeface="华文楷体" panose="02010600040101010101" pitchFamily="2" charset="-122"/>
                <a:ea typeface="华文楷体" panose="02010600040101010101" pitchFamily="2" charset="-122"/>
              </a:rPr>
              <a:t>运算结果</a:t>
            </a:r>
            <a:endParaRPr lang="zh-CN" altLang="en-US" sz="2400" b="1">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med">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39750" y="1125538"/>
            <a:ext cx="8352730" cy="4967758"/>
          </a:xfrm>
        </p:spPr>
        <p:txBody>
          <a:bodyPr/>
          <a:lstStyle/>
          <a:p>
            <a:r>
              <a:rPr lang="en-US" altLang="zh-CN" sz="2800" dirty="0">
                <a:latin typeface="隶书" panose="02010509060101010101" pitchFamily="49" charset="-122"/>
                <a:ea typeface="隶书" panose="02010509060101010101" pitchFamily="49" charset="-122"/>
              </a:rPr>
              <a:t>2.6.3 </a:t>
            </a:r>
            <a:r>
              <a:rPr lang="zh-CN" altLang="en-US" sz="2800" dirty="0">
                <a:latin typeface="隶书" panose="02010509060101010101" pitchFamily="49" charset="-122"/>
                <a:ea typeface="隶书" panose="02010509060101010101" pitchFamily="49" charset="-122"/>
              </a:rPr>
              <a:t>“非”运算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NOT </a:t>
            </a:r>
            <a:r>
              <a:rPr lang="zh-CN" altLang="en-US" sz="2800" dirty="0">
                <a:latin typeface="隶书" panose="02010509060101010101" pitchFamily="49" charset="-122"/>
                <a:ea typeface="隶书" panose="02010509060101010101" pitchFamily="49" charset="-122"/>
              </a:rPr>
              <a:t>是一个一元逻辑运算。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真值表</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可进行按位取反操作。</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2.6.4 </a:t>
            </a:r>
            <a:r>
              <a:rPr lang="zh-CN" altLang="en-US" sz="2800" dirty="0">
                <a:latin typeface="隶书" panose="02010509060101010101" pitchFamily="49" charset="-122"/>
                <a:ea typeface="隶书" panose="02010509060101010101" pitchFamily="49" charset="-122"/>
              </a:rPr>
              <a:t>“异或”运算</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XOR </a:t>
            </a:r>
            <a:r>
              <a:rPr lang="zh-CN" altLang="en-US" sz="2800" dirty="0">
                <a:latin typeface="隶书" panose="02010509060101010101" pitchFamily="49" charset="-122"/>
                <a:ea typeface="隶书" panose="02010509060101010101" pitchFamily="49" charset="-122"/>
              </a:rPr>
              <a:t>是一个二元逻辑运算。相异为</a:t>
            </a:r>
            <a:r>
              <a:rPr lang="en-US" altLang="zh-CN" sz="2800" dirty="0">
                <a:latin typeface="隶书" panose="02010509060101010101" pitchFamily="49" charset="-122"/>
                <a:ea typeface="隶书" panose="02010509060101010101" pitchFamily="49" charset="-122"/>
              </a:rPr>
              <a:t>1</a:t>
            </a:r>
            <a:r>
              <a:rPr lang="zh-CN" altLang="en-US" sz="2800" dirty="0">
                <a:latin typeface="隶书" panose="02010509060101010101" pitchFamily="49" charset="-122"/>
                <a:ea typeface="隶书" panose="02010509060101010101" pitchFamily="49" charset="-122"/>
              </a:rPr>
              <a:t>，相同为</a:t>
            </a:r>
            <a:r>
              <a:rPr lang="en-US" altLang="zh-CN" sz="2800" dirty="0">
                <a:latin typeface="隶书" panose="02010509060101010101" pitchFamily="49" charset="-122"/>
                <a:ea typeface="隶书" panose="02010509060101010101" pitchFamily="49" charset="-122"/>
              </a:rPr>
              <a:t>0.</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真值表</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可以用于判断两个二进制数是否相同，若相同，则</a:t>
            </a:r>
            <a:r>
              <a:rPr lang="en-US" altLang="zh-CN" sz="2800" dirty="0">
                <a:latin typeface="隶书" panose="02010509060101010101" pitchFamily="49" charset="-122"/>
                <a:ea typeface="隶书" panose="02010509060101010101" pitchFamily="49" charset="-122"/>
              </a:rPr>
              <a:t>XOR</a:t>
            </a:r>
            <a:r>
              <a:rPr lang="zh-CN" altLang="en-US" sz="2800" dirty="0">
                <a:latin typeface="隶书" panose="02010509060101010101" pitchFamily="49" charset="-122"/>
                <a:ea typeface="隶书" panose="02010509060101010101" pitchFamily="49" charset="-122"/>
              </a:rPr>
              <a:t>后输出为</a:t>
            </a:r>
            <a:r>
              <a:rPr lang="en-US" altLang="zh-CN" sz="2800" dirty="0">
                <a:latin typeface="隶书" panose="02010509060101010101" pitchFamily="49" charset="-122"/>
                <a:ea typeface="隶书" panose="02010509060101010101" pitchFamily="49" charset="-122"/>
              </a:rPr>
              <a:t>0</a:t>
            </a:r>
            <a:r>
              <a:rPr lang="zh-CN" altLang="en-US" sz="2800" dirty="0">
                <a:latin typeface="隶书" panose="02010509060101010101" pitchFamily="49" charset="-122"/>
                <a:ea typeface="隶书" panose="02010509060101010101" pitchFamily="49" charset="-122"/>
              </a:rPr>
              <a:t>。</a:t>
            </a:r>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6 </a:t>
            </a:r>
            <a:r>
              <a:rPr lang="en-US" altLang="zh-CN" dirty="0">
                <a:latin typeface="隶书" panose="02010509060101010101" pitchFamily="49" charset="-122"/>
                <a:ea typeface="隶书" panose="02010509060101010101" pitchFamily="49" charset="-122"/>
              </a:rPr>
              <a:t>bit</a:t>
            </a:r>
            <a:r>
              <a:rPr lang="zh-CN" altLang="en-US" dirty="0">
                <a:latin typeface="隶书" panose="02010509060101010101" pitchFamily="49" charset="-122"/>
                <a:ea typeface="隶书" panose="02010509060101010101" pitchFamily="49" charset="-122"/>
              </a:rPr>
              <a:t>运算之二：逻辑运算</a:t>
            </a:r>
            <a:endParaRPr lang="zh-CN" altLang="en-US" dirty="0">
              <a:latin typeface="华文琥珀" panose="02010800040101010101" pitchFamily="2" charset="-122"/>
            </a:endParaRPr>
          </a:p>
        </p:txBody>
      </p:sp>
      <p:graphicFrame>
        <p:nvGraphicFramePr>
          <p:cNvPr id="5" name="Group 72"/>
          <p:cNvGraphicFramePr>
            <a:graphicFrameLocks noGrp="1"/>
          </p:cNvGraphicFramePr>
          <p:nvPr>
            <p:custDataLst>
              <p:tags r:id="rId1"/>
            </p:custDataLst>
          </p:nvPr>
        </p:nvGraphicFramePr>
        <p:xfrm>
          <a:off x="6228184" y="772195"/>
          <a:ext cx="1676400" cy="1261872"/>
        </p:xfrm>
        <a:graphic>
          <a:graphicData uri="http://schemas.openxmlformats.org/drawingml/2006/table">
            <a:tbl>
              <a:tblPr/>
              <a:tblGrid>
                <a:gridCol w="419100"/>
                <a:gridCol w="1257300"/>
              </a:tblGrid>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A</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Franklin Gothic Demi" panose="020B0703020102020204" pitchFamily="34" charset="0"/>
                          <a:ea typeface="宋体" panose="02010600030101010101" pitchFamily="2" charset="-122"/>
                        </a:rPr>
                        <a:t>NOT</a:t>
                      </a: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a:t>
                      </a:r>
                      <a:endParaRPr kumimoji="0" lang="en-US" altLang="zh-CN" sz="2400" b="1" i="0" u="none" strike="noStrike" cap="none" normalizeH="0" baseline="3000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aphicFrame>
        <p:nvGraphicFramePr>
          <p:cNvPr id="6" name="Group 38"/>
          <p:cNvGraphicFramePr>
            <a:graphicFrameLocks noGrp="1"/>
          </p:cNvGraphicFramePr>
          <p:nvPr>
            <p:custDataLst>
              <p:tags r:id="rId2"/>
            </p:custDataLst>
          </p:nvPr>
        </p:nvGraphicFramePr>
        <p:xfrm>
          <a:off x="6012160" y="2099707"/>
          <a:ext cx="2520280" cy="2066544"/>
        </p:xfrm>
        <a:graphic>
          <a:graphicData uri="http://schemas.openxmlformats.org/drawingml/2006/table">
            <a:tbl>
              <a:tblPr/>
              <a:tblGrid>
                <a:gridCol w="512808"/>
                <a:gridCol w="514557"/>
                <a:gridCol w="1492915"/>
              </a:tblGrid>
              <a:tr h="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A</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B</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 X</a:t>
                      </a:r>
                      <a:r>
                        <a:rPr kumimoji="0" lang="en-US" altLang="zh-CN" sz="2400" b="1" i="0" u="none" strike="noStrike" cap="none" normalizeH="0" baseline="0" dirty="0">
                          <a:ln>
                            <a:noFill/>
                          </a:ln>
                          <a:solidFill>
                            <a:schemeClr val="accent2"/>
                          </a:solidFill>
                          <a:effectLst/>
                          <a:latin typeface="Franklin Gothic Demi" panose="020B0703020102020204" pitchFamily="34" charset="0"/>
                          <a:ea typeface="宋体" panose="02010600030101010101" pitchFamily="2" charset="-122"/>
                        </a:rPr>
                        <a:t>OR</a:t>
                      </a: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B</a:t>
                      </a:r>
                      <a:endParaRPr kumimoji="0" lang="en-US" altLang="zh-CN" sz="2400" b="1" i="0" u="none" strike="noStrike" cap="none" normalizeH="0" baseline="3000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rPr>
                        <a:t>1</a:t>
                      </a:r>
                      <a:endParaRPr kumimoji="0" lang="en-US" altLang="zh-CN" sz="2400" b="1" i="0" u="none" strike="noStrike" cap="none" normalizeH="0" baseline="0">
                        <a:ln>
                          <a:noFill/>
                        </a:ln>
                        <a:solidFill>
                          <a:srgbClr val="CE0000"/>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0</a:t>
                      </a:r>
                      <a:endParaRPr kumimoji="0" lang="en-US" altLang="zh-CN" sz="24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345180" y="2070100"/>
              <a:ext cx="608965" cy="29845"/>
            </p14:xfrm>
          </p:contentPart>
        </mc:Choice>
        <mc:Fallback xmlns="">
          <p:pic>
            <p:nvPicPr>
              <p:cNvPr id="3" name="墨迹 2"/>
            </p:nvPicPr>
            <p:blipFill>
              <a:blip r:embed="rId4"/>
            </p:blipFill>
            <p:spPr>
              <a:xfrm>
                <a:off x="3345180" y="2070100"/>
                <a:ext cx="608965" cy="298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790950" y="977265"/>
              <a:ext cx="2500630" cy="723900"/>
            </p14:xfrm>
          </p:contentPart>
        </mc:Choice>
        <mc:Fallback xmlns="">
          <p:pic>
            <p:nvPicPr>
              <p:cNvPr id="4" name="墨迹 3"/>
            </p:nvPicPr>
            <p:blipFill>
              <a:blip r:embed="rId6"/>
            </p:blipFill>
            <p:spPr>
              <a:xfrm>
                <a:off x="3790950" y="977265"/>
                <a:ext cx="2500630" cy="7239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098540" y="852805"/>
              <a:ext cx="12700" cy="17145"/>
            </p14:xfrm>
          </p:contentPart>
        </mc:Choice>
        <mc:Fallback xmlns="">
          <p:pic>
            <p:nvPicPr>
              <p:cNvPr id="7" name="墨迹 6"/>
            </p:nvPicPr>
            <p:blipFill>
              <a:blip r:embed="rId8"/>
            </p:blipFill>
            <p:spPr>
              <a:xfrm>
                <a:off x="6098540" y="852805"/>
                <a:ext cx="12700" cy="171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6308725" y="972820"/>
              <a:ext cx="17145" cy="4445"/>
            </p14:xfrm>
          </p:contentPart>
        </mc:Choice>
        <mc:Fallback xmlns="">
          <p:pic>
            <p:nvPicPr>
              <p:cNvPr id="8" name="墨迹 7"/>
            </p:nvPicPr>
            <p:blipFill>
              <a:blip r:embed="rId10"/>
            </p:blipFill>
            <p:spPr>
              <a:xfrm>
                <a:off x="6308725" y="972820"/>
                <a:ext cx="17145" cy="44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6205855" y="921385"/>
              <a:ext cx="132715" cy="201295"/>
            </p14:xfrm>
          </p:contentPart>
        </mc:Choice>
        <mc:Fallback xmlns="">
          <p:pic>
            <p:nvPicPr>
              <p:cNvPr id="9" name="墨迹 8"/>
            </p:nvPicPr>
            <p:blipFill>
              <a:blip r:embed="rId12"/>
            </p:blipFill>
            <p:spPr>
              <a:xfrm>
                <a:off x="6205855" y="921385"/>
                <a:ext cx="132715" cy="2012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3263265" y="4465955"/>
              <a:ext cx="725170" cy="360"/>
            </p14:xfrm>
          </p:contentPart>
        </mc:Choice>
        <mc:Fallback xmlns="">
          <p:pic>
            <p:nvPicPr>
              <p:cNvPr id="10" name="墨迹 9"/>
            </p:nvPicPr>
            <p:blipFill>
              <a:blip r:embed="rId14"/>
            </p:blipFill>
            <p:spPr>
              <a:xfrm>
                <a:off x="3263265" y="4465955"/>
                <a:ext cx="72517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4022725" y="4436110"/>
              <a:ext cx="46990" cy="295910"/>
            </p14:xfrm>
          </p:contentPart>
        </mc:Choice>
        <mc:Fallback xmlns="">
          <p:pic>
            <p:nvPicPr>
              <p:cNvPr id="11" name="墨迹 10"/>
            </p:nvPicPr>
            <p:blipFill>
              <a:blip r:embed="rId16"/>
            </p:blipFill>
            <p:spPr>
              <a:xfrm>
                <a:off x="4022725" y="4436110"/>
                <a:ext cx="46990" cy="2959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4035425" y="4465955"/>
              <a:ext cx="137160" cy="261620"/>
            </p14:xfrm>
          </p:contentPart>
        </mc:Choice>
        <mc:Fallback xmlns="">
          <p:pic>
            <p:nvPicPr>
              <p:cNvPr id="12" name="墨迹 11"/>
            </p:nvPicPr>
            <p:blipFill>
              <a:blip r:embed="rId18"/>
            </p:blipFill>
            <p:spPr>
              <a:xfrm>
                <a:off x="4035425" y="4465955"/>
                <a:ext cx="137160" cy="2616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4292600" y="4512945"/>
              <a:ext cx="8890" cy="175895"/>
            </p14:xfrm>
          </p:contentPart>
        </mc:Choice>
        <mc:Fallback xmlns="">
          <p:pic>
            <p:nvPicPr>
              <p:cNvPr id="13" name="墨迹 12"/>
            </p:nvPicPr>
            <p:blipFill>
              <a:blip r:embed="rId20"/>
            </p:blipFill>
            <p:spPr>
              <a:xfrm>
                <a:off x="4292600" y="4512945"/>
                <a:ext cx="8890" cy="1758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4254500" y="4483100"/>
              <a:ext cx="158750" cy="261620"/>
            </p14:xfrm>
          </p:contentPart>
        </mc:Choice>
        <mc:Fallback xmlns="">
          <p:pic>
            <p:nvPicPr>
              <p:cNvPr id="14" name="墨迹 13"/>
            </p:nvPicPr>
            <p:blipFill>
              <a:blip r:embed="rId22"/>
            </p:blipFill>
            <p:spPr>
              <a:xfrm>
                <a:off x="4254500" y="4483100"/>
                <a:ext cx="158750" cy="2616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4203065" y="4688840"/>
              <a:ext cx="38100" cy="12700"/>
            </p14:xfrm>
          </p:contentPart>
        </mc:Choice>
        <mc:Fallback xmlns="">
          <p:pic>
            <p:nvPicPr>
              <p:cNvPr id="15" name="墨迹 14"/>
            </p:nvPicPr>
            <p:blipFill>
              <a:blip r:embed="rId24"/>
            </p:blipFill>
            <p:spPr>
              <a:xfrm>
                <a:off x="4203065" y="4688840"/>
                <a:ext cx="38100" cy="12700"/>
              </a:xfrm>
              <a:prstGeom prst="rect"/>
            </p:spPr>
          </p:pic>
        </mc:Fallback>
      </mc:AlternateContent>
    </p:spTree>
  </p:cSld>
  <p:clrMapOvr>
    <a:masterClrMapping/>
  </p:clrMapOvr>
  <p:transition spd="med">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467544" y="1196752"/>
            <a:ext cx="8352928" cy="4967758"/>
          </a:xfrm>
        </p:spPr>
        <p:txBody>
          <a:bodyPr/>
          <a:lstStyle/>
          <a:p>
            <a:r>
              <a:rPr lang="en-US" altLang="zh-CN" sz="2800" dirty="0">
                <a:latin typeface="隶书" panose="02010509060101010101" pitchFamily="49" charset="-122"/>
                <a:ea typeface="隶书" panose="02010509060101010101" pitchFamily="49" charset="-122"/>
              </a:rPr>
              <a:t>2.7.1 </a:t>
            </a:r>
            <a:r>
              <a:rPr lang="zh-CN" altLang="en-US" sz="2800" dirty="0">
                <a:latin typeface="隶书" panose="02010509060101010101" pitchFamily="49" charset="-122"/>
                <a:ea typeface="隶书" panose="02010509060101010101" pitchFamily="49" charset="-122"/>
              </a:rPr>
              <a:t>位矢量</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a:t>
            </a:r>
            <a:r>
              <a:rPr lang="zh-CN" altLang="en-US" sz="2800" dirty="0">
                <a:latin typeface="隶书" panose="02010509060101010101" pitchFamily="49" charset="-122"/>
                <a:ea typeface="隶书" panose="02010509060101010101" pitchFamily="49" charset="-122"/>
              </a:rPr>
              <a:t>可用位矢量描述复杂系统多个独立单元的忙闲状态。</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例</a:t>
            </a:r>
            <a:r>
              <a:rPr lang="en-US" altLang="zh-CN" sz="2800" dirty="0">
                <a:latin typeface="隶书" panose="02010509060101010101" pitchFamily="49" charset="-122"/>
                <a:ea typeface="隶书" panose="02010509060101010101" pitchFamily="49" charset="-122"/>
              </a:rPr>
              <a:t>2-11</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2.7.2 </a:t>
            </a:r>
            <a:r>
              <a:rPr lang="zh-CN" altLang="en-US" sz="2800" dirty="0">
                <a:latin typeface="隶书" panose="02010509060101010101" pitchFamily="49" charset="-122"/>
                <a:ea typeface="隶书" panose="02010509060101010101" pitchFamily="49" charset="-122"/>
              </a:rPr>
              <a:t>浮点数</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1. </a:t>
            </a:r>
            <a:r>
              <a:rPr lang="zh-CN" altLang="en-US" sz="2800" dirty="0">
                <a:latin typeface="隶书" panose="02010509060101010101" pitchFamily="49" charset="-122"/>
                <a:ea typeface="隶书" panose="02010509060101010101" pitchFamily="49" charset="-122"/>
              </a:rPr>
              <a:t>符号： </a:t>
            </a:r>
            <a:r>
              <a:rPr lang="en-US" altLang="zh-CN" sz="2800" dirty="0">
                <a:latin typeface="隶书" panose="02010509060101010101" pitchFamily="49" charset="-122"/>
                <a:ea typeface="隶书" panose="02010509060101010101" pitchFamily="49" charset="-122"/>
              </a:rPr>
              <a:t>1bit</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   数值范围：</a:t>
            </a:r>
            <a:r>
              <a:rPr lang="en-US" altLang="zh-CN" sz="2800" dirty="0">
                <a:latin typeface="隶书" panose="02010509060101010101" pitchFamily="49" charset="-122"/>
                <a:ea typeface="隶书" panose="02010509060101010101" pitchFamily="49" charset="-122"/>
              </a:rPr>
              <a:t>8bit </a:t>
            </a:r>
            <a:r>
              <a:rPr lang="zh-CN" altLang="en-US" sz="2800" dirty="0">
                <a:latin typeface="隶书" panose="02010509060101010101" pitchFamily="49" charset="-122"/>
                <a:ea typeface="隶书" panose="02010509060101010101" pitchFamily="49" charset="-122"/>
              </a:rPr>
              <a:t>指数</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   数值精度：</a:t>
            </a:r>
            <a:r>
              <a:rPr lang="en-US" altLang="zh-CN" sz="2800" dirty="0">
                <a:latin typeface="隶书" panose="02010509060101010101" pitchFamily="49" charset="-122"/>
                <a:ea typeface="隶书" panose="02010509060101010101" pitchFamily="49" charset="-122"/>
              </a:rPr>
              <a:t>23bit </a:t>
            </a:r>
            <a:r>
              <a:rPr lang="zh-CN" altLang="en-US" sz="2800" dirty="0">
                <a:latin typeface="隶书" panose="02010509060101010101" pitchFamily="49" charset="-122"/>
                <a:ea typeface="隶书" panose="02010509060101010101" pitchFamily="49" charset="-122"/>
              </a:rPr>
              <a:t>尾数</a:t>
            </a:r>
            <a:endParaRPr lang="zh-CN" altLang="en-US"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7 </a:t>
            </a:r>
            <a:r>
              <a:rPr lang="zh-CN" altLang="en-US" dirty="0">
                <a:latin typeface="华文琥珀" panose="02010800040101010101" pitchFamily="2" charset="-122"/>
              </a:rPr>
              <a:t>其他类型</a:t>
            </a:r>
            <a:endParaRPr lang="zh-CN" altLang="en-US" dirty="0">
              <a:latin typeface="华文琥珀" panose="0201080004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467544" y="1196752"/>
            <a:ext cx="8424936" cy="4967758"/>
          </a:xfrm>
        </p:spPr>
        <p:txBody>
          <a:bodyPr/>
          <a:lstStyle/>
          <a:p>
            <a:r>
              <a:rPr lang="en-US" altLang="zh-CN" sz="2800" dirty="0">
                <a:latin typeface="隶书" panose="02010509060101010101" pitchFamily="49" charset="-122"/>
                <a:ea typeface="隶书" panose="02010509060101010101" pitchFamily="49" charset="-122"/>
              </a:rPr>
              <a:t>2.7.2 </a:t>
            </a:r>
            <a:r>
              <a:rPr lang="zh-CN" altLang="en-US" sz="2800" dirty="0">
                <a:latin typeface="隶书" panose="02010509060101010101" pitchFamily="49" charset="-122"/>
                <a:ea typeface="隶书" panose="02010509060101010101" pitchFamily="49" charset="-122"/>
              </a:rPr>
              <a:t>浮点数</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实际的指数值等于该无符号整数减</a:t>
            </a:r>
            <a:r>
              <a:rPr lang="en-US" altLang="zh-CN" sz="2800" dirty="0">
                <a:latin typeface="隶书" panose="02010509060101010101" pitchFamily="49" charset="-122"/>
                <a:ea typeface="隶书" panose="02010509060101010101" pitchFamily="49" charset="-122"/>
              </a:rPr>
              <a:t>127</a:t>
            </a:r>
            <a:r>
              <a:rPr lang="zh-CN" altLang="en-US" sz="2800" dirty="0">
                <a:latin typeface="隶书" panose="02010509060101010101" pitchFamily="49" charset="-122"/>
                <a:ea typeface="隶书" panose="02010509060101010101" pitchFamily="49" charset="-122"/>
              </a:rPr>
              <a:t>之后的结果</a:t>
            </a:r>
            <a:endParaRPr lang="en-US" altLang="zh-CN" sz="2800" dirty="0">
              <a:latin typeface="隶书" panose="02010509060101010101" pitchFamily="49" charset="-122"/>
              <a:ea typeface="隶书" panose="02010509060101010101" pitchFamily="49" charset="-122"/>
            </a:endParaRPr>
          </a:p>
          <a:p>
            <a:r>
              <a:rPr lang="en-US" altLang="zh-CN" sz="2800" dirty="0">
                <a:latin typeface="隶书" panose="02010509060101010101" pitchFamily="49" charset="-122"/>
                <a:ea typeface="隶书" panose="02010509060101010101" pitchFamily="49" charset="-122"/>
              </a:rPr>
              <a:t>3. </a:t>
            </a:r>
            <a:r>
              <a:rPr lang="zh-CN" altLang="en-US" sz="2800" dirty="0">
                <a:latin typeface="隶书" panose="02010509060101010101" pitchFamily="49" charset="-122"/>
                <a:ea typeface="隶书" panose="02010509060101010101" pitchFamily="49" charset="-122"/>
              </a:rPr>
              <a:t>若指数字段内容是</a:t>
            </a:r>
            <a:r>
              <a:rPr lang="en-US" altLang="zh-CN" sz="2800" dirty="0">
                <a:latin typeface="隶书" panose="02010509060101010101" pitchFamily="49" charset="-122"/>
                <a:ea typeface="隶书" panose="02010509060101010101" pitchFamily="49" charset="-122"/>
              </a:rPr>
              <a:t>00000000</a:t>
            </a:r>
            <a:r>
              <a:rPr lang="zh-CN" altLang="en-US" sz="2800" dirty="0">
                <a:latin typeface="隶书" panose="02010509060101010101" pitchFamily="49" charset="-122"/>
                <a:ea typeface="隶书" panose="02010509060101010101" pitchFamily="49" charset="-122"/>
              </a:rPr>
              <a:t>，则代表指数值为</a:t>
            </a:r>
            <a:r>
              <a:rPr lang="en-US" altLang="zh-CN" sz="2800" dirty="0">
                <a:latin typeface="隶书" panose="02010509060101010101" pitchFamily="49" charset="-122"/>
                <a:ea typeface="隶书" panose="02010509060101010101" pitchFamily="49" charset="-122"/>
              </a:rPr>
              <a:t>-126</a:t>
            </a:r>
            <a:r>
              <a:rPr lang="zh-CN" altLang="en-US" sz="2800" dirty="0">
                <a:latin typeface="隶书" panose="02010509060101010101" pitchFamily="49" charset="-122"/>
                <a:ea typeface="隶书" panose="02010509060101010101" pitchFamily="49" charset="-122"/>
              </a:rPr>
              <a:t>，且尾数中小数点左边默认数字是</a:t>
            </a:r>
            <a:r>
              <a:rPr lang="en-US" altLang="zh-CN" sz="2800" dirty="0">
                <a:latin typeface="隶书" panose="02010509060101010101" pitchFamily="49" charset="-122"/>
                <a:ea typeface="隶书" panose="02010509060101010101" pitchFamily="49" charset="-122"/>
              </a:rPr>
              <a:t>0.</a:t>
            </a:r>
            <a:r>
              <a:rPr lang="zh-CN" altLang="en-US" sz="2800" dirty="0">
                <a:latin typeface="隶书" panose="02010509060101010101" pitchFamily="49" charset="-122"/>
                <a:ea typeface="隶书" panose="02010509060101010101" pitchFamily="49" charset="-122"/>
              </a:rPr>
              <a:t>通过这种方式，可以表示非常小的数。</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7 </a:t>
            </a:r>
            <a:r>
              <a:rPr lang="zh-CN" altLang="en-US" dirty="0">
                <a:latin typeface="华文琥珀" panose="02010800040101010101" pitchFamily="2" charset="-122"/>
              </a:rPr>
              <a:t>其他类型</a:t>
            </a:r>
            <a:endParaRPr lang="zh-CN" altLang="en-US" dirty="0">
              <a:latin typeface="华文琥珀" panose="02010800040101010101" pitchFamily="2" charset="-122"/>
            </a:endParaRPr>
          </a:p>
        </p:txBody>
      </p:sp>
      <p:sp>
        <p:nvSpPr>
          <p:cNvPr id="16" name="Rectangle 4"/>
          <p:cNvSpPr>
            <a:spLocks noChangeArrowheads="1"/>
          </p:cNvSpPr>
          <p:nvPr/>
        </p:nvSpPr>
        <p:spPr bwMode="auto">
          <a:xfrm>
            <a:off x="2321744" y="4285704"/>
            <a:ext cx="3048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000" baseline="0"/>
              <a:t>S</a:t>
            </a:r>
            <a:endParaRPr lang="en-US" altLang="zh-CN" sz="2000" baseline="0">
              <a:latin typeface="Franklin Gothic Book" panose="020B0503020102020204" pitchFamily="34" charset="0"/>
            </a:endParaRPr>
          </a:p>
        </p:txBody>
      </p:sp>
      <p:sp>
        <p:nvSpPr>
          <p:cNvPr id="17" name="Rectangle 5"/>
          <p:cNvSpPr>
            <a:spLocks noChangeArrowheads="1"/>
          </p:cNvSpPr>
          <p:nvPr/>
        </p:nvSpPr>
        <p:spPr bwMode="auto">
          <a:xfrm>
            <a:off x="2626544" y="4285704"/>
            <a:ext cx="11430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000" baseline="0"/>
              <a:t>Exponent</a:t>
            </a:r>
            <a:endParaRPr lang="en-US" altLang="zh-CN" sz="2000" baseline="0">
              <a:latin typeface="Franklin Gothic Book" panose="020B0503020102020204" pitchFamily="34" charset="0"/>
            </a:endParaRPr>
          </a:p>
        </p:txBody>
      </p:sp>
      <p:sp>
        <p:nvSpPr>
          <p:cNvPr id="18" name="Rectangle 6"/>
          <p:cNvSpPr>
            <a:spLocks noChangeArrowheads="1"/>
          </p:cNvSpPr>
          <p:nvPr/>
        </p:nvSpPr>
        <p:spPr bwMode="auto">
          <a:xfrm>
            <a:off x="3769544" y="4285704"/>
            <a:ext cx="32004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000" baseline="0"/>
              <a:t>Fraction</a:t>
            </a:r>
            <a:endParaRPr lang="en-US" altLang="zh-CN" sz="2000" baseline="0">
              <a:latin typeface="Franklin Gothic Book" panose="020B0503020102020204" pitchFamily="34" charset="0"/>
            </a:endParaRPr>
          </a:p>
        </p:txBody>
      </p:sp>
      <p:sp>
        <p:nvSpPr>
          <p:cNvPr id="19" name="Line 7"/>
          <p:cNvSpPr>
            <a:spLocks noChangeShapeType="1"/>
          </p:cNvSpPr>
          <p:nvPr/>
        </p:nvSpPr>
        <p:spPr bwMode="auto">
          <a:xfrm>
            <a:off x="2321744" y="4209504"/>
            <a:ext cx="3048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HK" altLang="en-US"/>
          </a:p>
        </p:txBody>
      </p:sp>
      <p:sp>
        <p:nvSpPr>
          <p:cNvPr id="20" name="Line 8"/>
          <p:cNvSpPr>
            <a:spLocks noChangeShapeType="1"/>
          </p:cNvSpPr>
          <p:nvPr/>
        </p:nvSpPr>
        <p:spPr bwMode="auto">
          <a:xfrm>
            <a:off x="2626544" y="4209504"/>
            <a:ext cx="11430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HK" altLang="en-US"/>
          </a:p>
        </p:txBody>
      </p:sp>
      <p:sp>
        <p:nvSpPr>
          <p:cNvPr id="21" name="Line 9"/>
          <p:cNvSpPr>
            <a:spLocks noChangeShapeType="1"/>
          </p:cNvSpPr>
          <p:nvPr/>
        </p:nvSpPr>
        <p:spPr bwMode="auto">
          <a:xfrm>
            <a:off x="3769544" y="4209504"/>
            <a:ext cx="3200400" cy="0"/>
          </a:xfrm>
          <a:prstGeom prst="line">
            <a:avLst/>
          </a:prstGeom>
          <a:noFill/>
          <a:ln w="9525">
            <a:solidFill>
              <a:schemeClr val="tx1"/>
            </a:solidFill>
            <a:round/>
            <a:headEnd type="arrow" w="sm" len="sm"/>
            <a:tailEnd type="arrow" w="sm" len="sm"/>
          </a:ln>
          <a:extLst>
            <a:ext uri="{909E8E84-426E-40DD-AFC4-6F175D3DCCD1}">
              <a14:hiddenFill xmlns:a14="http://schemas.microsoft.com/office/drawing/2010/main">
                <a:noFill/>
              </a14:hiddenFill>
            </a:ext>
          </a:extLst>
        </p:spPr>
        <p:txBody>
          <a:bodyPr/>
          <a:lstStyle/>
          <a:p>
            <a:endParaRPr lang="zh-HK" altLang="en-US"/>
          </a:p>
        </p:txBody>
      </p:sp>
      <p:sp>
        <p:nvSpPr>
          <p:cNvPr id="22" name="Text Box 10"/>
          <p:cNvSpPr txBox="1">
            <a:spLocks noChangeArrowheads="1"/>
          </p:cNvSpPr>
          <p:nvPr/>
        </p:nvSpPr>
        <p:spPr bwMode="auto">
          <a:xfrm>
            <a:off x="2169344" y="390470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i="1" baseline="0"/>
              <a:t>1b</a:t>
            </a:r>
            <a:endParaRPr lang="en-US" altLang="zh-CN" sz="1400" i="1" baseline="0">
              <a:latin typeface="Franklin Gothic Book" panose="020B0503020102020204" pitchFamily="34" charset="0"/>
            </a:endParaRPr>
          </a:p>
        </p:txBody>
      </p:sp>
      <p:sp>
        <p:nvSpPr>
          <p:cNvPr id="23" name="Text Box 11"/>
          <p:cNvSpPr txBox="1">
            <a:spLocks noChangeArrowheads="1"/>
          </p:cNvSpPr>
          <p:nvPr/>
        </p:nvSpPr>
        <p:spPr bwMode="auto">
          <a:xfrm>
            <a:off x="2778944" y="390470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i="1" baseline="0"/>
              <a:t>8b</a:t>
            </a:r>
            <a:endParaRPr lang="en-US" altLang="zh-CN" sz="1400" i="1" baseline="0">
              <a:latin typeface="Franklin Gothic Book" panose="020B0503020102020204" pitchFamily="34" charset="0"/>
            </a:endParaRPr>
          </a:p>
        </p:txBody>
      </p:sp>
      <p:sp>
        <p:nvSpPr>
          <p:cNvPr id="24" name="Text Box 12"/>
          <p:cNvSpPr txBox="1">
            <a:spLocks noChangeArrowheads="1"/>
          </p:cNvSpPr>
          <p:nvPr/>
        </p:nvSpPr>
        <p:spPr bwMode="auto">
          <a:xfrm>
            <a:off x="5064944" y="3904704"/>
            <a:ext cx="80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r>
              <a:rPr lang="en-US" altLang="zh-CN" i="1" baseline="0" dirty="0"/>
              <a:t>23b</a:t>
            </a:r>
            <a:endParaRPr lang="en-US" altLang="zh-CN" sz="1400" i="1" baseline="0" dirty="0">
              <a:latin typeface="Franklin Gothic Book" panose="020B0503020102020204" pitchFamily="34" charset="0"/>
            </a:endParaRPr>
          </a:p>
        </p:txBody>
      </p:sp>
      <p:graphicFrame>
        <p:nvGraphicFramePr>
          <p:cNvPr id="25" name="Object 0"/>
          <p:cNvGraphicFramePr>
            <a:graphicFrameLocks noChangeAspect="1"/>
          </p:cNvGraphicFramePr>
          <p:nvPr/>
        </p:nvGraphicFramePr>
        <p:xfrm>
          <a:off x="467544" y="5047704"/>
          <a:ext cx="8432800" cy="1117600"/>
        </p:xfrm>
        <a:graphic>
          <a:graphicData uri="http://schemas.openxmlformats.org/presentationml/2006/ole">
            <mc:AlternateContent xmlns:mc="http://schemas.openxmlformats.org/markup-compatibility/2006">
              <mc:Choice xmlns:v="urn:schemas-microsoft-com:vml" Requires="v">
                <p:oleObj spid="_x0000_s283665" name="Equation" r:id="rId1" imgW="8432800" imgH="1117600" progId="Equation.3">
                  <p:embed/>
                </p:oleObj>
              </mc:Choice>
              <mc:Fallback>
                <p:oleObj name="Equation" r:id="rId1" imgW="8432800" imgH="111760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047704"/>
                        <a:ext cx="84328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039360" y="5400675"/>
              <a:ext cx="613410" cy="20955"/>
            </p14:xfrm>
          </p:contentPart>
        </mc:Choice>
        <mc:Fallback xmlns="">
          <p:pic>
            <p:nvPicPr>
              <p:cNvPr id="3" name="墨迹 2"/>
            </p:nvPicPr>
            <p:blipFill>
              <a:blip r:embed="rId4"/>
            </p:blipFill>
            <p:spPr>
              <a:xfrm>
                <a:off x="5039360" y="5400675"/>
                <a:ext cx="613410" cy="209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51155" y="5139055"/>
              <a:ext cx="137160" cy="1033145"/>
            </p14:xfrm>
          </p:contentPart>
        </mc:Choice>
        <mc:Fallback xmlns="">
          <p:pic>
            <p:nvPicPr>
              <p:cNvPr id="4" name="墨迹 3"/>
            </p:nvPicPr>
            <p:blipFill>
              <a:blip r:embed="rId6"/>
            </p:blipFill>
            <p:spPr>
              <a:xfrm>
                <a:off x="351155" y="5139055"/>
                <a:ext cx="137160" cy="10331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79705" y="5546090"/>
              <a:ext cx="158750" cy="193040"/>
            </p14:xfrm>
          </p:contentPart>
        </mc:Choice>
        <mc:Fallback xmlns="">
          <p:pic>
            <p:nvPicPr>
              <p:cNvPr id="5" name="墨迹 4"/>
            </p:nvPicPr>
            <p:blipFill>
              <a:blip r:embed="rId8"/>
            </p:blipFill>
            <p:spPr>
              <a:xfrm>
                <a:off x="179705" y="5546090"/>
                <a:ext cx="158750" cy="1930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071370" y="5503545"/>
              <a:ext cx="102870" cy="38100"/>
            </p14:xfrm>
          </p:contentPart>
        </mc:Choice>
        <mc:Fallback xmlns="">
          <p:pic>
            <p:nvPicPr>
              <p:cNvPr id="6" name="墨迹 5"/>
            </p:nvPicPr>
            <p:blipFill>
              <a:blip r:embed="rId10"/>
            </p:blipFill>
            <p:spPr>
              <a:xfrm>
                <a:off x="2071370" y="5503545"/>
                <a:ext cx="102870" cy="38100"/>
              </a:xfrm>
              <a:prstGeom prst="rect"/>
            </p:spPr>
          </p:pic>
        </mc:Fallback>
      </mc:AlternateContent>
    </p:spTree>
  </p:cSld>
  <p:clrMapOvr>
    <a:masterClrMapping/>
  </p:clrMapOvr>
  <p:transition spd="med">
    <p:strips dir="rd"/>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96863" y="3743325"/>
            <a:ext cx="8569325" cy="647700"/>
          </a:xfrm>
          <a:prstGeom prst="rect">
            <a:avLst/>
          </a:prstGeom>
          <a:solidFill>
            <a:schemeClr val="accent1"/>
          </a:solidFill>
          <a:ln w="28575" algn="ctr">
            <a:solidFill>
              <a:srgbClr val="0066FF"/>
            </a:solidFill>
            <a:miter lim="800000"/>
          </a:ln>
        </p:spPr>
        <p:txBody>
          <a:bodyPr anchor="ctr">
            <a:spAutoFit/>
          </a:bodyPr>
          <a:lstStyle/>
          <a:p>
            <a:endParaRPr lang="zh-CN" altLang="en-US"/>
          </a:p>
        </p:txBody>
      </p:sp>
      <p:sp>
        <p:nvSpPr>
          <p:cNvPr id="35843" name="Rectangle 3"/>
          <p:cNvSpPr>
            <a:spLocks noGrp="1" noChangeArrowheads="1"/>
          </p:cNvSpPr>
          <p:nvPr>
            <p:ph type="title"/>
          </p:nvPr>
        </p:nvSpPr>
        <p:spPr>
          <a:xfrm>
            <a:off x="574675" y="304800"/>
            <a:ext cx="8001000" cy="1027113"/>
          </a:xfrm>
        </p:spPr>
        <p:txBody>
          <a:bodyPr/>
          <a:lstStyle/>
          <a:p>
            <a:pPr eaLnBrk="1" hangingPunct="1"/>
            <a:r>
              <a:rPr lang="en-US" altLang="zh-CN"/>
              <a:t>IEEE </a:t>
            </a:r>
            <a:r>
              <a:rPr lang="zh-CN" altLang="en-US"/>
              <a:t>浮点数标准</a:t>
            </a:r>
            <a:r>
              <a:rPr lang="en-US" altLang="zh-CN"/>
              <a:t>754  </a:t>
            </a:r>
            <a:r>
              <a:rPr lang="en-US" altLang="zh-CN" sz="3000">
                <a:solidFill>
                  <a:srgbClr val="333399"/>
                </a:solidFill>
              </a:rPr>
              <a:t>(</a:t>
            </a:r>
            <a:r>
              <a:rPr lang="zh-CN" altLang="en-US" sz="3000">
                <a:solidFill>
                  <a:srgbClr val="333399"/>
                </a:solidFill>
              </a:rPr>
              <a:t>短浮点数</a:t>
            </a:r>
            <a:r>
              <a:rPr lang="en-US" altLang="zh-CN" sz="3000">
                <a:solidFill>
                  <a:srgbClr val="333399"/>
                </a:solidFill>
              </a:rPr>
              <a:t>)</a:t>
            </a:r>
            <a:endParaRPr lang="en-US" altLang="zh-CN" sz="3000">
              <a:solidFill>
                <a:srgbClr val="333399"/>
              </a:solidFill>
            </a:endParaRPr>
          </a:p>
        </p:txBody>
      </p:sp>
      <p:graphicFrame>
        <p:nvGraphicFramePr>
          <p:cNvPr id="227370" name="Group 42"/>
          <p:cNvGraphicFramePr>
            <a:graphicFrameLocks noGrp="1"/>
          </p:cNvGraphicFramePr>
          <p:nvPr>
            <p:ph idx="1"/>
          </p:nvPr>
        </p:nvGraphicFramePr>
        <p:xfrm>
          <a:off x="566738" y="1752600"/>
          <a:ext cx="7867650" cy="4019553"/>
        </p:xfrm>
        <a:graphic>
          <a:graphicData uri="http://schemas.openxmlformats.org/drawingml/2006/table">
            <a:tbl>
              <a:tblPr/>
              <a:tblGrid>
                <a:gridCol w="1311275"/>
                <a:gridCol w="1598612"/>
                <a:gridCol w="1314450"/>
                <a:gridCol w="3643313"/>
              </a:tblGrid>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S(1</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E(8</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M(23</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共</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32</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-126</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a:ln>
                            <a:noFill/>
                          </a:ln>
                          <a:solidFill>
                            <a:srgbClr val="FF0000"/>
                          </a:solidFill>
                          <a:effectLst/>
                          <a:latin typeface="Verdana" panose="020B0604030504040204" pitchFamily="34" charset="0"/>
                          <a:ea typeface="宋体" panose="02010600030101010101" pitchFamily="2" charset="-122"/>
                        </a:rPr>
                        <a:t>0</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非规格化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到</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254</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之间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E-127</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a:ln>
                            <a:noFill/>
                          </a:ln>
                          <a:solidFill>
                            <a:srgbClr val="FF3333"/>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规格化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无穷大</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NaN(</a:t>
                      </a:r>
                      <a:r>
                        <a:rPr kumimoji="0" lang="zh-CN" altLang="en-US"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非数值</a:t>
                      </a:r>
                      <a:r>
                        <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69" name="Text Box 41"/>
          <p:cNvSpPr txBox="1">
            <a:spLocks noChangeArrowheads="1"/>
          </p:cNvSpPr>
          <p:nvPr/>
        </p:nvSpPr>
        <p:spPr bwMode="auto">
          <a:xfrm>
            <a:off x="647700" y="5911850"/>
            <a:ext cx="8496300" cy="946150"/>
          </a:xfrm>
          <a:prstGeom prst="rect">
            <a:avLst/>
          </a:prstGeom>
          <a:noFill/>
          <a:ln w="9525" algn="ctr">
            <a:noFill/>
            <a:miter lim="800000"/>
          </a:ln>
        </p:spPr>
        <p:txBody>
          <a:bodyPr>
            <a:spAutoFit/>
          </a:bodyPr>
          <a:lstStyle/>
          <a:p>
            <a:pPr>
              <a:spcBef>
                <a:spcPct val="50000"/>
              </a:spcBef>
            </a:pPr>
            <a:r>
              <a:rPr kumimoji="1" lang="en-US" altLang="zh-CN" sz="2800" b="1" dirty="0">
                <a:solidFill>
                  <a:srgbClr val="333399"/>
                </a:solidFill>
                <a:latin typeface="Times New Roman" panose="02020603050405020304" pitchFamily="18" charset="0"/>
                <a:ea typeface="华文楷体" panose="02010600040101010101" pitchFamily="2" charset="-122"/>
              </a:rPr>
              <a:t>        </a:t>
            </a:r>
            <a:r>
              <a:rPr kumimoji="1" lang="zh-CN" altLang="en-US" sz="2800" b="1" dirty="0">
                <a:solidFill>
                  <a:srgbClr val="333399"/>
                </a:solidFill>
                <a:latin typeface="Times New Roman" panose="02020603050405020304" pitchFamily="18" charset="0"/>
                <a:ea typeface="华文楷体" panose="02010600040101010101" pitchFamily="2" charset="-122"/>
              </a:rPr>
              <a:t>鉴于 </a:t>
            </a:r>
            <a:r>
              <a:rPr kumimoji="1" lang="en-US" altLang="zh-CN" sz="2800" b="1" dirty="0">
                <a:solidFill>
                  <a:srgbClr val="333399"/>
                </a:solidFill>
                <a:latin typeface="Times New Roman" panose="02020603050405020304" pitchFamily="18" charset="0"/>
                <a:ea typeface="华文楷体" panose="02010600040101010101" pitchFamily="2" charset="-122"/>
              </a:rPr>
              <a:t>IEEE754</a:t>
            </a:r>
            <a:r>
              <a:rPr kumimoji="1" lang="zh-CN" altLang="en-US" sz="2800" b="1" dirty="0">
                <a:solidFill>
                  <a:srgbClr val="333399"/>
                </a:solidFill>
                <a:latin typeface="Times New Roman" panose="02020603050405020304" pitchFamily="18" charset="0"/>
                <a:ea typeface="华文楷体" panose="02010600040101010101" pitchFamily="2" charset="-122"/>
              </a:rPr>
              <a:t>标准 对计算机界的重要贡献</a:t>
            </a:r>
            <a:r>
              <a:rPr kumimoji="1" lang="en-US" altLang="zh-CN" sz="2800" b="1" dirty="0">
                <a:solidFill>
                  <a:srgbClr val="333399"/>
                </a:solidFill>
                <a:latin typeface="Times New Roman" panose="02020603050405020304" pitchFamily="18" charset="0"/>
                <a:ea typeface="华文楷体" panose="02010600040101010101" pitchFamily="2" charset="-122"/>
              </a:rPr>
              <a:t>, </a:t>
            </a:r>
            <a:r>
              <a:rPr kumimoji="1" lang="zh-CN" altLang="en-US" sz="2800" b="1" dirty="0">
                <a:solidFill>
                  <a:srgbClr val="333399"/>
                </a:solidFill>
                <a:latin typeface="Times New Roman" panose="02020603050405020304" pitchFamily="18" charset="0"/>
                <a:ea typeface="华文楷体" panose="02010600040101010101" pitchFamily="2" charset="-122"/>
              </a:rPr>
              <a:t>发挥关键作用的数学家 </a:t>
            </a:r>
            <a:r>
              <a:rPr kumimoji="1" lang="en-US" altLang="zh-CN" sz="2800" b="1" dirty="0" err="1">
                <a:solidFill>
                  <a:srgbClr val="333399"/>
                </a:solidFill>
                <a:latin typeface="Times New Roman" panose="02020603050405020304" pitchFamily="18" charset="0"/>
                <a:ea typeface="华文楷体" panose="02010600040101010101" pitchFamily="2" charset="-122"/>
              </a:rPr>
              <a:t>Kahan</a:t>
            </a:r>
            <a:r>
              <a:rPr kumimoji="1" lang="en-US" altLang="zh-CN" sz="2800" b="1" dirty="0">
                <a:solidFill>
                  <a:srgbClr val="333399"/>
                </a:solidFill>
                <a:latin typeface="Times New Roman" panose="02020603050405020304" pitchFamily="18" charset="0"/>
                <a:ea typeface="华文楷体" panose="02010600040101010101" pitchFamily="2" charset="-122"/>
              </a:rPr>
              <a:t> </a:t>
            </a:r>
            <a:r>
              <a:rPr kumimoji="1" lang="zh-CN" altLang="en-US" sz="2800" b="1" dirty="0">
                <a:solidFill>
                  <a:srgbClr val="333399"/>
                </a:solidFill>
                <a:latin typeface="Times New Roman" panose="02020603050405020304" pitchFamily="18" charset="0"/>
                <a:ea typeface="华文楷体" panose="02010600040101010101" pitchFamily="2" charset="-122"/>
              </a:rPr>
              <a:t>于</a:t>
            </a:r>
            <a:r>
              <a:rPr kumimoji="1" lang="en-US" altLang="zh-CN" sz="2800" b="1" dirty="0">
                <a:solidFill>
                  <a:srgbClr val="333399"/>
                </a:solidFill>
                <a:latin typeface="Times New Roman" panose="02020603050405020304" pitchFamily="18" charset="0"/>
                <a:ea typeface="华文楷体" panose="02010600040101010101" pitchFamily="2" charset="-122"/>
              </a:rPr>
              <a:t>1989</a:t>
            </a:r>
            <a:r>
              <a:rPr kumimoji="1" lang="zh-CN" altLang="en-US" sz="2800" b="1" dirty="0">
                <a:solidFill>
                  <a:srgbClr val="333399"/>
                </a:solidFill>
                <a:latin typeface="Times New Roman" panose="02020603050405020304" pitchFamily="18" charset="0"/>
                <a:ea typeface="华文楷体" panose="02010600040101010101" pitchFamily="2" charset="-122"/>
              </a:rPr>
              <a:t>年被授予图灵奖。</a:t>
            </a:r>
            <a:endParaRPr kumimoji="1" lang="zh-CN" altLang="en-US" sz="2800" b="1" dirty="0">
              <a:solidFill>
                <a:srgbClr val="333399"/>
              </a:solidFill>
              <a:latin typeface="Times New Roman" panose="02020603050405020304" pitchFamily="18" charset="0"/>
              <a:ea typeface="华文楷体" panose="02010600040101010101" pitchFamily="2" charset="-122"/>
            </a:endParaRPr>
          </a:p>
        </p:txBody>
      </p:sp>
      <p:sp>
        <p:nvSpPr>
          <p:cNvPr id="7" name="灯片编号占位符 1"/>
          <p:cNvSpPr>
            <a:spLocks noGrp="1"/>
          </p:cNvSpPr>
          <p:nvPr>
            <p:ph type="sldNum" sz="quarter" idx="12"/>
          </p:nvPr>
        </p:nvSpPr>
        <p:spPr>
          <a:xfrm>
            <a:off x="8647272" y="6407944"/>
            <a:ext cx="365760" cy="365125"/>
          </a:xfrm>
        </p:spPr>
        <p:txBody>
          <a:bodyPr/>
          <a:lstStyle/>
          <a:p>
            <a:pPr>
              <a:defRPr/>
            </a:pPr>
            <a:fld id="{7C93F2F6-B200-4836-9340-136DE7987878}" type="slidenum">
              <a:rPr lang="en-US" smtClean="0"/>
            </a:fld>
            <a:endParaRPr 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00075" y="3377565"/>
              <a:ext cx="248920" cy="171450"/>
            </p14:xfrm>
          </p:contentPart>
        </mc:Choice>
        <mc:Fallback xmlns="">
          <p:pic>
            <p:nvPicPr>
              <p:cNvPr id="2" name="墨迹 1"/>
            </p:nvPicPr>
            <p:blipFill>
              <a:blip r:embed="rId2"/>
            </p:blipFill>
            <p:spPr>
              <a:xfrm>
                <a:off x="600075" y="3377565"/>
                <a:ext cx="248920" cy="171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690870" y="3501390"/>
              <a:ext cx="321945" cy="360"/>
            </p14:xfrm>
          </p:contentPart>
        </mc:Choice>
        <mc:Fallback xmlns="">
          <p:pic>
            <p:nvPicPr>
              <p:cNvPr id="3" name="墨迹 2"/>
            </p:nvPicPr>
            <p:blipFill>
              <a:blip r:embed="rId4"/>
            </p:blipFill>
            <p:spPr>
              <a:xfrm>
                <a:off x="5690870" y="3501390"/>
                <a:ext cx="32194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214110" y="3596005"/>
              <a:ext cx="446405" cy="73025"/>
            </p14:xfrm>
          </p:contentPart>
        </mc:Choice>
        <mc:Fallback xmlns="">
          <p:pic>
            <p:nvPicPr>
              <p:cNvPr id="4" name="墨迹 3"/>
            </p:nvPicPr>
            <p:blipFill>
              <a:blip r:embed="rId6"/>
            </p:blipFill>
            <p:spPr>
              <a:xfrm>
                <a:off x="6214110" y="3596005"/>
                <a:ext cx="446405" cy="7302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880610" y="5421630"/>
              <a:ext cx="4445" cy="13335"/>
            </p14:xfrm>
          </p:contentPart>
        </mc:Choice>
        <mc:Fallback xmlns="">
          <p:pic>
            <p:nvPicPr>
              <p:cNvPr id="5" name="墨迹 4"/>
            </p:nvPicPr>
            <p:blipFill>
              <a:blip r:embed="rId8"/>
            </p:blipFill>
            <p:spPr>
              <a:xfrm>
                <a:off x="4880610" y="5421630"/>
                <a:ext cx="4445" cy="133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73100" y="4710430"/>
              <a:ext cx="59690" cy="59690"/>
            </p14:xfrm>
          </p:contentPart>
        </mc:Choice>
        <mc:Fallback xmlns="">
          <p:pic>
            <p:nvPicPr>
              <p:cNvPr id="6" name="墨迹 5"/>
            </p:nvPicPr>
            <p:blipFill>
              <a:blip r:embed="rId10"/>
            </p:blipFill>
            <p:spPr>
              <a:xfrm>
                <a:off x="673100" y="4710430"/>
                <a:ext cx="59690" cy="5969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488315" y="4693285"/>
              <a:ext cx="261620" cy="149860"/>
            </p14:xfrm>
          </p:contentPart>
        </mc:Choice>
        <mc:Fallback xmlns="">
          <p:pic>
            <p:nvPicPr>
              <p:cNvPr id="8" name="墨迹 7"/>
            </p:nvPicPr>
            <p:blipFill>
              <a:blip r:embed="rId12"/>
            </p:blipFill>
            <p:spPr>
              <a:xfrm>
                <a:off x="488315" y="4693285"/>
                <a:ext cx="261620" cy="1498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643255" y="4671695"/>
              <a:ext cx="201295" cy="355600"/>
            </p14:xfrm>
          </p:contentPart>
        </mc:Choice>
        <mc:Fallback xmlns="">
          <p:pic>
            <p:nvPicPr>
              <p:cNvPr id="9" name="墨迹 8"/>
            </p:nvPicPr>
            <p:blipFill>
              <a:blip r:embed="rId14"/>
            </p:blipFill>
            <p:spPr>
              <a:xfrm>
                <a:off x="643255" y="4671695"/>
                <a:ext cx="201295" cy="355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82930" y="5250180"/>
              <a:ext cx="128905" cy="219075"/>
            </p14:xfrm>
          </p:contentPart>
        </mc:Choice>
        <mc:Fallback xmlns="">
          <p:pic>
            <p:nvPicPr>
              <p:cNvPr id="10" name="墨迹 9"/>
            </p:nvPicPr>
            <p:blipFill>
              <a:blip r:embed="rId16"/>
            </p:blipFill>
            <p:spPr>
              <a:xfrm>
                <a:off x="582930" y="5250180"/>
                <a:ext cx="128905" cy="21907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604520" y="5284470"/>
              <a:ext cx="137160" cy="278765"/>
            </p14:xfrm>
          </p:contentPart>
        </mc:Choice>
        <mc:Fallback xmlns="">
          <p:pic>
            <p:nvPicPr>
              <p:cNvPr id="11" name="墨迹 10"/>
            </p:nvPicPr>
            <p:blipFill>
              <a:blip r:embed="rId18"/>
            </p:blipFill>
            <p:spPr>
              <a:xfrm>
                <a:off x="604520" y="5284470"/>
                <a:ext cx="137160" cy="27876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79705" y="3385820"/>
              <a:ext cx="266065" cy="338455"/>
            </p14:xfrm>
          </p:contentPart>
        </mc:Choice>
        <mc:Fallback xmlns="">
          <p:pic>
            <p:nvPicPr>
              <p:cNvPr id="12" name="墨迹 11"/>
            </p:nvPicPr>
            <p:blipFill>
              <a:blip r:embed="rId20"/>
            </p:blipFill>
            <p:spPr>
              <a:xfrm>
                <a:off x="179705" y="3385820"/>
                <a:ext cx="266065" cy="3384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179705" y="3655695"/>
              <a:ext cx="325755" cy="600075"/>
            </p14:xfrm>
          </p:contentPart>
        </mc:Choice>
        <mc:Fallback xmlns="">
          <p:pic>
            <p:nvPicPr>
              <p:cNvPr id="13" name="墨迹 12"/>
            </p:nvPicPr>
            <p:blipFill>
              <a:blip r:embed="rId22"/>
            </p:blipFill>
            <p:spPr>
              <a:xfrm>
                <a:off x="179705" y="3655695"/>
                <a:ext cx="325755" cy="6000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42545" y="3514725"/>
              <a:ext cx="274320" cy="265430"/>
            </p14:xfrm>
          </p:contentPart>
        </mc:Choice>
        <mc:Fallback xmlns="">
          <p:pic>
            <p:nvPicPr>
              <p:cNvPr id="14" name="墨迹 13"/>
            </p:nvPicPr>
            <p:blipFill>
              <a:blip r:embed="rId24"/>
            </p:blipFill>
            <p:spPr>
              <a:xfrm>
                <a:off x="42545" y="3514725"/>
                <a:ext cx="274320" cy="265430"/>
              </a:xfrm>
              <a:prstGeom prst="rect"/>
            </p:spPr>
          </p:pic>
        </mc:Fallback>
      </mc:AlternateContent>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7370"/>
                                        </p:tgtEl>
                                        <p:attrNameLst>
                                          <p:attrName>style.visibility</p:attrName>
                                        </p:attrNameLst>
                                      </p:cBhvr>
                                      <p:to>
                                        <p:strVal val="visible"/>
                                      </p:to>
                                    </p:set>
                                    <p:animEffect transition="in" filter="fade">
                                      <p:cBhvr>
                                        <p:cTn id="7" dur="1000"/>
                                        <p:tgtEl>
                                          <p:spTgt spid="227370"/>
                                        </p:tgtEl>
                                      </p:cBhvr>
                                    </p:animEffect>
                                    <p:anim calcmode="lin" valueType="num">
                                      <p:cBhvr>
                                        <p:cTn id="8" dur="1000" fill="hold"/>
                                        <p:tgtEl>
                                          <p:spTgt spid="227370"/>
                                        </p:tgtEl>
                                        <p:attrNameLst>
                                          <p:attrName>ppt_x</p:attrName>
                                        </p:attrNameLst>
                                      </p:cBhvr>
                                      <p:tavLst>
                                        <p:tav tm="0">
                                          <p:val>
                                            <p:strVal val="#ppt_x"/>
                                          </p:val>
                                        </p:tav>
                                        <p:tav tm="100000">
                                          <p:val>
                                            <p:strVal val="#ppt_x"/>
                                          </p:val>
                                        </p:tav>
                                      </p:tavLst>
                                    </p:anim>
                                    <p:anim calcmode="lin" valueType="num">
                                      <p:cBhvr>
                                        <p:cTn id="9" dur="1000" fill="hold"/>
                                        <p:tgtEl>
                                          <p:spTgt spid="2273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73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2273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431984" y="576486"/>
            <a:ext cx="8352730" cy="1440160"/>
          </a:xfrm>
        </p:spPr>
        <p:txBody>
          <a:bodyPr>
            <a:normAutofit fontScale="92500"/>
          </a:bodyPr>
          <a:lstStyle/>
          <a:p>
            <a:r>
              <a:rPr lang="en-US" altLang="zh-CN" sz="2800" dirty="0">
                <a:latin typeface="隶书" panose="02010509060101010101" pitchFamily="49" charset="-122"/>
                <a:ea typeface="隶书" panose="02010509060101010101" pitchFamily="49" charset="-122"/>
              </a:rPr>
              <a:t>2.7.3 ASCII</a:t>
            </a:r>
            <a:r>
              <a:rPr lang="zh-CN" altLang="en-US" sz="2800" dirty="0">
                <a:latin typeface="隶书" panose="02010509060101010101" pitchFamily="49" charset="-122"/>
                <a:ea typeface="隶书" panose="02010509060101010101" pitchFamily="49" charset="-122"/>
              </a:rPr>
              <a:t>码</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它是一种</a:t>
            </a:r>
            <a:r>
              <a:rPr lang="en-US" altLang="zh-CN" sz="2800" dirty="0">
                <a:latin typeface="隶书" panose="02010509060101010101" pitchFamily="49" charset="-122"/>
                <a:ea typeface="隶书" panose="02010509060101010101" pitchFamily="49" charset="-122"/>
              </a:rPr>
              <a:t>8bit</a:t>
            </a:r>
            <a:r>
              <a:rPr lang="zh-CN" altLang="en-US" sz="2800" dirty="0">
                <a:latin typeface="隶书" panose="02010509060101010101" pitchFamily="49" charset="-122"/>
                <a:ea typeface="隶书" panose="02010509060101010101" pitchFamily="49" charset="-122"/>
              </a:rPr>
              <a:t>的用于在计算机处理单元和输入</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输出设备之间传递字符的编码标准。</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最高</a:t>
            </a:r>
            <a:r>
              <a:rPr lang="en-US" altLang="zh-CN" sz="2800" dirty="0">
                <a:latin typeface="隶书" panose="02010509060101010101" pitchFamily="49" charset="-122"/>
                <a:ea typeface="隶书" panose="02010509060101010101" pitchFamily="49" charset="-122"/>
              </a:rPr>
              <a:t>bit</a:t>
            </a:r>
            <a:r>
              <a:rPr lang="zh-CN" altLang="en-US" sz="2800" dirty="0">
                <a:latin typeface="隶书" panose="02010509060101010101" pitchFamily="49" charset="-122"/>
                <a:ea typeface="隶书" panose="02010509060101010101" pitchFamily="49" charset="-122"/>
              </a:rPr>
              <a:t>为校验码</a:t>
            </a:r>
            <a:r>
              <a:rPr lang="en-US" altLang="zh-CN" sz="2800" dirty="0">
                <a:latin typeface="隶书" panose="02010509060101010101" pitchFamily="49" charset="-122"/>
                <a:ea typeface="隶书" panose="02010509060101010101" pitchFamily="49" charset="-122"/>
              </a:rPr>
              <a:t>)</a:t>
            </a:r>
            <a:endParaRPr lang="en-US" altLang="zh-CN"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a:p>
            <a:endParaRPr lang="zh-CN" altLang="en-US" sz="2800" dirty="0">
              <a:latin typeface="隶书" panose="02010509060101010101" pitchFamily="49" charset="-122"/>
              <a:ea typeface="隶书" panose="02010509060101010101" pitchFamily="49" charset="-122"/>
            </a:endParaRPr>
          </a:p>
          <a:p>
            <a:endParaRPr lang="en-US" altLang="zh-CN" sz="2800" dirty="0">
              <a:latin typeface="隶书" panose="02010509060101010101" pitchFamily="49" charset="-122"/>
              <a:ea typeface="隶书" panose="02010509060101010101" pitchFamily="49" charset="-122"/>
            </a:endParaRPr>
          </a:p>
        </p:txBody>
      </p:sp>
      <p:sp>
        <p:nvSpPr>
          <p:cNvPr id="223246" name="Rectangle 14"/>
          <p:cNvSpPr>
            <a:spLocks noGrp="1" noChangeArrowheads="1"/>
          </p:cNvSpPr>
          <p:nvPr>
            <p:ph type="title"/>
          </p:nvPr>
        </p:nvSpPr>
        <p:spPr>
          <a:xfrm>
            <a:off x="467544" y="76200"/>
            <a:ext cx="8280920" cy="762000"/>
          </a:xfrm>
          <a:noFill/>
        </p:spPr>
        <p:txBody>
          <a:bodyPr/>
          <a:lstStyle/>
          <a:p>
            <a:pPr algn="ctr"/>
            <a:r>
              <a:rPr lang="en-US" altLang="zh-CN" dirty="0">
                <a:latin typeface="华文琥珀" panose="02010800040101010101" pitchFamily="2" charset="-122"/>
              </a:rPr>
              <a:t>2</a:t>
            </a:r>
            <a:r>
              <a:rPr lang="zh-CN" altLang="en-US" dirty="0">
                <a:latin typeface="华文琥珀" panose="02010800040101010101" pitchFamily="2" charset="-122"/>
              </a:rPr>
              <a:t>.</a:t>
            </a:r>
            <a:r>
              <a:rPr lang="en-US" altLang="zh-CN" dirty="0">
                <a:latin typeface="华文琥珀" panose="02010800040101010101" pitchFamily="2" charset="-122"/>
              </a:rPr>
              <a:t>7 </a:t>
            </a:r>
            <a:r>
              <a:rPr lang="zh-CN" altLang="en-US" dirty="0">
                <a:latin typeface="华文琥珀" panose="02010800040101010101" pitchFamily="2" charset="-122"/>
              </a:rPr>
              <a:t>其他类型</a:t>
            </a:r>
            <a:endParaRPr lang="zh-CN" altLang="en-US" dirty="0">
              <a:latin typeface="华文琥珀" panose="02010800040101010101" pitchFamily="2" charset="-122"/>
            </a:endParaRPr>
          </a:p>
        </p:txBody>
      </p:sp>
      <p:graphicFrame>
        <p:nvGraphicFramePr>
          <p:cNvPr id="6" name="Group 4"/>
          <p:cNvGraphicFramePr>
            <a:graphicFrameLocks noGrp="1"/>
          </p:cNvGraphicFramePr>
          <p:nvPr>
            <p:custDataLst>
              <p:tags r:id="rId1"/>
            </p:custDataLst>
          </p:nvPr>
        </p:nvGraphicFramePr>
        <p:xfrm>
          <a:off x="1290320" y="1803792"/>
          <a:ext cx="6096000" cy="4998720"/>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CourierPS" pitchFamily="49" charset="0"/>
                          <a:ea typeface="宋体" panose="02010600030101010101" pitchFamily="2" charset="-122"/>
                        </a:rPr>
                        <a:t>00</a:t>
                      </a:r>
                      <a:endParaRPr kumimoji="0" lang="en-US" altLang="zh-CN" sz="1600" b="1" i="0" u="none" strike="noStrike" cap="none" normalizeH="0" baseline="0" dirty="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nul</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dle</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sp</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0</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P</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70</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p</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48768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soh</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dc1</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1</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Q</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71</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q</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stx</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dc2</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CourierPS" pitchFamily="49" charset="0"/>
                          <a:ea typeface="宋体" panose="02010600030101010101" pitchFamily="2" charset="-122"/>
                        </a:rPr>
                        <a:t>32</a:t>
                      </a:r>
                      <a:endParaRPr kumimoji="0" lang="en-US" altLang="zh-CN" sz="1600" b="1" i="0" u="none" strike="noStrike" cap="none" normalizeH="0" baseline="0" dirty="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2</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B</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R</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b</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72</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r</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etx</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dc3</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3</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C</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S</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c</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73</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eot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dc4</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4</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T</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d</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74</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enq</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nak</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5</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U</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75</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u</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ack</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syn</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&amp;</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6</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F</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V</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f</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76</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v</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bel</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etb</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7</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G</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W</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g</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77</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w</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bs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can</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8</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H</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X</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h</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78</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x</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ht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em</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9</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I</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Y</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i</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79</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y</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nl</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sub</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zh-CN" altLang="en-US"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J</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Z</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j</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7a</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z</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vt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esc</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K</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k</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7b</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np</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fs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&lt;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L</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l</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7c</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cr</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gs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M</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m</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7d</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so</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rs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&gt;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n</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7e</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r h="2540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0f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si</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1f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us</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2f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3f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4f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O</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5f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_</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6f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rPr>
                        <a:t>o</a:t>
                      </a:r>
                      <a:endParaRPr kumimoji="0" lang="en-US" altLang="zh-CN" sz="1600" b="1" i="0" u="none" strike="noStrike" cap="none" normalizeH="0" baseline="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rPr>
                        <a:t>7f</a:t>
                      </a:r>
                      <a:endParaRPr kumimoji="0" lang="en-US" altLang="zh-CN" sz="1600" b="1" i="0" u="none" strike="noStrike" cap="none" normalizeH="0" baseline="0">
                        <a:ln>
                          <a:noFill/>
                        </a:ln>
                        <a:solidFill>
                          <a:schemeClr val="tx1"/>
                        </a:solidFill>
                        <a:effectLst/>
                        <a:latin typeface="CourierPS" pitchFamily="49" charset="0"/>
                        <a:ea typeface="宋体" panose="02010600030101010101" pitchFamily="2" charset="-122"/>
                      </a:endParaRPr>
                    </a:p>
                  </a:txBody>
                  <a:tcPr marL="0" marR="0" marT="0" marB="0" anchor="b"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accent2"/>
                          </a:solidFill>
                          <a:effectLst/>
                          <a:latin typeface="CourierPS" pitchFamily="49" charset="0"/>
                          <a:ea typeface="宋体" panose="02010600030101010101" pitchFamily="2" charset="-122"/>
                        </a:rPr>
                        <a:t>del</a:t>
                      </a:r>
                      <a:endParaRPr kumimoji="0" lang="en-US" altLang="zh-CN" sz="1600" b="1" i="0" u="none" strike="noStrike" cap="none" normalizeH="0" baseline="0" dirty="0">
                        <a:ln>
                          <a:noFill/>
                        </a:ln>
                        <a:solidFill>
                          <a:schemeClr val="accent2"/>
                        </a:solidFill>
                        <a:effectLst/>
                        <a:latin typeface="CourierPS" pitchFamily="49" charset="0"/>
                        <a:ea typeface="宋体" panose="02010600030101010101" pitchFamily="2" charset="-122"/>
                      </a:endParaRPr>
                    </a:p>
                  </a:txBody>
                  <a:tcPr marL="0" marR="0" marT="0" marB="0" anchor="b" anchorCtr="1" horzOverflow="overflow">
                    <a:lnL>
                      <a:noFill/>
                    </a:lnL>
                    <a:lnR>
                      <a:noFill/>
                    </a:lnR>
                    <a:lnT>
                      <a:noFill/>
                    </a:lnT>
                    <a:lnB>
                      <a:noFill/>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zh-CN" altLang="en-US" dirty="0">
                <a:ea typeface="宋体" panose="02010600030101010101" pitchFamily="2" charset="-122"/>
              </a:rPr>
              <a:t>计算是采用二进制的数字系统</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246063" y="3581400"/>
            <a:ext cx="8288337" cy="2971800"/>
          </a:xfrm>
        </p:spPr>
        <p:txBody>
          <a:bodyPr>
            <a:normAutofit lnSpcReduction="10000"/>
          </a:bodyPr>
          <a:lstStyle/>
          <a:p>
            <a:r>
              <a:rPr lang="zh-CN" altLang="en-US" dirty="0">
                <a:ea typeface="宋体" panose="02010600030101010101" pitchFamily="2" charset="-122"/>
              </a:rPr>
              <a:t>二进制系统最基本的信息单元：位 </a:t>
            </a:r>
            <a:r>
              <a:rPr lang="en-US" altLang="zh-CN" i="1" dirty="0">
                <a:solidFill>
                  <a:schemeClr val="accent2"/>
                </a:solidFill>
                <a:ea typeface="宋体" panose="02010600030101010101" pitchFamily="2" charset="-122"/>
              </a:rPr>
              <a:t>bit</a:t>
            </a:r>
            <a:r>
              <a:rPr lang="en-US" altLang="zh-CN" dirty="0">
                <a:ea typeface="宋体" panose="02010600030101010101" pitchFamily="2" charset="-122"/>
              </a:rPr>
              <a:t>.</a:t>
            </a:r>
            <a:endParaRPr lang="en-US" altLang="zh-CN" dirty="0">
              <a:ea typeface="宋体" panose="02010600030101010101" pitchFamily="2" charset="-122"/>
            </a:endParaRPr>
          </a:p>
          <a:p>
            <a:r>
              <a:rPr lang="zh-CN" altLang="en-US" dirty="0">
                <a:ea typeface="宋体" panose="02010600030101010101" pitchFamily="2" charset="-122"/>
              </a:rPr>
              <a:t>用多个位来表示超过两个状态的数值。</a:t>
            </a:r>
            <a:endParaRPr lang="en-US" altLang="zh-CN" dirty="0">
              <a:ea typeface="宋体" panose="02010600030101010101" pitchFamily="2" charset="-122"/>
            </a:endParaRPr>
          </a:p>
          <a:p>
            <a:pPr lvl="1"/>
            <a:r>
              <a:rPr lang="en-US" altLang="zh-CN" dirty="0">
                <a:ea typeface="宋体" panose="02010600030101010101" pitchFamily="2" charset="-122"/>
              </a:rPr>
              <a:t>A collection of </a:t>
            </a:r>
            <a:r>
              <a:rPr lang="en-US" altLang="zh-CN" dirty="0">
                <a:solidFill>
                  <a:srgbClr val="CE0000"/>
                </a:solidFill>
                <a:ea typeface="宋体" panose="02010600030101010101" pitchFamily="2" charset="-122"/>
              </a:rPr>
              <a:t>two</a:t>
            </a:r>
            <a:r>
              <a:rPr lang="en-US" altLang="zh-CN" dirty="0">
                <a:ea typeface="宋体" panose="02010600030101010101" pitchFamily="2" charset="-122"/>
              </a:rPr>
              <a:t> bits has </a:t>
            </a:r>
            <a:r>
              <a:rPr lang="en-US" altLang="zh-CN" dirty="0">
                <a:solidFill>
                  <a:srgbClr val="CE0000"/>
                </a:solidFill>
                <a:ea typeface="宋体" panose="02010600030101010101" pitchFamily="2" charset="-122"/>
              </a:rPr>
              <a:t>four</a:t>
            </a:r>
            <a:r>
              <a:rPr lang="en-US" altLang="zh-CN" dirty="0">
                <a:ea typeface="宋体" panose="02010600030101010101" pitchFamily="2" charset="-122"/>
              </a:rPr>
              <a:t> possible states:</a:t>
            </a:r>
            <a:br>
              <a:rPr lang="en-US" altLang="zh-CN" dirty="0">
                <a:ea typeface="宋体" panose="02010600030101010101" pitchFamily="2" charset="-122"/>
              </a:rPr>
            </a:br>
            <a:r>
              <a:rPr lang="en-US" altLang="zh-CN" dirty="0">
                <a:solidFill>
                  <a:srgbClr val="CE0000"/>
                </a:solidFill>
                <a:ea typeface="宋体" panose="02010600030101010101" pitchFamily="2" charset="-122"/>
              </a:rPr>
              <a:t>00, 01, 10, 11</a:t>
            </a:r>
            <a:endParaRPr lang="en-US" altLang="zh-CN" dirty="0">
              <a:solidFill>
                <a:srgbClr val="CE0000"/>
              </a:solidFill>
              <a:ea typeface="宋体" panose="02010600030101010101" pitchFamily="2" charset="-122"/>
            </a:endParaRPr>
          </a:p>
          <a:p>
            <a:pPr lvl="1">
              <a:lnSpc>
                <a:spcPct val="120000"/>
              </a:lnSpc>
            </a:pPr>
            <a:r>
              <a:rPr lang="en-US" altLang="zh-CN" dirty="0">
                <a:ea typeface="宋体" panose="02010600030101010101" pitchFamily="2" charset="-122"/>
              </a:rPr>
              <a:t>A collection of </a:t>
            </a:r>
            <a:r>
              <a:rPr lang="en-US" altLang="zh-CN" dirty="0">
                <a:solidFill>
                  <a:srgbClr val="CE0000"/>
                </a:solidFill>
                <a:ea typeface="宋体" panose="02010600030101010101" pitchFamily="2" charset="-122"/>
              </a:rPr>
              <a:t>three</a:t>
            </a:r>
            <a:r>
              <a:rPr lang="en-US" altLang="zh-CN" dirty="0">
                <a:ea typeface="宋体" panose="02010600030101010101" pitchFamily="2" charset="-122"/>
              </a:rPr>
              <a:t> bits has </a:t>
            </a:r>
            <a:r>
              <a:rPr lang="en-US" altLang="zh-CN" dirty="0">
                <a:solidFill>
                  <a:srgbClr val="CE0000"/>
                </a:solidFill>
                <a:ea typeface="宋体" panose="02010600030101010101" pitchFamily="2" charset="-122"/>
              </a:rPr>
              <a:t>eight</a:t>
            </a:r>
            <a:r>
              <a:rPr lang="en-US" altLang="zh-CN" dirty="0">
                <a:ea typeface="宋体" panose="02010600030101010101" pitchFamily="2" charset="-122"/>
              </a:rPr>
              <a:t> possible states:</a:t>
            </a:r>
            <a:br>
              <a:rPr lang="en-US" altLang="zh-CN" dirty="0">
                <a:ea typeface="宋体" panose="02010600030101010101" pitchFamily="2" charset="-122"/>
              </a:rPr>
            </a:br>
            <a:r>
              <a:rPr lang="en-US" altLang="zh-CN" dirty="0">
                <a:solidFill>
                  <a:srgbClr val="CE0000"/>
                </a:solidFill>
                <a:ea typeface="宋体" panose="02010600030101010101" pitchFamily="2" charset="-122"/>
              </a:rPr>
              <a:t>000, 001, 010, 011, 100, 101, 110, 111</a:t>
            </a:r>
            <a:endParaRPr lang="en-US" altLang="zh-CN" dirty="0">
              <a:solidFill>
                <a:srgbClr val="CE0000"/>
              </a:solidFill>
              <a:ea typeface="宋体" panose="02010600030101010101" pitchFamily="2" charset="-122"/>
            </a:endParaRPr>
          </a:p>
          <a:p>
            <a:pPr lvl="1">
              <a:lnSpc>
                <a:spcPct val="110000"/>
              </a:lnSpc>
            </a:pPr>
            <a:r>
              <a:rPr lang="en-US" altLang="zh-CN" i="1" u="sng" dirty="0">
                <a:ea typeface="宋体" panose="02010600030101010101" pitchFamily="2" charset="-122"/>
              </a:rPr>
              <a:t>A collection of </a:t>
            </a:r>
            <a:r>
              <a:rPr lang="en-US" altLang="zh-CN" i="1" u="sng" dirty="0">
                <a:solidFill>
                  <a:srgbClr val="CE0000"/>
                </a:solidFill>
                <a:ea typeface="宋体" panose="02010600030101010101" pitchFamily="2" charset="-122"/>
              </a:rPr>
              <a:t>n</a:t>
            </a:r>
            <a:r>
              <a:rPr lang="en-US" altLang="zh-CN" i="1" u="sng" dirty="0">
                <a:ea typeface="宋体" panose="02010600030101010101" pitchFamily="2" charset="-122"/>
              </a:rPr>
              <a:t> bits has </a:t>
            </a:r>
            <a:r>
              <a:rPr lang="en-US" altLang="zh-CN" i="1" u="sng" dirty="0">
                <a:solidFill>
                  <a:srgbClr val="CE0000"/>
                </a:solidFill>
                <a:ea typeface="宋体" panose="02010600030101010101" pitchFamily="2" charset="-122"/>
              </a:rPr>
              <a:t>2</a:t>
            </a:r>
            <a:r>
              <a:rPr lang="en-US" altLang="zh-CN" i="1" u="sng" baseline="30000" dirty="0">
                <a:solidFill>
                  <a:srgbClr val="CE0000"/>
                </a:solidFill>
                <a:ea typeface="宋体" panose="02010600030101010101" pitchFamily="2" charset="-122"/>
              </a:rPr>
              <a:t>n</a:t>
            </a:r>
            <a:r>
              <a:rPr lang="en-US" altLang="zh-CN" i="1" u="sng" dirty="0">
                <a:ea typeface="宋体" panose="02010600030101010101" pitchFamily="2" charset="-122"/>
              </a:rPr>
              <a:t> possible states.</a:t>
            </a:r>
            <a:endParaRPr lang="en-US" altLang="zh-CN" i="1" u="sng" dirty="0">
              <a:ea typeface="宋体" panose="02010600030101010101" pitchFamily="2" charset="-122"/>
            </a:endParaRPr>
          </a:p>
        </p:txBody>
      </p:sp>
      <p:sp>
        <p:nvSpPr>
          <p:cNvPr id="36869" name="Text Box 5"/>
          <p:cNvSpPr txBox="1">
            <a:spLocks noChangeArrowheads="1"/>
          </p:cNvSpPr>
          <p:nvPr/>
        </p:nvSpPr>
        <p:spPr bwMode="auto">
          <a:xfrm>
            <a:off x="4589463" y="1219200"/>
            <a:ext cx="3107261" cy="1356269"/>
          </a:xfrm>
          <a:prstGeom prst="rect">
            <a:avLst/>
          </a:prstGeom>
          <a:noFill/>
          <a:ln w="9525">
            <a:noFill/>
            <a:miter lim="800000"/>
          </a:ln>
          <a:effectLst/>
        </p:spPr>
        <p:txBody>
          <a:bodyPr wrap="none">
            <a:spAutoFit/>
          </a:bodyPr>
          <a:lstStyle/>
          <a:p>
            <a:pPr algn="l">
              <a:spcBef>
                <a:spcPct val="20000"/>
              </a:spcBef>
            </a:pPr>
            <a:r>
              <a:rPr lang="zh-CN" altLang="en-US" sz="2800" dirty="0">
                <a:ea typeface="宋体" panose="02010600030101010101" pitchFamily="2" charset="-122"/>
              </a:rPr>
              <a:t>二进制数字系统</a:t>
            </a:r>
            <a:r>
              <a:rPr lang="en-US" altLang="zh-CN" sz="2800" dirty="0">
                <a:ea typeface="宋体" panose="02010600030101010101" pitchFamily="2" charset="-122"/>
              </a:rPr>
              <a:t>:</a:t>
            </a:r>
            <a:endParaRPr lang="en-US" altLang="zh-CN" sz="2800" dirty="0">
              <a:ea typeface="宋体" panose="02010600030101010101" pitchFamily="2" charset="-122"/>
            </a:endParaRPr>
          </a:p>
          <a:p>
            <a:pPr algn="l">
              <a:spcBef>
                <a:spcPct val="20000"/>
              </a:spcBef>
              <a:buFont typeface="Arial" panose="020B0604020202020204" pitchFamily="34" charset="0"/>
              <a:buChar char="•"/>
            </a:pPr>
            <a:r>
              <a:rPr lang="zh-CN" altLang="en-US" sz="2800" dirty="0">
                <a:ea typeface="宋体" panose="02010600030101010101" pitchFamily="2" charset="-122"/>
              </a:rPr>
              <a:t>   最简单的数字系统</a:t>
            </a:r>
            <a:endParaRPr lang="en-US" altLang="zh-CN" sz="2800" dirty="0">
              <a:ea typeface="宋体" panose="02010600030101010101" pitchFamily="2" charset="-122"/>
            </a:endParaRPr>
          </a:p>
          <a:p>
            <a:pPr marL="462280" lvl="1" indent="-238125" algn="l">
              <a:spcBef>
                <a:spcPct val="20000"/>
              </a:spcBef>
              <a:buFontTx/>
              <a:buChar char="•"/>
            </a:pPr>
            <a:r>
              <a:rPr lang="en-US" altLang="zh-CN" sz="2800" dirty="0">
                <a:ea typeface="宋体" panose="02010600030101010101" pitchFamily="2" charset="-122"/>
              </a:rPr>
              <a:t>has two states: 0 and 1</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sp>
        <p:nvSpPr>
          <p:cNvPr id="36871" name="Text Box 7"/>
          <p:cNvSpPr txBox="1">
            <a:spLocks noChangeArrowheads="1"/>
          </p:cNvSpPr>
          <p:nvPr/>
        </p:nvSpPr>
        <p:spPr bwMode="auto">
          <a:xfrm>
            <a:off x="228600" y="1219200"/>
            <a:ext cx="3039935" cy="1356269"/>
          </a:xfrm>
          <a:prstGeom prst="rect">
            <a:avLst/>
          </a:prstGeom>
          <a:noFill/>
          <a:ln w="9525">
            <a:noFill/>
            <a:miter lim="800000"/>
          </a:ln>
          <a:effectLst/>
        </p:spPr>
        <p:txBody>
          <a:bodyPr wrap="none">
            <a:spAutoFit/>
          </a:bodyPr>
          <a:lstStyle/>
          <a:p>
            <a:pPr algn="l">
              <a:spcBef>
                <a:spcPct val="20000"/>
              </a:spcBef>
            </a:pPr>
            <a:r>
              <a:rPr lang="zh-CN" altLang="en-US" sz="2800" dirty="0">
                <a:ea typeface="宋体" panose="02010600030101010101" pitchFamily="2" charset="-122"/>
              </a:rPr>
              <a:t>数字系统</a:t>
            </a:r>
            <a:endParaRPr lang="en-US" altLang="zh-CN" sz="2800" dirty="0">
              <a:ea typeface="宋体" panose="02010600030101010101" pitchFamily="2" charset="-122"/>
            </a:endParaRPr>
          </a:p>
          <a:p>
            <a:pPr marL="462280" lvl="1" indent="-238125" algn="l">
              <a:spcBef>
                <a:spcPct val="20000"/>
              </a:spcBef>
              <a:buFontTx/>
              <a:buChar char="•"/>
            </a:pPr>
            <a:r>
              <a:rPr lang="zh-CN" altLang="en-US" sz="2800" dirty="0">
                <a:ea typeface="宋体" panose="02010600030101010101" pitchFamily="2" charset="-122"/>
              </a:rPr>
              <a:t>变量具有有限个状态，</a:t>
            </a:r>
            <a:endParaRPr lang="en-US" altLang="zh-CN" sz="2800" dirty="0">
              <a:ea typeface="宋体" panose="02010600030101010101" pitchFamily="2" charset="-122"/>
            </a:endParaRPr>
          </a:p>
          <a:p>
            <a:pPr marL="462280" lvl="1" indent="-238125" algn="l">
              <a:spcBef>
                <a:spcPct val="20000"/>
              </a:spcBef>
              <a:buFontTx/>
              <a:buChar char="•"/>
            </a:pPr>
            <a:r>
              <a:rPr lang="zh-CN" altLang="en-US" sz="2800" dirty="0">
                <a:ea typeface="宋体" panose="02010600030101010101" pitchFamily="2" charset="-122"/>
              </a:rPr>
              <a:t>用有限个符号表示</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pic>
        <p:nvPicPr>
          <p:cNvPr id="36873" name="Picture 9" descr="C:\Documents and Settings\Greg Byrd\My Documents\ece206\mh-slides\ch02\ch02-digital.jpg"/>
          <p:cNvPicPr>
            <a:picLocks noChangeAspect="1" noChangeArrowheads="1"/>
          </p:cNvPicPr>
          <p:nvPr/>
        </p:nvPicPr>
        <p:blipFill>
          <a:blip r:embed="rId1" cstate="print"/>
          <a:srcRect/>
          <a:stretch>
            <a:fillRect/>
          </a:stretch>
        </p:blipFill>
        <p:spPr bwMode="auto">
          <a:xfrm>
            <a:off x="228600" y="2438400"/>
            <a:ext cx="8662988" cy="974725"/>
          </a:xfrm>
          <a:prstGeom prst="rect">
            <a:avLst/>
          </a:prstGeom>
          <a:noFill/>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2851785" y="2202815"/>
              <a:ext cx="55880" cy="222885"/>
            </p14:xfrm>
          </p:contentPart>
        </mc:Choice>
        <mc:Fallback xmlns="">
          <p:pic>
            <p:nvPicPr>
              <p:cNvPr id="3" name="墨迹 2"/>
            </p:nvPicPr>
            <p:blipFill>
              <a:blip r:embed="rId3"/>
            </p:blipFill>
            <p:spPr>
              <a:xfrm>
                <a:off x="2851785" y="2202815"/>
                <a:ext cx="55880" cy="22288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2954655" y="2207260"/>
              <a:ext cx="150495" cy="184150"/>
            </p14:xfrm>
          </p:contentPart>
        </mc:Choice>
        <mc:Fallback xmlns="">
          <p:pic>
            <p:nvPicPr>
              <p:cNvPr id="4" name="墨迹 3"/>
            </p:nvPicPr>
            <p:blipFill>
              <a:blip r:embed="rId5"/>
            </p:blipFill>
            <p:spPr>
              <a:xfrm>
                <a:off x="2954655" y="2207260"/>
                <a:ext cx="150495" cy="1841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3006090" y="2361565"/>
              <a:ext cx="12700" cy="25400"/>
            </p14:xfrm>
          </p:contentPart>
        </mc:Choice>
        <mc:Fallback xmlns="">
          <p:pic>
            <p:nvPicPr>
              <p:cNvPr id="5" name="墨迹 4"/>
            </p:nvPicPr>
            <p:blipFill>
              <a:blip r:embed="rId7"/>
            </p:blipFill>
            <p:spPr>
              <a:xfrm>
                <a:off x="3006090" y="2361565"/>
                <a:ext cx="12700" cy="25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7869555" y="2143125"/>
              <a:ext cx="52070" cy="42545"/>
            </p14:xfrm>
          </p:contentPart>
        </mc:Choice>
        <mc:Fallback xmlns="">
          <p:pic>
            <p:nvPicPr>
              <p:cNvPr id="6" name="墨迹 5"/>
            </p:nvPicPr>
            <p:blipFill>
              <a:blip r:embed="rId9"/>
            </p:blipFill>
            <p:spPr>
              <a:xfrm>
                <a:off x="7869555" y="2143125"/>
                <a:ext cx="52070" cy="4254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7839710" y="2181225"/>
              <a:ext cx="107315" cy="26035"/>
            </p14:xfrm>
          </p:contentPart>
        </mc:Choice>
        <mc:Fallback xmlns="">
          <p:pic>
            <p:nvPicPr>
              <p:cNvPr id="7" name="墨迹 6"/>
            </p:nvPicPr>
            <p:blipFill>
              <a:blip r:embed="rId11"/>
            </p:blipFill>
            <p:spPr>
              <a:xfrm>
                <a:off x="7839710" y="2181225"/>
                <a:ext cx="107315" cy="2603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7844155" y="2211705"/>
              <a:ext cx="94615" cy="98425"/>
            </p14:xfrm>
          </p:contentPart>
        </mc:Choice>
        <mc:Fallback xmlns="">
          <p:pic>
            <p:nvPicPr>
              <p:cNvPr id="8" name="墨迹 7"/>
            </p:nvPicPr>
            <p:blipFill>
              <a:blip r:embed="rId13"/>
            </p:blipFill>
            <p:spPr>
              <a:xfrm>
                <a:off x="7844155" y="2211705"/>
                <a:ext cx="94615" cy="984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7822565" y="2288540"/>
              <a:ext cx="17145" cy="102870"/>
            </p14:xfrm>
          </p:contentPart>
        </mc:Choice>
        <mc:Fallback xmlns="">
          <p:pic>
            <p:nvPicPr>
              <p:cNvPr id="9" name="墨迹 8"/>
            </p:nvPicPr>
            <p:blipFill>
              <a:blip r:embed="rId15"/>
            </p:blipFill>
            <p:spPr>
              <a:xfrm>
                <a:off x="7822565" y="2288540"/>
                <a:ext cx="17145" cy="10287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7882890" y="2292985"/>
              <a:ext cx="124460" cy="128270"/>
            </p14:xfrm>
          </p:contentPart>
        </mc:Choice>
        <mc:Fallback xmlns="">
          <p:pic>
            <p:nvPicPr>
              <p:cNvPr id="10" name="墨迹 9"/>
            </p:nvPicPr>
            <p:blipFill>
              <a:blip r:embed="rId17"/>
            </p:blipFill>
            <p:spPr>
              <a:xfrm>
                <a:off x="7882890" y="2292985"/>
                <a:ext cx="124460" cy="1282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7895590" y="2305685"/>
              <a:ext cx="73025" cy="60325"/>
            </p14:xfrm>
          </p:contentPart>
        </mc:Choice>
        <mc:Fallback xmlns="">
          <p:pic>
            <p:nvPicPr>
              <p:cNvPr id="11" name="墨迹 10"/>
            </p:nvPicPr>
            <p:blipFill>
              <a:blip r:embed="rId19"/>
            </p:blipFill>
            <p:spPr>
              <a:xfrm>
                <a:off x="7895590" y="2305685"/>
                <a:ext cx="73025" cy="6032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3130550" y="6313170"/>
              <a:ext cx="1994535" cy="94615"/>
            </p14:xfrm>
          </p:contentPart>
        </mc:Choice>
        <mc:Fallback xmlns="">
          <p:pic>
            <p:nvPicPr>
              <p:cNvPr id="12" name="墨迹 11"/>
            </p:nvPicPr>
            <p:blipFill>
              <a:blip r:embed="rId21"/>
            </p:blipFill>
            <p:spPr>
              <a:xfrm>
                <a:off x="3130550" y="6313170"/>
                <a:ext cx="1994535" cy="9461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3100705" y="5915025"/>
              <a:ext cx="29845" cy="535305"/>
            </p14:xfrm>
          </p:contentPart>
        </mc:Choice>
        <mc:Fallback xmlns="">
          <p:pic>
            <p:nvPicPr>
              <p:cNvPr id="13" name="墨迹 12"/>
            </p:nvPicPr>
            <p:blipFill>
              <a:blip r:embed="rId23"/>
            </p:blipFill>
            <p:spPr>
              <a:xfrm>
                <a:off x="3100705" y="5915025"/>
                <a:ext cx="29845" cy="53530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3156585" y="5850255"/>
              <a:ext cx="4039870" cy="501650"/>
            </p14:xfrm>
          </p:contentPart>
        </mc:Choice>
        <mc:Fallback xmlns="">
          <p:pic>
            <p:nvPicPr>
              <p:cNvPr id="14" name="墨迹 13"/>
            </p:nvPicPr>
            <p:blipFill>
              <a:blip r:embed="rId25"/>
            </p:blipFill>
            <p:spPr>
              <a:xfrm>
                <a:off x="3156585" y="5850255"/>
                <a:ext cx="4039870" cy="5016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3177540" y="6296025"/>
              <a:ext cx="4040505" cy="120015"/>
            </p14:xfrm>
          </p:contentPart>
        </mc:Choice>
        <mc:Fallback xmlns="">
          <p:pic>
            <p:nvPicPr>
              <p:cNvPr id="15" name="墨迹 14"/>
            </p:nvPicPr>
            <p:blipFill>
              <a:blip r:embed="rId27"/>
            </p:blipFill>
            <p:spPr>
              <a:xfrm>
                <a:off x="3177540" y="6296025"/>
                <a:ext cx="4040505" cy="120015"/>
              </a:xfrm>
              <a:prstGeom prst="rect"/>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HK" altLang="en-US"/>
          </a:p>
        </p:txBody>
      </p:sp>
      <p:sp>
        <p:nvSpPr>
          <p:cNvPr id="3" name="Content Placeholder 2"/>
          <p:cNvSpPr>
            <a:spLocks noGrp="1"/>
          </p:cNvSpPr>
          <p:nvPr>
            <p:ph idx="1"/>
          </p:nvPr>
        </p:nvSpPr>
        <p:spPr/>
        <p:txBody>
          <a:bodyPr/>
          <a:lstStyle/>
          <a:p>
            <a:r>
              <a:rPr lang="en-US" altLang="zh-CN" sz="2800" dirty="0">
                <a:latin typeface="隶书" panose="02010509060101010101" pitchFamily="49" charset="-122"/>
                <a:ea typeface="隶书" panose="02010509060101010101" pitchFamily="49" charset="-122"/>
              </a:rPr>
              <a:t>2.7.4 </a:t>
            </a:r>
            <a:r>
              <a:rPr lang="zh-CN" altLang="en-US" sz="2800" dirty="0">
                <a:latin typeface="隶书" panose="02010509060101010101" pitchFamily="49" charset="-122"/>
                <a:ea typeface="隶书" panose="02010509060101010101" pitchFamily="49" charset="-122"/>
              </a:rPr>
              <a:t>十六进制计数法</a:t>
            </a:r>
            <a:endParaRPr lang="en-US" altLang="zh-CN" sz="2800" dirty="0">
              <a:latin typeface="隶书" panose="02010509060101010101" pitchFamily="49" charset="-122"/>
              <a:ea typeface="隶书" panose="02010509060101010101" pitchFamily="49" charset="-122"/>
            </a:endParaRPr>
          </a:p>
          <a:p>
            <a:r>
              <a:rPr lang="zh-CN" altLang="en-US" sz="2800" dirty="0">
                <a:latin typeface="隶书" panose="02010509060101010101" pitchFamily="49" charset="-122"/>
                <a:ea typeface="隶书" panose="02010509060101010101" pitchFamily="49" charset="-122"/>
              </a:rPr>
              <a:t>用十六进制替代二进制字符串，方便记忆和使用。</a:t>
            </a:r>
            <a:endParaRPr lang="zh-HK" altLang="en-US" sz="2800" dirty="0"/>
          </a:p>
        </p:txBody>
      </p:sp>
      <p:graphicFrame>
        <p:nvGraphicFramePr>
          <p:cNvPr id="5" name="Group 4"/>
          <p:cNvGraphicFramePr>
            <a:graphicFrameLocks noGrp="1"/>
          </p:cNvGraphicFramePr>
          <p:nvPr/>
        </p:nvGraphicFramePr>
        <p:xfrm>
          <a:off x="990600" y="2299312"/>
          <a:ext cx="3371850" cy="2785872"/>
        </p:xfrm>
        <a:graphic>
          <a:graphicData uri="http://schemas.openxmlformats.org/drawingml/2006/table">
            <a:tbl>
              <a:tblPr/>
              <a:tblGrid>
                <a:gridCol w="1047750"/>
                <a:gridCol w="1162050"/>
                <a:gridCol w="1162050"/>
              </a:tblGrid>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Hex</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Decimal</a:t>
                      </a:r>
                      <a:endParaRPr kumimoji="0"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0000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0001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0010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0011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0100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46063">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0101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0110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0111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aphicFrame>
        <p:nvGraphicFramePr>
          <p:cNvPr id="6" name="Group 57"/>
          <p:cNvGraphicFramePr>
            <a:graphicFrameLocks noGrp="1"/>
          </p:cNvGraphicFramePr>
          <p:nvPr/>
        </p:nvGraphicFramePr>
        <p:xfrm>
          <a:off x="5105400" y="2276872"/>
          <a:ext cx="3371850" cy="2785872"/>
        </p:xfrm>
        <a:graphic>
          <a:graphicData uri="http://schemas.openxmlformats.org/drawingml/2006/table">
            <a:tbl>
              <a:tblPr/>
              <a:tblGrid>
                <a:gridCol w="1047750"/>
                <a:gridCol w="1162050"/>
                <a:gridCol w="1162050"/>
              </a:tblGrid>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Hex</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Decimal</a:t>
                      </a:r>
                      <a:endParaRPr kumimoji="0"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1001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46063">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1101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198438">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F</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anose="02010609060101010101"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sz="1400">
                          <a:solidFill>
                            <a:schemeClr val="tx1"/>
                          </a:solidFill>
                          <a:latin typeface="Arial" panose="020B0604020202020204" pitchFamily="34" charset="0"/>
                          <a:ea typeface="黑体" panose="02010609060101010101"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5000"/>
                        </a:lnSpc>
                        <a:spcBef>
                          <a:spcPct val="2000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15</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7" name="Text Box 4"/>
          <p:cNvSpPr txBox="1">
            <a:spLocks noChangeArrowheads="1"/>
          </p:cNvSpPr>
          <p:nvPr/>
        </p:nvSpPr>
        <p:spPr bwMode="auto">
          <a:xfrm>
            <a:off x="1600200" y="5085184"/>
            <a:ext cx="624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011101010001111010011010111</a:t>
            </a:r>
            <a:endParaRPr lang="en-US" altLang="zh-CN" sz="2800" b="1" baseline="0">
              <a:latin typeface="CourierPS" pitchFamily="49" charset="0"/>
            </a:endParaRPr>
          </a:p>
        </p:txBody>
      </p:sp>
      <p:sp>
        <p:nvSpPr>
          <p:cNvPr id="8" name="Line 5"/>
          <p:cNvSpPr>
            <a:spLocks noChangeShapeType="1"/>
          </p:cNvSpPr>
          <p:nvPr/>
        </p:nvSpPr>
        <p:spPr bwMode="auto">
          <a:xfrm>
            <a:off x="6791325"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9" name="Line 6"/>
          <p:cNvSpPr>
            <a:spLocks noChangeShapeType="1"/>
          </p:cNvSpPr>
          <p:nvPr/>
        </p:nvSpPr>
        <p:spPr bwMode="auto">
          <a:xfrm>
            <a:off x="5938838"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0" name="Line 7"/>
          <p:cNvSpPr>
            <a:spLocks noChangeShapeType="1"/>
          </p:cNvSpPr>
          <p:nvPr/>
        </p:nvSpPr>
        <p:spPr bwMode="auto">
          <a:xfrm>
            <a:off x="5091113"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1" name="Line 8"/>
          <p:cNvSpPr>
            <a:spLocks noChangeShapeType="1"/>
          </p:cNvSpPr>
          <p:nvPr/>
        </p:nvSpPr>
        <p:spPr bwMode="auto">
          <a:xfrm>
            <a:off x="4224338"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2" name="Line 9"/>
          <p:cNvSpPr>
            <a:spLocks noChangeShapeType="1"/>
          </p:cNvSpPr>
          <p:nvPr/>
        </p:nvSpPr>
        <p:spPr bwMode="auto">
          <a:xfrm>
            <a:off x="3371850"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3" name="Line 10"/>
          <p:cNvSpPr>
            <a:spLocks noChangeShapeType="1"/>
          </p:cNvSpPr>
          <p:nvPr/>
        </p:nvSpPr>
        <p:spPr bwMode="auto">
          <a:xfrm>
            <a:off x="2514600"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4" name="Line 11"/>
          <p:cNvSpPr>
            <a:spLocks noChangeShapeType="1"/>
          </p:cNvSpPr>
          <p:nvPr/>
        </p:nvSpPr>
        <p:spPr bwMode="auto">
          <a:xfrm>
            <a:off x="1676400" y="5528096"/>
            <a:ext cx="762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HK" altLang="en-US"/>
          </a:p>
        </p:txBody>
      </p:sp>
      <p:sp>
        <p:nvSpPr>
          <p:cNvPr id="15" name="Text Box 12"/>
          <p:cNvSpPr txBox="1">
            <a:spLocks noChangeArrowheads="1"/>
          </p:cNvSpPr>
          <p:nvPr/>
        </p:nvSpPr>
        <p:spPr bwMode="auto">
          <a:xfrm>
            <a:off x="6677025"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7</a:t>
            </a:r>
            <a:endParaRPr lang="en-US" altLang="zh-CN" sz="2800" b="1" baseline="0">
              <a:latin typeface="CourierPS" pitchFamily="49" charset="0"/>
            </a:endParaRPr>
          </a:p>
        </p:txBody>
      </p:sp>
      <p:sp>
        <p:nvSpPr>
          <p:cNvPr id="16" name="AutoShape 13"/>
          <p:cNvSpPr>
            <a:spLocks noChangeArrowheads="1"/>
          </p:cNvSpPr>
          <p:nvPr/>
        </p:nvSpPr>
        <p:spPr bwMode="auto">
          <a:xfrm>
            <a:off x="7119938"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7" name="Text Box 14"/>
          <p:cNvSpPr txBox="1">
            <a:spLocks noChangeArrowheads="1"/>
          </p:cNvSpPr>
          <p:nvPr/>
        </p:nvSpPr>
        <p:spPr bwMode="auto">
          <a:xfrm>
            <a:off x="5829300"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D</a:t>
            </a:r>
            <a:endParaRPr lang="en-US" altLang="zh-CN" sz="2800" b="1" baseline="0">
              <a:latin typeface="CourierPS" pitchFamily="49" charset="0"/>
            </a:endParaRPr>
          </a:p>
        </p:txBody>
      </p:sp>
      <p:sp>
        <p:nvSpPr>
          <p:cNvPr id="18" name="AutoShape 15"/>
          <p:cNvSpPr>
            <a:spLocks noChangeArrowheads="1"/>
          </p:cNvSpPr>
          <p:nvPr/>
        </p:nvSpPr>
        <p:spPr bwMode="auto">
          <a:xfrm>
            <a:off x="6272213"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19" name="Text Box 16"/>
          <p:cNvSpPr txBox="1">
            <a:spLocks noChangeArrowheads="1"/>
          </p:cNvSpPr>
          <p:nvPr/>
        </p:nvSpPr>
        <p:spPr bwMode="auto">
          <a:xfrm>
            <a:off x="4981575"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4</a:t>
            </a:r>
            <a:endParaRPr lang="en-US" altLang="zh-CN" sz="2800" b="1" baseline="0">
              <a:latin typeface="CourierPS" pitchFamily="49" charset="0"/>
            </a:endParaRPr>
          </a:p>
        </p:txBody>
      </p:sp>
      <p:sp>
        <p:nvSpPr>
          <p:cNvPr id="20" name="AutoShape 17"/>
          <p:cNvSpPr>
            <a:spLocks noChangeArrowheads="1"/>
          </p:cNvSpPr>
          <p:nvPr/>
        </p:nvSpPr>
        <p:spPr bwMode="auto">
          <a:xfrm>
            <a:off x="5424488"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1" name="Text Box 18"/>
          <p:cNvSpPr txBox="1">
            <a:spLocks noChangeArrowheads="1"/>
          </p:cNvSpPr>
          <p:nvPr/>
        </p:nvSpPr>
        <p:spPr bwMode="auto">
          <a:xfrm>
            <a:off x="4133850"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F</a:t>
            </a:r>
            <a:endParaRPr lang="en-US" altLang="zh-CN" sz="2800" b="1" baseline="0">
              <a:latin typeface="CourierPS" pitchFamily="49" charset="0"/>
            </a:endParaRPr>
          </a:p>
        </p:txBody>
      </p:sp>
      <p:sp>
        <p:nvSpPr>
          <p:cNvPr id="22" name="AutoShape 19"/>
          <p:cNvSpPr>
            <a:spLocks noChangeArrowheads="1"/>
          </p:cNvSpPr>
          <p:nvPr/>
        </p:nvSpPr>
        <p:spPr bwMode="auto">
          <a:xfrm>
            <a:off x="4576763"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3" name="Text Box 20"/>
          <p:cNvSpPr txBox="1">
            <a:spLocks noChangeArrowheads="1"/>
          </p:cNvSpPr>
          <p:nvPr/>
        </p:nvSpPr>
        <p:spPr bwMode="auto">
          <a:xfrm>
            <a:off x="3286125"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8</a:t>
            </a:r>
            <a:endParaRPr lang="en-US" altLang="zh-CN" sz="2800" b="1" baseline="0">
              <a:latin typeface="CourierPS" pitchFamily="49" charset="0"/>
            </a:endParaRPr>
          </a:p>
        </p:txBody>
      </p:sp>
      <p:sp>
        <p:nvSpPr>
          <p:cNvPr id="24" name="AutoShape 21"/>
          <p:cNvSpPr>
            <a:spLocks noChangeArrowheads="1"/>
          </p:cNvSpPr>
          <p:nvPr/>
        </p:nvSpPr>
        <p:spPr bwMode="auto">
          <a:xfrm>
            <a:off x="3729038"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5" name="Text Box 22"/>
          <p:cNvSpPr txBox="1">
            <a:spLocks noChangeArrowheads="1"/>
          </p:cNvSpPr>
          <p:nvPr/>
        </p:nvSpPr>
        <p:spPr bwMode="auto">
          <a:xfrm>
            <a:off x="2438400"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A</a:t>
            </a:r>
            <a:endParaRPr lang="en-US" altLang="zh-CN" sz="2800" b="1" baseline="0">
              <a:latin typeface="CourierPS" pitchFamily="49" charset="0"/>
            </a:endParaRPr>
          </a:p>
        </p:txBody>
      </p:sp>
      <p:sp>
        <p:nvSpPr>
          <p:cNvPr id="26" name="AutoShape 23"/>
          <p:cNvSpPr>
            <a:spLocks noChangeArrowheads="1"/>
          </p:cNvSpPr>
          <p:nvPr/>
        </p:nvSpPr>
        <p:spPr bwMode="auto">
          <a:xfrm>
            <a:off x="2881313"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27" name="Text Box 24"/>
          <p:cNvSpPr txBox="1">
            <a:spLocks noChangeArrowheads="1"/>
          </p:cNvSpPr>
          <p:nvPr/>
        </p:nvSpPr>
        <p:spPr bwMode="auto">
          <a:xfrm>
            <a:off x="1590675" y="598529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1pPr>
            <a:lvl2pPr marL="742950" indent="-28575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2pPr>
            <a:lvl3pPr marL="11430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3pPr>
            <a:lvl4pPr marL="16002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4pPr>
            <a:lvl5pPr marL="2057400" indent="-228600" eaLnBrk="0" hangingPunct="0">
              <a:tabLst>
                <a:tab pos="6518275" algn="r"/>
                <a:tab pos="6741795" algn="l"/>
              </a:tabLst>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518275" algn="r"/>
                <a:tab pos="6741795" algn="l"/>
              </a:tabLst>
              <a:defRPr baseline="-25000">
                <a:solidFill>
                  <a:schemeClr val="tx1"/>
                </a:solidFill>
                <a:latin typeface="Arial" panose="020B0604020202020204" pitchFamily="34" charset="0"/>
                <a:ea typeface="宋体" panose="02010600030101010101" pitchFamily="2" charset="-122"/>
              </a:defRPr>
            </a:lvl9pPr>
          </a:lstStyle>
          <a:p>
            <a:pPr algn="ctr"/>
            <a:r>
              <a:rPr lang="en-US" altLang="zh-CN" sz="2800" b="1" baseline="0">
                <a:latin typeface="CourierPS" pitchFamily="49" charset="0"/>
              </a:rPr>
              <a:t>3</a:t>
            </a:r>
            <a:endParaRPr lang="en-US" altLang="zh-CN" sz="2800" b="1" baseline="0">
              <a:latin typeface="CourierPS" pitchFamily="49" charset="0"/>
            </a:endParaRPr>
          </a:p>
        </p:txBody>
      </p:sp>
      <p:sp>
        <p:nvSpPr>
          <p:cNvPr id="28" name="AutoShape 25"/>
          <p:cNvSpPr>
            <a:spLocks noChangeArrowheads="1"/>
          </p:cNvSpPr>
          <p:nvPr/>
        </p:nvSpPr>
        <p:spPr bwMode="auto">
          <a:xfrm>
            <a:off x="2033588" y="5604296"/>
            <a:ext cx="104775" cy="457200"/>
          </a:xfrm>
          <a:prstGeom prst="downArrow">
            <a:avLst>
              <a:gd name="adj1" fmla="val 50000"/>
              <a:gd name="adj2" fmla="val 10909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endParaRPr lang="zh-CN" altLang="en-US" sz="2400" baseline="0"/>
          </a:p>
        </p:txBody>
      </p:sp>
      <p:sp>
        <p:nvSpPr>
          <p:cNvPr id="4" name="灯片编号占位符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441450" y="76200"/>
            <a:ext cx="6365875" cy="762000"/>
          </a:xfrm>
        </p:spPr>
        <p:txBody>
          <a:bodyPr/>
          <a:lstStyle/>
          <a:p>
            <a:pPr algn="ctr"/>
            <a:r>
              <a:rPr lang="zh-CN" altLang="en-US"/>
              <a:t>本章小结</a:t>
            </a:r>
            <a:endParaRPr lang="zh-CN" altLang="en-US"/>
          </a:p>
        </p:txBody>
      </p:sp>
      <p:sp>
        <p:nvSpPr>
          <p:cNvPr id="254979" name="Rectangle 3"/>
          <p:cNvSpPr>
            <a:spLocks noGrp="1" noChangeArrowheads="1"/>
          </p:cNvSpPr>
          <p:nvPr>
            <p:ph type="body" idx="1"/>
          </p:nvPr>
        </p:nvSpPr>
        <p:spPr>
          <a:xfrm>
            <a:off x="539750" y="1196975"/>
            <a:ext cx="8083550" cy="4464050"/>
          </a:xfrm>
        </p:spPr>
        <p:txBody>
          <a:bodyPr/>
          <a:lstStyle/>
          <a:p>
            <a:pPr marL="457200" indent="-457200">
              <a:spcBef>
                <a:spcPct val="50000"/>
              </a:spcBef>
              <a:buClr>
                <a:schemeClr val="tx1"/>
              </a:buClr>
              <a:buSzPct val="80000"/>
              <a:buFont typeface="Wingdings" panose="05000000000000000000" pitchFamily="2" charset="2"/>
              <a:buChar char="Ø"/>
            </a:pPr>
            <a:r>
              <a:rPr lang="zh-CN" altLang="en-US" sz="2400" dirty="0">
                <a:latin typeface="微软雅黑" panose="020B0503020204020204" charset="-122"/>
                <a:ea typeface="微软雅黑" panose="020B0503020204020204" charset="-122"/>
              </a:rPr>
              <a:t>数据类型：整型、浮点型、文本、图像、声音。</a:t>
            </a:r>
            <a:endParaRPr lang="zh-CN" altLang="en-US"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zh-CN" altLang="en-US" sz="2400" dirty="0">
                <a:latin typeface="微软雅黑" panose="020B0503020204020204" charset="-122"/>
                <a:ea typeface="微软雅黑" panose="020B0503020204020204" charset="-122"/>
              </a:rPr>
              <a:t>补码</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zh-CN" altLang="en-US" sz="2400" dirty="0">
                <a:latin typeface="微软雅黑" panose="020B0503020204020204" charset="-122"/>
                <a:ea typeface="微软雅黑" panose="020B0503020204020204" charset="-122"/>
              </a:rPr>
              <a:t>算数逻辑运算。</a:t>
            </a:r>
            <a:endParaRPr lang="zh-CN" altLang="en-US"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zh-CN" altLang="en-US" sz="2400" dirty="0">
                <a:latin typeface="微软雅黑" panose="020B0503020204020204" charset="-122"/>
                <a:ea typeface="微软雅黑" panose="020B0503020204020204" charset="-122"/>
              </a:rPr>
              <a:t>十进制二进制及十六进制之间的转换。</a:t>
            </a:r>
            <a:endParaRPr lang="zh-CN" altLang="en-US" sz="24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fade">
                                      <p:cBhvr>
                                        <p:cTn id="7" dur="1000"/>
                                        <p:tgtEl>
                                          <p:spTgt spid="254979">
                                            <p:txEl>
                                              <p:pRg st="0" end="0"/>
                                            </p:txEl>
                                          </p:spTgt>
                                        </p:tgtEl>
                                      </p:cBhvr>
                                    </p:animEffect>
                                    <p:anim calcmode="lin" valueType="num">
                                      <p:cBhvr>
                                        <p:cTn id="8" dur="10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4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4979">
                                            <p:txEl>
                                              <p:pRg st="1" end="1"/>
                                            </p:txEl>
                                          </p:spTgt>
                                        </p:tgtEl>
                                        <p:attrNameLst>
                                          <p:attrName>style.visibility</p:attrName>
                                        </p:attrNameLst>
                                      </p:cBhvr>
                                      <p:to>
                                        <p:strVal val="visible"/>
                                      </p:to>
                                    </p:set>
                                    <p:animEffect transition="in" filter="fade">
                                      <p:cBhvr>
                                        <p:cTn id="14" dur="1000"/>
                                        <p:tgtEl>
                                          <p:spTgt spid="254979">
                                            <p:txEl>
                                              <p:pRg st="1" end="1"/>
                                            </p:txEl>
                                          </p:spTgt>
                                        </p:tgtEl>
                                      </p:cBhvr>
                                    </p:animEffect>
                                    <p:anim calcmode="lin" valueType="num">
                                      <p:cBhvr>
                                        <p:cTn id="15" dur="10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49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4979">
                                            <p:txEl>
                                              <p:pRg st="2" end="2"/>
                                            </p:txEl>
                                          </p:spTgt>
                                        </p:tgtEl>
                                        <p:attrNameLst>
                                          <p:attrName>style.visibility</p:attrName>
                                        </p:attrNameLst>
                                      </p:cBhvr>
                                      <p:to>
                                        <p:strVal val="visible"/>
                                      </p:to>
                                    </p:set>
                                    <p:animEffect transition="in" filter="fade">
                                      <p:cBhvr>
                                        <p:cTn id="21" dur="1000"/>
                                        <p:tgtEl>
                                          <p:spTgt spid="254979">
                                            <p:txEl>
                                              <p:pRg st="2" end="2"/>
                                            </p:txEl>
                                          </p:spTgt>
                                        </p:tgtEl>
                                      </p:cBhvr>
                                    </p:animEffect>
                                    <p:anim calcmode="lin" valueType="num">
                                      <p:cBhvr>
                                        <p:cTn id="22" dur="10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54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4979">
                                            <p:txEl>
                                              <p:pRg st="3" end="3"/>
                                            </p:txEl>
                                          </p:spTgt>
                                        </p:tgtEl>
                                        <p:attrNameLst>
                                          <p:attrName>style.visibility</p:attrName>
                                        </p:attrNameLst>
                                      </p:cBhvr>
                                      <p:to>
                                        <p:strVal val="visible"/>
                                      </p:to>
                                    </p:set>
                                    <p:animEffect transition="in" filter="fade">
                                      <p:cBhvr>
                                        <p:cTn id="28" dur="1000"/>
                                        <p:tgtEl>
                                          <p:spTgt spid="254979">
                                            <p:txEl>
                                              <p:pRg st="3" end="3"/>
                                            </p:txEl>
                                          </p:spTgt>
                                        </p:tgtEl>
                                      </p:cBhvr>
                                    </p:animEffect>
                                    <p:anim calcmode="lin" valueType="num">
                                      <p:cBhvr>
                                        <p:cTn id="29" dur="10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549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441450" y="76200"/>
            <a:ext cx="6365875" cy="762000"/>
          </a:xfrm>
        </p:spPr>
        <p:txBody>
          <a:bodyPr/>
          <a:lstStyle/>
          <a:p>
            <a:pPr algn="ctr"/>
            <a:r>
              <a:rPr lang="zh-CN" altLang="en-US" dirty="0"/>
              <a:t>作 业</a:t>
            </a:r>
            <a:endParaRPr lang="zh-CN" altLang="en-US" dirty="0"/>
          </a:p>
        </p:txBody>
      </p:sp>
      <p:sp>
        <p:nvSpPr>
          <p:cNvPr id="254979" name="Rectangle 3"/>
          <p:cNvSpPr>
            <a:spLocks noGrp="1" noChangeArrowheads="1"/>
          </p:cNvSpPr>
          <p:nvPr>
            <p:ph type="body" idx="1"/>
          </p:nvPr>
        </p:nvSpPr>
        <p:spPr>
          <a:xfrm>
            <a:off x="539750" y="1196975"/>
            <a:ext cx="8083550" cy="4464050"/>
          </a:xfrm>
        </p:spPr>
        <p:txBody>
          <a:bodyPr>
            <a:normAutofit fontScale="92500" lnSpcReduction="20000"/>
          </a:bodyPr>
          <a:lstStyle/>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2-1</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2-2</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2-4</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2-10</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2-11</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2-13</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2-17</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2-21</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2.34</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r>
              <a:rPr lang="en-US" altLang="zh-CN" sz="2400" dirty="0">
                <a:latin typeface="微软雅黑" panose="020B0503020204020204" charset="-122"/>
                <a:ea typeface="微软雅黑" panose="020B0503020204020204" charset="-122"/>
              </a:rPr>
              <a:t>2.37</a:t>
            </a:r>
            <a:r>
              <a:rPr lang="zh-CN" altLang="en-US" sz="2400">
                <a:latin typeface="微软雅黑" panose="020B0503020204020204" charset="-122"/>
                <a:ea typeface="微软雅黑" panose="020B0503020204020204" charset="-122"/>
              </a:rPr>
              <a:t>第一个问题</a:t>
            </a:r>
            <a:endParaRPr lang="en-US" altLang="zh-CN" sz="2400" dirty="0">
              <a:latin typeface="微软雅黑" panose="020B0503020204020204" charset="-122"/>
              <a:ea typeface="微软雅黑" panose="020B0503020204020204" charset="-122"/>
            </a:endParaRPr>
          </a:p>
          <a:p>
            <a:pPr marL="457200" indent="-457200">
              <a:spcBef>
                <a:spcPct val="50000"/>
              </a:spcBef>
              <a:buClr>
                <a:schemeClr val="tx1"/>
              </a:buClr>
              <a:buSzPct val="80000"/>
              <a:buFont typeface="Wingdings" panose="05000000000000000000" pitchFamily="2" charset="2"/>
              <a:buChar char="Ø"/>
            </a:pPr>
            <a:endParaRPr lang="zh-CN" altLang="en-US" sz="24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ransition spd="med">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8" y="620713"/>
            <a:ext cx="7632700" cy="1143000"/>
          </a:xfrm>
        </p:spPr>
        <p:txBody>
          <a:bodyPr>
            <a:normAutofit/>
          </a:bodyPr>
          <a:lstStyle/>
          <a:p>
            <a:r>
              <a:rPr lang="zh-CN" altLang="en-US" sz="3600" dirty="0"/>
              <a:t>计算机中的信息分类</a:t>
            </a:r>
            <a:endParaRPr lang="zh-CN" altLang="en-US" sz="3400" dirty="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数值型数据</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 </a:t>
            </a:r>
            <a:endParaRPr kumimoji="1" lang="en-US" altLang="zh-CN" sz="3200" b="1" dirty="0">
              <a:latin typeface="宋体" panose="02010600030101010101" pitchFamily="2" charset="-122"/>
            </a:endParaRPr>
          </a:p>
          <a:p>
            <a:pPr algn="l">
              <a:lnSpc>
                <a:spcPct val="70000"/>
              </a:lnSpc>
              <a:spcBef>
                <a:spcPct val="50000"/>
              </a:spcBef>
            </a:pPr>
            <a:r>
              <a:rPr kumimoji="1" lang="zh-CN" altLang="en-US" sz="3200" b="1" dirty="0">
                <a:latin typeface="宋体" panose="02010600030101010101" pitchFamily="2" charset="-122"/>
              </a:rPr>
              <a:t>     整数</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正数</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负数</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实数</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有理数</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无理数</a:t>
            </a:r>
            <a:r>
              <a:rPr kumimoji="1" lang="en-US" altLang="zh-CN" sz="3200" b="1" dirty="0">
                <a:latin typeface="宋体" panose="02010600030101010101" pitchFamily="2" charset="-122"/>
              </a:rPr>
              <a:t>…</a:t>
            </a:r>
            <a:endParaRPr kumimoji="1" lang="en-US" altLang="zh-CN" sz="3200" b="1" dirty="0">
              <a:latin typeface="宋体" panose="02010600030101010101" pitchFamily="2" charset="-122"/>
            </a:endParaRPr>
          </a:p>
          <a:p>
            <a:pPr algn="l">
              <a:lnSpc>
                <a:spcPct val="70000"/>
              </a:lnSpc>
              <a:spcBef>
                <a:spcPct val="50000"/>
              </a:spcBef>
            </a:pPr>
            <a:endParaRPr kumimoji="1" lang="zh-CN" altLang="en-US" sz="3200" b="1" dirty="0">
              <a:latin typeface="宋体" panose="02010600030101010101" pitchFamily="2" charset="-122"/>
            </a:endParaRPr>
          </a:p>
        </p:txBody>
      </p:sp>
      <p:sp>
        <p:nvSpPr>
          <p:cNvPr id="8197" name="Text Box 7"/>
          <p:cNvSpPr txBox="1">
            <a:spLocks noChangeArrowheads="1"/>
          </p:cNvSpPr>
          <p:nvPr/>
        </p:nvSpPr>
        <p:spPr bwMode="auto">
          <a:xfrm>
            <a:off x="1223913" y="2591073"/>
            <a:ext cx="18288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a:solidFill>
                  <a:srgbClr val="0000FF"/>
                </a:solidFill>
                <a:latin typeface="宋体" panose="02010600030101010101" pitchFamily="2" charset="-122"/>
              </a:rPr>
              <a:t>数据信息</a:t>
            </a:r>
            <a:endParaRPr kumimoji="1" lang="zh-CN" altLang="en-US" sz="3200" b="1">
              <a:solidFill>
                <a:srgbClr val="0000FF"/>
              </a:solidFill>
              <a:latin typeface="宋体" panose="02010600030101010101" pitchFamily="2" charset="-122"/>
            </a:endParaRPr>
          </a:p>
        </p:txBody>
      </p:sp>
      <p:sp>
        <p:nvSpPr>
          <p:cNvPr id="8198" name="Text Box 8"/>
          <p:cNvSpPr txBox="1">
            <a:spLocks noChangeArrowheads="1"/>
          </p:cNvSpPr>
          <p:nvPr/>
        </p:nvSpPr>
        <p:spPr bwMode="auto">
          <a:xfrm>
            <a:off x="1201688" y="4194448"/>
            <a:ext cx="24384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dirty="0">
                <a:solidFill>
                  <a:srgbClr val="0000FF"/>
                </a:solidFill>
                <a:latin typeface="宋体" panose="02010600030101010101" pitchFamily="2" charset="-122"/>
              </a:rPr>
              <a:t>控制信息</a:t>
            </a:r>
            <a:endParaRPr kumimoji="1" lang="zh-CN" altLang="en-US" sz="3200" b="1" dirty="0">
              <a:solidFill>
                <a:srgbClr val="0000FF"/>
              </a:solidFill>
              <a:latin typeface="宋体" panose="02010600030101010101" pitchFamily="2" charset="-122"/>
            </a:endParaRPr>
          </a:p>
        </p:txBody>
      </p:sp>
      <p:sp>
        <p:nvSpPr>
          <p:cNvPr id="8199" name="AutoShape 9"/>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8200" name="AutoShape 10"/>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Times New Roman" panose="02020603050405020304" pitchFamily="18" charset="0"/>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非数值型数据</a:t>
            </a:r>
            <a:r>
              <a:rPr kumimoji="1" lang="en-US" altLang="zh-CN" sz="3200" b="1" dirty="0">
                <a:latin typeface="宋体" panose="02010600030101010101" pitchFamily="2" charset="-122"/>
              </a:rPr>
              <a:t>:</a:t>
            </a:r>
            <a:endParaRPr kumimoji="1" lang="en-US" altLang="zh-CN" sz="3200" b="1" dirty="0">
              <a:latin typeface="宋体" panose="02010600030101010101" pitchFamily="2" charset="-122"/>
            </a:endParaRPr>
          </a:p>
          <a:p>
            <a:pPr algn="l">
              <a:lnSpc>
                <a:spcPct val="70000"/>
              </a:lnSpc>
              <a:spcBef>
                <a:spcPct val="50000"/>
              </a:spcBef>
            </a:pPr>
            <a:r>
              <a:rPr kumimoji="1" lang="zh-CN" altLang="en-US" sz="3200" b="1" dirty="0">
                <a:latin typeface="宋体" panose="02010600030101010101" pitchFamily="2" charset="-122"/>
              </a:rPr>
              <a:t> 文本</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声音</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图像</a:t>
            </a:r>
            <a:r>
              <a:rPr kumimoji="1" lang="en-US" altLang="zh-CN" sz="3200" b="1" dirty="0">
                <a:latin typeface="宋体" panose="02010600030101010101" pitchFamily="2" charset="-122"/>
              </a:rPr>
              <a:t>,</a:t>
            </a:r>
            <a:r>
              <a:rPr kumimoji="1" lang="zh-CN" altLang="en-US" sz="3200" b="1" dirty="0">
                <a:latin typeface="宋体" panose="02010600030101010101" pitchFamily="2" charset="-122"/>
              </a:rPr>
              <a:t>逻辑值</a:t>
            </a:r>
            <a:r>
              <a:rPr kumimoji="1" lang="en-US" altLang="zh-CN" sz="3200" b="1" dirty="0">
                <a:latin typeface="宋体" panose="02010600030101010101" pitchFamily="2" charset="-122"/>
              </a:rPr>
              <a:t>……</a:t>
            </a:r>
            <a:endParaRPr kumimoji="1" lang="en-US" altLang="zh-CN" sz="3200" b="1" dirty="0">
              <a:latin typeface="宋体" panose="02010600030101010101" pitchFamily="2" charset="-122"/>
            </a:endParaRPr>
          </a:p>
          <a:p>
            <a:pPr algn="l">
              <a:lnSpc>
                <a:spcPct val="70000"/>
              </a:lnSpc>
              <a:spcBef>
                <a:spcPct val="50000"/>
              </a:spcBef>
            </a:pPr>
            <a:r>
              <a:rPr kumimoji="1" lang="zh-CN" altLang="en-US" sz="3200" b="1" dirty="0">
                <a:latin typeface="宋体" panose="02010600030101010101" pitchFamily="2" charset="-122"/>
              </a:rPr>
              <a:t>    </a:t>
            </a:r>
            <a:endParaRPr kumimoji="1" lang="zh-CN" altLang="en-US" sz="3200" b="1" dirty="0">
              <a:latin typeface="宋体" panose="02010600030101010101" pitchFamily="2" charset="-122"/>
            </a:endParaRPr>
          </a:p>
        </p:txBody>
      </p:sp>
      <p:sp>
        <p:nvSpPr>
          <p:cNvPr id="8202" name="Text Box 12"/>
          <p:cNvSpPr txBox="1">
            <a:spLocks noChangeArrowheads="1"/>
          </p:cNvSpPr>
          <p:nvPr/>
        </p:nvSpPr>
        <p:spPr bwMode="auto">
          <a:xfrm>
            <a:off x="3441651" y="4310336"/>
            <a:ext cx="3429000" cy="433387"/>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b="1" dirty="0">
                <a:latin typeface="宋体" panose="02010600030101010101" pitchFamily="2" charset="-122"/>
              </a:rPr>
              <a:t>指令编码</a:t>
            </a:r>
            <a:endParaRPr kumimoji="1" lang="zh-CN" altLang="en-US" sz="3200" b="1" dirty="0">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333375"/>
            <a:ext cx="8001000" cy="1216025"/>
          </a:xfrm>
        </p:spPr>
        <p:txBody>
          <a:bodyPr/>
          <a:lstStyle/>
          <a:p>
            <a:pPr eaLnBrk="1" hangingPunct="1"/>
            <a:r>
              <a:rPr lang="zh-CN" altLang="en-US" dirty="0"/>
              <a:t>先考虑数值数据：</a:t>
            </a:r>
            <a:endParaRPr lang="zh-CN" altLang="en-US" dirty="0"/>
          </a:p>
        </p:txBody>
      </p:sp>
      <p:sp>
        <p:nvSpPr>
          <p:cNvPr id="119811" name="Rectangle 3"/>
          <p:cNvSpPr>
            <a:spLocks noGrp="1" noChangeArrowheads="1"/>
          </p:cNvSpPr>
          <p:nvPr>
            <p:ph type="body" idx="1"/>
          </p:nvPr>
        </p:nvSpPr>
        <p:spPr>
          <a:xfrm>
            <a:off x="611188" y="1773238"/>
            <a:ext cx="8001000" cy="4267200"/>
          </a:xfrm>
        </p:spPr>
        <p:txBody>
          <a:bodyPr/>
          <a:lstStyle/>
          <a:p>
            <a:pPr marL="571500" indent="-571500" eaLnBrk="1" hangingPunct="1">
              <a:buFont typeface="Wingdings" panose="05000000000000000000" pitchFamily="2" charset="2"/>
              <a:buNone/>
            </a:pPr>
            <a:r>
              <a:rPr lang="zh-CN" altLang="en-US" dirty="0"/>
              <a:t> </a:t>
            </a:r>
            <a:r>
              <a:rPr lang="en-US" altLang="zh-CN" dirty="0"/>
              <a:t>    </a:t>
            </a:r>
            <a:r>
              <a:rPr lang="zh-CN" altLang="en-US" dirty="0"/>
              <a:t>最常用的实数：</a:t>
            </a:r>
            <a:r>
              <a:rPr lang="en-US" altLang="zh-CN" dirty="0"/>
              <a:t>-8.25 </a:t>
            </a:r>
            <a:r>
              <a:rPr lang="zh-CN" altLang="en-US" dirty="0"/>
              <a:t>如何在计算机中表示？</a:t>
            </a:r>
            <a:endParaRPr lang="zh-CN" altLang="en-US" dirty="0"/>
          </a:p>
          <a:p>
            <a:pPr marL="571500" indent="-571500" eaLnBrk="1" hangingPunct="1">
              <a:buFont typeface="Wingdings" panose="05000000000000000000" pitchFamily="2" charset="2"/>
              <a:buNone/>
            </a:pPr>
            <a:r>
              <a:rPr lang="en-US" altLang="zh-CN" dirty="0"/>
              <a:t>1</a:t>
            </a:r>
            <a:r>
              <a:rPr lang="zh-CN" altLang="en-US" dirty="0"/>
              <a:t>、</a:t>
            </a:r>
            <a:r>
              <a:rPr lang="zh-CN" altLang="en-US" b="1" dirty="0"/>
              <a:t>采用什么进位计数制（需要转换为二进制，数制的转换）</a:t>
            </a:r>
            <a:endParaRPr lang="zh-CN" altLang="en-US" b="1" dirty="0"/>
          </a:p>
          <a:p>
            <a:pPr marL="571500" indent="-571500" eaLnBrk="1" hangingPunct="1">
              <a:buFont typeface="Wingdings" panose="05000000000000000000" pitchFamily="2" charset="2"/>
              <a:buNone/>
            </a:pPr>
            <a:r>
              <a:rPr lang="zh-CN" altLang="en-US" b="1" dirty="0"/>
              <a:t>    （</a:t>
            </a:r>
            <a:r>
              <a:rPr lang="en-US" altLang="zh-CN" b="1" dirty="0"/>
              <a:t>-1000.01</a:t>
            </a:r>
            <a:r>
              <a:rPr lang="zh-CN" altLang="en-US" b="1" dirty="0"/>
              <a:t>）</a:t>
            </a:r>
            <a:r>
              <a:rPr lang="en-US" altLang="zh-CN" b="1" baseline="-25000" dirty="0"/>
              <a:t>2</a:t>
            </a:r>
            <a:endParaRPr lang="en-US" altLang="zh-CN" b="1" baseline="-25000" dirty="0"/>
          </a:p>
          <a:p>
            <a:pPr marL="571500" indent="-571500">
              <a:buNone/>
            </a:pPr>
            <a:r>
              <a:rPr lang="en-US" altLang="zh-CN" b="1" dirty="0"/>
              <a:t>2</a:t>
            </a:r>
            <a:r>
              <a:rPr lang="zh-CN" altLang="en-US" b="1" dirty="0"/>
              <a:t>、如何使符号（</a:t>
            </a:r>
            <a:r>
              <a:rPr lang="en-US" altLang="zh-CN" b="1" dirty="0"/>
              <a:t>-</a:t>
            </a:r>
            <a:r>
              <a:rPr lang="zh-CN" altLang="en-US" b="1" dirty="0"/>
              <a:t>，</a:t>
            </a:r>
            <a:r>
              <a:rPr lang="en-US" altLang="zh-CN" b="1" dirty="0"/>
              <a:t>+</a:t>
            </a:r>
            <a:r>
              <a:rPr lang="zh-CN" altLang="en-US" b="1" dirty="0"/>
              <a:t>号）数字化（机器数的编码方法）</a:t>
            </a:r>
            <a:endParaRPr lang="en-US" altLang="zh-CN" b="1" dirty="0"/>
          </a:p>
          <a:p>
            <a:pPr marL="571500" indent="-571500">
              <a:buNone/>
            </a:pPr>
            <a:r>
              <a:rPr lang="en-US" altLang="zh-CN" b="1" dirty="0"/>
              <a:t>3</a:t>
            </a:r>
            <a:r>
              <a:rPr lang="zh-CN" altLang="en-US" b="1" dirty="0"/>
              <a:t>、如何处理和表示小数点</a:t>
            </a:r>
            <a:r>
              <a:rPr lang="en-US" altLang="zh-CN" b="1" dirty="0"/>
              <a:t>?</a:t>
            </a:r>
            <a:endParaRPr lang="zh-CN" altLang="en-US" b="1" dirty="0"/>
          </a:p>
          <a:p>
            <a:pPr marL="571500" indent="-571500" eaLnBrk="1" hangingPunct="1">
              <a:buFont typeface="Wingdings" panose="05000000000000000000" pitchFamily="2" charset="2"/>
              <a:buNone/>
            </a:pPr>
            <a:r>
              <a:rPr lang="en-US" altLang="zh-CN" b="1" dirty="0"/>
              <a:t>4 </a:t>
            </a:r>
            <a:r>
              <a:rPr lang="zh-CN" altLang="en-US" b="1" dirty="0"/>
              <a:t>、如何方便硬件实现运算。</a:t>
            </a:r>
            <a:endParaRPr lang="zh-CN" altLang="en-US" b="1"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404813"/>
            <a:ext cx="7885113" cy="1143000"/>
          </a:xfrm>
        </p:spPr>
        <p:txBody>
          <a:bodyPr/>
          <a:lstStyle/>
          <a:p>
            <a:pPr eaLnBrk="1" hangingPunct="1"/>
            <a:r>
              <a:rPr lang="en-US" altLang="zh-CN" sz="3400" b="1" dirty="0">
                <a:solidFill>
                  <a:srgbClr val="FF3300"/>
                </a:solidFill>
                <a:latin typeface="华文楷体" panose="02010600040101010101" pitchFamily="2" charset="-122"/>
                <a:ea typeface="华文楷体" panose="02010600040101010101" pitchFamily="2" charset="-122"/>
              </a:rPr>
              <a:t>1</a:t>
            </a:r>
            <a:r>
              <a:rPr lang="zh-CN" altLang="en-US" sz="3400" b="1" dirty="0">
                <a:solidFill>
                  <a:srgbClr val="FF3300"/>
                </a:solidFill>
                <a:latin typeface="华文楷体" panose="02010600040101010101" pitchFamily="2" charset="-122"/>
                <a:ea typeface="华文楷体" panose="02010600040101010101" pitchFamily="2" charset="-122"/>
              </a:rPr>
              <a:t> 符号的处理</a:t>
            </a:r>
            <a:endParaRPr lang="zh-CN" altLang="en-US" sz="3400" b="1" dirty="0">
              <a:solidFill>
                <a:srgbClr val="FF3300"/>
              </a:solidFill>
              <a:latin typeface="华文楷体" panose="02010600040101010101" pitchFamily="2" charset="-122"/>
              <a:ea typeface="华文楷体" panose="02010600040101010101" pitchFamily="2" charset="-122"/>
            </a:endParaRPr>
          </a:p>
        </p:txBody>
      </p:sp>
      <p:sp>
        <p:nvSpPr>
          <p:cNvPr id="73731" name="Rectangle 3"/>
          <p:cNvSpPr>
            <a:spLocks noGrp="1" noChangeArrowheads="1"/>
          </p:cNvSpPr>
          <p:nvPr>
            <p:ph type="body" idx="1"/>
          </p:nvPr>
        </p:nvSpPr>
        <p:spPr>
          <a:xfrm>
            <a:off x="323528" y="1268760"/>
            <a:ext cx="8675688" cy="5257800"/>
          </a:xfrm>
        </p:spPr>
        <p:txBody>
          <a:bodyPr>
            <a:normAutofit/>
          </a:bodyPr>
          <a:lstStyle/>
          <a:p>
            <a:pPr eaLnBrk="1" hangingPunct="1">
              <a:lnSpc>
                <a:spcPct val="80000"/>
              </a:lnSpc>
              <a:buFont typeface="Wingdings" panose="05000000000000000000" pitchFamily="2" charset="2"/>
              <a:buNone/>
            </a:pPr>
            <a:r>
              <a:rPr lang="en-US" altLang="zh-CN" sz="3200" b="1" dirty="0">
                <a:solidFill>
                  <a:srgbClr val="FF3300"/>
                </a:solidFill>
                <a:latin typeface="华文楷体" panose="02010600040101010101" pitchFamily="2" charset="-122"/>
                <a:ea typeface="华文楷体" panose="02010600040101010101" pitchFamily="2" charset="-122"/>
              </a:rPr>
              <a:t>1</a:t>
            </a:r>
            <a:r>
              <a:rPr lang="zh-CN" altLang="en-US" sz="3200" b="1" dirty="0">
                <a:solidFill>
                  <a:srgbClr val="FF3300"/>
                </a:solidFill>
                <a:latin typeface="华文楷体" panose="02010600040101010101" pitchFamily="2" charset="-122"/>
                <a:ea typeface="华文楷体" panose="02010600040101010101" pitchFamily="2" charset="-122"/>
              </a:rPr>
              <a:t>）无符号数</a:t>
            </a:r>
            <a:endParaRPr lang="en-US" altLang="zh-CN" sz="3200" b="1"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solidFill>
                  <a:srgbClr val="FF3300"/>
                </a:solidFill>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只能表示正整数</a:t>
            </a:r>
            <a:r>
              <a:rPr lang="en-US" altLang="zh-CN" sz="3200" b="1" dirty="0">
                <a:latin typeface="华文楷体" panose="02010600040101010101" pitchFamily="2" charset="-122"/>
                <a:ea typeface="华文楷体" panose="02010600040101010101" pitchFamily="2" charset="-122"/>
              </a:rPr>
              <a:t>.(0&lt;=N&lt;=2</a:t>
            </a:r>
            <a:r>
              <a:rPr lang="en-US" altLang="zh-CN" sz="3200" b="1" baseline="30000" dirty="0">
                <a:latin typeface="华文楷体" panose="02010600040101010101" pitchFamily="2" charset="-122"/>
                <a:ea typeface="华文楷体" panose="02010600040101010101" pitchFamily="2" charset="-122"/>
              </a:rPr>
              <a:t>n</a:t>
            </a:r>
            <a:r>
              <a:rPr lang="en-US" altLang="zh-CN" sz="3200" b="1" dirty="0">
                <a:latin typeface="华文楷体" panose="02010600040101010101" pitchFamily="2" charset="-122"/>
                <a:ea typeface="华文楷体" panose="02010600040101010101" pitchFamily="2" charset="-122"/>
              </a:rPr>
              <a:t>-1)  n:</a:t>
            </a:r>
            <a:r>
              <a:rPr lang="zh-CN" altLang="en-US" sz="3200" b="1" dirty="0">
                <a:latin typeface="华文楷体" panose="02010600040101010101" pitchFamily="2" charset="-122"/>
                <a:ea typeface="华文楷体" panose="02010600040101010101" pitchFamily="2" charset="-122"/>
              </a:rPr>
              <a:t>数的位数</a:t>
            </a:r>
            <a:endParaRPr lang="en-US" altLang="zh-CN"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solidFill>
                  <a:srgbClr val="FF3300"/>
                </a:solidFill>
                <a:latin typeface="华文楷体" panose="02010600040101010101" pitchFamily="2" charset="-122"/>
                <a:ea typeface="华文楷体" panose="02010600040101010101" pitchFamily="2" charset="-122"/>
              </a:rPr>
              <a:t>2</a:t>
            </a:r>
            <a:r>
              <a:rPr lang="zh-CN" altLang="en-US" sz="3200" b="1" dirty="0">
                <a:solidFill>
                  <a:srgbClr val="FF3300"/>
                </a:solidFill>
                <a:latin typeface="华文楷体" panose="02010600040101010101" pitchFamily="2" charset="-122"/>
                <a:ea typeface="华文楷体" panose="02010600040101010101" pitchFamily="2" charset="-122"/>
              </a:rPr>
              <a:t>）</a:t>
            </a:r>
            <a:r>
              <a:rPr lang="en-US" altLang="zh-CN" sz="3200" b="1" dirty="0">
                <a:solidFill>
                  <a:srgbClr val="FF3300"/>
                </a:solidFill>
                <a:latin typeface="华文楷体" panose="02010600040101010101" pitchFamily="2" charset="-122"/>
                <a:ea typeface="华文楷体" panose="02010600040101010101" pitchFamily="2" charset="-122"/>
              </a:rPr>
              <a:t> </a:t>
            </a:r>
            <a:r>
              <a:rPr lang="zh-CN" altLang="en-US" sz="3200" b="1" dirty="0">
                <a:solidFill>
                  <a:srgbClr val="FF3300"/>
                </a:solidFill>
                <a:latin typeface="华文楷体" panose="02010600040101010101" pitchFamily="2" charset="-122"/>
                <a:ea typeface="华文楷体" panose="02010600040101010101" pitchFamily="2" charset="-122"/>
              </a:rPr>
              <a:t>符号数</a:t>
            </a:r>
            <a:r>
              <a:rPr lang="en-US" altLang="zh-CN"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它的最高位被用来表示该数的符号位</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不表示数值位。</a:t>
            </a:r>
            <a:endParaRPr lang="zh-CN" altLang="en-US"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zh-CN" altLang="en-US" sz="3200" b="1" dirty="0">
                <a:latin typeface="华文楷体" panose="02010600040101010101" pitchFamily="2" charset="-122"/>
                <a:ea typeface="华文楷体" panose="02010600040101010101" pitchFamily="2" charset="-122"/>
              </a:rPr>
              <a:t>       在计算机中一个数的数值部分和符号都要用</a:t>
            </a:r>
            <a:r>
              <a:rPr lang="en-US" altLang="zh-CN" sz="3200" b="1" dirty="0">
                <a:latin typeface="华文楷体" panose="02010600040101010101" pitchFamily="2" charset="-122"/>
                <a:ea typeface="华文楷体" panose="02010600040101010101" pitchFamily="2" charset="-122"/>
              </a:rPr>
              <a:t>0</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编码。通常</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用数的最高位（</a:t>
            </a:r>
            <a:r>
              <a:rPr lang="en-US" altLang="zh-CN" sz="3200" b="1" dirty="0">
                <a:latin typeface="华文楷体" panose="02010600040101010101" pitchFamily="2" charset="-122"/>
                <a:ea typeface="华文楷体" panose="02010600040101010101" pitchFamily="2" charset="-122"/>
              </a:rPr>
              <a:t>MSB—Most Significant Bit</a:t>
            </a:r>
            <a:r>
              <a:rPr lang="zh-CN" altLang="en-US" sz="3200" b="1" dirty="0">
                <a:latin typeface="华文楷体" panose="02010600040101010101" pitchFamily="2" charset="-122"/>
                <a:ea typeface="华文楷体" panose="02010600040101010101" pitchFamily="2" charset="-122"/>
              </a:rPr>
              <a:t>）表示数的正负</a:t>
            </a:r>
            <a:endParaRPr lang="zh-CN" altLang="en-US"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latin typeface="华文楷体" panose="02010600040101010101" pitchFamily="2" charset="-122"/>
                <a:ea typeface="华文楷体" panose="02010600040101010101" pitchFamily="2" charset="-122"/>
              </a:rPr>
              <a:t>MSB = 0, </a:t>
            </a:r>
            <a:r>
              <a:rPr lang="zh-CN" altLang="en-US" sz="3200" b="1" dirty="0">
                <a:latin typeface="华文楷体" panose="02010600040101010101" pitchFamily="2" charset="-122"/>
                <a:ea typeface="华文楷体" panose="02010600040101010101" pitchFamily="2" charset="-122"/>
              </a:rPr>
              <a:t>表示正数</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如＋</a:t>
            </a:r>
            <a:r>
              <a:rPr lang="en-US" altLang="zh-CN" sz="3200" b="1" dirty="0">
                <a:latin typeface="华文楷体" panose="02010600040101010101" pitchFamily="2" charset="-122"/>
                <a:ea typeface="华文楷体" panose="02010600040101010101" pitchFamily="2" charset="-122"/>
              </a:rPr>
              <a:t>1011</a:t>
            </a:r>
            <a:r>
              <a:rPr lang="zh-CN" altLang="en-US" sz="3200" b="1" dirty="0">
                <a:latin typeface="华文楷体" panose="02010600040101010101" pitchFamily="2" charset="-122"/>
                <a:ea typeface="华文楷体" panose="02010600040101010101" pitchFamily="2" charset="-122"/>
              </a:rPr>
              <a:t>表示为</a:t>
            </a:r>
            <a:r>
              <a:rPr lang="en-US" altLang="zh-CN" sz="3200" b="1" dirty="0">
                <a:latin typeface="华文楷体" panose="02010600040101010101" pitchFamily="2" charset="-122"/>
                <a:ea typeface="华文楷体" panose="02010600040101010101" pitchFamily="2" charset="-122"/>
              </a:rPr>
              <a:t>01011</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latin typeface="华文楷体" panose="02010600040101010101" pitchFamily="2" charset="-122"/>
                <a:ea typeface="华文楷体" panose="02010600040101010101" pitchFamily="2" charset="-122"/>
              </a:rPr>
              <a:t>MSB = 1, </a:t>
            </a:r>
            <a:r>
              <a:rPr lang="zh-CN" altLang="en-US" sz="3200" b="1" dirty="0">
                <a:latin typeface="华文楷体" panose="02010600040101010101" pitchFamily="2" charset="-122"/>
                <a:ea typeface="华文楷体" panose="02010600040101010101" pitchFamily="2" charset="-122"/>
              </a:rPr>
              <a:t>表示负数</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如－</a:t>
            </a:r>
            <a:r>
              <a:rPr lang="en-US" altLang="zh-CN" sz="3200" b="1" dirty="0">
                <a:latin typeface="华文楷体" panose="02010600040101010101" pitchFamily="2" charset="-122"/>
                <a:ea typeface="华文楷体" panose="02010600040101010101" pitchFamily="2" charset="-122"/>
              </a:rPr>
              <a:t>1011</a:t>
            </a:r>
            <a:r>
              <a:rPr lang="zh-CN" altLang="en-US" sz="3200" b="1" dirty="0">
                <a:latin typeface="华文楷体" panose="02010600040101010101" pitchFamily="2" charset="-122"/>
                <a:ea typeface="华文楷体" panose="02010600040101010101" pitchFamily="2" charset="-122"/>
              </a:rPr>
              <a:t>表示为</a:t>
            </a:r>
            <a:r>
              <a:rPr lang="en-US" altLang="zh-CN" sz="3200" b="1" dirty="0">
                <a:latin typeface="华文楷体" panose="02010600040101010101" pitchFamily="2" charset="-122"/>
                <a:ea typeface="华文楷体" panose="02010600040101010101" pitchFamily="2" charset="-122"/>
              </a:rPr>
              <a:t>11011</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en-US" altLang="zh-CN" sz="2400" b="1"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zh-CN" altLang="en-US" sz="2000" dirty="0"/>
          </a:p>
          <a:p>
            <a:pPr eaLnBrk="1" hangingPunct="1">
              <a:lnSpc>
                <a:spcPct val="80000"/>
              </a:lnSpc>
            </a:pPr>
            <a:endParaRPr lang="en-US" altLang="zh-CN" sz="2000" dirty="0"/>
          </a:p>
        </p:txBody>
      </p:sp>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333375"/>
            <a:ext cx="7632700" cy="1143000"/>
          </a:xfrm>
        </p:spPr>
        <p:txBody>
          <a:bodyPr/>
          <a:lstStyle/>
          <a:p>
            <a:pPr eaLnBrk="1" hangingPunct="1"/>
            <a:r>
              <a:rPr lang="en-US" altLang="zh-CN" dirty="0">
                <a:solidFill>
                  <a:srgbClr val="FF3300"/>
                </a:solidFill>
                <a:latin typeface="华文楷体" panose="02010600040101010101" pitchFamily="2" charset="-122"/>
                <a:ea typeface="华文楷体" panose="02010600040101010101" pitchFamily="2" charset="-122"/>
              </a:rPr>
              <a:t>2</a:t>
            </a:r>
            <a:r>
              <a:rPr lang="zh-CN" altLang="en-US" dirty="0">
                <a:solidFill>
                  <a:srgbClr val="FF3300"/>
                </a:solidFill>
                <a:latin typeface="华文楷体" panose="02010600040101010101" pitchFamily="2" charset="-122"/>
                <a:ea typeface="华文楷体" panose="02010600040101010101" pitchFamily="2" charset="-122"/>
              </a:rPr>
              <a:t> </a:t>
            </a:r>
            <a:r>
              <a:rPr lang="zh-CN" altLang="en-US" b="1" dirty="0">
                <a:solidFill>
                  <a:srgbClr val="FF3300"/>
                </a:solidFill>
                <a:latin typeface="华文楷体" panose="02010600040101010101" pitchFamily="2" charset="-122"/>
                <a:ea typeface="华文楷体" panose="02010600040101010101" pitchFamily="2" charset="-122"/>
              </a:rPr>
              <a:t>小数点：定点与浮点表示法</a:t>
            </a:r>
            <a:r>
              <a:rPr lang="zh-CN" altLang="en-US" dirty="0"/>
              <a:t> </a:t>
            </a:r>
            <a:endParaRPr lang="zh-CN" altLang="en-US" dirty="0"/>
          </a:p>
        </p:txBody>
      </p:sp>
      <p:sp>
        <p:nvSpPr>
          <p:cNvPr id="10243" name="Rectangle 3"/>
          <p:cNvSpPr>
            <a:spLocks noGrp="1" noChangeArrowheads="1"/>
          </p:cNvSpPr>
          <p:nvPr>
            <p:ph type="body" idx="1"/>
          </p:nvPr>
        </p:nvSpPr>
        <p:spPr>
          <a:xfrm>
            <a:off x="539552" y="1340768"/>
            <a:ext cx="7885113" cy="5257800"/>
          </a:xfrm>
        </p:spPr>
        <p:txBody>
          <a:bodyPr/>
          <a:lstStyle/>
          <a:p>
            <a:pPr eaLnBrk="1" hangingPunct="1">
              <a:buFont typeface="Wingdings" panose="05000000000000000000" pitchFamily="2" charset="2"/>
              <a:buNone/>
            </a:pPr>
            <a:r>
              <a:rPr lang="zh-CN" altLang="en-US" sz="2400" b="1" dirty="0">
                <a:solidFill>
                  <a:srgbClr val="FF3300"/>
                </a:solidFill>
                <a:latin typeface="华文楷体" panose="02010600040101010101" pitchFamily="2" charset="-122"/>
                <a:ea typeface="华文楷体" panose="02010600040101010101" pitchFamily="2" charset="-122"/>
              </a:rPr>
              <a:t>定点数表示法</a:t>
            </a:r>
            <a:endParaRPr lang="zh-CN" altLang="en-US" sz="2400" b="1" dirty="0">
              <a:solidFill>
                <a:srgbClr val="FF33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在计算机中</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图示的小数点</a:t>
            </a:r>
            <a:r>
              <a:rPr lang="zh-CN" altLang="en-US" sz="2400" b="1" dirty="0">
                <a:latin typeface="Arial" panose="020B0604020202020204" pitchFamily="34" charset="0"/>
              </a:rPr>
              <a:t>“</a:t>
            </a:r>
            <a:r>
              <a:rPr lang="zh-CN" altLang="en-US" sz="2400" b="1" dirty="0"/>
              <a:t>．</a:t>
            </a:r>
            <a:r>
              <a:rPr lang="zh-CN" altLang="en-US" sz="2400" b="1" dirty="0">
                <a:latin typeface="Arial" panose="020B0604020202020204" pitchFamily="34" charset="0"/>
              </a:rPr>
              <a:t>”</a:t>
            </a:r>
            <a:r>
              <a:rPr lang="zh-CN" altLang="en-US" sz="2400" b="1" dirty="0">
                <a:latin typeface="华文楷体" panose="02010600040101010101" pitchFamily="2" charset="-122"/>
                <a:ea typeface="华文楷体" panose="02010600040101010101" pitchFamily="2" charset="-122"/>
              </a:rPr>
              <a:t>实际上是不表示出来的</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是事先约定好固定在那里的。对一台计算机来说</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一旦确定了一种小数点的位置</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整个系统就不再改变。</a:t>
            </a:r>
            <a:endParaRPr lang="zh-CN" altLang="en-US" sz="2400" b="1" dirty="0">
              <a:latin typeface="华文楷体" panose="02010600040101010101" pitchFamily="2" charset="-122"/>
              <a:ea typeface="华文楷体" panose="02010600040101010101" pitchFamily="2" charset="-122"/>
            </a:endParaRPr>
          </a:p>
          <a:p>
            <a:pPr eaLnBrk="1" hangingPunct="1"/>
            <a:r>
              <a:rPr lang="zh-CN" altLang="en-US" sz="2400" b="1" dirty="0">
                <a:latin typeface="华文楷体" panose="02010600040101010101" pitchFamily="2" charset="-122"/>
                <a:ea typeface="华文楷体" panose="02010600040101010101" pitchFamily="2" charset="-122"/>
              </a:rPr>
              <a:t>计算机中采用的定点数表示法通常把小数点固定在数值部分的最高位之前</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或把小数点固定在数值部分的最后。前者用来表示纯小数</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后者用于表示整数。</a:t>
            </a:r>
            <a:endParaRPr lang="zh-CN" altLang="en-US" sz="2400" b="1" dirty="0">
              <a:latin typeface="华文楷体" panose="02010600040101010101" pitchFamily="2" charset="-122"/>
              <a:ea typeface="华文楷体" panose="02010600040101010101" pitchFamily="2" charset="-122"/>
            </a:endParaRPr>
          </a:p>
          <a:p>
            <a:pPr eaLnBrk="1" hangingPunct="1"/>
            <a:r>
              <a:rPr lang="zh-CN" altLang="en-US" sz="2400" b="1" dirty="0">
                <a:latin typeface="华文楷体" panose="02010600040101010101" pitchFamily="2" charset="-122"/>
                <a:ea typeface="华文楷体" panose="02010600040101010101" pitchFamily="2" charset="-122"/>
              </a:rPr>
              <a:t>只能处理定点数的计算机称为</a:t>
            </a:r>
            <a:r>
              <a:rPr lang="zh-CN" altLang="en-US" sz="2400" b="1" dirty="0">
                <a:solidFill>
                  <a:srgbClr val="FF3300"/>
                </a:solidFill>
                <a:latin typeface="华文楷体" panose="02010600040101010101" pitchFamily="2" charset="-122"/>
                <a:ea typeface="华文楷体" panose="02010600040101010101" pitchFamily="2" charset="-122"/>
              </a:rPr>
              <a:t>定点计算机</a:t>
            </a:r>
            <a:r>
              <a:rPr lang="zh-CN" altLang="en-US" sz="2400" b="1" dirty="0">
                <a:latin typeface="华文楷体" panose="02010600040101010101" pitchFamily="2" charset="-122"/>
                <a:ea typeface="华文楷体" panose="02010600040101010101" pitchFamily="2" charset="-122"/>
              </a:rPr>
              <a:t>。在这种计算机中机器指令访问的所有操作数都是</a:t>
            </a:r>
            <a:r>
              <a:rPr lang="zh-CN" altLang="en-US" sz="2400" b="1" dirty="0">
                <a:solidFill>
                  <a:srgbClr val="FF3300"/>
                </a:solidFill>
                <a:latin typeface="华文楷体" panose="02010600040101010101" pitchFamily="2" charset="-122"/>
                <a:ea typeface="华文楷体" panose="02010600040101010101" pitchFamily="2" charset="-122"/>
              </a:rPr>
              <a:t>定点数</a:t>
            </a:r>
            <a:r>
              <a:rPr lang="zh-CN" altLang="en-US"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pSp>
        <p:nvGrpSpPr>
          <p:cNvPr id="2" name="Group 4"/>
          <p:cNvGrpSpPr>
            <a:grpSpLocks noChangeAspect="1"/>
          </p:cNvGrpSpPr>
          <p:nvPr/>
        </p:nvGrpSpPr>
        <p:grpSpPr bwMode="auto">
          <a:xfrm>
            <a:off x="755576" y="5013176"/>
            <a:ext cx="5257800" cy="1270975"/>
            <a:chOff x="2333" y="10410"/>
            <a:chExt cx="8280" cy="2001"/>
          </a:xfrm>
        </p:grpSpPr>
        <p:sp>
          <p:nvSpPr>
            <p:cNvPr id="10246" name="AutoShape 5"/>
            <p:cNvSpPr>
              <a:spLocks noChangeAspect="1" noChangeArrowheads="1"/>
            </p:cNvSpPr>
            <p:nvPr/>
          </p:nvSpPr>
          <p:spPr bwMode="auto">
            <a:xfrm>
              <a:off x="2333" y="10539"/>
              <a:ext cx="8280" cy="1872"/>
            </a:xfrm>
            <a:prstGeom prst="rect">
              <a:avLst/>
            </a:prstGeom>
            <a:noFill/>
            <a:ln w="9525">
              <a:noFill/>
              <a:miter lim="800000"/>
            </a:ln>
          </p:spPr>
          <p:txBody>
            <a:bodyPr/>
            <a:lstStyle/>
            <a:p>
              <a:endParaRPr lang="zh-CN" altLang="en-US"/>
            </a:p>
          </p:txBody>
        </p:sp>
        <p:sp>
          <p:nvSpPr>
            <p:cNvPr id="10247" name="Rectangle 6"/>
            <p:cNvSpPr>
              <a:spLocks noChangeArrowheads="1"/>
            </p:cNvSpPr>
            <p:nvPr/>
          </p:nvSpPr>
          <p:spPr bwMode="auto">
            <a:xfrm>
              <a:off x="2761" y="10877"/>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48" name="Rectangle 7"/>
            <p:cNvSpPr>
              <a:spLocks noChangeArrowheads="1"/>
            </p:cNvSpPr>
            <p:nvPr/>
          </p:nvSpPr>
          <p:spPr bwMode="auto">
            <a:xfrm>
              <a:off x="3480" y="10877"/>
              <a:ext cx="1800" cy="469"/>
            </a:xfrm>
            <a:prstGeom prst="rect">
              <a:avLst/>
            </a:prstGeom>
            <a:solidFill>
              <a:srgbClr val="FFFFFF"/>
            </a:solidFill>
            <a:ln w="9525">
              <a:solidFill>
                <a:srgbClr val="000000"/>
              </a:solidFill>
              <a:miter lim="800000"/>
            </a:ln>
          </p:spPr>
          <p:txBody>
            <a:bodyPr/>
            <a:lstStyle/>
            <a:p>
              <a:pPr algn="ctr"/>
              <a:r>
                <a:rPr lang="zh-CN" altLang="en-US" sz="1200" dirty="0">
                  <a:latin typeface="Times New Roman" panose="02020603050405020304" pitchFamily="18" charset="0"/>
                </a:rPr>
                <a:t>数值部分</a:t>
              </a:r>
              <a:endParaRPr lang="zh-CN" altLang="en-US" sz="1200" dirty="0">
                <a:latin typeface="Arial" panose="020B0604020202020204" pitchFamily="34" charset="0"/>
              </a:endParaRPr>
            </a:p>
          </p:txBody>
        </p:sp>
        <p:sp>
          <p:nvSpPr>
            <p:cNvPr id="10249" name="Rectangle 8"/>
            <p:cNvSpPr>
              <a:spLocks noChangeArrowheads="1"/>
            </p:cNvSpPr>
            <p:nvPr/>
          </p:nvSpPr>
          <p:spPr bwMode="auto">
            <a:xfrm>
              <a:off x="6901" y="10878"/>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50" name="Rectangle 9"/>
            <p:cNvSpPr>
              <a:spLocks noChangeArrowheads="1"/>
            </p:cNvSpPr>
            <p:nvPr/>
          </p:nvSpPr>
          <p:spPr bwMode="auto">
            <a:xfrm>
              <a:off x="7620" y="10878"/>
              <a:ext cx="1800" cy="469"/>
            </a:xfrm>
            <a:prstGeom prst="rect">
              <a:avLst/>
            </a:prstGeom>
            <a:solidFill>
              <a:srgbClr val="FFFFFF"/>
            </a:solidFill>
            <a:ln w="9525">
              <a:solidFill>
                <a:srgbClr val="000000"/>
              </a:solidFill>
              <a:miter lim="800000"/>
            </a:ln>
          </p:spPr>
          <p:txBody>
            <a:bodyPr/>
            <a:lstStyle/>
            <a:p>
              <a:pPr algn="ctr"/>
              <a:r>
                <a:rPr lang="zh-CN" altLang="en-US" sz="1200">
                  <a:latin typeface="Times New Roman" panose="02020603050405020304" pitchFamily="18" charset="0"/>
                </a:rPr>
                <a:t>数值部分</a:t>
              </a:r>
              <a:endParaRPr lang="zh-CN" altLang="en-US" sz="1200">
                <a:latin typeface="Arial" panose="020B0604020202020204" pitchFamily="34" charset="0"/>
              </a:endParaRPr>
            </a:p>
          </p:txBody>
        </p:sp>
        <p:sp>
          <p:nvSpPr>
            <p:cNvPr id="10251" name="Rectangle 10"/>
            <p:cNvSpPr>
              <a:spLocks noChangeArrowheads="1"/>
            </p:cNvSpPr>
            <p:nvPr/>
          </p:nvSpPr>
          <p:spPr bwMode="auto">
            <a:xfrm>
              <a:off x="2580" y="10410"/>
              <a:ext cx="2160" cy="468"/>
            </a:xfrm>
            <a:prstGeom prst="rect">
              <a:avLst/>
            </a:prstGeom>
            <a:noFill/>
            <a:ln w="9525">
              <a:noFill/>
              <a:miter lim="800000"/>
            </a:ln>
          </p:spPr>
          <p:txBody>
            <a:bodyPr/>
            <a:lstStyle/>
            <a:p>
              <a:pPr algn="just"/>
              <a:r>
                <a:rPr lang="zh-CN" altLang="en-US" sz="1400">
                  <a:latin typeface="Times New Roman" panose="02020603050405020304" pitchFamily="18" charset="0"/>
                </a:rPr>
                <a:t>纯小数表示法</a:t>
              </a:r>
              <a:endParaRPr lang="zh-CN" altLang="en-US" sz="1400">
                <a:latin typeface="Arial" panose="020B0604020202020204" pitchFamily="34" charset="0"/>
              </a:endParaRPr>
            </a:p>
          </p:txBody>
        </p:sp>
        <p:sp>
          <p:nvSpPr>
            <p:cNvPr id="10252" name="Line 11"/>
            <p:cNvSpPr>
              <a:spLocks noChangeShapeType="1"/>
            </p:cNvSpPr>
            <p:nvPr/>
          </p:nvSpPr>
          <p:spPr bwMode="auto">
            <a:xfrm flipV="1">
              <a:off x="3660" y="11190"/>
              <a:ext cx="1" cy="312"/>
            </a:xfrm>
            <a:prstGeom prst="line">
              <a:avLst/>
            </a:prstGeom>
            <a:noFill/>
            <a:ln w="9525">
              <a:solidFill>
                <a:srgbClr val="000000"/>
              </a:solidFill>
              <a:round/>
              <a:tailEnd type="triangle" w="med" len="med"/>
            </a:ln>
          </p:spPr>
          <p:txBody>
            <a:bodyPr/>
            <a:lstStyle/>
            <a:p>
              <a:endParaRPr lang="zh-CN" altLang="en-US"/>
            </a:p>
          </p:txBody>
        </p:sp>
        <p:sp>
          <p:nvSpPr>
            <p:cNvPr id="10253" name="Rectangle 12"/>
            <p:cNvSpPr>
              <a:spLocks noChangeArrowheads="1"/>
            </p:cNvSpPr>
            <p:nvPr/>
          </p:nvSpPr>
          <p:spPr bwMode="auto">
            <a:xfrm>
              <a:off x="330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4" name="Rectangle 13"/>
            <p:cNvSpPr>
              <a:spLocks noChangeArrowheads="1"/>
            </p:cNvSpPr>
            <p:nvPr/>
          </p:nvSpPr>
          <p:spPr bwMode="auto">
            <a:xfrm>
              <a:off x="6720" y="10410"/>
              <a:ext cx="1800" cy="468"/>
            </a:xfrm>
            <a:prstGeom prst="rect">
              <a:avLst/>
            </a:prstGeom>
            <a:noFill/>
            <a:ln w="9525">
              <a:noFill/>
              <a:miter lim="800000"/>
            </a:ln>
          </p:spPr>
          <p:txBody>
            <a:bodyPr/>
            <a:lstStyle/>
            <a:p>
              <a:pPr algn="just"/>
              <a:r>
                <a:rPr lang="zh-CN" altLang="en-US" sz="1400">
                  <a:latin typeface="Times New Roman" panose="02020603050405020304" pitchFamily="18" charset="0"/>
                </a:rPr>
                <a:t>整数表示法</a:t>
              </a:r>
              <a:endParaRPr lang="zh-CN" altLang="en-US" sz="1400">
                <a:latin typeface="Arial" panose="020B0604020202020204" pitchFamily="34" charset="0"/>
              </a:endParaRPr>
            </a:p>
          </p:txBody>
        </p:sp>
        <p:sp>
          <p:nvSpPr>
            <p:cNvPr id="10255" name="Line 14"/>
            <p:cNvSpPr>
              <a:spLocks noChangeShapeType="1"/>
            </p:cNvSpPr>
            <p:nvPr/>
          </p:nvSpPr>
          <p:spPr bwMode="auto">
            <a:xfrm flipV="1">
              <a:off x="9240" y="11190"/>
              <a:ext cx="0" cy="312"/>
            </a:xfrm>
            <a:prstGeom prst="line">
              <a:avLst/>
            </a:prstGeom>
            <a:noFill/>
            <a:ln w="9525">
              <a:solidFill>
                <a:srgbClr val="000000"/>
              </a:solidFill>
              <a:round/>
              <a:tailEnd type="triangle" w="med" len="med"/>
            </a:ln>
          </p:spPr>
          <p:txBody>
            <a:bodyPr/>
            <a:lstStyle/>
            <a:p>
              <a:endParaRPr lang="zh-CN" altLang="en-US"/>
            </a:p>
          </p:txBody>
        </p:sp>
        <p:sp>
          <p:nvSpPr>
            <p:cNvPr id="10256" name="Rectangle 15"/>
            <p:cNvSpPr>
              <a:spLocks noChangeArrowheads="1"/>
            </p:cNvSpPr>
            <p:nvPr/>
          </p:nvSpPr>
          <p:spPr bwMode="auto">
            <a:xfrm>
              <a:off x="888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7" name="Rectangle 16"/>
            <p:cNvSpPr>
              <a:spLocks noChangeArrowheads="1"/>
            </p:cNvSpPr>
            <p:nvPr/>
          </p:nvSpPr>
          <p:spPr bwMode="auto">
            <a:xfrm>
              <a:off x="4560" y="11658"/>
              <a:ext cx="3600" cy="468"/>
            </a:xfrm>
            <a:prstGeom prst="rect">
              <a:avLst/>
            </a:prstGeom>
            <a:noFill/>
            <a:ln w="9525">
              <a:noFill/>
              <a:miter lim="800000"/>
            </a:ln>
          </p:spPr>
          <p:txBody>
            <a:bodyPr/>
            <a:lstStyle/>
            <a:p>
              <a:pPr algn="ctr"/>
              <a:r>
                <a:rPr lang="zh-CN" altLang="en-US" sz="1400" b="1">
                  <a:latin typeface="华文楷体" panose="02010600040101010101" pitchFamily="2" charset="-122"/>
                  <a:ea typeface="华文楷体" panose="02010600040101010101" pitchFamily="2" charset="-122"/>
                </a:rPr>
                <a:t>定点数表示法</a:t>
              </a:r>
              <a:endParaRPr lang="zh-CN" altLang="en-US" sz="1400" b="1">
                <a:latin typeface="华文楷体" panose="02010600040101010101" pitchFamily="2" charset="-122"/>
                <a:ea typeface="华文楷体" panose="02010600040101010101" pitchFamily="2" charset="-122"/>
              </a:endParaRPr>
            </a:p>
          </p:txBody>
        </p:sp>
      </p:grpSp>
      <p:sp>
        <p:nvSpPr>
          <p:cNvPr id="10245" name="Rectangle 17"/>
          <p:cNvSpPr>
            <a:spLocks noChangeArrowheads="1"/>
          </p:cNvSpPr>
          <p:nvPr/>
        </p:nvSpPr>
        <p:spPr bwMode="auto">
          <a:xfrm>
            <a:off x="5796136" y="4941168"/>
            <a:ext cx="3168352" cy="1368425"/>
          </a:xfrm>
          <a:prstGeom prst="rect">
            <a:avLst/>
          </a:prstGeom>
          <a:noFill/>
          <a:ln w="9525">
            <a:noFill/>
            <a:miter lim="800000"/>
          </a:ln>
        </p:spPr>
        <p:txBody>
          <a:bodyPr wrap="none" anchor="ctr"/>
          <a:lstStyle/>
          <a:p>
            <a:pPr algn="l"/>
            <a:r>
              <a:rPr lang="zh-CN" altLang="en-US" sz="2400" b="1" dirty="0">
                <a:latin typeface="Arial" panose="020B0604020202020204" pitchFamily="34" charset="0"/>
                <a:ea typeface="华文楷体" panose="02010600040101010101" pitchFamily="2" charset="-122"/>
              </a:rPr>
              <a:t>定点数要选择合适的</a:t>
            </a:r>
            <a:r>
              <a:rPr lang="zh-CN" altLang="en-US" sz="2400" b="1" dirty="0">
                <a:solidFill>
                  <a:srgbClr val="FF3300"/>
                </a:solidFill>
                <a:latin typeface="Arial" panose="020B0604020202020204" pitchFamily="34" charset="0"/>
                <a:ea typeface="华文楷体" panose="02010600040101010101" pitchFamily="2" charset="-122"/>
              </a:rPr>
              <a:t>比例因子</a:t>
            </a:r>
            <a:r>
              <a:rPr lang="en-US" altLang="zh-CN" sz="2400" b="1" dirty="0">
                <a:latin typeface="Arial" panose="020B0604020202020204" pitchFamily="34" charset="0"/>
                <a:ea typeface="华文楷体" panose="02010600040101010101" pitchFamily="2" charset="-122"/>
              </a:rPr>
              <a:t>,</a:t>
            </a:r>
            <a:r>
              <a:rPr lang="en-US" altLang="zh-CN" sz="2400" dirty="0">
                <a:latin typeface="Arial" panose="020B0604020202020204" pitchFamily="34" charset="0"/>
              </a:rPr>
              <a:t> </a:t>
            </a:r>
            <a:endParaRPr lang="en-US" altLang="zh-CN" sz="2400" dirty="0">
              <a:latin typeface="Arial" panose="020B0604020202020204" pitchFamily="34" charset="0"/>
            </a:endParaRPr>
          </a:p>
          <a:p>
            <a:pPr algn="l"/>
            <a:r>
              <a:rPr lang="zh-CN" altLang="en-US" sz="2400" b="1" dirty="0">
                <a:latin typeface="Arial" panose="020B0604020202020204" pitchFamily="34" charset="0"/>
                <a:ea typeface="华文楷体" panose="02010600040101010101" pitchFamily="2" charset="-122"/>
              </a:rPr>
              <a:t>确保初始数据、中间结果和最后</a:t>
            </a:r>
            <a:endParaRPr lang="zh-CN" altLang="en-US" sz="2400" b="1" dirty="0">
              <a:latin typeface="Arial" panose="020B0604020202020204" pitchFamily="34" charset="0"/>
              <a:ea typeface="华文楷体" panose="02010600040101010101" pitchFamily="2" charset="-122"/>
            </a:endParaRPr>
          </a:p>
          <a:p>
            <a:pPr algn="l"/>
            <a:r>
              <a:rPr lang="zh-CN" altLang="en-US" sz="2400" b="1" dirty="0">
                <a:latin typeface="Arial" panose="020B0604020202020204" pitchFamily="34" charset="0"/>
                <a:ea typeface="华文楷体" panose="02010600040101010101" pitchFamily="2" charset="-122"/>
              </a:rPr>
              <a:t>结果都在定点数的表示范围之内，</a:t>
            </a:r>
            <a:endParaRPr lang="zh-CN" altLang="en-US" sz="2400" b="1" dirty="0">
              <a:latin typeface="Arial" panose="020B0604020202020204" pitchFamily="34" charset="0"/>
              <a:ea typeface="华文楷体" panose="02010600040101010101" pitchFamily="2" charset="-122"/>
            </a:endParaRPr>
          </a:p>
          <a:p>
            <a:pPr algn="l"/>
            <a:r>
              <a:rPr lang="zh-CN" altLang="en-US" sz="2400" b="1" dirty="0">
                <a:latin typeface="Arial" panose="020B0604020202020204" pitchFamily="34" charset="0"/>
                <a:ea typeface="华文楷体" panose="02010600040101010101" pitchFamily="2" charset="-122"/>
              </a:rPr>
              <a:t>否则就会产生</a:t>
            </a:r>
            <a:r>
              <a:rPr lang="zh-CN" altLang="en-US"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Arial" panose="020B0604020202020204" pitchFamily="34" charset="0"/>
                <a:ea typeface="华文楷体" panose="02010600040101010101" pitchFamily="2" charset="-122"/>
              </a:rPr>
              <a:t>溢出</a:t>
            </a:r>
            <a:r>
              <a:rPr lang="zh-CN" altLang="en-US" sz="2400" b="1" dirty="0">
                <a:solidFill>
                  <a:srgbClr val="FF3300"/>
                </a:solidFill>
                <a:latin typeface="华文楷体" panose="02010600040101010101" pitchFamily="2" charset="-122"/>
                <a:ea typeface="华文楷体" panose="02010600040101010101" pitchFamily="2" charset="-122"/>
              </a:rPr>
              <a:t>”</a:t>
            </a:r>
            <a:r>
              <a:rPr lang="zh-CN" altLang="en-US" sz="2400" b="1" dirty="0">
                <a:latin typeface="Arial" panose="020B0604020202020204" pitchFamily="34" charset="0"/>
                <a:ea typeface="华文楷体" panose="02010600040101010101" pitchFamily="2" charset="-122"/>
              </a:rPr>
              <a:t>。</a:t>
            </a:r>
            <a:endParaRPr lang="zh-CN" altLang="en-US" sz="2400" b="1" dirty="0">
              <a:latin typeface="Arial" panose="020B0604020202020204" pitchFamily="34" charset="0"/>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a:defRPr/>
            </a:pPr>
            <a:fld id="{7C93F2F6-B200-4836-9340-136DE7987878}" type="slidenum">
              <a:rPr lang="en-US" smtClean="0"/>
            </a:fld>
            <a:endParaRPr lang="en-US"/>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6034405" y="3253105"/>
              <a:ext cx="2311400" cy="128270"/>
            </p14:xfrm>
          </p:contentPart>
        </mc:Choice>
        <mc:Fallback xmlns="">
          <p:pic>
            <p:nvPicPr>
              <p:cNvPr id="4" name="墨迹 3"/>
            </p:nvPicPr>
            <p:blipFill>
              <a:blip r:embed="rId2"/>
            </p:blipFill>
            <p:spPr>
              <a:xfrm>
                <a:off x="6034405" y="3253105"/>
                <a:ext cx="2311400" cy="12827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990600" y="3583305"/>
              <a:ext cx="2564765" cy="106680"/>
            </p14:xfrm>
          </p:contentPart>
        </mc:Choice>
        <mc:Fallback xmlns="">
          <p:pic>
            <p:nvPicPr>
              <p:cNvPr id="5" name="墨迹 4"/>
            </p:nvPicPr>
            <p:blipFill>
              <a:blip r:embed="rId4"/>
            </p:blipFill>
            <p:spPr>
              <a:xfrm>
                <a:off x="990600" y="3583305"/>
                <a:ext cx="2564765" cy="1066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994410" y="4984750"/>
              <a:ext cx="437515" cy="291465"/>
            </p14:xfrm>
          </p:contentPart>
        </mc:Choice>
        <mc:Fallback xmlns="">
          <p:pic>
            <p:nvPicPr>
              <p:cNvPr id="6" name="墨迹 5"/>
            </p:nvPicPr>
            <p:blipFill>
              <a:blip r:embed="rId6"/>
            </p:blipFill>
            <p:spPr>
              <a:xfrm>
                <a:off x="994410" y="4984750"/>
                <a:ext cx="437515" cy="2914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572510" y="5040630"/>
              <a:ext cx="424180" cy="252730"/>
            </p14:xfrm>
          </p:contentPart>
        </mc:Choice>
        <mc:Fallback xmlns="">
          <p:pic>
            <p:nvPicPr>
              <p:cNvPr id="7" name="墨迹 6"/>
            </p:nvPicPr>
            <p:blipFill>
              <a:blip r:embed="rId8"/>
            </p:blipFill>
            <p:spPr>
              <a:xfrm>
                <a:off x="3572510" y="5040630"/>
                <a:ext cx="424180" cy="25273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solidFill>
                  <a:srgbClr val="FF3300"/>
                </a:solidFill>
                <a:latin typeface="华文楷体" panose="02010600040101010101" pitchFamily="2" charset="-122"/>
                <a:ea typeface="华文楷体" panose="02010600040101010101" pitchFamily="2" charset="-122"/>
              </a:rPr>
              <a:t>2</a:t>
            </a:r>
            <a:r>
              <a:rPr lang="en-US" altLang="zh-CN" b="1" dirty="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 定点纯小数</a:t>
            </a:r>
            <a:endParaRPr lang="zh-CN" altLang="en-US" b="1" dirty="0">
              <a:solidFill>
                <a:srgbClr val="FF3300"/>
              </a:solidFill>
              <a:latin typeface="华文楷体" panose="02010600040101010101" pitchFamily="2" charset="-122"/>
              <a:ea typeface="华文楷体" panose="02010600040101010101" pitchFamily="2" charset="-122"/>
            </a:endParaRPr>
          </a:p>
        </p:txBody>
      </p:sp>
      <p:pic>
        <p:nvPicPr>
          <p:cNvPr id="11267" name="Picture 4"/>
          <p:cNvPicPr>
            <a:picLocks noChangeAspect="1" noChangeArrowheads="1"/>
          </p:cNvPicPr>
          <p:nvPr/>
        </p:nvPicPr>
        <p:blipFill>
          <a:blip r:embed="rId1" cstate="print"/>
          <a:srcRect/>
          <a:stretch>
            <a:fillRect/>
          </a:stretch>
        </p:blipFill>
        <p:spPr bwMode="auto">
          <a:xfrm>
            <a:off x="827088" y="1916113"/>
            <a:ext cx="7200900" cy="3825875"/>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
</file>

<file path=ppt/tags/tag1.xml><?xml version="1.0" encoding="utf-8"?>
<p:tagLst xmlns:p="http://schemas.openxmlformats.org/presentationml/2006/main">
  <p:tag name="KSO_WM_UNIT_TABLE_BEAUTIFY" val="smartTable{be3911f4-2d4b-489f-9fbe-428fb7060199}"/>
</p:tagLst>
</file>

<file path=ppt/tags/tag2.xml><?xml version="1.0" encoding="utf-8"?>
<p:tagLst xmlns:p="http://schemas.openxmlformats.org/presentationml/2006/main">
  <p:tag name="KSO_WM_UNIT_TABLE_BEAUTIFY" val="smartTable{7d3ad553-dcca-40db-93bf-ad7bd9ff4828}"/>
</p:tagLst>
</file>

<file path=ppt/tags/tag3.xml><?xml version="1.0" encoding="utf-8"?>
<p:tagLst xmlns:p="http://schemas.openxmlformats.org/presentationml/2006/main">
  <p:tag name="KSO_WM_UNIT_TABLE_BEAUTIFY" val="smartTable{b2967d30-d1a5-4523-bb94-dbcfdbd93f9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6287</Words>
  <Application>WPS 演示</Application>
  <PresentationFormat>全屏显示(4:3)</PresentationFormat>
  <Paragraphs>1590</Paragraphs>
  <Slides>42</Slides>
  <Notes>4</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72" baseType="lpstr">
      <vt:lpstr>Arial</vt:lpstr>
      <vt:lpstr>宋体</vt:lpstr>
      <vt:lpstr>Wingdings</vt:lpstr>
      <vt:lpstr>Wingdings 3</vt:lpstr>
      <vt:lpstr>Verdana</vt:lpstr>
      <vt:lpstr>Wingdings 2</vt:lpstr>
      <vt:lpstr>Calibri</vt:lpstr>
      <vt:lpstr>华文楷体</vt:lpstr>
      <vt:lpstr>Times New Roman</vt:lpstr>
      <vt:lpstr>Lucida Sans Unicode</vt:lpstr>
      <vt:lpstr>黑体</vt:lpstr>
      <vt:lpstr>微软雅黑</vt:lpstr>
      <vt:lpstr>Arial Unicode MS</vt:lpstr>
      <vt:lpstr>隶书</vt:lpstr>
      <vt:lpstr>华文琥珀</vt:lpstr>
      <vt:lpstr>楷体_GB2312</vt:lpstr>
      <vt:lpstr>新宋体</vt:lpstr>
      <vt:lpstr>Gungsuh</vt:lpstr>
      <vt:lpstr>CourierPS</vt:lpstr>
      <vt:lpstr>Segoe Print</vt:lpstr>
      <vt:lpstr>Tahoma</vt:lpstr>
      <vt:lpstr>Franklin Gothic Book</vt:lpstr>
      <vt:lpstr>Garamond</vt:lpstr>
      <vt:lpstr>Franklin Gothic Demi</vt:lpstr>
      <vt:lpstr>Verdana</vt:lpstr>
      <vt:lpstr>Adobe Myungjo Std M</vt:lpstr>
      <vt:lpstr>Microsoft JhengHei</vt:lpstr>
      <vt:lpstr>华光中等线_CNKI</vt:lpstr>
      <vt:lpstr>Concourse</vt:lpstr>
      <vt:lpstr>Equation.3</vt:lpstr>
      <vt:lpstr>计算机系统 I </vt:lpstr>
      <vt:lpstr>数据表示</vt:lpstr>
      <vt:lpstr>数据在计算机内部是怎么表示的?</vt:lpstr>
      <vt:lpstr>计算是采用二进制的数字系统</vt:lpstr>
      <vt:lpstr>计算机中的信息分类</vt:lpstr>
      <vt:lpstr>先考虑数值数据：</vt:lpstr>
      <vt:lpstr>1 符号的处理</vt:lpstr>
      <vt:lpstr>2 小数点：定点与浮点表示法 </vt:lpstr>
      <vt:lpstr>2.1 定点纯小数</vt:lpstr>
      <vt:lpstr>2.2定点纯整数</vt:lpstr>
      <vt:lpstr>定点表示方法特点</vt:lpstr>
      <vt:lpstr>2.3 浮点数表示法</vt:lpstr>
      <vt:lpstr>浮点数的规格化表示</vt:lpstr>
      <vt:lpstr>3 常用定点数表示方法</vt:lpstr>
      <vt:lpstr>4 非数值数据编码    ASCII字符编码 </vt:lpstr>
      <vt:lpstr>中文编码-汉字的存放</vt:lpstr>
      <vt:lpstr>中文的编码表示</vt:lpstr>
      <vt:lpstr>其他数据类型的表示</vt:lpstr>
      <vt:lpstr>2.1 bit和数据类型</vt:lpstr>
      <vt:lpstr>2.2 整数数据类型</vt:lpstr>
      <vt:lpstr>2.2 整数数据类型</vt:lpstr>
      <vt:lpstr>PowerPoint 演示文稿</vt:lpstr>
      <vt:lpstr>2.3 补码</vt:lpstr>
      <vt:lpstr>PowerPoint 演示文稿</vt:lpstr>
      <vt:lpstr>2.3 补码</vt:lpstr>
      <vt:lpstr>PowerPoint 演示文稿</vt:lpstr>
      <vt:lpstr>2.4二进制数和十进制数之间的转换</vt:lpstr>
      <vt:lpstr>例子</vt:lpstr>
      <vt:lpstr>2.4二进制数和十进制数之间的转换</vt:lpstr>
      <vt:lpstr>2.5 bit运算之一：算数运算</vt:lpstr>
      <vt:lpstr>例子</vt:lpstr>
      <vt:lpstr>2.5 bit运算之一：算数运算</vt:lpstr>
      <vt:lpstr>2.5 bit运算之一：算数运算</vt:lpstr>
      <vt:lpstr>2.6 bit运算之二：逻辑运算</vt:lpstr>
      <vt:lpstr>2.6 bit运算之二：逻辑运算</vt:lpstr>
      <vt:lpstr>2.7 其他类型</vt:lpstr>
      <vt:lpstr>2.7 其他类型</vt:lpstr>
      <vt:lpstr>IEEE 浮点数标准754  (短浮点数)</vt:lpstr>
      <vt:lpstr>2.7 其他类型</vt:lpstr>
      <vt:lpstr>PowerPoint 演示文稿</vt:lpstr>
      <vt:lpstr>本章小结</vt:lpstr>
      <vt:lpstr>作 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Taki</cp:lastModifiedBy>
  <cp:revision>447</cp:revision>
  <cp:lastPrinted>2113-01-01T00:00:00Z</cp:lastPrinted>
  <dcterms:created xsi:type="dcterms:W3CDTF">2012-09-03T16:09:00Z</dcterms:created>
  <dcterms:modified xsi:type="dcterms:W3CDTF">2021-03-11T15:14:42Z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2052-11.1.0.10011</vt:lpwstr>
  </property>
</Properties>
</file>