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84" r:id="rId2"/>
    <p:sldId id="282" r:id="rId3"/>
    <p:sldId id="475" r:id="rId4"/>
    <p:sldId id="300" r:id="rId5"/>
    <p:sldId id="301" r:id="rId6"/>
    <p:sldId id="552" r:id="rId7"/>
    <p:sldId id="525" r:id="rId8"/>
    <p:sldId id="530" r:id="rId9"/>
    <p:sldId id="529" r:id="rId10"/>
    <p:sldId id="531" r:id="rId11"/>
    <p:sldId id="553" r:id="rId12"/>
    <p:sldId id="550" r:id="rId13"/>
    <p:sldId id="533" r:id="rId14"/>
    <p:sldId id="532" r:id="rId15"/>
    <p:sldId id="534" r:id="rId16"/>
    <p:sldId id="518" r:id="rId17"/>
    <p:sldId id="554" r:id="rId18"/>
    <p:sldId id="519" r:id="rId19"/>
    <p:sldId id="555" r:id="rId20"/>
    <p:sldId id="520" r:id="rId21"/>
    <p:sldId id="556" r:id="rId22"/>
    <p:sldId id="535" r:id="rId23"/>
    <p:sldId id="521" r:id="rId24"/>
    <p:sldId id="545" r:id="rId25"/>
    <p:sldId id="54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A3EBEF-A251-452E-A629-A30BD599EB5D}">
          <p14:sldIdLst>
            <p14:sldId id="284"/>
            <p14:sldId id="282"/>
            <p14:sldId id="475"/>
            <p14:sldId id="300"/>
            <p14:sldId id="301"/>
            <p14:sldId id="552"/>
            <p14:sldId id="525"/>
            <p14:sldId id="530"/>
            <p14:sldId id="529"/>
            <p14:sldId id="531"/>
            <p14:sldId id="553"/>
            <p14:sldId id="550"/>
            <p14:sldId id="533"/>
            <p14:sldId id="532"/>
            <p14:sldId id="534"/>
            <p14:sldId id="518"/>
            <p14:sldId id="554"/>
            <p14:sldId id="519"/>
            <p14:sldId id="555"/>
            <p14:sldId id="520"/>
            <p14:sldId id="556"/>
            <p14:sldId id="535"/>
            <p14:sldId id="521"/>
            <p14:sldId id="545"/>
            <p14:sldId id="549"/>
          </p14:sldIdLst>
        </p14:section>
        <p14:section name="Untitled Section" id="{D971A20D-9C62-49A6-BDF5-1F7A7C92A24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 Doris" initials="XD" lastIdx="1" clrIdx="0">
    <p:extLst>
      <p:ext uri="{19B8F6BF-5375-455C-9EA6-DF929625EA0E}">
        <p15:presenceInfo xmlns:p15="http://schemas.microsoft.com/office/powerpoint/2012/main" userId="428b42c3b6528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7AF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4660"/>
  </p:normalViewPr>
  <p:slideViewPr>
    <p:cSldViewPr snapToGrid="0">
      <p:cViewPr>
        <p:scale>
          <a:sx n="75" d="100"/>
          <a:sy n="75" d="100"/>
        </p:scale>
        <p:origin x="51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Doris" userId="428b42c3b652809c" providerId="LiveId" clId="{1C5F664A-AC76-4521-AB37-9DB65A8E7EAF}"/>
    <pc:docChg chg="modSld">
      <pc:chgData name="Xie Doris" userId="428b42c3b652809c" providerId="LiveId" clId="{1C5F664A-AC76-4521-AB37-9DB65A8E7EAF}" dt="2021-03-15T09:15:15.410" v="1"/>
      <pc:docMkLst>
        <pc:docMk/>
      </pc:docMkLst>
      <pc:sldChg chg="modSp mod">
        <pc:chgData name="Xie Doris" userId="428b42c3b652809c" providerId="LiveId" clId="{1C5F664A-AC76-4521-AB37-9DB65A8E7EAF}" dt="2021-03-15T09:15:15.410" v="1"/>
        <pc:sldMkLst>
          <pc:docMk/>
          <pc:sldMk cId="0" sldId="301"/>
        </pc:sldMkLst>
        <pc:spChg chg="mod">
          <ac:chgData name="Xie Doris" userId="428b42c3b652809c" providerId="LiveId" clId="{1C5F664A-AC76-4521-AB37-9DB65A8E7EAF}" dt="2021-03-15T09:15:15.410" v="1"/>
          <ac:spMkLst>
            <pc:docMk/>
            <pc:sldMk cId="0" sldId="301"/>
            <ac:spMk id="16387" creationId="{340AF5BB-2894-40C2-B78C-0A6AD31C9990}"/>
          </ac:spMkLst>
        </pc:spChg>
      </pc:sldChg>
    </pc:docChg>
  </pc:docChgLst>
  <pc:docChgLst>
    <pc:chgData name="Xie Doris" userId="428b42c3b652809c" providerId="LiveId" clId="{27E20FCB-40F9-4E4A-A9C9-9AA4FF3F85B6}"/>
    <pc:docChg chg="undo custSel addSld delSld modSection">
      <pc:chgData name="Xie Doris" userId="428b42c3b652809c" providerId="LiveId" clId="{27E20FCB-40F9-4E4A-A9C9-9AA4FF3F85B6}" dt="2022-06-20T08:59:37.675" v="13" actId="47"/>
      <pc:docMkLst>
        <pc:docMk/>
      </pc:docMkLst>
      <pc:sldChg chg="del">
        <pc:chgData name="Xie Doris" userId="428b42c3b652809c" providerId="LiveId" clId="{27E20FCB-40F9-4E4A-A9C9-9AA4FF3F85B6}" dt="2022-06-20T08:59:37.017" v="12" actId="47"/>
        <pc:sldMkLst>
          <pc:docMk/>
          <pc:sldMk cId="2517419525" sldId="507"/>
        </pc:sldMkLst>
      </pc:sldChg>
      <pc:sldChg chg="del">
        <pc:chgData name="Xie Doris" userId="428b42c3b652809c" providerId="LiveId" clId="{27E20FCB-40F9-4E4A-A9C9-9AA4FF3F85B6}" dt="2022-06-20T08:59:37.675" v="13" actId="47"/>
        <pc:sldMkLst>
          <pc:docMk/>
          <pc:sldMk cId="1992322847" sldId="513"/>
        </pc:sldMkLst>
      </pc:sldChg>
      <pc:sldChg chg="del">
        <pc:chgData name="Xie Doris" userId="428b42c3b652809c" providerId="LiveId" clId="{27E20FCB-40F9-4E4A-A9C9-9AA4FF3F85B6}" dt="2022-06-20T08:58:52.262" v="0" actId="47"/>
        <pc:sldMkLst>
          <pc:docMk/>
          <pc:sldMk cId="1704952450" sldId="514"/>
        </pc:sldMkLst>
      </pc:sldChg>
      <pc:sldChg chg="del">
        <pc:chgData name="Xie Doris" userId="428b42c3b652809c" providerId="LiveId" clId="{27E20FCB-40F9-4E4A-A9C9-9AA4FF3F85B6}" dt="2022-06-20T08:59:20.146" v="8" actId="47"/>
        <pc:sldMkLst>
          <pc:docMk/>
          <pc:sldMk cId="3168090091" sldId="536"/>
        </pc:sldMkLst>
      </pc:sldChg>
      <pc:sldChg chg="del">
        <pc:chgData name="Xie Doris" userId="428b42c3b652809c" providerId="LiveId" clId="{27E20FCB-40F9-4E4A-A9C9-9AA4FF3F85B6}" dt="2022-06-20T08:59:23.817" v="10" actId="47"/>
        <pc:sldMkLst>
          <pc:docMk/>
          <pc:sldMk cId="1512743162" sldId="537"/>
        </pc:sldMkLst>
      </pc:sldChg>
      <pc:sldChg chg="del">
        <pc:chgData name="Xie Doris" userId="428b42c3b652809c" providerId="LiveId" clId="{27E20FCB-40F9-4E4A-A9C9-9AA4FF3F85B6}" dt="2022-06-20T08:59:26.556" v="11" actId="47"/>
        <pc:sldMkLst>
          <pc:docMk/>
          <pc:sldMk cId="1175777845" sldId="538"/>
        </pc:sldMkLst>
      </pc:sldChg>
      <pc:sldChg chg="add del">
        <pc:chgData name="Xie Doris" userId="428b42c3b652809c" providerId="LiveId" clId="{27E20FCB-40F9-4E4A-A9C9-9AA4FF3F85B6}" dt="2022-06-20T08:59:18.125" v="6" actId="47"/>
        <pc:sldMkLst>
          <pc:docMk/>
          <pc:sldMk cId="920290163" sldId="539"/>
        </pc:sldMkLst>
      </pc:sldChg>
      <pc:sldChg chg="add del">
        <pc:chgData name="Xie Doris" userId="428b42c3b652809c" providerId="LiveId" clId="{27E20FCB-40F9-4E4A-A9C9-9AA4FF3F85B6}" dt="2022-06-20T08:59:16.294" v="5" actId="47"/>
        <pc:sldMkLst>
          <pc:docMk/>
          <pc:sldMk cId="979133418" sldId="557"/>
        </pc:sldMkLst>
      </pc:sldChg>
      <pc:sldChg chg="del">
        <pc:chgData name="Xie Doris" userId="428b42c3b652809c" providerId="LiveId" clId="{27E20FCB-40F9-4E4A-A9C9-9AA4FF3F85B6}" dt="2022-06-20T08:59:19.222" v="7" actId="47"/>
        <pc:sldMkLst>
          <pc:docMk/>
          <pc:sldMk cId="512703825" sldId="558"/>
        </pc:sldMkLst>
      </pc:sldChg>
      <pc:sldChg chg="del">
        <pc:chgData name="Xie Doris" userId="428b42c3b652809c" providerId="LiveId" clId="{27E20FCB-40F9-4E4A-A9C9-9AA4FF3F85B6}" dt="2022-06-20T08:59:21.050" v="9" actId="47"/>
        <pc:sldMkLst>
          <pc:docMk/>
          <pc:sldMk cId="1102090557" sldId="559"/>
        </pc:sldMkLst>
      </pc:sldChg>
    </pc:docChg>
  </pc:docChgLst>
  <pc:docChgLst>
    <pc:chgData name="Xie Doris" userId="428b42c3b652809c" providerId="LiveId" clId="{F2E6EF22-4D0C-49DA-825C-745955754D98}"/>
    <pc:docChg chg="modSld">
      <pc:chgData name="Xie Doris" userId="428b42c3b652809c" providerId="LiveId" clId="{F2E6EF22-4D0C-49DA-825C-745955754D98}" dt="2021-06-21T14:51:00.151" v="67" actId="729"/>
      <pc:docMkLst>
        <pc:docMk/>
      </pc:docMkLst>
      <pc:sldChg chg="modSp mod">
        <pc:chgData name="Xie Doris" userId="428b42c3b652809c" providerId="LiveId" clId="{F2E6EF22-4D0C-49DA-825C-745955754D98}" dt="2021-05-10T04:13:02.661" v="3" actId="20577"/>
        <pc:sldMkLst>
          <pc:docMk/>
          <pc:sldMk cId="0" sldId="282"/>
        </pc:sldMkLst>
        <pc:spChg chg="mod">
          <ac:chgData name="Xie Doris" userId="428b42c3b652809c" providerId="LiveId" clId="{F2E6EF22-4D0C-49DA-825C-745955754D98}" dt="2021-05-10T04:13:02.661" v="3" actId="20577"/>
          <ac:spMkLst>
            <pc:docMk/>
            <pc:sldMk cId="0" sldId="282"/>
            <ac:spMk id="3075" creationId="{54864B30-F551-4D3F-9DA4-4BAE91DAC61C}"/>
          </ac:spMkLst>
        </pc:spChg>
      </pc:sldChg>
      <pc:sldChg chg="modSp mod">
        <pc:chgData name="Xie Doris" userId="428b42c3b652809c" providerId="LiveId" clId="{F2E6EF22-4D0C-49DA-825C-745955754D98}" dt="2021-06-21T14:49:12.466" v="65"/>
        <pc:sldMkLst>
          <pc:docMk/>
          <pc:sldMk cId="9572139" sldId="525"/>
        </pc:sldMkLst>
        <pc:spChg chg="mod">
          <ac:chgData name="Xie Doris" userId="428b42c3b652809c" providerId="LiveId" clId="{F2E6EF22-4D0C-49DA-825C-745955754D98}" dt="2021-06-21T14:49:12.466" v="65"/>
          <ac:spMkLst>
            <pc:docMk/>
            <pc:sldMk cId="9572139" sldId="525"/>
            <ac:spMk id="3" creationId="{B9F396DA-17B0-48EA-A199-F06C1DE771FD}"/>
          </ac:spMkLst>
        </pc:spChg>
      </pc:sldChg>
      <pc:sldChg chg="mod modShow">
        <pc:chgData name="Xie Doris" userId="428b42c3b652809c" providerId="LiveId" clId="{F2E6EF22-4D0C-49DA-825C-745955754D98}" dt="2021-06-21T14:51:00.151" v="67" actId="729"/>
        <pc:sldMkLst>
          <pc:docMk/>
          <pc:sldMk cId="3089791379" sldId="55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2T20:14:12.994" idx="1">
    <p:pos x="10" y="10"/>
    <p:text>串口是serial0/0吗？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9D8F3-1058-4D37-85E7-5E7B1437F7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E0B62-091E-4A08-82AD-503FE40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4F239F-2AB7-48F7-A042-5ECAEEA3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90" y="791570"/>
            <a:ext cx="7949821" cy="3297872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54" y="4199913"/>
            <a:ext cx="7970292" cy="1398708"/>
          </a:xfrm>
        </p:spPr>
        <p:txBody>
          <a:bodyPr lIns="91440" rIns="9144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D027-6D5D-4CE5-AEEE-BA9515F4D278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3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00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00" y="1121666"/>
            <a:ext cx="7964424" cy="474742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222-5F55-4AC5-B0F9-D3B9760102CA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53AF-0C53-4BC1-A0C2-44B07FF4965A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95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894" y="1121666"/>
            <a:ext cx="7964424" cy="5086142"/>
          </a:xfrm>
        </p:spPr>
        <p:txBody>
          <a:bodyPr>
            <a:normAutofit/>
          </a:bodyPr>
          <a:lstStyle>
            <a:lvl1pPr>
              <a:defRPr sz="2800"/>
            </a:lvl1pPr>
            <a:lvl2pPr marL="444500" indent="-263525">
              <a:buFont typeface="Wingdings" panose="05000000000000000000" pitchFamily="2" charset="2"/>
              <a:buChar char="§"/>
              <a:defRPr sz="2400"/>
            </a:lvl2pPr>
            <a:lvl3pPr marL="627063" indent="-269875">
              <a:buFont typeface="Wingdings" panose="05000000000000000000" pitchFamily="2" charset="2"/>
              <a:buChar char="§"/>
              <a:defRPr sz="2400"/>
            </a:lvl3pPr>
            <a:lvl4pPr marL="808038" indent="-269875">
              <a:buFont typeface="Wingdings" panose="05000000000000000000" pitchFamily="2" charset="2"/>
              <a:buChar char="§"/>
              <a:defRPr sz="2000"/>
            </a:lvl4pPr>
            <a:lvl5pPr marL="982663" indent="-261938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BEDA-6DA0-462B-AF87-B89C22CB31FB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08168F-D8AE-4F2A-B235-58D30F78AF13}"/>
              </a:ext>
            </a:extLst>
          </p:cNvPr>
          <p:cNvCxnSpPr>
            <a:cxnSpLocks/>
          </p:cNvCxnSpPr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14D3F-531A-48ED-B33D-CDD36C630729}"/>
              </a:ext>
            </a:extLst>
          </p:cNvPr>
          <p:cNvCxnSpPr>
            <a:cxnSpLocks/>
          </p:cNvCxnSpPr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7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58952"/>
            <a:ext cx="7970292" cy="3330494"/>
          </a:xfr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54" y="4212451"/>
            <a:ext cx="7970292" cy="1383678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7CB-024C-449C-9047-CA5C42A4C3EA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EFED76-02AB-4523-A9B0-A6BA1DEFAEEA}"/>
              </a:ext>
            </a:extLst>
          </p:cNvPr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4470EC-53C6-4CD5-8341-E44FD9EB238A}"/>
              </a:ext>
            </a:extLst>
          </p:cNvPr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79CE9EF-6A76-4C48-9741-92A80106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82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313" y="1108368"/>
            <a:ext cx="3922704" cy="497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177" y="1108368"/>
            <a:ext cx="3876984" cy="498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A2B5F84-0E56-4883-8451-5831E17418C5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7297D1-C44B-406B-A603-AA07F07D31A9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EEAE6-F945-42F3-8A1F-96E639299AA2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7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313" y="1123676"/>
            <a:ext cx="392270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13" y="1977309"/>
            <a:ext cx="392270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177" y="1123676"/>
            <a:ext cx="38769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177" y="1977309"/>
            <a:ext cx="387698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B20-4D4F-43DC-B008-41F135874757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05F78A-28F7-4409-A6A1-5DA3ADD1FA60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996C3C-5635-4683-A824-5B2539AF1988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2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64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ED97-358A-44AF-9A29-D2C7D42B5D7D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E7399A-8558-4927-BB83-D9B7E3F7062A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D9DDC-4264-4FC1-AEDF-F5474BD22F22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268-74F8-4D55-8BF8-EE75027A45AE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F980221-54AD-49A3-91F4-9066DFBC3D76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9232-DF66-4F07-8E1E-CB19068A44B3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577BFA-1A9B-4D9C-B079-2C8036C77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1" y="286605"/>
            <a:ext cx="7964423" cy="719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121666"/>
            <a:ext cx="7964424" cy="509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802C40E1-E025-402F-887E-59327D621695}" type="datetime1">
              <a:rPr lang="zh-CN" altLang="en-US" smtClean="0"/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0ECDF2DC-913F-4A16-9C18-8900B299D9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C27972-DB16-4C4C-9ACE-10E22B00BCF1}"/>
              </a:ext>
            </a:extLst>
          </p:cNvPr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3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4500" marR="0" indent="-26352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8038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marR="0" indent="-261938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C1353-A4FB-4BF7-ABAD-F7716345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计算机网络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400" dirty="0"/>
              <a:t>实验六 路由器与静态路由配置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7E3BF4-179C-4FCB-B30B-01B05FB7F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defRPr/>
            </a:pPr>
            <a:r>
              <a:rPr lang="zh-CN" altLang="en-US" dirty="0"/>
              <a:t>姚俊梅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1229-56E5-4DF2-8BA9-CA35EBDC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配置</a:t>
            </a:r>
            <a:r>
              <a:rPr lang="en-US" altLang="zh-CN" dirty="0"/>
              <a:t>VLAN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C5AF-5D21-4DEE-A445-B8E9D8CD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en-US" altLang="zh-CN" dirty="0"/>
              <a:t>ping pc1</a:t>
            </a:r>
            <a:r>
              <a:rPr lang="zh-CN" altLang="en-US" dirty="0"/>
              <a:t>和</a:t>
            </a:r>
            <a:r>
              <a:rPr lang="en-US" altLang="zh-CN" dirty="0"/>
              <a:t>pc2</a:t>
            </a:r>
            <a:r>
              <a:rPr lang="zh-CN" altLang="en-US" dirty="0"/>
              <a:t>，测试</a:t>
            </a:r>
            <a:r>
              <a:rPr lang="en-US" altLang="zh-CN" dirty="0"/>
              <a:t>VLAN2</a:t>
            </a:r>
            <a:r>
              <a:rPr lang="zh-CN" altLang="en-US" dirty="0"/>
              <a:t>是否配置成功，</a:t>
            </a:r>
            <a:r>
              <a:rPr lang="en-US" altLang="zh-CN" dirty="0"/>
              <a:t>ping pc3</a:t>
            </a:r>
            <a:r>
              <a:rPr lang="zh-CN" altLang="en-US" dirty="0"/>
              <a:t>和</a:t>
            </a:r>
            <a:r>
              <a:rPr lang="en-US" altLang="zh-CN" dirty="0"/>
              <a:t>pc4</a:t>
            </a:r>
            <a:r>
              <a:rPr lang="zh-CN" altLang="en-US" dirty="0"/>
              <a:t>，测试</a:t>
            </a:r>
            <a:r>
              <a:rPr lang="en-US" altLang="zh-CN" dirty="0"/>
              <a:t>VLAN3</a:t>
            </a:r>
            <a:r>
              <a:rPr lang="zh-CN" altLang="en-US" dirty="0"/>
              <a:t>是否配置成功。</a:t>
            </a:r>
            <a:endParaRPr lang="en-US" altLang="zh-CN" dirty="0"/>
          </a:p>
          <a:p>
            <a:pPr marL="514350" indent="-514350">
              <a:buFont typeface="+mj-lt"/>
              <a:buAutoNum type="arabicParenR" startAt="4"/>
            </a:pPr>
            <a:r>
              <a:rPr lang="en-US" altLang="zh-CN" dirty="0"/>
              <a:t>ping pc1</a:t>
            </a:r>
            <a:r>
              <a:rPr lang="zh-CN" altLang="en-US" dirty="0"/>
              <a:t>和</a:t>
            </a:r>
            <a:r>
              <a:rPr lang="en-US" altLang="zh-CN" dirty="0"/>
              <a:t>pc3</a:t>
            </a:r>
            <a:r>
              <a:rPr lang="zh-CN" altLang="en-US" dirty="0"/>
              <a:t>，测试是否互通。</a:t>
            </a:r>
            <a:endParaRPr lang="en-US" altLang="zh-CN" dirty="0"/>
          </a:p>
          <a:p>
            <a:pPr lvl="1"/>
            <a:r>
              <a:rPr lang="zh-CN" altLang="en-US" dirty="0"/>
              <a:t>应该不通，因为它们分属于不同的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问：</a:t>
            </a:r>
            <a:r>
              <a:rPr lang="en-US" altLang="zh-CN" dirty="0"/>
              <a:t>pc1</a:t>
            </a:r>
            <a:r>
              <a:rPr lang="zh-CN" altLang="en-US" dirty="0"/>
              <a:t>和</a:t>
            </a:r>
            <a:r>
              <a:rPr lang="en-US" altLang="zh-CN" dirty="0"/>
              <a:t>pc3</a:t>
            </a:r>
            <a:r>
              <a:rPr lang="zh-CN" altLang="en-US" dirty="0"/>
              <a:t>之间如何实现互通呢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答：这要依赖网络层协议。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94E0F-26FC-3A1B-0B0A-B45A2811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VLAN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连接路由器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1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 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2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 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检测配置是否成功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18626C-B753-9E92-994C-52A218D4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C053-90E4-4772-B3C9-304D7FC8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连接路由器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2793-6377-4C4B-A9D9-50A599D3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了解一下</a:t>
            </a:r>
            <a:r>
              <a:rPr lang="en-US" altLang="zh-CN" dirty="0"/>
              <a:t>Quidway28</a:t>
            </a:r>
            <a:r>
              <a:rPr lang="zh-CN" altLang="en-US" dirty="0"/>
              <a:t>系路由器的面板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FF0DA7-95C4-44BC-8644-9BA60223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06" y="3090233"/>
            <a:ext cx="13887818" cy="17495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6E52D5-4B5C-4922-B755-C8BB893A11B3}"/>
              </a:ext>
            </a:extLst>
          </p:cNvPr>
          <p:cNvSpPr/>
          <p:nvPr/>
        </p:nvSpPr>
        <p:spPr>
          <a:xfrm>
            <a:off x="7448156" y="3956543"/>
            <a:ext cx="1014250" cy="63406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1E45D-FC6B-4C6E-B519-CD2C5BEB6B6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955281" y="4590611"/>
            <a:ext cx="0" cy="7646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4181E3-692C-474F-9432-8CBFC659CBDD}"/>
              </a:ext>
            </a:extLst>
          </p:cNvPr>
          <p:cNvSpPr txBox="1"/>
          <p:nvPr/>
        </p:nvSpPr>
        <p:spPr>
          <a:xfrm>
            <a:off x="7006197" y="5355261"/>
            <a:ext cx="189816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以太网接口</a:t>
            </a:r>
            <a:endParaRPr lang="en-US" altLang="zh-CN" sz="1600" dirty="0"/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支持</a:t>
            </a:r>
            <a:r>
              <a:rPr lang="en-US" altLang="zh-CN" sz="1600" dirty="0"/>
              <a:t>10</a:t>
            </a:r>
            <a:r>
              <a:rPr lang="zh-CN" altLang="en-US" sz="1600" dirty="0"/>
              <a:t>或</a:t>
            </a:r>
            <a:r>
              <a:rPr lang="en-US" altLang="zh-CN" sz="1600" dirty="0"/>
              <a:t>100Mbps)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883CB-F75B-4560-8F89-257882637A2E}"/>
              </a:ext>
            </a:extLst>
          </p:cNvPr>
          <p:cNvSpPr/>
          <p:nvPr/>
        </p:nvSpPr>
        <p:spPr>
          <a:xfrm>
            <a:off x="6396395" y="3950222"/>
            <a:ext cx="555998" cy="63406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E0F3D3-35BB-4DEC-A86E-5F47EF36D96D}"/>
              </a:ext>
            </a:extLst>
          </p:cNvPr>
          <p:cNvCxnSpPr>
            <a:cxnSpLocks/>
          </p:cNvCxnSpPr>
          <p:nvPr/>
        </p:nvCxnSpPr>
        <p:spPr>
          <a:xfrm>
            <a:off x="6674394" y="4584290"/>
            <a:ext cx="1" cy="4577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9D8FFB-230D-49A4-8D66-C4BA89AED66D}"/>
              </a:ext>
            </a:extLst>
          </p:cNvPr>
          <p:cNvSpPr txBox="1"/>
          <p:nvPr/>
        </p:nvSpPr>
        <p:spPr>
          <a:xfrm>
            <a:off x="6077735" y="4877312"/>
            <a:ext cx="1193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Console</a:t>
            </a:r>
            <a:r>
              <a:rPr lang="zh-CN" altLang="en-US" dirty="0"/>
              <a:t>口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CC097-22D1-49FE-B64B-B7C71E86E4E9}"/>
              </a:ext>
            </a:extLst>
          </p:cNvPr>
          <p:cNvSpPr/>
          <p:nvPr/>
        </p:nvSpPr>
        <p:spPr>
          <a:xfrm>
            <a:off x="3696436" y="3403743"/>
            <a:ext cx="2201002" cy="48274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506579-98F3-469A-A133-28B0ACFE795D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4796937" y="3030023"/>
            <a:ext cx="0" cy="3737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74E33-83BC-4F89-883B-ABC520650807}"/>
              </a:ext>
            </a:extLst>
          </p:cNvPr>
          <p:cNvSpPr/>
          <p:nvPr/>
        </p:nvSpPr>
        <p:spPr>
          <a:xfrm>
            <a:off x="797293" y="3544086"/>
            <a:ext cx="622649" cy="105779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64E568-0014-4D9A-A2CB-68A79A4CC18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08617" y="4601883"/>
            <a:ext cx="1" cy="24465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6084BB-160D-46F9-AA1B-6E39D7847F0E}"/>
              </a:ext>
            </a:extLst>
          </p:cNvPr>
          <p:cNvSpPr txBox="1"/>
          <p:nvPr/>
        </p:nvSpPr>
        <p:spPr>
          <a:xfrm>
            <a:off x="655562" y="4846534"/>
            <a:ext cx="90611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开关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903FE-3F2B-45B6-83A7-0A0AE71445FD}"/>
              </a:ext>
            </a:extLst>
          </p:cNvPr>
          <p:cNvSpPr txBox="1"/>
          <p:nvPr/>
        </p:nvSpPr>
        <p:spPr>
          <a:xfrm>
            <a:off x="4450594" y="2660691"/>
            <a:ext cx="6926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串口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3072E-35D7-A251-BAE9-C5DD5BC7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ACB-D0E3-4592-BA76-CF14722F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连接路由器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811" name="Content Placeholder 810">
            <a:extLst>
              <a:ext uri="{FF2B5EF4-FFF2-40B4-BE49-F238E27FC236}">
                <a16:creationId xmlns:a16="http://schemas.microsoft.com/office/drawing/2014/main" id="{580BE1D4-28E1-4050-B683-F5D58D04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按图示，将交换机的两个接口分别与两台路由器的</a:t>
            </a:r>
            <a:r>
              <a:rPr lang="en-US" altLang="zh-CN" dirty="0"/>
              <a:t>LAN</a:t>
            </a:r>
            <a:r>
              <a:rPr lang="zh-CN" altLang="en-US" dirty="0"/>
              <a:t>口相连。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832077E7-3C35-4EBD-A68E-D9DA1115C134}"/>
              </a:ext>
            </a:extLst>
          </p:cNvPr>
          <p:cNvGrpSpPr/>
          <p:nvPr/>
        </p:nvGrpSpPr>
        <p:grpSpPr>
          <a:xfrm>
            <a:off x="2115544" y="2674803"/>
            <a:ext cx="4912911" cy="3663373"/>
            <a:chOff x="2115544" y="2516545"/>
            <a:chExt cx="4912911" cy="3663373"/>
          </a:xfrm>
        </p:grpSpPr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4BE0BBFE-A3D6-4EAE-8B99-ED702CD6C299}"/>
                </a:ext>
              </a:extLst>
            </p:cNvPr>
            <p:cNvCxnSpPr>
              <a:cxnSpLocks/>
              <a:stCxn id="905" idx="0"/>
              <a:endCxn id="1008" idx="3"/>
            </p:cNvCxnSpPr>
            <p:nvPr/>
          </p:nvCxnSpPr>
          <p:spPr>
            <a:xfrm flipH="1" flipV="1">
              <a:off x="4712078" y="4126616"/>
              <a:ext cx="559511" cy="85389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9EC49FF8-C896-41E2-9268-80937D057774}"/>
                </a:ext>
              </a:extLst>
            </p:cNvPr>
            <p:cNvCxnSpPr>
              <a:cxnSpLocks/>
              <a:stCxn id="977" idx="0"/>
              <a:endCxn id="1008" idx="5"/>
            </p:cNvCxnSpPr>
            <p:nvPr/>
          </p:nvCxnSpPr>
          <p:spPr>
            <a:xfrm flipV="1">
              <a:off x="2770648" y="4125052"/>
              <a:ext cx="1422438" cy="855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E152C3CC-3DD6-45DC-8FDA-639027F3B62A}"/>
                </a:ext>
              </a:extLst>
            </p:cNvPr>
            <p:cNvCxnSpPr>
              <a:cxnSpLocks/>
              <a:stCxn id="941" idx="0"/>
              <a:endCxn id="1008" idx="4"/>
            </p:cNvCxnSpPr>
            <p:nvPr/>
          </p:nvCxnSpPr>
          <p:spPr>
            <a:xfrm flipV="1">
              <a:off x="4021118" y="4126616"/>
              <a:ext cx="288982" cy="8479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260FCE92-D6E8-4071-8D1A-AD6A50A7C6B7}"/>
                </a:ext>
              </a:extLst>
            </p:cNvPr>
            <p:cNvGrpSpPr/>
            <p:nvPr/>
          </p:nvGrpSpPr>
          <p:grpSpPr>
            <a:xfrm>
              <a:off x="4193086" y="3553601"/>
              <a:ext cx="624814" cy="573015"/>
              <a:chOff x="3668110" y="2448910"/>
              <a:chExt cx="3794234" cy="2171057"/>
            </a:xfrm>
          </p:grpSpPr>
          <p:sp>
            <p:nvSpPr>
              <p:cNvPr id="1008" name="Rectangle 113">
                <a:extLst>
                  <a:ext uri="{FF2B5EF4-FFF2-40B4-BE49-F238E27FC236}">
                    <a16:creationId xmlns:a16="http://schemas.microsoft.com/office/drawing/2014/main" id="{35F4DFB2-C3B0-4E9D-94CD-9347AE8A5BE5}"/>
                  </a:ext>
                </a:extLst>
              </p:cNvPr>
              <p:cNvSpPr/>
              <p:nvPr/>
            </p:nvSpPr>
            <p:spPr>
              <a:xfrm>
                <a:off x="3668110" y="3741410"/>
                <a:ext cx="3780587" cy="878557"/>
              </a:xfrm>
              <a:custGeom>
                <a:avLst/>
                <a:gdLst>
                  <a:gd name="connsiteX0" fmla="*/ 0 w 761809"/>
                  <a:gd name="connsiteY0" fmla="*/ 0 h 281829"/>
                  <a:gd name="connsiteX1" fmla="*/ 761809 w 761809"/>
                  <a:gd name="connsiteY1" fmla="*/ 0 h 281829"/>
                  <a:gd name="connsiteX2" fmla="*/ 761809 w 761809"/>
                  <a:gd name="connsiteY2" fmla="*/ 281829 h 281829"/>
                  <a:gd name="connsiteX3" fmla="*/ 0 w 761809"/>
                  <a:gd name="connsiteY3" fmla="*/ 281829 h 281829"/>
                  <a:gd name="connsiteX4" fmla="*/ 0 w 761809"/>
                  <a:gd name="connsiteY4" fmla="*/ 0 h 281829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143185 w 761809"/>
                  <a:gd name="connsiteY3" fmla="*/ 283743 h 283743"/>
                  <a:gd name="connsiteX4" fmla="*/ 0 w 761809"/>
                  <a:gd name="connsiteY4" fmla="*/ 281829 h 283743"/>
                  <a:gd name="connsiteX5" fmla="*/ 0 w 761809"/>
                  <a:gd name="connsiteY5" fmla="*/ 0 h 283743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635069 w 761809"/>
                  <a:gd name="connsiteY3" fmla="*/ 283743 h 283743"/>
                  <a:gd name="connsiteX4" fmla="*/ 143185 w 761809"/>
                  <a:gd name="connsiteY4" fmla="*/ 283743 h 283743"/>
                  <a:gd name="connsiteX5" fmla="*/ 0 w 761809"/>
                  <a:gd name="connsiteY5" fmla="*/ 281829 h 283743"/>
                  <a:gd name="connsiteX6" fmla="*/ 0 w 761809"/>
                  <a:gd name="connsiteY6" fmla="*/ 0 h 28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809" h="283743">
                    <a:moveTo>
                      <a:pt x="0" y="0"/>
                    </a:moveTo>
                    <a:lnTo>
                      <a:pt x="761809" y="0"/>
                    </a:lnTo>
                    <a:lnTo>
                      <a:pt x="761809" y="281829"/>
                    </a:lnTo>
                    <a:lnTo>
                      <a:pt x="635069" y="283743"/>
                    </a:lnTo>
                    <a:lnTo>
                      <a:pt x="143185" y="283743"/>
                    </a:lnTo>
                    <a:lnTo>
                      <a:pt x="0" y="28182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9" name="Freeform 754">
                <a:extLst>
                  <a:ext uri="{FF2B5EF4-FFF2-40B4-BE49-F238E27FC236}">
                    <a16:creationId xmlns:a16="http://schemas.microsoft.com/office/drawing/2014/main" id="{11956340-AAD3-42BF-B22A-F50405A141AD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010" name="Group 1009">
                <a:extLst>
                  <a:ext uri="{FF2B5EF4-FFF2-40B4-BE49-F238E27FC236}">
                    <a16:creationId xmlns:a16="http://schemas.microsoft.com/office/drawing/2014/main" id="{C030EAF9-A40E-487C-A8BA-6CECBFAD8BD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011" name="Freeform 756">
                  <a:extLst>
                    <a:ext uri="{FF2B5EF4-FFF2-40B4-BE49-F238E27FC236}">
                      <a16:creationId xmlns:a16="http://schemas.microsoft.com/office/drawing/2014/main" id="{F4D67CB0-8BE8-4831-B208-C23B2946567D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12" name="Freeform 757">
                  <a:extLst>
                    <a:ext uri="{FF2B5EF4-FFF2-40B4-BE49-F238E27FC236}">
                      <a16:creationId xmlns:a16="http://schemas.microsoft.com/office/drawing/2014/main" id="{505AF186-8A3B-4FCD-B8B9-8747F69F3FF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13" name="Freeform 758">
                  <a:extLst>
                    <a:ext uri="{FF2B5EF4-FFF2-40B4-BE49-F238E27FC236}">
                      <a16:creationId xmlns:a16="http://schemas.microsoft.com/office/drawing/2014/main" id="{956937C9-2D8F-43D5-A34C-723CA0373BF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14" name="Freeform 759">
                  <a:extLst>
                    <a:ext uri="{FF2B5EF4-FFF2-40B4-BE49-F238E27FC236}">
                      <a16:creationId xmlns:a16="http://schemas.microsoft.com/office/drawing/2014/main" id="{6781445D-C682-4E7F-AF5A-5623A27EAF3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FE640568-E3A5-40DE-9BBA-BC2932C38B74}"/>
                </a:ext>
              </a:extLst>
            </p:cNvPr>
            <p:cNvSpPr/>
            <p:nvPr/>
          </p:nvSpPr>
          <p:spPr>
            <a:xfrm>
              <a:off x="3612067" y="3899052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lang="en-US" sz="1200" dirty="0"/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E4B6BAD6-A651-4D72-B05C-02297D832104}"/>
                </a:ext>
              </a:extLst>
            </p:cNvPr>
            <p:cNvSpPr/>
            <p:nvPr/>
          </p:nvSpPr>
          <p:spPr>
            <a:xfrm>
              <a:off x="3901488" y="4193548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lang="en-US" sz="1200" dirty="0"/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A3B47F71-00A5-430F-A96F-030F3EA4E4DD}"/>
                </a:ext>
              </a:extLst>
            </p:cNvPr>
            <p:cNvSpPr/>
            <p:nvPr/>
          </p:nvSpPr>
          <p:spPr>
            <a:xfrm>
              <a:off x="2115544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pc1</a:t>
              </a:r>
            </a:p>
            <a:p>
              <a:pPr algn="ctr"/>
              <a:r>
                <a:rPr lang="en-US" altLang="zh-CN" sz="1200" dirty="0"/>
                <a:t>10.1.20.2/24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B4350DED-9F88-47B9-97F9-8B37D15BEF99}"/>
                </a:ext>
              </a:extLst>
            </p:cNvPr>
            <p:cNvSpPr/>
            <p:nvPr/>
          </p:nvSpPr>
          <p:spPr>
            <a:xfrm>
              <a:off x="3393467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pc2</a:t>
              </a:r>
            </a:p>
            <a:p>
              <a:pPr algn="ctr"/>
              <a:r>
                <a:rPr lang="en-US" altLang="zh-CN" sz="1200" dirty="0"/>
                <a:t>10.1.20.3/24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DCF59D15-439B-4B10-B50F-DEEAA3C9AC4A}"/>
                </a:ext>
              </a:extLst>
            </p:cNvPr>
            <p:cNvGrpSpPr/>
            <p:nvPr/>
          </p:nvGrpSpPr>
          <p:grpSpPr>
            <a:xfrm>
              <a:off x="2168761" y="4974585"/>
              <a:ext cx="4515395" cy="598579"/>
              <a:chOff x="1043637" y="4733061"/>
              <a:chExt cx="5525303" cy="732457"/>
            </a:xfrm>
          </p:grpSpPr>
          <p:grpSp>
            <p:nvGrpSpPr>
              <p:cNvPr id="860" name="Group 859">
                <a:extLst>
                  <a:ext uri="{FF2B5EF4-FFF2-40B4-BE49-F238E27FC236}">
                    <a16:creationId xmlns:a16="http://schemas.microsoft.com/office/drawing/2014/main" id="{60A6B6BF-FBC2-46EC-AA84-20A5DFA79DFE}"/>
                  </a:ext>
                </a:extLst>
              </p:cNvPr>
              <p:cNvGrpSpPr/>
              <p:nvPr/>
            </p:nvGrpSpPr>
            <p:grpSpPr>
              <a:xfrm>
                <a:off x="1043637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972" name="Group 950">
                  <a:extLst>
                    <a:ext uri="{FF2B5EF4-FFF2-40B4-BE49-F238E27FC236}">
                      <a16:creationId xmlns:a16="http://schemas.microsoft.com/office/drawing/2014/main" id="{484039D6-AEE9-4DAF-B9EE-59CE99D4E1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976" name="Freeform 951">
                    <a:extLst>
                      <a:ext uri="{FF2B5EF4-FFF2-40B4-BE49-F238E27FC236}">
                        <a16:creationId xmlns:a16="http://schemas.microsoft.com/office/drawing/2014/main" id="{37A78A7A-3F76-49ED-99DC-0B11502388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77" name="Rectangle 952">
                    <a:extLst>
                      <a:ext uri="{FF2B5EF4-FFF2-40B4-BE49-F238E27FC236}">
                        <a16:creationId xmlns:a16="http://schemas.microsoft.com/office/drawing/2014/main" id="{FDE7072E-5C7E-44CB-9FA5-260B01BEF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8" name="Freeform 953">
                    <a:extLst>
                      <a:ext uri="{FF2B5EF4-FFF2-40B4-BE49-F238E27FC236}">
                        <a16:creationId xmlns:a16="http://schemas.microsoft.com/office/drawing/2014/main" id="{B6169B33-56F4-4F17-ADAE-9C63E6169F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79" name="Freeform 954">
                    <a:extLst>
                      <a:ext uri="{FF2B5EF4-FFF2-40B4-BE49-F238E27FC236}">
                        <a16:creationId xmlns:a16="http://schemas.microsoft.com/office/drawing/2014/main" id="{3A57E627-8CD2-4C82-BCDC-3C5CD69E29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0" name="Rectangle 955">
                    <a:extLst>
                      <a:ext uri="{FF2B5EF4-FFF2-40B4-BE49-F238E27FC236}">
                        <a16:creationId xmlns:a16="http://schemas.microsoft.com/office/drawing/2014/main" id="{20A8B6DC-A3EC-4B5D-BD89-0C1004656A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81" name="Group 956">
                    <a:extLst>
                      <a:ext uri="{FF2B5EF4-FFF2-40B4-BE49-F238E27FC236}">
                        <a16:creationId xmlns:a16="http://schemas.microsoft.com/office/drawing/2014/main" id="{72D3C88C-EBC9-49FA-A1D1-9186B9D24C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006" name="AutoShape 957">
                      <a:extLst>
                        <a:ext uri="{FF2B5EF4-FFF2-40B4-BE49-F238E27FC236}">
                          <a16:creationId xmlns:a16="http://schemas.microsoft.com/office/drawing/2014/main" id="{86D2A987-FDEE-4242-82F5-4F7F34A620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7" name="AutoShape 958">
                      <a:extLst>
                        <a:ext uri="{FF2B5EF4-FFF2-40B4-BE49-F238E27FC236}">
                          <a16:creationId xmlns:a16="http://schemas.microsoft.com/office/drawing/2014/main" id="{5BA1B174-EAC4-4223-8237-F8A5DBFA1F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82" name="Rectangle 959">
                    <a:extLst>
                      <a:ext uri="{FF2B5EF4-FFF2-40B4-BE49-F238E27FC236}">
                        <a16:creationId xmlns:a16="http://schemas.microsoft.com/office/drawing/2014/main" id="{75D28E6F-1C33-4E8B-BE16-0B4D32DD0D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83" name="Group 960">
                    <a:extLst>
                      <a:ext uri="{FF2B5EF4-FFF2-40B4-BE49-F238E27FC236}">
                        <a16:creationId xmlns:a16="http://schemas.microsoft.com/office/drawing/2014/main" id="{E55C8CD4-0165-4AFE-9275-A29E27C3D9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004" name="AutoShape 961">
                      <a:extLst>
                        <a:ext uri="{FF2B5EF4-FFF2-40B4-BE49-F238E27FC236}">
                          <a16:creationId xmlns:a16="http://schemas.microsoft.com/office/drawing/2014/main" id="{9FC1E114-C633-4A11-A2FF-3EC04E42FA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5" name="AutoShape 962">
                      <a:extLst>
                        <a:ext uri="{FF2B5EF4-FFF2-40B4-BE49-F238E27FC236}">
                          <a16:creationId xmlns:a16="http://schemas.microsoft.com/office/drawing/2014/main" id="{5A19895A-F466-49BD-9DC6-C9CDF24709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84" name="Rectangle 963">
                    <a:extLst>
                      <a:ext uri="{FF2B5EF4-FFF2-40B4-BE49-F238E27FC236}">
                        <a16:creationId xmlns:a16="http://schemas.microsoft.com/office/drawing/2014/main" id="{FEB88375-59BF-409E-9A7C-ACEF952CF9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5" name="Rectangle 964">
                    <a:extLst>
                      <a:ext uri="{FF2B5EF4-FFF2-40B4-BE49-F238E27FC236}">
                        <a16:creationId xmlns:a16="http://schemas.microsoft.com/office/drawing/2014/main" id="{26ECABD4-8823-4313-B367-7F8CE6D38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86" name="Group 965">
                    <a:extLst>
                      <a:ext uri="{FF2B5EF4-FFF2-40B4-BE49-F238E27FC236}">
                        <a16:creationId xmlns:a16="http://schemas.microsoft.com/office/drawing/2014/main" id="{44450AE6-68F1-46A6-AAB4-6F41B24E1A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002" name="AutoShape 966">
                      <a:extLst>
                        <a:ext uri="{FF2B5EF4-FFF2-40B4-BE49-F238E27FC236}">
                          <a16:creationId xmlns:a16="http://schemas.microsoft.com/office/drawing/2014/main" id="{6152A013-AC11-47BA-91AC-5FCFB21B21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3" name="AutoShape 967">
                      <a:extLst>
                        <a:ext uri="{FF2B5EF4-FFF2-40B4-BE49-F238E27FC236}">
                          <a16:creationId xmlns:a16="http://schemas.microsoft.com/office/drawing/2014/main" id="{EE4CD624-73E6-4A4E-99B9-DB5ADD4B55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87" name="Freeform 968">
                    <a:extLst>
                      <a:ext uri="{FF2B5EF4-FFF2-40B4-BE49-F238E27FC236}">
                        <a16:creationId xmlns:a16="http://schemas.microsoft.com/office/drawing/2014/main" id="{3AA60F12-F168-4ADC-9D5C-59126AAAB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88" name="Group 969">
                    <a:extLst>
                      <a:ext uri="{FF2B5EF4-FFF2-40B4-BE49-F238E27FC236}">
                        <a16:creationId xmlns:a16="http://schemas.microsoft.com/office/drawing/2014/main" id="{F99193EA-0DC4-4E4D-87F8-09CEEE79DD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000" name="AutoShape 970">
                      <a:extLst>
                        <a:ext uri="{FF2B5EF4-FFF2-40B4-BE49-F238E27FC236}">
                          <a16:creationId xmlns:a16="http://schemas.microsoft.com/office/drawing/2014/main" id="{A885D515-9836-4070-9520-4B41FD8C6A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1" name="AutoShape 971">
                      <a:extLst>
                        <a:ext uri="{FF2B5EF4-FFF2-40B4-BE49-F238E27FC236}">
                          <a16:creationId xmlns:a16="http://schemas.microsoft.com/office/drawing/2014/main" id="{CD3B6F6D-9DA2-4B2B-937F-EDF04252DF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89" name="Rectangle 972">
                    <a:extLst>
                      <a:ext uri="{FF2B5EF4-FFF2-40B4-BE49-F238E27FC236}">
                        <a16:creationId xmlns:a16="http://schemas.microsoft.com/office/drawing/2014/main" id="{01806441-B134-426F-A695-4863DD737E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0" name="Freeform 973">
                    <a:extLst>
                      <a:ext uri="{FF2B5EF4-FFF2-40B4-BE49-F238E27FC236}">
                        <a16:creationId xmlns:a16="http://schemas.microsoft.com/office/drawing/2014/main" id="{5CA19B16-FF25-4121-8E5A-CB0A4A788E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1" name="Freeform 974">
                    <a:extLst>
                      <a:ext uri="{FF2B5EF4-FFF2-40B4-BE49-F238E27FC236}">
                        <a16:creationId xmlns:a16="http://schemas.microsoft.com/office/drawing/2014/main" id="{EF8879F9-0868-4A47-B36B-C5A66BBC03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2" name="Oval 975">
                    <a:extLst>
                      <a:ext uri="{FF2B5EF4-FFF2-40B4-BE49-F238E27FC236}">
                        <a16:creationId xmlns:a16="http://schemas.microsoft.com/office/drawing/2014/main" id="{2C613D9E-C36A-4E17-AB5D-CF764E46E3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3" name="Freeform 976">
                    <a:extLst>
                      <a:ext uri="{FF2B5EF4-FFF2-40B4-BE49-F238E27FC236}">
                        <a16:creationId xmlns:a16="http://schemas.microsoft.com/office/drawing/2014/main" id="{882BE6B9-8FF3-49A3-A667-56CD95BCB8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4" name="AutoShape 977">
                    <a:extLst>
                      <a:ext uri="{FF2B5EF4-FFF2-40B4-BE49-F238E27FC236}">
                        <a16:creationId xmlns:a16="http://schemas.microsoft.com/office/drawing/2014/main" id="{A4F673B3-3843-421B-846D-DA51A9B429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5" name="AutoShape 978">
                    <a:extLst>
                      <a:ext uri="{FF2B5EF4-FFF2-40B4-BE49-F238E27FC236}">
                        <a16:creationId xmlns:a16="http://schemas.microsoft.com/office/drawing/2014/main" id="{39A572D1-E281-490A-976E-D16FA460D8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6" name="Oval 979">
                    <a:extLst>
                      <a:ext uri="{FF2B5EF4-FFF2-40B4-BE49-F238E27FC236}">
                        <a16:creationId xmlns:a16="http://schemas.microsoft.com/office/drawing/2014/main" id="{37B8E492-761F-44CF-BCC4-57B4B29588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7" name="Oval 980">
                    <a:extLst>
                      <a:ext uri="{FF2B5EF4-FFF2-40B4-BE49-F238E27FC236}">
                        <a16:creationId xmlns:a16="http://schemas.microsoft.com/office/drawing/2014/main" id="{2AC86962-8282-4228-A3BF-A23D104C49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8" name="Oval 981">
                    <a:extLst>
                      <a:ext uri="{FF2B5EF4-FFF2-40B4-BE49-F238E27FC236}">
                        <a16:creationId xmlns:a16="http://schemas.microsoft.com/office/drawing/2014/main" id="{B7466AA9-AA96-4F12-917D-ECB1DA6BB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9" name="Rectangle 982">
                    <a:extLst>
                      <a:ext uri="{FF2B5EF4-FFF2-40B4-BE49-F238E27FC236}">
                        <a16:creationId xmlns:a16="http://schemas.microsoft.com/office/drawing/2014/main" id="{067B6C83-52C5-4A60-A644-41AE9F6FAA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73" name="Group 590">
                  <a:extLst>
                    <a:ext uri="{FF2B5EF4-FFF2-40B4-BE49-F238E27FC236}">
                      <a16:creationId xmlns:a16="http://schemas.microsoft.com/office/drawing/2014/main" id="{D09907C0-90D8-4DC2-811B-1648D1588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97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B8458C65-BB5B-4694-A1EB-77E767BD12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75" name="Freeform 592">
                    <a:extLst>
                      <a:ext uri="{FF2B5EF4-FFF2-40B4-BE49-F238E27FC236}">
                        <a16:creationId xmlns:a16="http://schemas.microsoft.com/office/drawing/2014/main" id="{D009CF92-BD1F-4F04-97BF-E73CD46D53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861" name="Group 860">
                <a:extLst>
                  <a:ext uri="{FF2B5EF4-FFF2-40B4-BE49-F238E27FC236}">
                    <a16:creationId xmlns:a16="http://schemas.microsoft.com/office/drawing/2014/main" id="{7E406FCD-B69E-4ECA-921B-8D2D18B7A581}"/>
                  </a:ext>
                </a:extLst>
              </p:cNvPr>
              <p:cNvGrpSpPr/>
              <p:nvPr/>
            </p:nvGrpSpPr>
            <p:grpSpPr>
              <a:xfrm>
                <a:off x="2573786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936" name="Group 950">
                  <a:extLst>
                    <a:ext uri="{FF2B5EF4-FFF2-40B4-BE49-F238E27FC236}">
                      <a16:creationId xmlns:a16="http://schemas.microsoft.com/office/drawing/2014/main" id="{54032E71-08D8-4A7E-9FBB-89CB268C33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940" name="Freeform 951">
                    <a:extLst>
                      <a:ext uri="{FF2B5EF4-FFF2-40B4-BE49-F238E27FC236}">
                        <a16:creationId xmlns:a16="http://schemas.microsoft.com/office/drawing/2014/main" id="{18658EB3-B6D0-45EB-BDF8-72026189B2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1" name="Rectangle 952">
                    <a:extLst>
                      <a:ext uri="{FF2B5EF4-FFF2-40B4-BE49-F238E27FC236}">
                        <a16:creationId xmlns:a16="http://schemas.microsoft.com/office/drawing/2014/main" id="{2595BFC5-3658-4E3F-8E62-6C66ED9769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2" name="Freeform 953">
                    <a:extLst>
                      <a:ext uri="{FF2B5EF4-FFF2-40B4-BE49-F238E27FC236}">
                        <a16:creationId xmlns:a16="http://schemas.microsoft.com/office/drawing/2014/main" id="{7EFD2C57-EC4D-4071-8792-AC672F58EF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3" name="Freeform 954">
                    <a:extLst>
                      <a:ext uri="{FF2B5EF4-FFF2-40B4-BE49-F238E27FC236}">
                        <a16:creationId xmlns:a16="http://schemas.microsoft.com/office/drawing/2014/main" id="{5CE36EDF-6F91-4C29-A0FD-64693650A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4" name="Rectangle 955">
                    <a:extLst>
                      <a:ext uri="{FF2B5EF4-FFF2-40B4-BE49-F238E27FC236}">
                        <a16:creationId xmlns:a16="http://schemas.microsoft.com/office/drawing/2014/main" id="{8DD34139-FAF8-48BC-921B-7D575A4D2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45" name="Group 956">
                    <a:extLst>
                      <a:ext uri="{FF2B5EF4-FFF2-40B4-BE49-F238E27FC236}">
                        <a16:creationId xmlns:a16="http://schemas.microsoft.com/office/drawing/2014/main" id="{594D84EA-3CCE-4EF1-8BAE-91BC634675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970" name="AutoShape 957">
                      <a:extLst>
                        <a:ext uri="{FF2B5EF4-FFF2-40B4-BE49-F238E27FC236}">
                          <a16:creationId xmlns:a16="http://schemas.microsoft.com/office/drawing/2014/main" id="{62E40A03-501C-4AF8-B2B4-34353B341D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1" name="AutoShape 958">
                      <a:extLst>
                        <a:ext uri="{FF2B5EF4-FFF2-40B4-BE49-F238E27FC236}">
                          <a16:creationId xmlns:a16="http://schemas.microsoft.com/office/drawing/2014/main" id="{B3B2935F-5C74-43EC-82A2-DD30DC6D7E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46" name="Rectangle 959">
                    <a:extLst>
                      <a:ext uri="{FF2B5EF4-FFF2-40B4-BE49-F238E27FC236}">
                        <a16:creationId xmlns:a16="http://schemas.microsoft.com/office/drawing/2014/main" id="{78B22C08-D41E-4EBA-8A2B-1A429672CA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47" name="Group 960">
                    <a:extLst>
                      <a:ext uri="{FF2B5EF4-FFF2-40B4-BE49-F238E27FC236}">
                        <a16:creationId xmlns:a16="http://schemas.microsoft.com/office/drawing/2014/main" id="{CA809EDC-8843-43A5-ACA0-CBD59766F9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968" name="AutoShape 961">
                      <a:extLst>
                        <a:ext uri="{FF2B5EF4-FFF2-40B4-BE49-F238E27FC236}">
                          <a16:creationId xmlns:a16="http://schemas.microsoft.com/office/drawing/2014/main" id="{D5C3EBDA-7680-48D0-AD45-AE5040E73B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9" name="AutoShape 962">
                      <a:extLst>
                        <a:ext uri="{FF2B5EF4-FFF2-40B4-BE49-F238E27FC236}">
                          <a16:creationId xmlns:a16="http://schemas.microsoft.com/office/drawing/2014/main" id="{2EC635A0-7EBA-41FE-BDB7-FE3EE23443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48" name="Rectangle 963">
                    <a:extLst>
                      <a:ext uri="{FF2B5EF4-FFF2-40B4-BE49-F238E27FC236}">
                        <a16:creationId xmlns:a16="http://schemas.microsoft.com/office/drawing/2014/main" id="{7A849443-6964-48E6-9A00-0B9F665F57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9" name="Rectangle 964">
                    <a:extLst>
                      <a:ext uri="{FF2B5EF4-FFF2-40B4-BE49-F238E27FC236}">
                        <a16:creationId xmlns:a16="http://schemas.microsoft.com/office/drawing/2014/main" id="{BB1466A8-8156-4D40-967E-690FCF8FEF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50" name="Group 965">
                    <a:extLst>
                      <a:ext uri="{FF2B5EF4-FFF2-40B4-BE49-F238E27FC236}">
                        <a16:creationId xmlns:a16="http://schemas.microsoft.com/office/drawing/2014/main" id="{72F91A84-44D9-4C29-82B3-DE1DB9A2FC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966" name="AutoShape 966">
                      <a:extLst>
                        <a:ext uri="{FF2B5EF4-FFF2-40B4-BE49-F238E27FC236}">
                          <a16:creationId xmlns:a16="http://schemas.microsoft.com/office/drawing/2014/main" id="{9B9AA0EA-F0CE-41C1-B2AC-CCD80933C8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7" name="AutoShape 967">
                      <a:extLst>
                        <a:ext uri="{FF2B5EF4-FFF2-40B4-BE49-F238E27FC236}">
                          <a16:creationId xmlns:a16="http://schemas.microsoft.com/office/drawing/2014/main" id="{B44A52A2-5CD3-4DB4-83E6-4C735BD52B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51" name="Freeform 968">
                    <a:extLst>
                      <a:ext uri="{FF2B5EF4-FFF2-40B4-BE49-F238E27FC236}">
                        <a16:creationId xmlns:a16="http://schemas.microsoft.com/office/drawing/2014/main" id="{4140D3E5-E751-432D-AC20-4AB559194B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52" name="Group 969">
                    <a:extLst>
                      <a:ext uri="{FF2B5EF4-FFF2-40B4-BE49-F238E27FC236}">
                        <a16:creationId xmlns:a16="http://schemas.microsoft.com/office/drawing/2014/main" id="{274239A5-4435-4DE9-A1BE-3CD6B45BCC0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964" name="AutoShape 970">
                      <a:extLst>
                        <a:ext uri="{FF2B5EF4-FFF2-40B4-BE49-F238E27FC236}">
                          <a16:creationId xmlns:a16="http://schemas.microsoft.com/office/drawing/2014/main" id="{102196FF-EC68-498D-B8E2-B1376DD5CF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5" name="AutoShape 971">
                      <a:extLst>
                        <a:ext uri="{FF2B5EF4-FFF2-40B4-BE49-F238E27FC236}">
                          <a16:creationId xmlns:a16="http://schemas.microsoft.com/office/drawing/2014/main" id="{F64F7B89-4AF9-4358-BCDB-7427BF09A9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53" name="Rectangle 972">
                    <a:extLst>
                      <a:ext uri="{FF2B5EF4-FFF2-40B4-BE49-F238E27FC236}">
                        <a16:creationId xmlns:a16="http://schemas.microsoft.com/office/drawing/2014/main" id="{19C27B35-076A-4569-91B8-4B61B12D8D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4" name="Freeform 973">
                    <a:extLst>
                      <a:ext uri="{FF2B5EF4-FFF2-40B4-BE49-F238E27FC236}">
                        <a16:creationId xmlns:a16="http://schemas.microsoft.com/office/drawing/2014/main" id="{75EB178B-A37F-437D-B28C-805CD76D3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5" name="Freeform 974">
                    <a:extLst>
                      <a:ext uri="{FF2B5EF4-FFF2-40B4-BE49-F238E27FC236}">
                        <a16:creationId xmlns:a16="http://schemas.microsoft.com/office/drawing/2014/main" id="{E83E19A5-7733-4FDC-81F3-E78A8FF586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6" name="Oval 975">
                    <a:extLst>
                      <a:ext uri="{FF2B5EF4-FFF2-40B4-BE49-F238E27FC236}">
                        <a16:creationId xmlns:a16="http://schemas.microsoft.com/office/drawing/2014/main" id="{13A57241-2C25-4AD7-AA54-E949BCCA00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7" name="Freeform 976">
                    <a:extLst>
                      <a:ext uri="{FF2B5EF4-FFF2-40B4-BE49-F238E27FC236}">
                        <a16:creationId xmlns:a16="http://schemas.microsoft.com/office/drawing/2014/main" id="{D12DB8E6-C9B8-4816-9D66-D2C44BCDE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8" name="AutoShape 977">
                    <a:extLst>
                      <a:ext uri="{FF2B5EF4-FFF2-40B4-BE49-F238E27FC236}">
                        <a16:creationId xmlns:a16="http://schemas.microsoft.com/office/drawing/2014/main" id="{432DCD26-09EE-4470-9A0E-C85E64B56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9" name="AutoShape 978">
                    <a:extLst>
                      <a:ext uri="{FF2B5EF4-FFF2-40B4-BE49-F238E27FC236}">
                        <a16:creationId xmlns:a16="http://schemas.microsoft.com/office/drawing/2014/main" id="{85B678EA-2438-463E-89C8-E816239910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0" name="Oval 979">
                    <a:extLst>
                      <a:ext uri="{FF2B5EF4-FFF2-40B4-BE49-F238E27FC236}">
                        <a16:creationId xmlns:a16="http://schemas.microsoft.com/office/drawing/2014/main" id="{CDA22822-FB37-4128-B32C-FA726C85A1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1" name="Oval 980">
                    <a:extLst>
                      <a:ext uri="{FF2B5EF4-FFF2-40B4-BE49-F238E27FC236}">
                        <a16:creationId xmlns:a16="http://schemas.microsoft.com/office/drawing/2014/main" id="{30901850-E178-4D80-A633-6557C460D7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2" name="Oval 981">
                    <a:extLst>
                      <a:ext uri="{FF2B5EF4-FFF2-40B4-BE49-F238E27FC236}">
                        <a16:creationId xmlns:a16="http://schemas.microsoft.com/office/drawing/2014/main" id="{FD6A031D-A261-4813-B7F7-C2B8AF20CE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3" name="Rectangle 982">
                    <a:extLst>
                      <a:ext uri="{FF2B5EF4-FFF2-40B4-BE49-F238E27FC236}">
                        <a16:creationId xmlns:a16="http://schemas.microsoft.com/office/drawing/2014/main" id="{89F88625-D7C6-451C-AE76-48FED5111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37" name="Group 590">
                  <a:extLst>
                    <a:ext uri="{FF2B5EF4-FFF2-40B4-BE49-F238E27FC236}">
                      <a16:creationId xmlns:a16="http://schemas.microsoft.com/office/drawing/2014/main" id="{BDCEA2D6-2310-42F7-A392-74B025492D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93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264421BA-BC17-4DDC-9A89-5D9E356B8B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9" name="Freeform 592">
                    <a:extLst>
                      <a:ext uri="{FF2B5EF4-FFF2-40B4-BE49-F238E27FC236}">
                        <a16:creationId xmlns:a16="http://schemas.microsoft.com/office/drawing/2014/main" id="{D677179F-59AE-450F-BC92-176E0F64D3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1E076811-AD52-4CCC-BA92-11300E7D46EB}"/>
                  </a:ext>
                </a:extLst>
              </p:cNvPr>
              <p:cNvGrpSpPr/>
              <p:nvPr/>
            </p:nvGrpSpPr>
            <p:grpSpPr>
              <a:xfrm>
                <a:off x="4103935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900" name="Group 950">
                  <a:extLst>
                    <a:ext uri="{FF2B5EF4-FFF2-40B4-BE49-F238E27FC236}">
                      <a16:creationId xmlns:a16="http://schemas.microsoft.com/office/drawing/2014/main" id="{C1C3D760-A746-4B3B-815E-5BA2A29718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904" name="Freeform 951">
                    <a:extLst>
                      <a:ext uri="{FF2B5EF4-FFF2-40B4-BE49-F238E27FC236}">
                        <a16:creationId xmlns:a16="http://schemas.microsoft.com/office/drawing/2014/main" id="{23CF41CB-C1B1-435B-8134-1D8727DFED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05" name="Rectangle 952">
                    <a:extLst>
                      <a:ext uri="{FF2B5EF4-FFF2-40B4-BE49-F238E27FC236}">
                        <a16:creationId xmlns:a16="http://schemas.microsoft.com/office/drawing/2014/main" id="{312F6F5C-A66E-4767-8D1F-CFFD1BFED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6" name="Freeform 953">
                    <a:extLst>
                      <a:ext uri="{FF2B5EF4-FFF2-40B4-BE49-F238E27FC236}">
                        <a16:creationId xmlns:a16="http://schemas.microsoft.com/office/drawing/2014/main" id="{7959797A-3458-484B-9D04-075B9D4F8A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07" name="Freeform 954">
                    <a:extLst>
                      <a:ext uri="{FF2B5EF4-FFF2-40B4-BE49-F238E27FC236}">
                        <a16:creationId xmlns:a16="http://schemas.microsoft.com/office/drawing/2014/main" id="{ECD05035-0E1F-4679-9CFD-2EFF796ABB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08" name="Rectangle 955">
                    <a:extLst>
                      <a:ext uri="{FF2B5EF4-FFF2-40B4-BE49-F238E27FC236}">
                        <a16:creationId xmlns:a16="http://schemas.microsoft.com/office/drawing/2014/main" id="{117DA762-7870-430F-B7F2-4CFA154CC4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09" name="Group 956">
                    <a:extLst>
                      <a:ext uri="{FF2B5EF4-FFF2-40B4-BE49-F238E27FC236}">
                        <a16:creationId xmlns:a16="http://schemas.microsoft.com/office/drawing/2014/main" id="{D48FDB17-AB1F-45E9-911F-118D6B9B91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934" name="AutoShape 957">
                      <a:extLst>
                        <a:ext uri="{FF2B5EF4-FFF2-40B4-BE49-F238E27FC236}">
                          <a16:creationId xmlns:a16="http://schemas.microsoft.com/office/drawing/2014/main" id="{1CAF4F89-9CC6-43B2-86C2-56B4CCB4F3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35" name="AutoShape 958">
                      <a:extLst>
                        <a:ext uri="{FF2B5EF4-FFF2-40B4-BE49-F238E27FC236}">
                          <a16:creationId xmlns:a16="http://schemas.microsoft.com/office/drawing/2014/main" id="{1BFBBB7D-CB48-4A6D-ACC7-0B314F36BD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10" name="Rectangle 959">
                    <a:extLst>
                      <a:ext uri="{FF2B5EF4-FFF2-40B4-BE49-F238E27FC236}">
                        <a16:creationId xmlns:a16="http://schemas.microsoft.com/office/drawing/2014/main" id="{CB7260AA-A898-45C9-B4A7-E9252B72E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11" name="Group 960">
                    <a:extLst>
                      <a:ext uri="{FF2B5EF4-FFF2-40B4-BE49-F238E27FC236}">
                        <a16:creationId xmlns:a16="http://schemas.microsoft.com/office/drawing/2014/main" id="{883944DE-C917-47B0-80C7-B054F6F33E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932" name="AutoShape 961">
                      <a:extLst>
                        <a:ext uri="{FF2B5EF4-FFF2-40B4-BE49-F238E27FC236}">
                          <a16:creationId xmlns:a16="http://schemas.microsoft.com/office/drawing/2014/main" id="{F7D1F167-EAE4-42F1-B5F4-CB3AC5CAAB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33" name="AutoShape 962">
                      <a:extLst>
                        <a:ext uri="{FF2B5EF4-FFF2-40B4-BE49-F238E27FC236}">
                          <a16:creationId xmlns:a16="http://schemas.microsoft.com/office/drawing/2014/main" id="{A0171DB8-896F-4644-A845-6E512F9C68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12" name="Rectangle 963">
                    <a:extLst>
                      <a:ext uri="{FF2B5EF4-FFF2-40B4-BE49-F238E27FC236}">
                        <a16:creationId xmlns:a16="http://schemas.microsoft.com/office/drawing/2014/main" id="{819BEBD1-4725-416C-A38E-E200C53318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3" name="Rectangle 964">
                    <a:extLst>
                      <a:ext uri="{FF2B5EF4-FFF2-40B4-BE49-F238E27FC236}">
                        <a16:creationId xmlns:a16="http://schemas.microsoft.com/office/drawing/2014/main" id="{F038E8C5-D56C-4DFA-A2EE-D241BFE0C3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14" name="Group 965">
                    <a:extLst>
                      <a:ext uri="{FF2B5EF4-FFF2-40B4-BE49-F238E27FC236}">
                        <a16:creationId xmlns:a16="http://schemas.microsoft.com/office/drawing/2014/main" id="{F624C93A-9B6F-47BC-94F9-00C3FCEE16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930" name="AutoShape 966">
                      <a:extLst>
                        <a:ext uri="{FF2B5EF4-FFF2-40B4-BE49-F238E27FC236}">
                          <a16:creationId xmlns:a16="http://schemas.microsoft.com/office/drawing/2014/main" id="{D6B5B7BF-A8DC-4F01-8E47-0AB2A6B3BD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31" name="AutoShape 967">
                      <a:extLst>
                        <a:ext uri="{FF2B5EF4-FFF2-40B4-BE49-F238E27FC236}">
                          <a16:creationId xmlns:a16="http://schemas.microsoft.com/office/drawing/2014/main" id="{5A83B1E9-3098-429F-99C8-B61DDE7927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15" name="Freeform 968">
                    <a:extLst>
                      <a:ext uri="{FF2B5EF4-FFF2-40B4-BE49-F238E27FC236}">
                        <a16:creationId xmlns:a16="http://schemas.microsoft.com/office/drawing/2014/main" id="{3CAB798A-26A0-4CAE-AD86-13A678E5D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16" name="Group 969">
                    <a:extLst>
                      <a:ext uri="{FF2B5EF4-FFF2-40B4-BE49-F238E27FC236}">
                        <a16:creationId xmlns:a16="http://schemas.microsoft.com/office/drawing/2014/main" id="{A82603E3-F1A6-4647-AC2F-341A5D8908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928" name="AutoShape 970">
                      <a:extLst>
                        <a:ext uri="{FF2B5EF4-FFF2-40B4-BE49-F238E27FC236}">
                          <a16:creationId xmlns:a16="http://schemas.microsoft.com/office/drawing/2014/main" id="{D6D23378-78ED-438C-AECF-AB64290F34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29" name="AutoShape 971">
                      <a:extLst>
                        <a:ext uri="{FF2B5EF4-FFF2-40B4-BE49-F238E27FC236}">
                          <a16:creationId xmlns:a16="http://schemas.microsoft.com/office/drawing/2014/main" id="{16E7B405-7843-4662-8D0D-BFEB25DAA8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17" name="Rectangle 972">
                    <a:extLst>
                      <a:ext uri="{FF2B5EF4-FFF2-40B4-BE49-F238E27FC236}">
                        <a16:creationId xmlns:a16="http://schemas.microsoft.com/office/drawing/2014/main" id="{D0C5DF16-0802-47FC-9EF7-16F0DC6EE9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8" name="Freeform 973">
                    <a:extLst>
                      <a:ext uri="{FF2B5EF4-FFF2-40B4-BE49-F238E27FC236}">
                        <a16:creationId xmlns:a16="http://schemas.microsoft.com/office/drawing/2014/main" id="{626C95BE-DC47-49EA-B51A-4E460B3C8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19" name="Freeform 974">
                    <a:extLst>
                      <a:ext uri="{FF2B5EF4-FFF2-40B4-BE49-F238E27FC236}">
                        <a16:creationId xmlns:a16="http://schemas.microsoft.com/office/drawing/2014/main" id="{C973EB96-BE54-4ACC-9583-9823240FBE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0" name="Oval 975">
                    <a:extLst>
                      <a:ext uri="{FF2B5EF4-FFF2-40B4-BE49-F238E27FC236}">
                        <a16:creationId xmlns:a16="http://schemas.microsoft.com/office/drawing/2014/main" id="{045F0DAD-32F6-4625-8276-77F606CB9B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1" name="Freeform 976">
                    <a:extLst>
                      <a:ext uri="{FF2B5EF4-FFF2-40B4-BE49-F238E27FC236}">
                        <a16:creationId xmlns:a16="http://schemas.microsoft.com/office/drawing/2014/main" id="{59B23EA2-7969-4DC7-9F67-62FD04E6BC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2" name="AutoShape 977">
                    <a:extLst>
                      <a:ext uri="{FF2B5EF4-FFF2-40B4-BE49-F238E27FC236}">
                        <a16:creationId xmlns:a16="http://schemas.microsoft.com/office/drawing/2014/main" id="{285F6CB5-7A14-4037-A2A1-432A257BE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3" name="AutoShape 978">
                    <a:extLst>
                      <a:ext uri="{FF2B5EF4-FFF2-40B4-BE49-F238E27FC236}">
                        <a16:creationId xmlns:a16="http://schemas.microsoft.com/office/drawing/2014/main" id="{BE5F5E2C-D121-4BB6-985C-404AC05DFE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4" name="Oval 979">
                    <a:extLst>
                      <a:ext uri="{FF2B5EF4-FFF2-40B4-BE49-F238E27FC236}">
                        <a16:creationId xmlns:a16="http://schemas.microsoft.com/office/drawing/2014/main" id="{1574B7EF-E557-4644-9EC4-BA341D12DC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5" name="Oval 980">
                    <a:extLst>
                      <a:ext uri="{FF2B5EF4-FFF2-40B4-BE49-F238E27FC236}">
                        <a16:creationId xmlns:a16="http://schemas.microsoft.com/office/drawing/2014/main" id="{9E2D0B94-1A88-4659-A545-9EEAB5B67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6" name="Oval 981">
                    <a:extLst>
                      <a:ext uri="{FF2B5EF4-FFF2-40B4-BE49-F238E27FC236}">
                        <a16:creationId xmlns:a16="http://schemas.microsoft.com/office/drawing/2014/main" id="{0039A018-63CE-4BA0-87EB-442C267298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7" name="Rectangle 982">
                    <a:extLst>
                      <a:ext uri="{FF2B5EF4-FFF2-40B4-BE49-F238E27FC236}">
                        <a16:creationId xmlns:a16="http://schemas.microsoft.com/office/drawing/2014/main" id="{8C2D3848-820B-4EFA-97BF-041AC4C84C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01" name="Group 590">
                  <a:extLst>
                    <a:ext uri="{FF2B5EF4-FFF2-40B4-BE49-F238E27FC236}">
                      <a16:creationId xmlns:a16="http://schemas.microsoft.com/office/drawing/2014/main" id="{C1855DB3-1D44-4915-B587-868CE5D22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902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C32E0EF0-197D-47B2-937A-FE24EF4B059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3" name="Freeform 592">
                    <a:extLst>
                      <a:ext uri="{FF2B5EF4-FFF2-40B4-BE49-F238E27FC236}">
                        <a16:creationId xmlns:a16="http://schemas.microsoft.com/office/drawing/2014/main" id="{A6D3D577-1786-43DD-8302-43447E4259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863" name="Group 862">
                <a:extLst>
                  <a:ext uri="{FF2B5EF4-FFF2-40B4-BE49-F238E27FC236}">
                    <a16:creationId xmlns:a16="http://schemas.microsoft.com/office/drawing/2014/main" id="{CC4D8DF4-5ECE-482B-B253-60E1B9909465}"/>
                  </a:ext>
                </a:extLst>
              </p:cNvPr>
              <p:cNvGrpSpPr/>
              <p:nvPr/>
            </p:nvGrpSpPr>
            <p:grpSpPr>
              <a:xfrm>
                <a:off x="5634084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864" name="Group 950">
                  <a:extLst>
                    <a:ext uri="{FF2B5EF4-FFF2-40B4-BE49-F238E27FC236}">
                      <a16:creationId xmlns:a16="http://schemas.microsoft.com/office/drawing/2014/main" id="{5C214E71-E168-4AF0-94AC-BF3C86C789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868" name="Freeform 951">
                    <a:extLst>
                      <a:ext uri="{FF2B5EF4-FFF2-40B4-BE49-F238E27FC236}">
                        <a16:creationId xmlns:a16="http://schemas.microsoft.com/office/drawing/2014/main" id="{12B2E8EC-1613-432F-89CB-F220137F42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9" name="Rectangle 952">
                    <a:extLst>
                      <a:ext uri="{FF2B5EF4-FFF2-40B4-BE49-F238E27FC236}">
                        <a16:creationId xmlns:a16="http://schemas.microsoft.com/office/drawing/2014/main" id="{DEE705B9-6D48-4A46-BBCE-21E66FD15C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0" name="Freeform 953">
                    <a:extLst>
                      <a:ext uri="{FF2B5EF4-FFF2-40B4-BE49-F238E27FC236}">
                        <a16:creationId xmlns:a16="http://schemas.microsoft.com/office/drawing/2014/main" id="{2AA29880-A3C1-44BE-A8A0-3672D0EF3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1" name="Freeform 954">
                    <a:extLst>
                      <a:ext uri="{FF2B5EF4-FFF2-40B4-BE49-F238E27FC236}">
                        <a16:creationId xmlns:a16="http://schemas.microsoft.com/office/drawing/2014/main" id="{438BB8AF-1907-4F00-8BAF-54C64F978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2" name="Rectangle 955">
                    <a:extLst>
                      <a:ext uri="{FF2B5EF4-FFF2-40B4-BE49-F238E27FC236}">
                        <a16:creationId xmlns:a16="http://schemas.microsoft.com/office/drawing/2014/main" id="{26CD695A-48AA-49D2-838F-217613F1F7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873" name="Group 956">
                    <a:extLst>
                      <a:ext uri="{FF2B5EF4-FFF2-40B4-BE49-F238E27FC236}">
                        <a16:creationId xmlns:a16="http://schemas.microsoft.com/office/drawing/2014/main" id="{FC3D6983-98FA-4A76-BD85-16ED373BD1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898" name="AutoShape 957">
                      <a:extLst>
                        <a:ext uri="{FF2B5EF4-FFF2-40B4-BE49-F238E27FC236}">
                          <a16:creationId xmlns:a16="http://schemas.microsoft.com/office/drawing/2014/main" id="{A7BA4FD6-8CB6-43FF-97D6-668E757B9B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9" name="AutoShape 958">
                      <a:extLst>
                        <a:ext uri="{FF2B5EF4-FFF2-40B4-BE49-F238E27FC236}">
                          <a16:creationId xmlns:a16="http://schemas.microsoft.com/office/drawing/2014/main" id="{F2C9311C-1A12-4C5F-BFF0-B0845504A1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74" name="Rectangle 959">
                    <a:extLst>
                      <a:ext uri="{FF2B5EF4-FFF2-40B4-BE49-F238E27FC236}">
                        <a16:creationId xmlns:a16="http://schemas.microsoft.com/office/drawing/2014/main" id="{FC7097F7-65CD-4707-9A5A-171CB08EB4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875" name="Group 960">
                    <a:extLst>
                      <a:ext uri="{FF2B5EF4-FFF2-40B4-BE49-F238E27FC236}">
                        <a16:creationId xmlns:a16="http://schemas.microsoft.com/office/drawing/2014/main" id="{CB8BA8C4-4E75-4284-BE3B-1A6F6AC8A6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896" name="AutoShape 961">
                      <a:extLst>
                        <a:ext uri="{FF2B5EF4-FFF2-40B4-BE49-F238E27FC236}">
                          <a16:creationId xmlns:a16="http://schemas.microsoft.com/office/drawing/2014/main" id="{646B28C8-8ACE-4292-8F05-9F3BE744FC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7" name="AutoShape 962">
                      <a:extLst>
                        <a:ext uri="{FF2B5EF4-FFF2-40B4-BE49-F238E27FC236}">
                          <a16:creationId xmlns:a16="http://schemas.microsoft.com/office/drawing/2014/main" id="{23F76663-0BFC-44D4-A2A2-E5054E6F641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76" name="Rectangle 963">
                    <a:extLst>
                      <a:ext uri="{FF2B5EF4-FFF2-40B4-BE49-F238E27FC236}">
                        <a16:creationId xmlns:a16="http://schemas.microsoft.com/office/drawing/2014/main" id="{6E98576A-3D60-4E67-9859-ACD26A69C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7" name="Rectangle 964">
                    <a:extLst>
                      <a:ext uri="{FF2B5EF4-FFF2-40B4-BE49-F238E27FC236}">
                        <a16:creationId xmlns:a16="http://schemas.microsoft.com/office/drawing/2014/main" id="{D914434B-3BD8-4CED-A132-143136D7A3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878" name="Group 965">
                    <a:extLst>
                      <a:ext uri="{FF2B5EF4-FFF2-40B4-BE49-F238E27FC236}">
                        <a16:creationId xmlns:a16="http://schemas.microsoft.com/office/drawing/2014/main" id="{712EC758-5157-46EB-AA75-C1C4F540C2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894" name="AutoShape 966">
                      <a:extLst>
                        <a:ext uri="{FF2B5EF4-FFF2-40B4-BE49-F238E27FC236}">
                          <a16:creationId xmlns:a16="http://schemas.microsoft.com/office/drawing/2014/main" id="{C6A7BC0A-46F4-42BD-80B7-13478CB96D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5" name="AutoShape 967">
                      <a:extLst>
                        <a:ext uri="{FF2B5EF4-FFF2-40B4-BE49-F238E27FC236}">
                          <a16:creationId xmlns:a16="http://schemas.microsoft.com/office/drawing/2014/main" id="{6FBEA400-C9BB-4D7E-8685-98D4BC7940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79" name="Freeform 968">
                    <a:extLst>
                      <a:ext uri="{FF2B5EF4-FFF2-40B4-BE49-F238E27FC236}">
                        <a16:creationId xmlns:a16="http://schemas.microsoft.com/office/drawing/2014/main" id="{A7A44557-8D63-41AB-A7FA-13452EE19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880" name="Group 969">
                    <a:extLst>
                      <a:ext uri="{FF2B5EF4-FFF2-40B4-BE49-F238E27FC236}">
                        <a16:creationId xmlns:a16="http://schemas.microsoft.com/office/drawing/2014/main" id="{367372C6-FAF1-458A-AA40-B63C68E3CB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892" name="AutoShape 970">
                      <a:extLst>
                        <a:ext uri="{FF2B5EF4-FFF2-40B4-BE49-F238E27FC236}">
                          <a16:creationId xmlns:a16="http://schemas.microsoft.com/office/drawing/2014/main" id="{10924243-5203-4818-8C3D-C1239D3DD4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3" name="AutoShape 971">
                      <a:extLst>
                        <a:ext uri="{FF2B5EF4-FFF2-40B4-BE49-F238E27FC236}">
                          <a16:creationId xmlns:a16="http://schemas.microsoft.com/office/drawing/2014/main" id="{3B290494-A270-47DA-9888-8D00EAE168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81" name="Rectangle 972">
                    <a:extLst>
                      <a:ext uri="{FF2B5EF4-FFF2-40B4-BE49-F238E27FC236}">
                        <a16:creationId xmlns:a16="http://schemas.microsoft.com/office/drawing/2014/main" id="{93D5A597-6644-407A-8527-E0A9EA6FC7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2" name="Freeform 973">
                    <a:extLst>
                      <a:ext uri="{FF2B5EF4-FFF2-40B4-BE49-F238E27FC236}">
                        <a16:creationId xmlns:a16="http://schemas.microsoft.com/office/drawing/2014/main" id="{9B1DCAD1-B6F3-448E-8EF0-286BCAA6D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83" name="Freeform 974">
                    <a:extLst>
                      <a:ext uri="{FF2B5EF4-FFF2-40B4-BE49-F238E27FC236}">
                        <a16:creationId xmlns:a16="http://schemas.microsoft.com/office/drawing/2014/main" id="{D5928F85-049A-4250-B653-28B2A2F9D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84" name="Oval 975">
                    <a:extLst>
                      <a:ext uri="{FF2B5EF4-FFF2-40B4-BE49-F238E27FC236}">
                        <a16:creationId xmlns:a16="http://schemas.microsoft.com/office/drawing/2014/main" id="{B94F21A4-5601-4AE7-8C9B-CDA5B1ADAB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5" name="Freeform 976">
                    <a:extLst>
                      <a:ext uri="{FF2B5EF4-FFF2-40B4-BE49-F238E27FC236}">
                        <a16:creationId xmlns:a16="http://schemas.microsoft.com/office/drawing/2014/main" id="{126A9B72-EA25-4B1C-A937-6AB5992037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86" name="AutoShape 977">
                    <a:extLst>
                      <a:ext uri="{FF2B5EF4-FFF2-40B4-BE49-F238E27FC236}">
                        <a16:creationId xmlns:a16="http://schemas.microsoft.com/office/drawing/2014/main" id="{E1633310-1276-4C3A-BAE0-E98476952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7" name="AutoShape 978">
                    <a:extLst>
                      <a:ext uri="{FF2B5EF4-FFF2-40B4-BE49-F238E27FC236}">
                        <a16:creationId xmlns:a16="http://schemas.microsoft.com/office/drawing/2014/main" id="{2F39145B-012F-459F-B072-8D36568AF5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8" name="Oval 979">
                    <a:extLst>
                      <a:ext uri="{FF2B5EF4-FFF2-40B4-BE49-F238E27FC236}">
                        <a16:creationId xmlns:a16="http://schemas.microsoft.com/office/drawing/2014/main" id="{4EFBC99F-CDF4-43D8-B77D-E49586F200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9" name="Oval 980">
                    <a:extLst>
                      <a:ext uri="{FF2B5EF4-FFF2-40B4-BE49-F238E27FC236}">
                        <a16:creationId xmlns:a16="http://schemas.microsoft.com/office/drawing/2014/main" id="{518BC495-7554-4675-BCD4-55FE493BCC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0" name="Oval 981">
                    <a:extLst>
                      <a:ext uri="{FF2B5EF4-FFF2-40B4-BE49-F238E27FC236}">
                        <a16:creationId xmlns:a16="http://schemas.microsoft.com/office/drawing/2014/main" id="{46237EE4-A017-496A-870F-4180A80756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1" name="Rectangle 982">
                    <a:extLst>
                      <a:ext uri="{FF2B5EF4-FFF2-40B4-BE49-F238E27FC236}">
                        <a16:creationId xmlns:a16="http://schemas.microsoft.com/office/drawing/2014/main" id="{40EFCE71-581A-4240-80C8-0C7F87C068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65" name="Group 590">
                  <a:extLst>
                    <a:ext uri="{FF2B5EF4-FFF2-40B4-BE49-F238E27FC236}">
                      <a16:creationId xmlns:a16="http://schemas.microsoft.com/office/drawing/2014/main" id="{927CF48F-FA19-4173-A017-BB0C2F528C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866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6AB88B22-A0EF-4880-A6ED-D7FC761A28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67" name="Freeform 592">
                    <a:extLst>
                      <a:ext uri="{FF2B5EF4-FFF2-40B4-BE49-F238E27FC236}">
                        <a16:creationId xmlns:a16="http://schemas.microsoft.com/office/drawing/2014/main" id="{90F7C37A-5BCD-46CD-8775-11DBE8BFC9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</p:grp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0C397B2-0700-4040-B1BA-734FD05B453C}"/>
                </a:ext>
              </a:extLst>
            </p:cNvPr>
            <p:cNvCxnSpPr>
              <a:cxnSpLocks/>
              <a:stCxn id="869" idx="0"/>
              <a:endCxn id="1008" idx="2"/>
            </p:cNvCxnSpPr>
            <p:nvPr/>
          </p:nvCxnSpPr>
          <p:spPr>
            <a:xfrm flipH="1" flipV="1">
              <a:off x="4815653" y="4125052"/>
              <a:ext cx="1706406" cy="8495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B7374930-16C7-49D2-B4D4-AF70DBFC1120}"/>
                </a:ext>
              </a:extLst>
            </p:cNvPr>
            <p:cNvSpPr/>
            <p:nvPr/>
          </p:nvSpPr>
          <p:spPr>
            <a:xfrm>
              <a:off x="4538780" y="4193549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3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BF55EDF7-B2B7-4DCF-8BBA-605D945C1559}"/>
                </a:ext>
              </a:extLst>
            </p:cNvPr>
            <p:cNvSpPr/>
            <p:nvPr/>
          </p:nvSpPr>
          <p:spPr>
            <a:xfrm>
              <a:off x="4751921" y="3899051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4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950E1533-25EA-4384-829D-D92F89D42A6D}"/>
                </a:ext>
              </a:extLst>
            </p:cNvPr>
            <p:cNvSpPr/>
            <p:nvPr/>
          </p:nvSpPr>
          <p:spPr>
            <a:xfrm>
              <a:off x="4671391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pc3</a:t>
              </a:r>
            </a:p>
            <a:p>
              <a:pPr algn="ctr"/>
              <a:r>
                <a:rPr lang="en-US" altLang="zh-CN" sz="1200" dirty="0"/>
                <a:t>10.1.30.2/24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1B0B2D1E-3D74-4B40-8732-5AF69E1AF3FF}"/>
                </a:ext>
              </a:extLst>
            </p:cNvPr>
            <p:cNvSpPr/>
            <p:nvPr/>
          </p:nvSpPr>
          <p:spPr>
            <a:xfrm>
              <a:off x="5949313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pc4</a:t>
              </a:r>
            </a:p>
            <a:p>
              <a:pPr algn="ctr"/>
              <a:r>
                <a:rPr lang="en-US" altLang="zh-CN" sz="1200" dirty="0"/>
                <a:t>10.1.30.3/24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407F03AF-F1B0-410F-AFE9-09A3BBD3E458}"/>
                </a:ext>
              </a:extLst>
            </p:cNvPr>
            <p:cNvGrpSpPr/>
            <p:nvPr/>
          </p:nvGrpSpPr>
          <p:grpSpPr>
            <a:xfrm>
              <a:off x="3056496" y="2516545"/>
              <a:ext cx="700938" cy="410744"/>
              <a:chOff x="7493876" y="2774731"/>
              <a:chExt cx="1481958" cy="894622"/>
            </a:xfrm>
          </p:grpSpPr>
          <p:sp>
            <p:nvSpPr>
              <p:cNvPr id="853" name="Freeform 520">
                <a:extLst>
                  <a:ext uri="{FF2B5EF4-FFF2-40B4-BE49-F238E27FC236}">
                    <a16:creationId xmlns:a16="http://schemas.microsoft.com/office/drawing/2014/main" id="{20E313AE-F4B2-4882-BE81-E5E2366FAC1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3077DF3A-CD3D-460F-A2AF-CEDE144C0EC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855" name="Group 854">
                <a:extLst>
                  <a:ext uri="{FF2B5EF4-FFF2-40B4-BE49-F238E27FC236}">
                    <a16:creationId xmlns:a16="http://schemas.microsoft.com/office/drawing/2014/main" id="{CB64FEA9-F904-445E-9914-C851D48D411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56" name="Freeform 523">
                  <a:extLst>
                    <a:ext uri="{FF2B5EF4-FFF2-40B4-BE49-F238E27FC236}">
                      <a16:creationId xmlns:a16="http://schemas.microsoft.com/office/drawing/2014/main" id="{224A7DB2-442B-40F1-A304-1AD5E8B8C15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57" name="Freeform 524">
                  <a:extLst>
                    <a:ext uri="{FF2B5EF4-FFF2-40B4-BE49-F238E27FC236}">
                      <a16:creationId xmlns:a16="http://schemas.microsoft.com/office/drawing/2014/main" id="{E36498FE-9C34-4FDB-956F-679B18707E0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58" name="Freeform 525">
                  <a:extLst>
                    <a:ext uri="{FF2B5EF4-FFF2-40B4-BE49-F238E27FC236}">
                      <a16:creationId xmlns:a16="http://schemas.microsoft.com/office/drawing/2014/main" id="{1E17C725-A093-4EB0-86EE-1BE2906405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59" name="Freeform 526">
                  <a:extLst>
                    <a:ext uri="{FF2B5EF4-FFF2-40B4-BE49-F238E27FC236}">
                      <a16:creationId xmlns:a16="http://schemas.microsoft.com/office/drawing/2014/main" id="{87815EC3-F50F-479B-A2D4-D1F0FFAF79B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22C448E7-D113-43CC-B41E-4CF6A55598FD}"/>
                </a:ext>
              </a:extLst>
            </p:cNvPr>
            <p:cNvGrpSpPr/>
            <p:nvPr/>
          </p:nvGrpSpPr>
          <p:grpSpPr>
            <a:xfrm>
              <a:off x="5192500" y="2516545"/>
              <a:ext cx="700938" cy="410744"/>
              <a:chOff x="7493876" y="2774731"/>
              <a:chExt cx="1481958" cy="894622"/>
            </a:xfrm>
          </p:grpSpPr>
          <p:sp>
            <p:nvSpPr>
              <p:cNvPr id="846" name="Freeform 520">
                <a:extLst>
                  <a:ext uri="{FF2B5EF4-FFF2-40B4-BE49-F238E27FC236}">
                    <a16:creationId xmlns:a16="http://schemas.microsoft.com/office/drawing/2014/main" id="{A306A38A-9C5A-498D-B1F1-1F1B0DDB788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847" name="Oval 846">
                <a:extLst>
                  <a:ext uri="{FF2B5EF4-FFF2-40B4-BE49-F238E27FC236}">
                    <a16:creationId xmlns:a16="http://schemas.microsoft.com/office/drawing/2014/main" id="{06D4F8E3-81DA-4570-BFC2-89FE0E7FCD4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C1DA38E5-7F8A-4DFF-A517-46F06FDF345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49" name="Freeform 523">
                  <a:extLst>
                    <a:ext uri="{FF2B5EF4-FFF2-40B4-BE49-F238E27FC236}">
                      <a16:creationId xmlns:a16="http://schemas.microsoft.com/office/drawing/2014/main" id="{E8F44CCE-B6D9-4163-8589-09D79802EA8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50" name="Freeform 524">
                  <a:extLst>
                    <a:ext uri="{FF2B5EF4-FFF2-40B4-BE49-F238E27FC236}">
                      <a16:creationId xmlns:a16="http://schemas.microsoft.com/office/drawing/2014/main" id="{945C2DE6-45E2-44B0-A14A-49EEEB54106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51" name="Freeform 525">
                  <a:extLst>
                    <a:ext uri="{FF2B5EF4-FFF2-40B4-BE49-F238E27FC236}">
                      <a16:creationId xmlns:a16="http://schemas.microsoft.com/office/drawing/2014/main" id="{60CC089C-1A9C-48D7-9C20-FEF90362231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52" name="Freeform 526">
                  <a:extLst>
                    <a:ext uri="{FF2B5EF4-FFF2-40B4-BE49-F238E27FC236}">
                      <a16:creationId xmlns:a16="http://schemas.microsoft.com/office/drawing/2014/main" id="{981A9F8C-B84D-45E2-AE00-103CF97E733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93E966EC-5D77-4112-8B53-601CA399D706}"/>
                </a:ext>
              </a:extLst>
            </p:cNvPr>
            <p:cNvCxnSpPr>
              <a:cxnSpLocks/>
              <a:stCxn id="853" idx="2"/>
              <a:endCxn id="1009" idx="2"/>
            </p:cNvCxnSpPr>
            <p:nvPr/>
          </p:nvCxnSpPr>
          <p:spPr>
            <a:xfrm>
              <a:off x="3409790" y="2927289"/>
              <a:ext cx="826566" cy="62631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5F832303-C542-416D-9401-E5D247CB8578}"/>
                </a:ext>
              </a:extLst>
            </p:cNvPr>
            <p:cNvCxnSpPr>
              <a:cxnSpLocks/>
              <a:stCxn id="846" idx="2"/>
              <a:endCxn id="1009" idx="3"/>
            </p:cNvCxnSpPr>
            <p:nvPr/>
          </p:nvCxnSpPr>
          <p:spPr>
            <a:xfrm flipH="1">
              <a:off x="4757323" y="2927289"/>
              <a:ext cx="788471" cy="63186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8921C95E-50F6-44B0-BB40-9598F522FD2F}"/>
                </a:ext>
              </a:extLst>
            </p:cNvPr>
            <p:cNvSpPr txBox="1"/>
            <p:nvPr/>
          </p:nvSpPr>
          <p:spPr>
            <a:xfrm>
              <a:off x="2230836" y="2571003"/>
              <a:ext cx="826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2CE998BB-9967-4164-90E9-1BCA46BAAE61}"/>
                </a:ext>
              </a:extLst>
            </p:cNvPr>
            <p:cNvSpPr txBox="1"/>
            <p:nvPr/>
          </p:nvSpPr>
          <p:spPr>
            <a:xfrm>
              <a:off x="5892086" y="2571003"/>
              <a:ext cx="826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52EDC3EB-C271-47FF-BD04-D6445A048380}"/>
                </a:ext>
              </a:extLst>
            </p:cNvPr>
            <p:cNvSpPr/>
            <p:nvPr/>
          </p:nvSpPr>
          <p:spPr>
            <a:xfrm>
              <a:off x="4751921" y="3416236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34055FD-9FFE-4DCC-9374-21A5BC5829CE}"/>
                </a:ext>
              </a:extLst>
            </p:cNvPr>
            <p:cNvSpPr/>
            <p:nvPr/>
          </p:nvSpPr>
          <p:spPr>
            <a:xfrm>
              <a:off x="3612067" y="3416236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6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1EE5E8B8-1480-49BC-8B5D-A4B8EB5F97F7}"/>
                </a:ext>
              </a:extLst>
            </p:cNvPr>
            <p:cNvSpPr txBox="1"/>
            <p:nvPr/>
          </p:nvSpPr>
          <p:spPr>
            <a:xfrm>
              <a:off x="4162396" y="3880093"/>
              <a:ext cx="82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交换机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71592A76-9317-4069-90DA-9AC4D47BE91F}"/>
                </a:ext>
              </a:extLst>
            </p:cNvPr>
            <p:cNvSpPr/>
            <p:nvPr/>
          </p:nvSpPr>
          <p:spPr>
            <a:xfrm>
              <a:off x="2544221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1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VLAN2</a:t>
              </a:r>
              <a:endParaRPr lang="en-US" sz="1400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E54CBD93-5BA2-42FD-B430-925F1BCFFCD1}"/>
                </a:ext>
              </a:extLst>
            </p:cNvPr>
            <p:cNvSpPr/>
            <p:nvPr/>
          </p:nvSpPr>
          <p:spPr>
            <a:xfrm>
              <a:off x="5982990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VLAN3</a:t>
              </a:r>
              <a:endParaRPr lang="en-US" sz="140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36C230E9-7CA4-44F1-8B44-5E4EBCDA84A2}"/>
                </a:ext>
              </a:extLst>
            </p:cNvPr>
            <p:cNvSpPr/>
            <p:nvPr/>
          </p:nvSpPr>
          <p:spPr>
            <a:xfrm>
              <a:off x="2948225" y="2909023"/>
              <a:ext cx="476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 dirty="0"/>
                <a:t>E0/1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6DF26E4-BA88-44C3-9646-139CF8BA6621}"/>
                </a:ext>
              </a:extLst>
            </p:cNvPr>
            <p:cNvSpPr/>
            <p:nvPr/>
          </p:nvSpPr>
          <p:spPr>
            <a:xfrm>
              <a:off x="5499001" y="2909023"/>
              <a:ext cx="476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E0/1</a:t>
              </a:r>
            </a:p>
          </p:txBody>
        </p:sp>
      </p:grpSp>
      <p:sp>
        <p:nvSpPr>
          <p:cNvPr id="1018" name="TextBox 1017">
            <a:extLst>
              <a:ext uri="{FF2B5EF4-FFF2-40B4-BE49-F238E27FC236}">
                <a16:creationId xmlns:a16="http://schemas.microsoft.com/office/drawing/2014/main" id="{AD0D6E9F-639B-4932-B5A5-CA02EDC59BD3}"/>
              </a:ext>
            </a:extLst>
          </p:cNvPr>
          <p:cNvSpPr txBox="1"/>
          <p:nvPr/>
        </p:nvSpPr>
        <p:spPr>
          <a:xfrm>
            <a:off x="1792928" y="3078201"/>
            <a:ext cx="1107996" cy="2462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代表</a:t>
            </a:r>
            <a:r>
              <a:rPr lang="en-US" altLang="zh-CN" sz="1000" dirty="0"/>
              <a:t>Ethernet 0/1</a:t>
            </a:r>
            <a:endParaRPr lang="en-US" sz="1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61F6AB-F0AD-1FC2-BF6D-F6265BD2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A35F-3DC1-47F2-A082-D5D8C5B8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连接路由器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6DC4-76D3-4B41-B07B-E5BB3257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zh-CN" altLang="en-US" dirty="0"/>
              <a:t>按图示，将路由器的两个</a:t>
            </a:r>
            <a:r>
              <a:rPr lang="en-US" altLang="zh-CN" dirty="0"/>
              <a:t>serial</a:t>
            </a:r>
            <a:r>
              <a:rPr lang="zh-CN" altLang="en-US" dirty="0"/>
              <a:t>口相连。</a:t>
            </a:r>
            <a:endParaRPr lang="en-US" altLang="zh-CN" dirty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10259F-5B5F-4D16-9ADF-4A67F6C66681}"/>
              </a:ext>
            </a:extLst>
          </p:cNvPr>
          <p:cNvGrpSpPr/>
          <p:nvPr/>
        </p:nvGrpSpPr>
        <p:grpSpPr>
          <a:xfrm>
            <a:off x="2115544" y="2403533"/>
            <a:ext cx="4912911" cy="3934643"/>
            <a:chOff x="2115544" y="2245275"/>
            <a:chExt cx="4912911" cy="393464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F8B083-1AE4-4FDF-8E30-B2B22DFD2A3F}"/>
                </a:ext>
              </a:extLst>
            </p:cNvPr>
            <p:cNvCxnSpPr>
              <a:cxnSpLocks/>
              <a:stCxn id="99" idx="0"/>
              <a:endCxn id="202" idx="3"/>
            </p:cNvCxnSpPr>
            <p:nvPr/>
          </p:nvCxnSpPr>
          <p:spPr>
            <a:xfrm flipH="1" flipV="1">
              <a:off x="4712078" y="4126616"/>
              <a:ext cx="559511" cy="85389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8DCE30-6028-4EBB-8B1D-7342A27CF088}"/>
                </a:ext>
              </a:extLst>
            </p:cNvPr>
            <p:cNvCxnSpPr>
              <a:cxnSpLocks/>
              <a:stCxn id="171" idx="0"/>
              <a:endCxn id="202" idx="5"/>
            </p:cNvCxnSpPr>
            <p:nvPr/>
          </p:nvCxnSpPr>
          <p:spPr>
            <a:xfrm flipV="1">
              <a:off x="2770648" y="4125052"/>
              <a:ext cx="1422438" cy="855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619DEE-8B1D-4179-9FFE-A8C0DEFA523F}"/>
                </a:ext>
              </a:extLst>
            </p:cNvPr>
            <p:cNvCxnSpPr>
              <a:cxnSpLocks/>
              <a:stCxn id="135" idx="0"/>
              <a:endCxn id="202" idx="4"/>
            </p:cNvCxnSpPr>
            <p:nvPr/>
          </p:nvCxnSpPr>
          <p:spPr>
            <a:xfrm flipV="1">
              <a:off x="4021118" y="4126616"/>
              <a:ext cx="288982" cy="8479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3EA2C2-8569-4C1F-B95E-55B6296108C4}"/>
                </a:ext>
              </a:extLst>
            </p:cNvPr>
            <p:cNvGrpSpPr/>
            <p:nvPr/>
          </p:nvGrpSpPr>
          <p:grpSpPr>
            <a:xfrm>
              <a:off x="4193086" y="3553601"/>
              <a:ext cx="624814" cy="573015"/>
              <a:chOff x="3668110" y="2448910"/>
              <a:chExt cx="3794234" cy="2171057"/>
            </a:xfrm>
          </p:grpSpPr>
          <p:sp>
            <p:nvSpPr>
              <p:cNvPr id="202" name="Rectangle 113">
                <a:extLst>
                  <a:ext uri="{FF2B5EF4-FFF2-40B4-BE49-F238E27FC236}">
                    <a16:creationId xmlns:a16="http://schemas.microsoft.com/office/drawing/2014/main" id="{FFDEFD76-9EC4-46C3-B04F-4E208BD256E5}"/>
                  </a:ext>
                </a:extLst>
              </p:cNvPr>
              <p:cNvSpPr/>
              <p:nvPr/>
            </p:nvSpPr>
            <p:spPr>
              <a:xfrm>
                <a:off x="3668110" y="3741410"/>
                <a:ext cx="3780587" cy="878557"/>
              </a:xfrm>
              <a:custGeom>
                <a:avLst/>
                <a:gdLst>
                  <a:gd name="connsiteX0" fmla="*/ 0 w 761809"/>
                  <a:gd name="connsiteY0" fmla="*/ 0 h 281829"/>
                  <a:gd name="connsiteX1" fmla="*/ 761809 w 761809"/>
                  <a:gd name="connsiteY1" fmla="*/ 0 h 281829"/>
                  <a:gd name="connsiteX2" fmla="*/ 761809 w 761809"/>
                  <a:gd name="connsiteY2" fmla="*/ 281829 h 281829"/>
                  <a:gd name="connsiteX3" fmla="*/ 0 w 761809"/>
                  <a:gd name="connsiteY3" fmla="*/ 281829 h 281829"/>
                  <a:gd name="connsiteX4" fmla="*/ 0 w 761809"/>
                  <a:gd name="connsiteY4" fmla="*/ 0 h 281829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143185 w 761809"/>
                  <a:gd name="connsiteY3" fmla="*/ 283743 h 283743"/>
                  <a:gd name="connsiteX4" fmla="*/ 0 w 761809"/>
                  <a:gd name="connsiteY4" fmla="*/ 281829 h 283743"/>
                  <a:gd name="connsiteX5" fmla="*/ 0 w 761809"/>
                  <a:gd name="connsiteY5" fmla="*/ 0 h 283743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635069 w 761809"/>
                  <a:gd name="connsiteY3" fmla="*/ 283743 h 283743"/>
                  <a:gd name="connsiteX4" fmla="*/ 143185 w 761809"/>
                  <a:gd name="connsiteY4" fmla="*/ 283743 h 283743"/>
                  <a:gd name="connsiteX5" fmla="*/ 0 w 761809"/>
                  <a:gd name="connsiteY5" fmla="*/ 281829 h 283743"/>
                  <a:gd name="connsiteX6" fmla="*/ 0 w 761809"/>
                  <a:gd name="connsiteY6" fmla="*/ 0 h 28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809" h="283743">
                    <a:moveTo>
                      <a:pt x="0" y="0"/>
                    </a:moveTo>
                    <a:lnTo>
                      <a:pt x="761809" y="0"/>
                    </a:lnTo>
                    <a:lnTo>
                      <a:pt x="761809" y="281829"/>
                    </a:lnTo>
                    <a:lnTo>
                      <a:pt x="635069" y="283743"/>
                    </a:lnTo>
                    <a:lnTo>
                      <a:pt x="143185" y="283743"/>
                    </a:lnTo>
                    <a:lnTo>
                      <a:pt x="0" y="28182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 754">
                <a:extLst>
                  <a:ext uri="{FF2B5EF4-FFF2-40B4-BE49-F238E27FC236}">
                    <a16:creationId xmlns:a16="http://schemas.microsoft.com/office/drawing/2014/main" id="{3879C7BF-F26B-4311-AAAF-930D2018988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72E6278-1F13-4661-ADD3-A4FA6B4ED32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05" name="Freeform 756">
                  <a:extLst>
                    <a:ext uri="{FF2B5EF4-FFF2-40B4-BE49-F238E27FC236}">
                      <a16:creationId xmlns:a16="http://schemas.microsoft.com/office/drawing/2014/main" id="{69C01F03-B817-4DD9-ACF0-AA34AC2D62D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6" name="Freeform 757">
                  <a:extLst>
                    <a:ext uri="{FF2B5EF4-FFF2-40B4-BE49-F238E27FC236}">
                      <a16:creationId xmlns:a16="http://schemas.microsoft.com/office/drawing/2014/main" id="{8B4F3FFE-0142-4569-89CC-414B5DBF74C1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7" name="Freeform 758">
                  <a:extLst>
                    <a:ext uri="{FF2B5EF4-FFF2-40B4-BE49-F238E27FC236}">
                      <a16:creationId xmlns:a16="http://schemas.microsoft.com/office/drawing/2014/main" id="{2B10458B-4F93-4914-83B9-ED86A781F51F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8" name="Freeform 759">
                  <a:extLst>
                    <a:ext uri="{FF2B5EF4-FFF2-40B4-BE49-F238E27FC236}">
                      <a16:creationId xmlns:a16="http://schemas.microsoft.com/office/drawing/2014/main" id="{DF120FC1-F956-4795-9E5D-75FB9F4A41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A8E05-3C30-4831-9DCC-B3CE3AF495A2}"/>
                </a:ext>
              </a:extLst>
            </p:cNvPr>
            <p:cNvSpPr/>
            <p:nvPr/>
          </p:nvSpPr>
          <p:spPr>
            <a:xfrm>
              <a:off x="3612067" y="3899052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lang="en-US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C5AD67-CA55-4A92-9C83-3458011B137D}"/>
                </a:ext>
              </a:extLst>
            </p:cNvPr>
            <p:cNvSpPr/>
            <p:nvPr/>
          </p:nvSpPr>
          <p:spPr>
            <a:xfrm>
              <a:off x="3901488" y="4193548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20C876-9D78-4790-920B-6251BE2A6593}"/>
                </a:ext>
              </a:extLst>
            </p:cNvPr>
            <p:cNvSpPr/>
            <p:nvPr/>
          </p:nvSpPr>
          <p:spPr>
            <a:xfrm>
              <a:off x="2115544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pc1</a:t>
              </a:r>
            </a:p>
            <a:p>
              <a:pPr algn="ctr"/>
              <a:r>
                <a:rPr lang="en-US" altLang="zh-CN" sz="1200" dirty="0"/>
                <a:t>10.1.20.2/24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90B28D-AE9F-4DE1-B4A4-4B0FEE3B5D43}"/>
                </a:ext>
              </a:extLst>
            </p:cNvPr>
            <p:cNvSpPr/>
            <p:nvPr/>
          </p:nvSpPr>
          <p:spPr>
            <a:xfrm>
              <a:off x="3393467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pc2</a:t>
              </a:r>
            </a:p>
            <a:p>
              <a:pPr algn="ctr"/>
              <a:r>
                <a:rPr lang="en-US" altLang="zh-CN" sz="1200" dirty="0"/>
                <a:t>10.1.20.3/24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560D0-0B32-4A7F-8854-38925AE705C6}"/>
                </a:ext>
              </a:extLst>
            </p:cNvPr>
            <p:cNvGrpSpPr/>
            <p:nvPr/>
          </p:nvGrpSpPr>
          <p:grpSpPr>
            <a:xfrm>
              <a:off x="2168761" y="4974585"/>
              <a:ext cx="4515395" cy="598579"/>
              <a:chOff x="1043637" y="4733061"/>
              <a:chExt cx="5525303" cy="73245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654FE15-3AE6-434D-B61A-ED6D870D8CBA}"/>
                  </a:ext>
                </a:extLst>
              </p:cNvPr>
              <p:cNvGrpSpPr/>
              <p:nvPr/>
            </p:nvGrpSpPr>
            <p:grpSpPr>
              <a:xfrm>
                <a:off x="1043637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166" name="Group 950">
                  <a:extLst>
                    <a:ext uri="{FF2B5EF4-FFF2-40B4-BE49-F238E27FC236}">
                      <a16:creationId xmlns:a16="http://schemas.microsoft.com/office/drawing/2014/main" id="{C36F2F97-B16D-4A38-8BC9-B1D648D9A3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170" name="Freeform 951">
                    <a:extLst>
                      <a:ext uri="{FF2B5EF4-FFF2-40B4-BE49-F238E27FC236}">
                        <a16:creationId xmlns:a16="http://schemas.microsoft.com/office/drawing/2014/main" id="{D628E2D2-3584-4F07-9056-8602DB6C39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1" name="Rectangle 952">
                    <a:extLst>
                      <a:ext uri="{FF2B5EF4-FFF2-40B4-BE49-F238E27FC236}">
                        <a16:creationId xmlns:a16="http://schemas.microsoft.com/office/drawing/2014/main" id="{793F7DC7-ABAC-4861-AB4C-5ED3DAF0E4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Freeform 953">
                    <a:extLst>
                      <a:ext uri="{FF2B5EF4-FFF2-40B4-BE49-F238E27FC236}">
                        <a16:creationId xmlns:a16="http://schemas.microsoft.com/office/drawing/2014/main" id="{30D0CC3A-1984-41E0-B083-E56E939CB4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3" name="Freeform 954">
                    <a:extLst>
                      <a:ext uri="{FF2B5EF4-FFF2-40B4-BE49-F238E27FC236}">
                        <a16:creationId xmlns:a16="http://schemas.microsoft.com/office/drawing/2014/main" id="{779A3FC9-45C4-4DE9-AF1B-21B5A85770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4" name="Rectangle 955">
                    <a:extLst>
                      <a:ext uri="{FF2B5EF4-FFF2-40B4-BE49-F238E27FC236}">
                        <a16:creationId xmlns:a16="http://schemas.microsoft.com/office/drawing/2014/main" id="{604A2F64-45B2-4081-A098-7C83137023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75" name="Group 956">
                    <a:extLst>
                      <a:ext uri="{FF2B5EF4-FFF2-40B4-BE49-F238E27FC236}">
                        <a16:creationId xmlns:a16="http://schemas.microsoft.com/office/drawing/2014/main" id="{43E4AC5D-1026-4B6D-B569-221AC0AE5D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0" name="AutoShape 957">
                      <a:extLst>
                        <a:ext uri="{FF2B5EF4-FFF2-40B4-BE49-F238E27FC236}">
                          <a16:creationId xmlns:a16="http://schemas.microsoft.com/office/drawing/2014/main" id="{AF830C62-1386-466E-90D2-729311AD25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" name="AutoShape 958">
                      <a:extLst>
                        <a:ext uri="{FF2B5EF4-FFF2-40B4-BE49-F238E27FC236}">
                          <a16:creationId xmlns:a16="http://schemas.microsoft.com/office/drawing/2014/main" id="{30F12C69-B6DD-4509-99E0-9D90328C4B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76" name="Rectangle 959">
                    <a:extLst>
                      <a:ext uri="{FF2B5EF4-FFF2-40B4-BE49-F238E27FC236}">
                        <a16:creationId xmlns:a16="http://schemas.microsoft.com/office/drawing/2014/main" id="{8EE21921-4E4D-4731-93E6-80DC75720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77" name="Group 960">
                    <a:extLst>
                      <a:ext uri="{FF2B5EF4-FFF2-40B4-BE49-F238E27FC236}">
                        <a16:creationId xmlns:a16="http://schemas.microsoft.com/office/drawing/2014/main" id="{AA8E04DF-9AD6-46C4-8D4D-C4E4D2DBAB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98" name="AutoShape 961">
                      <a:extLst>
                        <a:ext uri="{FF2B5EF4-FFF2-40B4-BE49-F238E27FC236}">
                          <a16:creationId xmlns:a16="http://schemas.microsoft.com/office/drawing/2014/main" id="{59B8925F-5C84-489B-A7D8-FCA0E950D3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" name="AutoShape 962">
                      <a:extLst>
                        <a:ext uri="{FF2B5EF4-FFF2-40B4-BE49-F238E27FC236}">
                          <a16:creationId xmlns:a16="http://schemas.microsoft.com/office/drawing/2014/main" id="{ECFFA153-54DF-40C8-A297-CCA121227B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78" name="Rectangle 963">
                    <a:extLst>
                      <a:ext uri="{FF2B5EF4-FFF2-40B4-BE49-F238E27FC236}">
                        <a16:creationId xmlns:a16="http://schemas.microsoft.com/office/drawing/2014/main" id="{C9CD0070-8E3D-468B-AE2D-C2C262017C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964">
                    <a:extLst>
                      <a:ext uri="{FF2B5EF4-FFF2-40B4-BE49-F238E27FC236}">
                        <a16:creationId xmlns:a16="http://schemas.microsoft.com/office/drawing/2014/main" id="{627A6FEA-5672-4D6A-B2D2-13E3335BF8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Group 965">
                    <a:extLst>
                      <a:ext uri="{FF2B5EF4-FFF2-40B4-BE49-F238E27FC236}">
                        <a16:creationId xmlns:a16="http://schemas.microsoft.com/office/drawing/2014/main" id="{9772F5ED-33CE-4511-B2C9-40D806B81EB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96" name="AutoShape 966">
                      <a:extLst>
                        <a:ext uri="{FF2B5EF4-FFF2-40B4-BE49-F238E27FC236}">
                          <a16:creationId xmlns:a16="http://schemas.microsoft.com/office/drawing/2014/main" id="{1085CF59-59A3-4292-A695-88C83C0223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" name="AutoShape 967">
                      <a:extLst>
                        <a:ext uri="{FF2B5EF4-FFF2-40B4-BE49-F238E27FC236}">
                          <a16:creationId xmlns:a16="http://schemas.microsoft.com/office/drawing/2014/main" id="{E1CB567E-33DB-4D5B-B03E-969BA45784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81" name="Freeform 968">
                    <a:extLst>
                      <a:ext uri="{FF2B5EF4-FFF2-40B4-BE49-F238E27FC236}">
                        <a16:creationId xmlns:a16="http://schemas.microsoft.com/office/drawing/2014/main" id="{3972A7C0-8D83-4DBA-8E47-25D7D757A1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82" name="Group 969">
                    <a:extLst>
                      <a:ext uri="{FF2B5EF4-FFF2-40B4-BE49-F238E27FC236}">
                        <a16:creationId xmlns:a16="http://schemas.microsoft.com/office/drawing/2014/main" id="{7280C317-9642-4A03-BCDF-0BD32EE3AF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94" name="AutoShape 970">
                      <a:extLst>
                        <a:ext uri="{FF2B5EF4-FFF2-40B4-BE49-F238E27FC236}">
                          <a16:creationId xmlns:a16="http://schemas.microsoft.com/office/drawing/2014/main" id="{F72221AF-40E6-410E-AF8A-8748030119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" name="AutoShape 971">
                      <a:extLst>
                        <a:ext uri="{FF2B5EF4-FFF2-40B4-BE49-F238E27FC236}">
                          <a16:creationId xmlns:a16="http://schemas.microsoft.com/office/drawing/2014/main" id="{645AE0F2-23B7-454B-952A-47214E2D9C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83" name="Rectangle 972">
                    <a:extLst>
                      <a:ext uri="{FF2B5EF4-FFF2-40B4-BE49-F238E27FC236}">
                        <a16:creationId xmlns:a16="http://schemas.microsoft.com/office/drawing/2014/main" id="{30C33EEA-4E5D-4FA8-BA6C-DA3911D8AC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Freeform 973">
                    <a:extLst>
                      <a:ext uri="{FF2B5EF4-FFF2-40B4-BE49-F238E27FC236}">
                        <a16:creationId xmlns:a16="http://schemas.microsoft.com/office/drawing/2014/main" id="{64BDCC48-8982-4F20-8371-72C31DA99E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5" name="Freeform 974">
                    <a:extLst>
                      <a:ext uri="{FF2B5EF4-FFF2-40B4-BE49-F238E27FC236}">
                        <a16:creationId xmlns:a16="http://schemas.microsoft.com/office/drawing/2014/main" id="{E519273A-BDBC-47F0-B1E3-736D662E4F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6" name="Oval 975">
                    <a:extLst>
                      <a:ext uri="{FF2B5EF4-FFF2-40B4-BE49-F238E27FC236}">
                        <a16:creationId xmlns:a16="http://schemas.microsoft.com/office/drawing/2014/main" id="{5DC02664-1DE7-4940-8762-7DAEDD1BA5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7" name="Freeform 976">
                    <a:extLst>
                      <a:ext uri="{FF2B5EF4-FFF2-40B4-BE49-F238E27FC236}">
                        <a16:creationId xmlns:a16="http://schemas.microsoft.com/office/drawing/2014/main" id="{DC69F7AF-9BC4-4A1B-9D1C-F9A3A9AEE0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8" name="AutoShape 977">
                    <a:extLst>
                      <a:ext uri="{FF2B5EF4-FFF2-40B4-BE49-F238E27FC236}">
                        <a16:creationId xmlns:a16="http://schemas.microsoft.com/office/drawing/2014/main" id="{F2F71734-AC0C-4B46-A715-FC3F33076A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9" name="AutoShape 978">
                    <a:extLst>
                      <a:ext uri="{FF2B5EF4-FFF2-40B4-BE49-F238E27FC236}">
                        <a16:creationId xmlns:a16="http://schemas.microsoft.com/office/drawing/2014/main" id="{8392960D-1D22-439F-967A-AB2EA2E6E3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0" name="Oval 979">
                    <a:extLst>
                      <a:ext uri="{FF2B5EF4-FFF2-40B4-BE49-F238E27FC236}">
                        <a16:creationId xmlns:a16="http://schemas.microsoft.com/office/drawing/2014/main" id="{C570AE39-9712-47D3-A827-A7FB420FF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1" name="Oval 980">
                    <a:extLst>
                      <a:ext uri="{FF2B5EF4-FFF2-40B4-BE49-F238E27FC236}">
                        <a16:creationId xmlns:a16="http://schemas.microsoft.com/office/drawing/2014/main" id="{9ED5FF97-72D3-4138-91CE-E093E916F3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2" name="Oval 981">
                    <a:extLst>
                      <a:ext uri="{FF2B5EF4-FFF2-40B4-BE49-F238E27FC236}">
                        <a16:creationId xmlns:a16="http://schemas.microsoft.com/office/drawing/2014/main" id="{0B3298FA-1173-4685-8324-4414C2C14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3" name="Rectangle 982">
                    <a:extLst>
                      <a:ext uri="{FF2B5EF4-FFF2-40B4-BE49-F238E27FC236}">
                        <a16:creationId xmlns:a16="http://schemas.microsoft.com/office/drawing/2014/main" id="{6CD312AB-7C4E-4F83-AA39-23A259CB46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7" name="Group 590">
                  <a:extLst>
                    <a:ext uri="{FF2B5EF4-FFF2-40B4-BE49-F238E27FC236}">
                      <a16:creationId xmlns:a16="http://schemas.microsoft.com/office/drawing/2014/main" id="{BE229900-0D9A-429C-BEFC-1AF97B7129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16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47888548-08DF-46CC-A76E-DB93FE3B34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9" name="Freeform 592">
                    <a:extLst>
                      <a:ext uri="{FF2B5EF4-FFF2-40B4-BE49-F238E27FC236}">
                        <a16:creationId xmlns:a16="http://schemas.microsoft.com/office/drawing/2014/main" id="{90F447EB-395A-451D-A631-7D65674370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8585D5E-0E42-44BB-8F4D-8D6FC6750447}"/>
                  </a:ext>
                </a:extLst>
              </p:cNvPr>
              <p:cNvGrpSpPr/>
              <p:nvPr/>
            </p:nvGrpSpPr>
            <p:grpSpPr>
              <a:xfrm>
                <a:off x="2573786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130" name="Group 950">
                  <a:extLst>
                    <a:ext uri="{FF2B5EF4-FFF2-40B4-BE49-F238E27FC236}">
                      <a16:creationId xmlns:a16="http://schemas.microsoft.com/office/drawing/2014/main" id="{774E4D51-869C-45D6-A92D-2BFBEBB5E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134" name="Freeform 951">
                    <a:extLst>
                      <a:ext uri="{FF2B5EF4-FFF2-40B4-BE49-F238E27FC236}">
                        <a16:creationId xmlns:a16="http://schemas.microsoft.com/office/drawing/2014/main" id="{7A458D47-135C-4E15-98B3-AC85F73DE9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952">
                    <a:extLst>
                      <a:ext uri="{FF2B5EF4-FFF2-40B4-BE49-F238E27FC236}">
                        <a16:creationId xmlns:a16="http://schemas.microsoft.com/office/drawing/2014/main" id="{167BDA07-9768-466C-B388-134B4DA922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Freeform 953">
                    <a:extLst>
                      <a:ext uri="{FF2B5EF4-FFF2-40B4-BE49-F238E27FC236}">
                        <a16:creationId xmlns:a16="http://schemas.microsoft.com/office/drawing/2014/main" id="{6BCF3399-17A2-4759-A542-33BA97CB8B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Freeform 954">
                    <a:extLst>
                      <a:ext uri="{FF2B5EF4-FFF2-40B4-BE49-F238E27FC236}">
                        <a16:creationId xmlns:a16="http://schemas.microsoft.com/office/drawing/2014/main" id="{08108E86-A907-4811-B3F7-81EEE1284F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Rectangle 955">
                    <a:extLst>
                      <a:ext uri="{FF2B5EF4-FFF2-40B4-BE49-F238E27FC236}">
                        <a16:creationId xmlns:a16="http://schemas.microsoft.com/office/drawing/2014/main" id="{9ACC0DA6-4D49-4FAF-900E-547087FDCD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39" name="Group 956">
                    <a:extLst>
                      <a:ext uri="{FF2B5EF4-FFF2-40B4-BE49-F238E27FC236}">
                        <a16:creationId xmlns:a16="http://schemas.microsoft.com/office/drawing/2014/main" id="{04609DCB-10C0-4BA4-B5EF-84C0267412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64" name="AutoShape 957">
                      <a:extLst>
                        <a:ext uri="{FF2B5EF4-FFF2-40B4-BE49-F238E27FC236}">
                          <a16:creationId xmlns:a16="http://schemas.microsoft.com/office/drawing/2014/main" id="{FF326B9B-F1CA-4E03-87AA-48B5FF0C9B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5" name="AutoShape 958">
                      <a:extLst>
                        <a:ext uri="{FF2B5EF4-FFF2-40B4-BE49-F238E27FC236}">
                          <a16:creationId xmlns:a16="http://schemas.microsoft.com/office/drawing/2014/main" id="{A97EB883-F60A-44C3-93DA-9972C63705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0" name="Rectangle 959">
                    <a:extLst>
                      <a:ext uri="{FF2B5EF4-FFF2-40B4-BE49-F238E27FC236}">
                        <a16:creationId xmlns:a16="http://schemas.microsoft.com/office/drawing/2014/main" id="{11347B44-FBAE-4CEC-8CD2-58D23C7429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41" name="Group 960">
                    <a:extLst>
                      <a:ext uri="{FF2B5EF4-FFF2-40B4-BE49-F238E27FC236}">
                        <a16:creationId xmlns:a16="http://schemas.microsoft.com/office/drawing/2014/main" id="{63382DBF-1228-4BB8-BAE3-F26AC60F68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62" name="AutoShape 961">
                      <a:extLst>
                        <a:ext uri="{FF2B5EF4-FFF2-40B4-BE49-F238E27FC236}">
                          <a16:creationId xmlns:a16="http://schemas.microsoft.com/office/drawing/2014/main" id="{E1D14471-423A-4C5A-818E-40A99AEBAD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AutoShape 962">
                      <a:extLst>
                        <a:ext uri="{FF2B5EF4-FFF2-40B4-BE49-F238E27FC236}">
                          <a16:creationId xmlns:a16="http://schemas.microsoft.com/office/drawing/2014/main" id="{395BF9C8-7689-47BE-BE44-A041DD9786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2" name="Rectangle 963">
                    <a:extLst>
                      <a:ext uri="{FF2B5EF4-FFF2-40B4-BE49-F238E27FC236}">
                        <a16:creationId xmlns:a16="http://schemas.microsoft.com/office/drawing/2014/main" id="{ACA6BDE2-69F7-4766-AB64-E8B77AB41D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964">
                    <a:extLst>
                      <a:ext uri="{FF2B5EF4-FFF2-40B4-BE49-F238E27FC236}">
                        <a16:creationId xmlns:a16="http://schemas.microsoft.com/office/drawing/2014/main" id="{1547C853-1B0D-4666-98D9-79CDB3502B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44" name="Group 965">
                    <a:extLst>
                      <a:ext uri="{FF2B5EF4-FFF2-40B4-BE49-F238E27FC236}">
                        <a16:creationId xmlns:a16="http://schemas.microsoft.com/office/drawing/2014/main" id="{C52FAB0B-41D7-494F-83D5-77F5860505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60" name="AutoShape 966">
                      <a:extLst>
                        <a:ext uri="{FF2B5EF4-FFF2-40B4-BE49-F238E27FC236}">
                          <a16:creationId xmlns:a16="http://schemas.microsoft.com/office/drawing/2014/main" id="{F5713D92-3F68-40CC-B319-97680E1496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AutoShape 967">
                      <a:extLst>
                        <a:ext uri="{FF2B5EF4-FFF2-40B4-BE49-F238E27FC236}">
                          <a16:creationId xmlns:a16="http://schemas.microsoft.com/office/drawing/2014/main" id="{4B68AD4B-55D4-43A9-B1EB-8DD96C84A1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5" name="Freeform 968">
                    <a:extLst>
                      <a:ext uri="{FF2B5EF4-FFF2-40B4-BE49-F238E27FC236}">
                        <a16:creationId xmlns:a16="http://schemas.microsoft.com/office/drawing/2014/main" id="{B5300A0F-D01A-44F8-9950-DB60BBEC02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46" name="Group 969">
                    <a:extLst>
                      <a:ext uri="{FF2B5EF4-FFF2-40B4-BE49-F238E27FC236}">
                        <a16:creationId xmlns:a16="http://schemas.microsoft.com/office/drawing/2014/main" id="{A54FA752-A3DC-4E3B-847C-18FC993085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58" name="AutoShape 970">
                      <a:extLst>
                        <a:ext uri="{FF2B5EF4-FFF2-40B4-BE49-F238E27FC236}">
                          <a16:creationId xmlns:a16="http://schemas.microsoft.com/office/drawing/2014/main" id="{E3699226-FC85-488A-B814-037539B7D0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AutoShape 971">
                      <a:extLst>
                        <a:ext uri="{FF2B5EF4-FFF2-40B4-BE49-F238E27FC236}">
                          <a16:creationId xmlns:a16="http://schemas.microsoft.com/office/drawing/2014/main" id="{CA56F547-47B9-45BE-9F88-660CE58CE6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7" name="Rectangle 972">
                    <a:extLst>
                      <a:ext uri="{FF2B5EF4-FFF2-40B4-BE49-F238E27FC236}">
                        <a16:creationId xmlns:a16="http://schemas.microsoft.com/office/drawing/2014/main" id="{97CB79C4-7BA6-4331-BAC9-D1DC4F98AB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Freeform 973">
                    <a:extLst>
                      <a:ext uri="{FF2B5EF4-FFF2-40B4-BE49-F238E27FC236}">
                        <a16:creationId xmlns:a16="http://schemas.microsoft.com/office/drawing/2014/main" id="{EA6055FE-4AE1-4BFA-B997-DDEE222180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9" name="Freeform 974">
                    <a:extLst>
                      <a:ext uri="{FF2B5EF4-FFF2-40B4-BE49-F238E27FC236}">
                        <a16:creationId xmlns:a16="http://schemas.microsoft.com/office/drawing/2014/main" id="{195773A5-5866-454F-A1F9-0A77728B4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0" name="Oval 975">
                    <a:extLst>
                      <a:ext uri="{FF2B5EF4-FFF2-40B4-BE49-F238E27FC236}">
                        <a16:creationId xmlns:a16="http://schemas.microsoft.com/office/drawing/2014/main" id="{F0EFE6AD-F0DA-4FB7-9527-67E5D4CCFE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Freeform 976">
                    <a:extLst>
                      <a:ext uri="{FF2B5EF4-FFF2-40B4-BE49-F238E27FC236}">
                        <a16:creationId xmlns:a16="http://schemas.microsoft.com/office/drawing/2014/main" id="{D254A2C0-695B-418B-A0F0-4385B860D4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2" name="AutoShape 977">
                    <a:extLst>
                      <a:ext uri="{FF2B5EF4-FFF2-40B4-BE49-F238E27FC236}">
                        <a16:creationId xmlns:a16="http://schemas.microsoft.com/office/drawing/2014/main" id="{8F1394DF-B128-4A5F-8379-21B5321EAD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AutoShape 978">
                    <a:extLst>
                      <a:ext uri="{FF2B5EF4-FFF2-40B4-BE49-F238E27FC236}">
                        <a16:creationId xmlns:a16="http://schemas.microsoft.com/office/drawing/2014/main" id="{A32F58DB-6D9A-46E4-9BBE-C257371E1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Oval 979">
                    <a:extLst>
                      <a:ext uri="{FF2B5EF4-FFF2-40B4-BE49-F238E27FC236}">
                        <a16:creationId xmlns:a16="http://schemas.microsoft.com/office/drawing/2014/main" id="{D87CE7C0-5540-4452-B236-1FBE63F8A3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Oval 980">
                    <a:extLst>
                      <a:ext uri="{FF2B5EF4-FFF2-40B4-BE49-F238E27FC236}">
                        <a16:creationId xmlns:a16="http://schemas.microsoft.com/office/drawing/2014/main" id="{313D6A9E-7E7F-4FF8-B70F-7EFD4D9FC6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Oval 981">
                    <a:extLst>
                      <a:ext uri="{FF2B5EF4-FFF2-40B4-BE49-F238E27FC236}">
                        <a16:creationId xmlns:a16="http://schemas.microsoft.com/office/drawing/2014/main" id="{13106911-1FA9-433C-A07A-FB93FC0FE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7" name="Rectangle 982">
                    <a:extLst>
                      <a:ext uri="{FF2B5EF4-FFF2-40B4-BE49-F238E27FC236}">
                        <a16:creationId xmlns:a16="http://schemas.microsoft.com/office/drawing/2014/main" id="{97C2A471-6338-44E3-9A44-B7710E2C84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1" name="Group 590">
                  <a:extLst>
                    <a:ext uri="{FF2B5EF4-FFF2-40B4-BE49-F238E27FC236}">
                      <a16:creationId xmlns:a16="http://schemas.microsoft.com/office/drawing/2014/main" id="{D5F37725-3CC7-4F1F-BE1A-BB4244F9DE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132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C78AB479-5CDA-487F-ABE0-75C2263022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3" name="Freeform 592">
                    <a:extLst>
                      <a:ext uri="{FF2B5EF4-FFF2-40B4-BE49-F238E27FC236}">
                        <a16:creationId xmlns:a16="http://schemas.microsoft.com/office/drawing/2014/main" id="{144A341E-2C20-4481-98F7-4751E26F5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2EA1D40-BFBC-4784-AAFE-7CC2C7F31360}"/>
                  </a:ext>
                </a:extLst>
              </p:cNvPr>
              <p:cNvGrpSpPr/>
              <p:nvPr/>
            </p:nvGrpSpPr>
            <p:grpSpPr>
              <a:xfrm>
                <a:off x="4103935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94" name="Group 950">
                  <a:extLst>
                    <a:ext uri="{FF2B5EF4-FFF2-40B4-BE49-F238E27FC236}">
                      <a16:creationId xmlns:a16="http://schemas.microsoft.com/office/drawing/2014/main" id="{78764421-6375-4F59-97E6-D67B9B7DDD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98" name="Freeform 951">
                    <a:extLst>
                      <a:ext uri="{FF2B5EF4-FFF2-40B4-BE49-F238E27FC236}">
                        <a16:creationId xmlns:a16="http://schemas.microsoft.com/office/drawing/2014/main" id="{2F4B17D5-F4A9-4069-9EDA-94EA7AAEEC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952">
                    <a:extLst>
                      <a:ext uri="{FF2B5EF4-FFF2-40B4-BE49-F238E27FC236}">
                        <a16:creationId xmlns:a16="http://schemas.microsoft.com/office/drawing/2014/main" id="{A11F06CC-6B59-4EA5-9D40-034FDD2A7F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Freeform 953">
                    <a:extLst>
                      <a:ext uri="{FF2B5EF4-FFF2-40B4-BE49-F238E27FC236}">
                        <a16:creationId xmlns:a16="http://schemas.microsoft.com/office/drawing/2014/main" id="{60881C9B-CB04-4EB5-98B5-12A5DDAD7D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Freeform 954">
                    <a:extLst>
                      <a:ext uri="{FF2B5EF4-FFF2-40B4-BE49-F238E27FC236}">
                        <a16:creationId xmlns:a16="http://schemas.microsoft.com/office/drawing/2014/main" id="{0139101B-D0DC-4046-8C4F-32A35221F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Rectangle 955">
                    <a:extLst>
                      <a:ext uri="{FF2B5EF4-FFF2-40B4-BE49-F238E27FC236}">
                        <a16:creationId xmlns:a16="http://schemas.microsoft.com/office/drawing/2014/main" id="{9CD3A7F6-6861-4240-B75A-E0FD135DAE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3" name="Group 956">
                    <a:extLst>
                      <a:ext uri="{FF2B5EF4-FFF2-40B4-BE49-F238E27FC236}">
                        <a16:creationId xmlns:a16="http://schemas.microsoft.com/office/drawing/2014/main" id="{ADBB0C67-44ED-4F8E-AECB-DFC296A0B0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8" name="AutoShape 957">
                      <a:extLst>
                        <a:ext uri="{FF2B5EF4-FFF2-40B4-BE49-F238E27FC236}">
                          <a16:creationId xmlns:a16="http://schemas.microsoft.com/office/drawing/2014/main" id="{635EB5C5-BEF5-4934-8A6F-930FA05F7B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9" name="AutoShape 958">
                      <a:extLst>
                        <a:ext uri="{FF2B5EF4-FFF2-40B4-BE49-F238E27FC236}">
                          <a16:creationId xmlns:a16="http://schemas.microsoft.com/office/drawing/2014/main" id="{E0E869E8-B7B2-4561-937D-354BB00802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4" name="Rectangle 959">
                    <a:extLst>
                      <a:ext uri="{FF2B5EF4-FFF2-40B4-BE49-F238E27FC236}">
                        <a16:creationId xmlns:a16="http://schemas.microsoft.com/office/drawing/2014/main" id="{0B6A943E-0B12-4BB5-B4E4-021AFB27B9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5" name="Group 960">
                    <a:extLst>
                      <a:ext uri="{FF2B5EF4-FFF2-40B4-BE49-F238E27FC236}">
                        <a16:creationId xmlns:a16="http://schemas.microsoft.com/office/drawing/2014/main" id="{64992B85-E941-4796-9A12-98046FB848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6" name="AutoShape 961">
                      <a:extLst>
                        <a:ext uri="{FF2B5EF4-FFF2-40B4-BE49-F238E27FC236}">
                          <a16:creationId xmlns:a16="http://schemas.microsoft.com/office/drawing/2014/main" id="{3FD192B0-83AA-4C03-8C73-0BF0D3CC5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7" name="AutoShape 962">
                      <a:extLst>
                        <a:ext uri="{FF2B5EF4-FFF2-40B4-BE49-F238E27FC236}">
                          <a16:creationId xmlns:a16="http://schemas.microsoft.com/office/drawing/2014/main" id="{80A56EB6-FFA4-4B8D-ADA2-A1988AE1ED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6" name="Rectangle 963">
                    <a:extLst>
                      <a:ext uri="{FF2B5EF4-FFF2-40B4-BE49-F238E27FC236}">
                        <a16:creationId xmlns:a16="http://schemas.microsoft.com/office/drawing/2014/main" id="{66FBE3C5-DD5B-4626-9718-6C717B6515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964">
                    <a:extLst>
                      <a:ext uri="{FF2B5EF4-FFF2-40B4-BE49-F238E27FC236}">
                        <a16:creationId xmlns:a16="http://schemas.microsoft.com/office/drawing/2014/main" id="{08CB81E0-11A6-4F2D-84C8-D9A5B0A08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8" name="Group 965">
                    <a:extLst>
                      <a:ext uri="{FF2B5EF4-FFF2-40B4-BE49-F238E27FC236}">
                        <a16:creationId xmlns:a16="http://schemas.microsoft.com/office/drawing/2014/main" id="{67324237-DF5B-42D7-B319-E443133E38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4" name="AutoShape 966">
                      <a:extLst>
                        <a:ext uri="{FF2B5EF4-FFF2-40B4-BE49-F238E27FC236}">
                          <a16:creationId xmlns:a16="http://schemas.microsoft.com/office/drawing/2014/main" id="{4EB8D7D0-5C33-4A07-BFBB-39A56C27B2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" name="AutoShape 967">
                      <a:extLst>
                        <a:ext uri="{FF2B5EF4-FFF2-40B4-BE49-F238E27FC236}">
                          <a16:creationId xmlns:a16="http://schemas.microsoft.com/office/drawing/2014/main" id="{7D34D187-4F15-4664-9B17-17470AC23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9" name="Freeform 968">
                    <a:extLst>
                      <a:ext uri="{FF2B5EF4-FFF2-40B4-BE49-F238E27FC236}">
                        <a16:creationId xmlns:a16="http://schemas.microsoft.com/office/drawing/2014/main" id="{262A20B4-9EFF-447E-B6D3-3011B25892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10" name="Group 969">
                    <a:extLst>
                      <a:ext uri="{FF2B5EF4-FFF2-40B4-BE49-F238E27FC236}">
                        <a16:creationId xmlns:a16="http://schemas.microsoft.com/office/drawing/2014/main" id="{2EE529A1-A3FA-448F-AE22-ECEECF6CBF2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2" name="AutoShape 970">
                      <a:extLst>
                        <a:ext uri="{FF2B5EF4-FFF2-40B4-BE49-F238E27FC236}">
                          <a16:creationId xmlns:a16="http://schemas.microsoft.com/office/drawing/2014/main" id="{46ED4A15-95A7-444C-9528-3E1F427E73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3" name="AutoShape 971">
                      <a:extLst>
                        <a:ext uri="{FF2B5EF4-FFF2-40B4-BE49-F238E27FC236}">
                          <a16:creationId xmlns:a16="http://schemas.microsoft.com/office/drawing/2014/main" id="{A8577FAB-101F-4B42-9F18-B28A843B3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1" name="Rectangle 972">
                    <a:extLst>
                      <a:ext uri="{FF2B5EF4-FFF2-40B4-BE49-F238E27FC236}">
                        <a16:creationId xmlns:a16="http://schemas.microsoft.com/office/drawing/2014/main" id="{4B4C025B-B9A6-4B39-853C-B7D61591F0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Freeform 973">
                    <a:extLst>
                      <a:ext uri="{FF2B5EF4-FFF2-40B4-BE49-F238E27FC236}">
                        <a16:creationId xmlns:a16="http://schemas.microsoft.com/office/drawing/2014/main" id="{1B754726-99C8-4411-B5A6-2D63084EB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Freeform 974">
                    <a:extLst>
                      <a:ext uri="{FF2B5EF4-FFF2-40B4-BE49-F238E27FC236}">
                        <a16:creationId xmlns:a16="http://schemas.microsoft.com/office/drawing/2014/main" id="{C832D462-F2A0-436F-927D-7270488E3B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Oval 975">
                    <a:extLst>
                      <a:ext uri="{FF2B5EF4-FFF2-40B4-BE49-F238E27FC236}">
                        <a16:creationId xmlns:a16="http://schemas.microsoft.com/office/drawing/2014/main" id="{60235E63-E914-4AD4-AC44-3B315608B4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Freeform 976">
                    <a:extLst>
                      <a:ext uri="{FF2B5EF4-FFF2-40B4-BE49-F238E27FC236}">
                        <a16:creationId xmlns:a16="http://schemas.microsoft.com/office/drawing/2014/main" id="{A1D58FBD-1EBB-4043-9458-38670F66E0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6" name="AutoShape 977">
                    <a:extLst>
                      <a:ext uri="{FF2B5EF4-FFF2-40B4-BE49-F238E27FC236}">
                        <a16:creationId xmlns:a16="http://schemas.microsoft.com/office/drawing/2014/main" id="{5F59837F-9D24-458B-A9FC-911894DE6E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AutoShape 978">
                    <a:extLst>
                      <a:ext uri="{FF2B5EF4-FFF2-40B4-BE49-F238E27FC236}">
                        <a16:creationId xmlns:a16="http://schemas.microsoft.com/office/drawing/2014/main" id="{CE91877C-3D91-4F93-9E5F-7889CBEA8A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Oval 979">
                    <a:extLst>
                      <a:ext uri="{FF2B5EF4-FFF2-40B4-BE49-F238E27FC236}">
                        <a16:creationId xmlns:a16="http://schemas.microsoft.com/office/drawing/2014/main" id="{D69CD331-7168-4EC6-AB49-958D550978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Oval 980">
                    <a:extLst>
                      <a:ext uri="{FF2B5EF4-FFF2-40B4-BE49-F238E27FC236}">
                        <a16:creationId xmlns:a16="http://schemas.microsoft.com/office/drawing/2014/main" id="{FF00E31B-1FE1-4F72-B691-46ECA62FA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Oval 981">
                    <a:extLst>
                      <a:ext uri="{FF2B5EF4-FFF2-40B4-BE49-F238E27FC236}">
                        <a16:creationId xmlns:a16="http://schemas.microsoft.com/office/drawing/2014/main" id="{0BD9E754-0EAE-4228-8B16-49DB4419C7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Rectangle 982">
                    <a:extLst>
                      <a:ext uri="{FF2B5EF4-FFF2-40B4-BE49-F238E27FC236}">
                        <a16:creationId xmlns:a16="http://schemas.microsoft.com/office/drawing/2014/main" id="{C5F1FEFB-D0CE-4867-A6AF-9B228A450F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5" name="Group 590">
                  <a:extLst>
                    <a:ext uri="{FF2B5EF4-FFF2-40B4-BE49-F238E27FC236}">
                      <a16:creationId xmlns:a16="http://schemas.microsoft.com/office/drawing/2014/main" id="{6678BAB3-BAC7-4163-BBA3-66712E8C36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96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887EE3A4-5E9B-42AE-9729-AD74A7D211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7" name="Freeform 592">
                    <a:extLst>
                      <a:ext uri="{FF2B5EF4-FFF2-40B4-BE49-F238E27FC236}">
                        <a16:creationId xmlns:a16="http://schemas.microsoft.com/office/drawing/2014/main" id="{314EF6FB-4E69-4D30-B6CA-B92D222520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43A7B46-CCD0-4339-B1F3-88D907879D3C}"/>
                  </a:ext>
                </a:extLst>
              </p:cNvPr>
              <p:cNvGrpSpPr/>
              <p:nvPr/>
            </p:nvGrpSpPr>
            <p:grpSpPr>
              <a:xfrm>
                <a:off x="5634084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58" name="Group 950">
                  <a:extLst>
                    <a:ext uri="{FF2B5EF4-FFF2-40B4-BE49-F238E27FC236}">
                      <a16:creationId xmlns:a16="http://schemas.microsoft.com/office/drawing/2014/main" id="{11997DF9-5445-412A-8E49-18A9BC67FC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62" name="Freeform 951">
                    <a:extLst>
                      <a:ext uri="{FF2B5EF4-FFF2-40B4-BE49-F238E27FC236}">
                        <a16:creationId xmlns:a16="http://schemas.microsoft.com/office/drawing/2014/main" id="{98E7DE18-6449-4314-96A3-93358A3CEE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952">
                    <a:extLst>
                      <a:ext uri="{FF2B5EF4-FFF2-40B4-BE49-F238E27FC236}">
                        <a16:creationId xmlns:a16="http://schemas.microsoft.com/office/drawing/2014/main" id="{6CC68021-CB00-4BEB-A087-4E79B3459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Freeform 953">
                    <a:extLst>
                      <a:ext uri="{FF2B5EF4-FFF2-40B4-BE49-F238E27FC236}">
                        <a16:creationId xmlns:a16="http://schemas.microsoft.com/office/drawing/2014/main" id="{765B666A-E238-421E-BDAE-57FDE1674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Freeform 954">
                    <a:extLst>
                      <a:ext uri="{FF2B5EF4-FFF2-40B4-BE49-F238E27FC236}">
                        <a16:creationId xmlns:a16="http://schemas.microsoft.com/office/drawing/2014/main" id="{0350D4E1-14C9-4A9E-A5DB-B5F484710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Rectangle 955">
                    <a:extLst>
                      <a:ext uri="{FF2B5EF4-FFF2-40B4-BE49-F238E27FC236}">
                        <a16:creationId xmlns:a16="http://schemas.microsoft.com/office/drawing/2014/main" id="{E1D4C09F-DDFE-4AEA-8E96-68AC1B32A6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7" name="Group 956">
                    <a:extLst>
                      <a:ext uri="{FF2B5EF4-FFF2-40B4-BE49-F238E27FC236}">
                        <a16:creationId xmlns:a16="http://schemas.microsoft.com/office/drawing/2014/main" id="{0464C7AC-EF47-4DDA-891E-428305526F1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92" name="AutoShape 957">
                      <a:extLst>
                        <a:ext uri="{FF2B5EF4-FFF2-40B4-BE49-F238E27FC236}">
                          <a16:creationId xmlns:a16="http://schemas.microsoft.com/office/drawing/2014/main" id="{3B16DD38-E96B-4908-99F5-2CFB16B4FD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3" name="AutoShape 958">
                      <a:extLst>
                        <a:ext uri="{FF2B5EF4-FFF2-40B4-BE49-F238E27FC236}">
                          <a16:creationId xmlns:a16="http://schemas.microsoft.com/office/drawing/2014/main" id="{58238DB3-160E-4F89-9D37-058A1A0E11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Rectangle 959">
                    <a:extLst>
                      <a:ext uri="{FF2B5EF4-FFF2-40B4-BE49-F238E27FC236}">
                        <a16:creationId xmlns:a16="http://schemas.microsoft.com/office/drawing/2014/main" id="{131A8F4A-81AE-4326-AED9-C691831F20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Group 960">
                    <a:extLst>
                      <a:ext uri="{FF2B5EF4-FFF2-40B4-BE49-F238E27FC236}">
                        <a16:creationId xmlns:a16="http://schemas.microsoft.com/office/drawing/2014/main" id="{995D9EA6-9B42-469A-AA87-99551906199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90" name="AutoShape 961">
                      <a:extLst>
                        <a:ext uri="{FF2B5EF4-FFF2-40B4-BE49-F238E27FC236}">
                          <a16:creationId xmlns:a16="http://schemas.microsoft.com/office/drawing/2014/main" id="{9E475887-49A8-4D96-89F0-AB4C7A130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1" name="AutoShape 962">
                      <a:extLst>
                        <a:ext uri="{FF2B5EF4-FFF2-40B4-BE49-F238E27FC236}">
                          <a16:creationId xmlns:a16="http://schemas.microsoft.com/office/drawing/2014/main" id="{AFAEEA41-F10E-43F5-93B0-75BA9AA2DC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0" name="Rectangle 963">
                    <a:extLst>
                      <a:ext uri="{FF2B5EF4-FFF2-40B4-BE49-F238E27FC236}">
                        <a16:creationId xmlns:a16="http://schemas.microsoft.com/office/drawing/2014/main" id="{441E08E7-694B-44F7-98AA-470D1394F8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tangle 964">
                    <a:extLst>
                      <a:ext uri="{FF2B5EF4-FFF2-40B4-BE49-F238E27FC236}">
                        <a16:creationId xmlns:a16="http://schemas.microsoft.com/office/drawing/2014/main" id="{6F54C908-983D-45ED-AAAE-3E9FEB94B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2" name="Group 965">
                    <a:extLst>
                      <a:ext uri="{FF2B5EF4-FFF2-40B4-BE49-F238E27FC236}">
                        <a16:creationId xmlns:a16="http://schemas.microsoft.com/office/drawing/2014/main" id="{C46731F2-41F4-434C-A686-A8AADD0B56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88" name="AutoShape 966">
                      <a:extLst>
                        <a:ext uri="{FF2B5EF4-FFF2-40B4-BE49-F238E27FC236}">
                          <a16:creationId xmlns:a16="http://schemas.microsoft.com/office/drawing/2014/main" id="{A4F860EC-2324-4BEB-B14E-3CAF174184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AutoShape 967">
                      <a:extLst>
                        <a:ext uri="{FF2B5EF4-FFF2-40B4-BE49-F238E27FC236}">
                          <a16:creationId xmlns:a16="http://schemas.microsoft.com/office/drawing/2014/main" id="{277DFCEE-987F-420C-886F-D539CB804A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3" name="Freeform 968">
                    <a:extLst>
                      <a:ext uri="{FF2B5EF4-FFF2-40B4-BE49-F238E27FC236}">
                        <a16:creationId xmlns:a16="http://schemas.microsoft.com/office/drawing/2014/main" id="{035DB447-B131-47D9-8722-C35DF646F8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74" name="Group 969">
                    <a:extLst>
                      <a:ext uri="{FF2B5EF4-FFF2-40B4-BE49-F238E27FC236}">
                        <a16:creationId xmlns:a16="http://schemas.microsoft.com/office/drawing/2014/main" id="{083C5A80-8226-408B-8426-5E0D5D5609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86" name="AutoShape 970">
                      <a:extLst>
                        <a:ext uri="{FF2B5EF4-FFF2-40B4-BE49-F238E27FC236}">
                          <a16:creationId xmlns:a16="http://schemas.microsoft.com/office/drawing/2014/main" id="{AF29EE90-2CE7-42BC-8F0F-645DD9BEDB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AutoShape 971">
                      <a:extLst>
                        <a:ext uri="{FF2B5EF4-FFF2-40B4-BE49-F238E27FC236}">
                          <a16:creationId xmlns:a16="http://schemas.microsoft.com/office/drawing/2014/main" id="{7D9804C3-B846-46A1-A781-AD93B23045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5" name="Rectangle 972">
                    <a:extLst>
                      <a:ext uri="{FF2B5EF4-FFF2-40B4-BE49-F238E27FC236}">
                        <a16:creationId xmlns:a16="http://schemas.microsoft.com/office/drawing/2014/main" id="{A88E181B-ED9B-4E78-8271-0F13F5A92F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Freeform 973">
                    <a:extLst>
                      <a:ext uri="{FF2B5EF4-FFF2-40B4-BE49-F238E27FC236}">
                        <a16:creationId xmlns:a16="http://schemas.microsoft.com/office/drawing/2014/main" id="{754A7676-1D46-4CEC-BE08-0FD0D9BA55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Freeform 974">
                    <a:extLst>
                      <a:ext uri="{FF2B5EF4-FFF2-40B4-BE49-F238E27FC236}">
                        <a16:creationId xmlns:a16="http://schemas.microsoft.com/office/drawing/2014/main" id="{1B6D2C32-7EE3-483D-ABAB-EC0468C0E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8" name="Oval 975">
                    <a:extLst>
                      <a:ext uri="{FF2B5EF4-FFF2-40B4-BE49-F238E27FC236}">
                        <a16:creationId xmlns:a16="http://schemas.microsoft.com/office/drawing/2014/main" id="{EFB049D9-FB28-4E35-BFBB-2DC70552A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Freeform 976">
                    <a:extLst>
                      <a:ext uri="{FF2B5EF4-FFF2-40B4-BE49-F238E27FC236}">
                        <a16:creationId xmlns:a16="http://schemas.microsoft.com/office/drawing/2014/main" id="{E10C9528-F2DC-49E0-B823-895C067314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AutoShape 977">
                    <a:extLst>
                      <a:ext uri="{FF2B5EF4-FFF2-40B4-BE49-F238E27FC236}">
                        <a16:creationId xmlns:a16="http://schemas.microsoft.com/office/drawing/2014/main" id="{F6623B73-DAB9-4D51-8C7E-BB48982438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AutoShape 978">
                    <a:extLst>
                      <a:ext uri="{FF2B5EF4-FFF2-40B4-BE49-F238E27FC236}">
                        <a16:creationId xmlns:a16="http://schemas.microsoft.com/office/drawing/2014/main" id="{40D40ED3-AB45-41BC-931D-8B36BAB808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979">
                    <a:extLst>
                      <a:ext uri="{FF2B5EF4-FFF2-40B4-BE49-F238E27FC236}">
                        <a16:creationId xmlns:a16="http://schemas.microsoft.com/office/drawing/2014/main" id="{D7EB6101-138C-4F95-A234-9E3EDC5DC0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Oval 980">
                    <a:extLst>
                      <a:ext uri="{FF2B5EF4-FFF2-40B4-BE49-F238E27FC236}">
                        <a16:creationId xmlns:a16="http://schemas.microsoft.com/office/drawing/2014/main" id="{6414BB7B-2DB6-45DC-B6DD-1DC25C071C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Oval 981">
                    <a:extLst>
                      <a:ext uri="{FF2B5EF4-FFF2-40B4-BE49-F238E27FC236}">
                        <a16:creationId xmlns:a16="http://schemas.microsoft.com/office/drawing/2014/main" id="{766D883E-3E50-4EDE-A35A-E716A044F5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982">
                    <a:extLst>
                      <a:ext uri="{FF2B5EF4-FFF2-40B4-BE49-F238E27FC236}">
                        <a16:creationId xmlns:a16="http://schemas.microsoft.com/office/drawing/2014/main" id="{324D7E10-08D8-48DA-91B4-56A4370B5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9" name="Group 590">
                  <a:extLst>
                    <a:ext uri="{FF2B5EF4-FFF2-40B4-BE49-F238E27FC236}">
                      <a16:creationId xmlns:a16="http://schemas.microsoft.com/office/drawing/2014/main" id="{2BD32F58-C4F4-41BD-A299-B62CC2A88F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60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C9E1FDA-253A-4FC4-8CA4-692F800F4C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" name="Freeform 592">
                    <a:extLst>
                      <a:ext uri="{FF2B5EF4-FFF2-40B4-BE49-F238E27FC236}">
                        <a16:creationId xmlns:a16="http://schemas.microsoft.com/office/drawing/2014/main" id="{E1DE1130-BAB5-4CE0-86DB-698B0B0C2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3306D1-9569-4F2A-9D5F-CE637EF7E21F}"/>
                </a:ext>
              </a:extLst>
            </p:cNvPr>
            <p:cNvCxnSpPr>
              <a:cxnSpLocks/>
              <a:stCxn id="63" idx="0"/>
              <a:endCxn id="202" idx="2"/>
            </p:cNvCxnSpPr>
            <p:nvPr/>
          </p:nvCxnSpPr>
          <p:spPr>
            <a:xfrm flipH="1" flipV="1">
              <a:off x="4815653" y="4125052"/>
              <a:ext cx="1706406" cy="8495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B31BAF-AF2E-4327-BE6E-773185041BC3}"/>
                </a:ext>
              </a:extLst>
            </p:cNvPr>
            <p:cNvSpPr/>
            <p:nvPr/>
          </p:nvSpPr>
          <p:spPr>
            <a:xfrm>
              <a:off x="4538780" y="4193549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3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9EC731-0C83-461E-8123-A493205F57A2}"/>
                </a:ext>
              </a:extLst>
            </p:cNvPr>
            <p:cNvSpPr/>
            <p:nvPr/>
          </p:nvSpPr>
          <p:spPr>
            <a:xfrm>
              <a:off x="4751921" y="3899051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4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3F7B47-D4E7-4000-8F25-7F8F3DAB8ADD}"/>
                </a:ext>
              </a:extLst>
            </p:cNvPr>
            <p:cNvSpPr/>
            <p:nvPr/>
          </p:nvSpPr>
          <p:spPr>
            <a:xfrm>
              <a:off x="4671391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pc3</a:t>
              </a:r>
            </a:p>
            <a:p>
              <a:pPr algn="ctr"/>
              <a:r>
                <a:rPr lang="en-US" altLang="zh-CN" sz="1200" dirty="0"/>
                <a:t>10.1.30.2/24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EAC7E5-C58B-400F-9520-3A581E32B5FE}"/>
                </a:ext>
              </a:extLst>
            </p:cNvPr>
            <p:cNvSpPr/>
            <p:nvPr/>
          </p:nvSpPr>
          <p:spPr>
            <a:xfrm>
              <a:off x="5949313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pc4</a:t>
              </a:r>
            </a:p>
            <a:p>
              <a:pPr algn="ctr"/>
              <a:r>
                <a:rPr lang="en-US" altLang="zh-CN" sz="1200" dirty="0"/>
                <a:t>10.1.30.3/24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A46362-6BEE-4E87-9005-D13B3CE3A984}"/>
                </a:ext>
              </a:extLst>
            </p:cNvPr>
            <p:cNvGrpSpPr/>
            <p:nvPr/>
          </p:nvGrpSpPr>
          <p:grpSpPr>
            <a:xfrm>
              <a:off x="3056496" y="2516545"/>
              <a:ext cx="700938" cy="410744"/>
              <a:chOff x="7493876" y="2774731"/>
              <a:chExt cx="1481958" cy="894622"/>
            </a:xfrm>
          </p:grpSpPr>
          <p:sp>
            <p:nvSpPr>
              <p:cNvPr id="47" name="Freeform 520">
                <a:extLst>
                  <a:ext uri="{FF2B5EF4-FFF2-40B4-BE49-F238E27FC236}">
                    <a16:creationId xmlns:a16="http://schemas.microsoft.com/office/drawing/2014/main" id="{A7453FCE-7727-40F8-AD1D-DBF725C0C02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D72EB30-12B3-43B7-ADBF-B573514DB67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927EDDE-6A25-4393-AC51-07D9805F79F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0" name="Freeform 523">
                  <a:extLst>
                    <a:ext uri="{FF2B5EF4-FFF2-40B4-BE49-F238E27FC236}">
                      <a16:creationId xmlns:a16="http://schemas.microsoft.com/office/drawing/2014/main" id="{0AA99FE0-AE9E-4F65-83A0-05EE3C3572A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1" name="Freeform 524">
                  <a:extLst>
                    <a:ext uri="{FF2B5EF4-FFF2-40B4-BE49-F238E27FC236}">
                      <a16:creationId xmlns:a16="http://schemas.microsoft.com/office/drawing/2014/main" id="{AB9C33A6-DA14-4992-977C-DC23254CC58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2" name="Freeform 525">
                  <a:extLst>
                    <a:ext uri="{FF2B5EF4-FFF2-40B4-BE49-F238E27FC236}">
                      <a16:creationId xmlns:a16="http://schemas.microsoft.com/office/drawing/2014/main" id="{6755473F-E185-4AFF-AEBE-7DEABE4CB2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3" name="Freeform 526">
                  <a:extLst>
                    <a:ext uri="{FF2B5EF4-FFF2-40B4-BE49-F238E27FC236}">
                      <a16:creationId xmlns:a16="http://schemas.microsoft.com/office/drawing/2014/main" id="{4A979F39-FFDB-4C6F-B7BA-D00AE66BA71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1C42E9-54F4-4907-8857-B147BADDFEDC}"/>
                </a:ext>
              </a:extLst>
            </p:cNvPr>
            <p:cNvGrpSpPr/>
            <p:nvPr/>
          </p:nvGrpSpPr>
          <p:grpSpPr>
            <a:xfrm>
              <a:off x="5192500" y="2516545"/>
              <a:ext cx="700938" cy="410744"/>
              <a:chOff x="7493876" y="2774731"/>
              <a:chExt cx="1481958" cy="894622"/>
            </a:xfrm>
          </p:grpSpPr>
          <p:sp>
            <p:nvSpPr>
              <p:cNvPr id="40" name="Freeform 520">
                <a:extLst>
                  <a:ext uri="{FF2B5EF4-FFF2-40B4-BE49-F238E27FC236}">
                    <a16:creationId xmlns:a16="http://schemas.microsoft.com/office/drawing/2014/main" id="{5CDC85BD-4B5F-4ED2-9935-3DEF2C57FB7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41BCF3F-CF6D-4141-B7CE-AFE85F6426D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9D1F338-9843-448A-A447-D35109D646D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3" name="Freeform 523">
                  <a:extLst>
                    <a:ext uri="{FF2B5EF4-FFF2-40B4-BE49-F238E27FC236}">
                      <a16:creationId xmlns:a16="http://schemas.microsoft.com/office/drawing/2014/main" id="{A5E91B53-FE34-4810-8BD5-62D6816E2A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4" name="Freeform 524">
                  <a:extLst>
                    <a:ext uri="{FF2B5EF4-FFF2-40B4-BE49-F238E27FC236}">
                      <a16:creationId xmlns:a16="http://schemas.microsoft.com/office/drawing/2014/main" id="{2664CCDC-0AE6-43F4-A9BE-E944E9346FE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5" name="Freeform 525">
                  <a:extLst>
                    <a:ext uri="{FF2B5EF4-FFF2-40B4-BE49-F238E27FC236}">
                      <a16:creationId xmlns:a16="http://schemas.microsoft.com/office/drawing/2014/main" id="{4114D449-1371-4BA1-A99E-E44D6811A85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6" name="Freeform 526">
                  <a:extLst>
                    <a:ext uri="{FF2B5EF4-FFF2-40B4-BE49-F238E27FC236}">
                      <a16:creationId xmlns:a16="http://schemas.microsoft.com/office/drawing/2014/main" id="{19FAC013-FCD9-4310-BCB1-221787EEC5E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5A167B-9F6E-448C-AB52-7E7A9001EB5B}"/>
                </a:ext>
              </a:extLst>
            </p:cNvPr>
            <p:cNvCxnSpPr>
              <a:cxnSpLocks/>
              <a:stCxn id="47" idx="2"/>
              <a:endCxn id="203" idx="2"/>
            </p:cNvCxnSpPr>
            <p:nvPr/>
          </p:nvCxnSpPr>
          <p:spPr>
            <a:xfrm>
              <a:off x="3409790" y="2927289"/>
              <a:ext cx="826566" cy="62631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0340708-D207-47B8-B07E-5837CCEFF0ED}"/>
                </a:ext>
              </a:extLst>
            </p:cNvPr>
            <p:cNvCxnSpPr>
              <a:cxnSpLocks/>
              <a:stCxn id="40" idx="2"/>
              <a:endCxn id="203" idx="3"/>
            </p:cNvCxnSpPr>
            <p:nvPr/>
          </p:nvCxnSpPr>
          <p:spPr>
            <a:xfrm flipH="1">
              <a:off x="4757323" y="2927289"/>
              <a:ext cx="788471" cy="63186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62E02D-8E38-4455-AACC-8B11FE6C6A28}"/>
                </a:ext>
              </a:extLst>
            </p:cNvPr>
            <p:cNvCxnSpPr>
              <a:cxnSpLocks/>
              <a:stCxn id="48" idx="6"/>
              <a:endCxn id="41" idx="2"/>
            </p:cNvCxnSpPr>
            <p:nvPr/>
          </p:nvCxnSpPr>
          <p:spPr>
            <a:xfrm>
              <a:off x="3756988" y="2649494"/>
              <a:ext cx="143591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C92B50-C75E-4D6B-99CC-375671BB4842}"/>
                </a:ext>
              </a:extLst>
            </p:cNvPr>
            <p:cNvSpPr txBox="1"/>
            <p:nvPr/>
          </p:nvSpPr>
          <p:spPr>
            <a:xfrm>
              <a:off x="2230836" y="2571003"/>
              <a:ext cx="826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392B8A-3E18-4E42-803D-3B4C9D3E4E0B}"/>
                </a:ext>
              </a:extLst>
            </p:cNvPr>
            <p:cNvSpPr txBox="1"/>
            <p:nvPr/>
          </p:nvSpPr>
          <p:spPr>
            <a:xfrm>
              <a:off x="5892086" y="2571003"/>
              <a:ext cx="826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57EDAC-7F15-4DB3-B91A-5F5854AF5122}"/>
                </a:ext>
              </a:extLst>
            </p:cNvPr>
            <p:cNvSpPr/>
            <p:nvPr/>
          </p:nvSpPr>
          <p:spPr>
            <a:xfrm>
              <a:off x="4751921" y="3416236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4BD3D2-8D1F-4CFA-A8F0-2DF71C015285}"/>
                </a:ext>
              </a:extLst>
            </p:cNvPr>
            <p:cNvSpPr/>
            <p:nvPr/>
          </p:nvSpPr>
          <p:spPr>
            <a:xfrm>
              <a:off x="3612067" y="3416236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6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6981E1-8F27-44D7-8A37-E1A9BD367011}"/>
                </a:ext>
              </a:extLst>
            </p:cNvPr>
            <p:cNvSpPr txBox="1"/>
            <p:nvPr/>
          </p:nvSpPr>
          <p:spPr>
            <a:xfrm>
              <a:off x="4162396" y="3880093"/>
              <a:ext cx="82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交换机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F746C3-A59B-4428-82F5-2E5BFD07457A}"/>
                </a:ext>
              </a:extLst>
            </p:cNvPr>
            <p:cNvSpPr/>
            <p:nvPr/>
          </p:nvSpPr>
          <p:spPr>
            <a:xfrm>
              <a:off x="2544221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1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VLAN2</a:t>
              </a:r>
              <a:endParaRPr lang="en-US" sz="1400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4F0743-FE29-4D82-8FAD-449B65B54192}"/>
                </a:ext>
              </a:extLst>
            </p:cNvPr>
            <p:cNvSpPr/>
            <p:nvPr/>
          </p:nvSpPr>
          <p:spPr>
            <a:xfrm>
              <a:off x="5982990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VLAN3</a:t>
              </a:r>
              <a:endParaRPr lang="en-US" sz="140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51CCE5-EB44-4D09-B1A5-DB519C3B3500}"/>
                </a:ext>
              </a:extLst>
            </p:cNvPr>
            <p:cNvSpPr/>
            <p:nvPr/>
          </p:nvSpPr>
          <p:spPr>
            <a:xfrm>
              <a:off x="2948225" y="2909023"/>
              <a:ext cx="476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 dirty="0"/>
                <a:t>E0/1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F6EA99-6878-4F8A-9E2D-BDB436C24066}"/>
                </a:ext>
              </a:extLst>
            </p:cNvPr>
            <p:cNvSpPr/>
            <p:nvPr/>
          </p:nvSpPr>
          <p:spPr>
            <a:xfrm>
              <a:off x="5499001" y="2909023"/>
              <a:ext cx="476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E0/1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845176-F90A-4CBC-B27E-221B97D18B30}"/>
                </a:ext>
              </a:extLst>
            </p:cNvPr>
            <p:cNvSpPr/>
            <p:nvPr/>
          </p:nvSpPr>
          <p:spPr>
            <a:xfrm>
              <a:off x="3327936" y="2245275"/>
              <a:ext cx="4716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748A8E-4764-4870-8460-ED19E8320D0F}"/>
                </a:ext>
              </a:extLst>
            </p:cNvPr>
            <p:cNvSpPr/>
            <p:nvPr/>
          </p:nvSpPr>
          <p:spPr>
            <a:xfrm>
              <a:off x="4772721" y="2245275"/>
              <a:ext cx="4716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B65D623B-55E6-438B-8688-C2B014628197}"/>
              </a:ext>
            </a:extLst>
          </p:cNvPr>
          <p:cNvSpPr txBox="1"/>
          <p:nvPr/>
        </p:nvSpPr>
        <p:spPr>
          <a:xfrm>
            <a:off x="2233429" y="2416007"/>
            <a:ext cx="938077" cy="2462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代表</a:t>
            </a:r>
            <a:r>
              <a:rPr lang="en-US" altLang="zh-CN" sz="1000" dirty="0"/>
              <a:t>Serial 0/0</a:t>
            </a:r>
            <a:endParaRPr lang="en-US" sz="10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FD9C88D-0D9B-44A3-8A59-61F94146CAE4}"/>
              </a:ext>
            </a:extLst>
          </p:cNvPr>
          <p:cNvSpPr txBox="1"/>
          <p:nvPr/>
        </p:nvSpPr>
        <p:spPr>
          <a:xfrm>
            <a:off x="1792928" y="3078201"/>
            <a:ext cx="1107996" cy="2462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代表</a:t>
            </a:r>
            <a:r>
              <a:rPr lang="en-US" altLang="zh-CN" sz="1000" dirty="0"/>
              <a:t>Ethernet 0/1</a:t>
            </a:r>
            <a:endParaRPr lang="en-US" sz="1000" dirty="0"/>
          </a:p>
        </p:txBody>
      </p:sp>
      <p:sp>
        <p:nvSpPr>
          <p:cNvPr id="32" name="灯片编号占位符 31">
            <a:extLst>
              <a:ext uri="{FF2B5EF4-FFF2-40B4-BE49-F238E27FC236}">
                <a16:creationId xmlns:a16="http://schemas.microsoft.com/office/drawing/2014/main" id="{CC7035A5-D7EA-A0A3-9805-4BE99897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A35F-3DC1-47F2-A082-D5D8C5B8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连接路由器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6DC4-76D3-4B41-B07B-E5BB32573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zh-CN" sz="2400" dirty="0"/>
          </a:p>
          <a:p>
            <a: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/>
              <a:t>问：现在交换机通过两台路由器实现了物理联通，</a:t>
            </a:r>
            <a:r>
              <a:rPr lang="en-US" altLang="zh-CN" sz="2400" dirty="0"/>
              <a:t>pc1</a:t>
            </a:r>
            <a:r>
              <a:rPr lang="zh-CN" altLang="en-US" sz="2400" dirty="0"/>
              <a:t>与</a:t>
            </a:r>
            <a:r>
              <a:rPr lang="en-US" altLang="zh-CN" sz="2400" dirty="0"/>
              <a:t>pc3</a:t>
            </a:r>
            <a:r>
              <a:rPr lang="zh-CN" altLang="en-US" sz="2400" dirty="0"/>
              <a:t>能互通吗？</a:t>
            </a:r>
            <a:endParaRPr lang="en-US" altLang="zh-CN" sz="2400" dirty="0"/>
          </a:p>
          <a:p>
            <a: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/>
              <a:t>答：不能，因为交换机连接路由器的接口不属于</a:t>
            </a:r>
            <a:r>
              <a:rPr lang="en-US" altLang="zh-CN" sz="2400" dirty="0"/>
              <a:t>VLAN</a:t>
            </a:r>
            <a:r>
              <a:rPr lang="zh-CN" altLang="en-US" sz="2400" dirty="0"/>
              <a:t>，使得路由器收不到属于</a:t>
            </a:r>
            <a:r>
              <a:rPr lang="en-US" altLang="zh-CN" sz="2400" dirty="0"/>
              <a:t>VLAN</a:t>
            </a:r>
            <a:r>
              <a:rPr lang="zh-CN" altLang="en-US" sz="2400" dirty="0"/>
              <a:t>的分组。</a:t>
            </a:r>
            <a:endParaRPr lang="en-US" altLang="zh-CN" sz="2400" dirty="0"/>
          </a:p>
          <a:p>
            <a: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/>
              <a:t>问：那该如何做呢？</a:t>
            </a:r>
            <a:endParaRPr lang="en-US" altLang="zh-CN" sz="2400" dirty="0"/>
          </a:p>
          <a:p>
            <a:pPr marL="271463" indent="-271463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3"/>
            </a:pPr>
            <a:r>
              <a:rPr lang="zh-CN" altLang="en-US" sz="2400" dirty="0"/>
              <a:t>按图示，把相关接口分别加进各自的</a:t>
            </a:r>
            <a:r>
              <a:rPr lang="en-US" altLang="zh-CN" sz="2400" dirty="0"/>
              <a:t>VLAN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09" name="Content Placeholder 208">
            <a:extLst>
              <a:ext uri="{FF2B5EF4-FFF2-40B4-BE49-F238E27FC236}">
                <a16:creationId xmlns:a16="http://schemas.microsoft.com/office/drawing/2014/main" id="{4402D250-5D3E-4F14-B558-4C9EF4C52C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272C31D-0398-4770-B0CA-08CAE75E8F40}"/>
              </a:ext>
            </a:extLst>
          </p:cNvPr>
          <p:cNvSpPr/>
          <p:nvPr/>
        </p:nvSpPr>
        <p:spPr>
          <a:xfrm>
            <a:off x="4654159" y="1890346"/>
            <a:ext cx="3876984" cy="3499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7140E62-B022-454C-9E02-1F1B1DE61DCC}"/>
              </a:ext>
            </a:extLst>
          </p:cNvPr>
          <p:cNvGrpSpPr/>
          <p:nvPr/>
        </p:nvGrpSpPr>
        <p:grpSpPr>
          <a:xfrm>
            <a:off x="4607534" y="1969479"/>
            <a:ext cx="3857584" cy="3191606"/>
            <a:chOff x="1951733" y="1979646"/>
            <a:chExt cx="5076722" cy="4200272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85DC7AB-C6F6-4EAB-8C53-F90AD7B86A1D}"/>
                </a:ext>
              </a:extLst>
            </p:cNvPr>
            <p:cNvCxnSpPr>
              <a:cxnSpLocks/>
              <a:stCxn id="301" idx="0"/>
              <a:endCxn id="404" idx="3"/>
            </p:cNvCxnSpPr>
            <p:nvPr/>
          </p:nvCxnSpPr>
          <p:spPr>
            <a:xfrm flipH="1" flipV="1">
              <a:off x="4712078" y="4126616"/>
              <a:ext cx="559511" cy="85389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22AC84-A855-415C-A05F-C309C8FB3049}"/>
                </a:ext>
              </a:extLst>
            </p:cNvPr>
            <p:cNvCxnSpPr>
              <a:cxnSpLocks/>
              <a:stCxn id="373" idx="0"/>
              <a:endCxn id="404" idx="5"/>
            </p:cNvCxnSpPr>
            <p:nvPr/>
          </p:nvCxnSpPr>
          <p:spPr>
            <a:xfrm flipV="1">
              <a:off x="2770648" y="4125052"/>
              <a:ext cx="1422438" cy="855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8C792F5-33FB-48D4-8BEB-40E60A0BC5BF}"/>
                </a:ext>
              </a:extLst>
            </p:cNvPr>
            <p:cNvCxnSpPr>
              <a:cxnSpLocks/>
              <a:stCxn id="337" idx="0"/>
              <a:endCxn id="404" idx="4"/>
            </p:cNvCxnSpPr>
            <p:nvPr/>
          </p:nvCxnSpPr>
          <p:spPr>
            <a:xfrm flipV="1">
              <a:off x="4021118" y="4126616"/>
              <a:ext cx="288982" cy="8479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2828C7DC-FE32-422F-B64C-F01BB694734E}"/>
                </a:ext>
              </a:extLst>
            </p:cNvPr>
            <p:cNvGrpSpPr/>
            <p:nvPr/>
          </p:nvGrpSpPr>
          <p:grpSpPr>
            <a:xfrm>
              <a:off x="4193086" y="3553601"/>
              <a:ext cx="624814" cy="573015"/>
              <a:chOff x="3668110" y="2448910"/>
              <a:chExt cx="3794234" cy="2171057"/>
            </a:xfrm>
          </p:grpSpPr>
          <p:sp>
            <p:nvSpPr>
              <p:cNvPr id="404" name="Rectangle 113">
                <a:extLst>
                  <a:ext uri="{FF2B5EF4-FFF2-40B4-BE49-F238E27FC236}">
                    <a16:creationId xmlns:a16="http://schemas.microsoft.com/office/drawing/2014/main" id="{6A4601A7-2170-4924-AFA2-7901370F5687}"/>
                  </a:ext>
                </a:extLst>
              </p:cNvPr>
              <p:cNvSpPr/>
              <p:nvPr/>
            </p:nvSpPr>
            <p:spPr>
              <a:xfrm>
                <a:off x="3668110" y="3741410"/>
                <a:ext cx="3780587" cy="878557"/>
              </a:xfrm>
              <a:custGeom>
                <a:avLst/>
                <a:gdLst>
                  <a:gd name="connsiteX0" fmla="*/ 0 w 761809"/>
                  <a:gd name="connsiteY0" fmla="*/ 0 h 281829"/>
                  <a:gd name="connsiteX1" fmla="*/ 761809 w 761809"/>
                  <a:gd name="connsiteY1" fmla="*/ 0 h 281829"/>
                  <a:gd name="connsiteX2" fmla="*/ 761809 w 761809"/>
                  <a:gd name="connsiteY2" fmla="*/ 281829 h 281829"/>
                  <a:gd name="connsiteX3" fmla="*/ 0 w 761809"/>
                  <a:gd name="connsiteY3" fmla="*/ 281829 h 281829"/>
                  <a:gd name="connsiteX4" fmla="*/ 0 w 761809"/>
                  <a:gd name="connsiteY4" fmla="*/ 0 h 281829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143185 w 761809"/>
                  <a:gd name="connsiteY3" fmla="*/ 283743 h 283743"/>
                  <a:gd name="connsiteX4" fmla="*/ 0 w 761809"/>
                  <a:gd name="connsiteY4" fmla="*/ 281829 h 283743"/>
                  <a:gd name="connsiteX5" fmla="*/ 0 w 761809"/>
                  <a:gd name="connsiteY5" fmla="*/ 0 h 283743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635069 w 761809"/>
                  <a:gd name="connsiteY3" fmla="*/ 283743 h 283743"/>
                  <a:gd name="connsiteX4" fmla="*/ 143185 w 761809"/>
                  <a:gd name="connsiteY4" fmla="*/ 283743 h 283743"/>
                  <a:gd name="connsiteX5" fmla="*/ 0 w 761809"/>
                  <a:gd name="connsiteY5" fmla="*/ 281829 h 283743"/>
                  <a:gd name="connsiteX6" fmla="*/ 0 w 761809"/>
                  <a:gd name="connsiteY6" fmla="*/ 0 h 28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809" h="283743">
                    <a:moveTo>
                      <a:pt x="0" y="0"/>
                    </a:moveTo>
                    <a:lnTo>
                      <a:pt x="761809" y="0"/>
                    </a:lnTo>
                    <a:lnTo>
                      <a:pt x="761809" y="281829"/>
                    </a:lnTo>
                    <a:lnTo>
                      <a:pt x="635069" y="283743"/>
                    </a:lnTo>
                    <a:lnTo>
                      <a:pt x="143185" y="283743"/>
                    </a:lnTo>
                    <a:lnTo>
                      <a:pt x="0" y="28182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Freeform 754">
                <a:extLst>
                  <a:ext uri="{FF2B5EF4-FFF2-40B4-BE49-F238E27FC236}">
                    <a16:creationId xmlns:a16="http://schemas.microsoft.com/office/drawing/2014/main" id="{5F309B44-15E3-4120-A4DC-04ABCAD0D03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C0E18966-B2C1-4BAD-8284-B1F458A87F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407" name="Freeform 756">
                  <a:extLst>
                    <a:ext uri="{FF2B5EF4-FFF2-40B4-BE49-F238E27FC236}">
                      <a16:creationId xmlns:a16="http://schemas.microsoft.com/office/drawing/2014/main" id="{A3DED140-3C08-493D-A8FE-6924B2926C6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08" name="Freeform 757">
                  <a:extLst>
                    <a:ext uri="{FF2B5EF4-FFF2-40B4-BE49-F238E27FC236}">
                      <a16:creationId xmlns:a16="http://schemas.microsoft.com/office/drawing/2014/main" id="{C8B33BF5-D21F-4CBF-BE26-D2AB02A57FB8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09" name="Freeform 758">
                  <a:extLst>
                    <a:ext uri="{FF2B5EF4-FFF2-40B4-BE49-F238E27FC236}">
                      <a16:creationId xmlns:a16="http://schemas.microsoft.com/office/drawing/2014/main" id="{6BF6BF3F-2CFA-4E9A-879F-725D33D88A7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10" name="Freeform 759">
                  <a:extLst>
                    <a:ext uri="{FF2B5EF4-FFF2-40B4-BE49-F238E27FC236}">
                      <a16:creationId xmlns:a16="http://schemas.microsoft.com/office/drawing/2014/main" id="{CD4C71EC-918C-4936-A8C5-47B15A829F7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FABA71-DE55-4AFE-B7DC-F585F1C02473}"/>
                </a:ext>
              </a:extLst>
            </p:cNvPr>
            <p:cNvSpPr/>
            <p:nvPr/>
          </p:nvSpPr>
          <p:spPr>
            <a:xfrm>
              <a:off x="3507932" y="3899052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lang="en-US" sz="1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B6AE34B-EFEC-44EE-9324-F15A911F9939}"/>
                </a:ext>
              </a:extLst>
            </p:cNvPr>
            <p:cNvSpPr/>
            <p:nvPr/>
          </p:nvSpPr>
          <p:spPr>
            <a:xfrm>
              <a:off x="3901488" y="4193548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lang="en-US" sz="12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37F4082-E21E-4D77-86C2-470D7C570F85}"/>
                </a:ext>
              </a:extLst>
            </p:cNvPr>
            <p:cNvSpPr/>
            <p:nvPr/>
          </p:nvSpPr>
          <p:spPr>
            <a:xfrm>
              <a:off x="2115544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pc1</a:t>
              </a:r>
            </a:p>
            <a:p>
              <a:pPr algn="ctr"/>
              <a:r>
                <a:rPr lang="en-US" altLang="zh-CN" sz="1200" dirty="0"/>
                <a:t>10.1.20.2/24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1C8DC9B-934C-4497-A59A-23DF4F5180E4}"/>
                </a:ext>
              </a:extLst>
            </p:cNvPr>
            <p:cNvSpPr/>
            <p:nvPr/>
          </p:nvSpPr>
          <p:spPr>
            <a:xfrm>
              <a:off x="3393467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pc2</a:t>
              </a:r>
            </a:p>
            <a:p>
              <a:pPr algn="ctr"/>
              <a:r>
                <a:rPr lang="en-US" altLang="zh-CN" sz="1200" dirty="0"/>
                <a:t>10.1.20.3/24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880B8D3D-E652-4CFD-ABA3-61034C5B304D}"/>
                </a:ext>
              </a:extLst>
            </p:cNvPr>
            <p:cNvGrpSpPr/>
            <p:nvPr/>
          </p:nvGrpSpPr>
          <p:grpSpPr>
            <a:xfrm>
              <a:off x="2168761" y="4974585"/>
              <a:ext cx="4515395" cy="598579"/>
              <a:chOff x="1043637" y="4733061"/>
              <a:chExt cx="5525303" cy="732457"/>
            </a:xfrm>
          </p:grpSpPr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8773EF53-F923-4757-B86E-6F3AFF4D3B88}"/>
                  </a:ext>
                </a:extLst>
              </p:cNvPr>
              <p:cNvGrpSpPr/>
              <p:nvPr/>
            </p:nvGrpSpPr>
            <p:grpSpPr>
              <a:xfrm>
                <a:off x="1043637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368" name="Group 950">
                  <a:extLst>
                    <a:ext uri="{FF2B5EF4-FFF2-40B4-BE49-F238E27FC236}">
                      <a16:creationId xmlns:a16="http://schemas.microsoft.com/office/drawing/2014/main" id="{6B6A5123-C94F-4334-A622-063E32C22B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372" name="Freeform 951">
                    <a:extLst>
                      <a:ext uri="{FF2B5EF4-FFF2-40B4-BE49-F238E27FC236}">
                        <a16:creationId xmlns:a16="http://schemas.microsoft.com/office/drawing/2014/main" id="{C1117EBA-A1A7-43F1-8BD2-1E6F8137F2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3" name="Rectangle 952">
                    <a:extLst>
                      <a:ext uri="{FF2B5EF4-FFF2-40B4-BE49-F238E27FC236}">
                        <a16:creationId xmlns:a16="http://schemas.microsoft.com/office/drawing/2014/main" id="{06107A6E-AB9E-4B39-A6B3-E9EF531DCA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4" name="Freeform 953">
                    <a:extLst>
                      <a:ext uri="{FF2B5EF4-FFF2-40B4-BE49-F238E27FC236}">
                        <a16:creationId xmlns:a16="http://schemas.microsoft.com/office/drawing/2014/main" id="{448CB6FF-3368-4CDB-9A7B-B69B6EBCE5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5" name="Freeform 954">
                    <a:extLst>
                      <a:ext uri="{FF2B5EF4-FFF2-40B4-BE49-F238E27FC236}">
                        <a16:creationId xmlns:a16="http://schemas.microsoft.com/office/drawing/2014/main" id="{298E338F-CA01-495F-9DF6-0A5B33836B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6" name="Rectangle 955">
                    <a:extLst>
                      <a:ext uri="{FF2B5EF4-FFF2-40B4-BE49-F238E27FC236}">
                        <a16:creationId xmlns:a16="http://schemas.microsoft.com/office/drawing/2014/main" id="{BA0A71DB-1C55-47D7-8B74-93C6A237A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77" name="Group 956">
                    <a:extLst>
                      <a:ext uri="{FF2B5EF4-FFF2-40B4-BE49-F238E27FC236}">
                        <a16:creationId xmlns:a16="http://schemas.microsoft.com/office/drawing/2014/main" id="{6DA7376A-4052-4909-A513-45FC86C15F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402" name="AutoShape 957">
                      <a:extLst>
                        <a:ext uri="{FF2B5EF4-FFF2-40B4-BE49-F238E27FC236}">
                          <a16:creationId xmlns:a16="http://schemas.microsoft.com/office/drawing/2014/main" id="{61845F08-5EC1-4F49-BA0D-AB64A3BA3B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3" name="AutoShape 958">
                      <a:extLst>
                        <a:ext uri="{FF2B5EF4-FFF2-40B4-BE49-F238E27FC236}">
                          <a16:creationId xmlns:a16="http://schemas.microsoft.com/office/drawing/2014/main" id="{1292F326-7748-4E3B-B6EA-CCD2190A78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8" name="Rectangle 959">
                    <a:extLst>
                      <a:ext uri="{FF2B5EF4-FFF2-40B4-BE49-F238E27FC236}">
                        <a16:creationId xmlns:a16="http://schemas.microsoft.com/office/drawing/2014/main" id="{7038C2E9-2D9A-4A0E-8DBE-8216DF496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79" name="Group 960">
                    <a:extLst>
                      <a:ext uri="{FF2B5EF4-FFF2-40B4-BE49-F238E27FC236}">
                        <a16:creationId xmlns:a16="http://schemas.microsoft.com/office/drawing/2014/main" id="{DA7693B4-26A6-46C0-BA65-E725A6DB55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400" name="AutoShape 961">
                      <a:extLst>
                        <a:ext uri="{FF2B5EF4-FFF2-40B4-BE49-F238E27FC236}">
                          <a16:creationId xmlns:a16="http://schemas.microsoft.com/office/drawing/2014/main" id="{CE20ED8D-753D-4702-A44D-676B06974C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1" name="AutoShape 962">
                      <a:extLst>
                        <a:ext uri="{FF2B5EF4-FFF2-40B4-BE49-F238E27FC236}">
                          <a16:creationId xmlns:a16="http://schemas.microsoft.com/office/drawing/2014/main" id="{BA1C21E1-2824-4820-8EB8-329191F67C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0" name="Rectangle 963">
                    <a:extLst>
                      <a:ext uri="{FF2B5EF4-FFF2-40B4-BE49-F238E27FC236}">
                        <a16:creationId xmlns:a16="http://schemas.microsoft.com/office/drawing/2014/main" id="{084A8E6B-D016-4BE5-8A06-80B71AD870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1" name="Rectangle 964">
                    <a:extLst>
                      <a:ext uri="{FF2B5EF4-FFF2-40B4-BE49-F238E27FC236}">
                        <a16:creationId xmlns:a16="http://schemas.microsoft.com/office/drawing/2014/main" id="{D9D0D845-8814-44DC-97A3-07F22BB45C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82" name="Group 965">
                    <a:extLst>
                      <a:ext uri="{FF2B5EF4-FFF2-40B4-BE49-F238E27FC236}">
                        <a16:creationId xmlns:a16="http://schemas.microsoft.com/office/drawing/2014/main" id="{8663EE7C-004C-47A7-A187-46030D8A04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98" name="AutoShape 966">
                      <a:extLst>
                        <a:ext uri="{FF2B5EF4-FFF2-40B4-BE49-F238E27FC236}">
                          <a16:creationId xmlns:a16="http://schemas.microsoft.com/office/drawing/2014/main" id="{E93A4C96-8E5A-4F5A-B671-D61BAED9F6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9" name="AutoShape 967">
                      <a:extLst>
                        <a:ext uri="{FF2B5EF4-FFF2-40B4-BE49-F238E27FC236}">
                          <a16:creationId xmlns:a16="http://schemas.microsoft.com/office/drawing/2014/main" id="{482B7915-38F1-4F8A-B11E-3D9D5C2012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3" name="Freeform 968">
                    <a:extLst>
                      <a:ext uri="{FF2B5EF4-FFF2-40B4-BE49-F238E27FC236}">
                        <a16:creationId xmlns:a16="http://schemas.microsoft.com/office/drawing/2014/main" id="{A17290E6-FA49-4E62-AE91-BE22564733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384" name="Group 969">
                    <a:extLst>
                      <a:ext uri="{FF2B5EF4-FFF2-40B4-BE49-F238E27FC236}">
                        <a16:creationId xmlns:a16="http://schemas.microsoft.com/office/drawing/2014/main" id="{54E8F61F-70A5-4D78-87C0-A8C77405EA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96" name="AutoShape 970">
                      <a:extLst>
                        <a:ext uri="{FF2B5EF4-FFF2-40B4-BE49-F238E27FC236}">
                          <a16:creationId xmlns:a16="http://schemas.microsoft.com/office/drawing/2014/main" id="{87A2F1A4-31E5-4840-8FA2-DEA0AF0BB0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7" name="AutoShape 971">
                      <a:extLst>
                        <a:ext uri="{FF2B5EF4-FFF2-40B4-BE49-F238E27FC236}">
                          <a16:creationId xmlns:a16="http://schemas.microsoft.com/office/drawing/2014/main" id="{E0607619-2315-4544-AAAB-ADE0C3DBAE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5" name="Rectangle 972">
                    <a:extLst>
                      <a:ext uri="{FF2B5EF4-FFF2-40B4-BE49-F238E27FC236}">
                        <a16:creationId xmlns:a16="http://schemas.microsoft.com/office/drawing/2014/main" id="{99043199-4002-4DE7-A4B1-A040D8EF0E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6" name="Freeform 973">
                    <a:extLst>
                      <a:ext uri="{FF2B5EF4-FFF2-40B4-BE49-F238E27FC236}">
                        <a16:creationId xmlns:a16="http://schemas.microsoft.com/office/drawing/2014/main" id="{E22A7A55-389B-45DE-AB49-B5028AC2E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7" name="Freeform 974">
                    <a:extLst>
                      <a:ext uri="{FF2B5EF4-FFF2-40B4-BE49-F238E27FC236}">
                        <a16:creationId xmlns:a16="http://schemas.microsoft.com/office/drawing/2014/main" id="{283D0107-C021-491A-BC43-6367E00A37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8" name="Oval 975">
                    <a:extLst>
                      <a:ext uri="{FF2B5EF4-FFF2-40B4-BE49-F238E27FC236}">
                        <a16:creationId xmlns:a16="http://schemas.microsoft.com/office/drawing/2014/main" id="{D21F7BFA-E5B7-4343-BCEC-D81974D0DE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9" name="Freeform 976">
                    <a:extLst>
                      <a:ext uri="{FF2B5EF4-FFF2-40B4-BE49-F238E27FC236}">
                        <a16:creationId xmlns:a16="http://schemas.microsoft.com/office/drawing/2014/main" id="{635CC27B-B065-4C65-AB4E-3D9159497F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0" name="AutoShape 977">
                    <a:extLst>
                      <a:ext uri="{FF2B5EF4-FFF2-40B4-BE49-F238E27FC236}">
                        <a16:creationId xmlns:a16="http://schemas.microsoft.com/office/drawing/2014/main" id="{6DF87BA6-BB37-4748-A9BC-58DDC8AAA5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1" name="AutoShape 978">
                    <a:extLst>
                      <a:ext uri="{FF2B5EF4-FFF2-40B4-BE49-F238E27FC236}">
                        <a16:creationId xmlns:a16="http://schemas.microsoft.com/office/drawing/2014/main" id="{1B83D0CA-B5C5-4C3E-9D7C-FE829B87BB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2" name="Oval 979">
                    <a:extLst>
                      <a:ext uri="{FF2B5EF4-FFF2-40B4-BE49-F238E27FC236}">
                        <a16:creationId xmlns:a16="http://schemas.microsoft.com/office/drawing/2014/main" id="{415E5199-5A44-4D4E-87D5-E76AA720A7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3" name="Oval 980">
                    <a:extLst>
                      <a:ext uri="{FF2B5EF4-FFF2-40B4-BE49-F238E27FC236}">
                        <a16:creationId xmlns:a16="http://schemas.microsoft.com/office/drawing/2014/main" id="{DC07F00E-6DF3-45C2-87AC-84D1DB2ADE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4" name="Oval 981">
                    <a:extLst>
                      <a:ext uri="{FF2B5EF4-FFF2-40B4-BE49-F238E27FC236}">
                        <a16:creationId xmlns:a16="http://schemas.microsoft.com/office/drawing/2014/main" id="{96ABE7D9-E45A-4A6C-8C83-85EB1D8972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5" name="Rectangle 982">
                    <a:extLst>
                      <a:ext uri="{FF2B5EF4-FFF2-40B4-BE49-F238E27FC236}">
                        <a16:creationId xmlns:a16="http://schemas.microsoft.com/office/drawing/2014/main" id="{35549E4E-AE9F-4AF0-B5EB-300D52E8FB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9" name="Group 590">
                  <a:extLst>
                    <a:ext uri="{FF2B5EF4-FFF2-40B4-BE49-F238E27FC236}">
                      <a16:creationId xmlns:a16="http://schemas.microsoft.com/office/drawing/2014/main" id="{D4CE8829-C2A6-45E3-98A5-56EB54B84B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370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767F5A60-5BD2-4BA5-A61A-C39C629AFF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71" name="Freeform 592">
                    <a:extLst>
                      <a:ext uri="{FF2B5EF4-FFF2-40B4-BE49-F238E27FC236}">
                        <a16:creationId xmlns:a16="http://schemas.microsoft.com/office/drawing/2014/main" id="{C473AD39-4242-4277-9C83-0607833F45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7A14DF26-F1C9-4218-B332-0ED8FD65729A}"/>
                  </a:ext>
                </a:extLst>
              </p:cNvPr>
              <p:cNvGrpSpPr/>
              <p:nvPr/>
            </p:nvGrpSpPr>
            <p:grpSpPr>
              <a:xfrm>
                <a:off x="2573786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332" name="Group 950">
                  <a:extLst>
                    <a:ext uri="{FF2B5EF4-FFF2-40B4-BE49-F238E27FC236}">
                      <a16:creationId xmlns:a16="http://schemas.microsoft.com/office/drawing/2014/main" id="{DBF0021F-300B-420B-A266-A9869C3259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336" name="Freeform 951">
                    <a:extLst>
                      <a:ext uri="{FF2B5EF4-FFF2-40B4-BE49-F238E27FC236}">
                        <a16:creationId xmlns:a16="http://schemas.microsoft.com/office/drawing/2014/main" id="{3FAC1407-D97D-460B-8E62-2C581C415A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7" name="Rectangle 952">
                    <a:extLst>
                      <a:ext uri="{FF2B5EF4-FFF2-40B4-BE49-F238E27FC236}">
                        <a16:creationId xmlns:a16="http://schemas.microsoft.com/office/drawing/2014/main" id="{1B2827FF-08A8-4102-802C-C7FEBAE362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53">
                    <a:extLst>
                      <a:ext uri="{FF2B5EF4-FFF2-40B4-BE49-F238E27FC236}">
                        <a16:creationId xmlns:a16="http://schemas.microsoft.com/office/drawing/2014/main" id="{76CAF00D-614E-44B4-B788-097C94CD61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9" name="Freeform 954">
                    <a:extLst>
                      <a:ext uri="{FF2B5EF4-FFF2-40B4-BE49-F238E27FC236}">
                        <a16:creationId xmlns:a16="http://schemas.microsoft.com/office/drawing/2014/main" id="{041E530F-71A6-4531-9EB9-246234E4AE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0" name="Rectangle 955">
                    <a:extLst>
                      <a:ext uri="{FF2B5EF4-FFF2-40B4-BE49-F238E27FC236}">
                        <a16:creationId xmlns:a16="http://schemas.microsoft.com/office/drawing/2014/main" id="{D8F6BDC3-B7AB-4D54-B312-DA022EADA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1" name="Group 956">
                    <a:extLst>
                      <a:ext uri="{FF2B5EF4-FFF2-40B4-BE49-F238E27FC236}">
                        <a16:creationId xmlns:a16="http://schemas.microsoft.com/office/drawing/2014/main" id="{CE0D1168-3CE5-4D02-BDFA-B871CFC140E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66" name="AutoShape 957">
                      <a:extLst>
                        <a:ext uri="{FF2B5EF4-FFF2-40B4-BE49-F238E27FC236}">
                          <a16:creationId xmlns:a16="http://schemas.microsoft.com/office/drawing/2014/main" id="{63C2D4E6-18EF-481A-8316-7A09AD8E5C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7" name="AutoShape 958">
                      <a:extLst>
                        <a:ext uri="{FF2B5EF4-FFF2-40B4-BE49-F238E27FC236}">
                          <a16:creationId xmlns:a16="http://schemas.microsoft.com/office/drawing/2014/main" id="{E47F5DE0-2870-4939-B8E3-1E5E200016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2" name="Rectangle 959">
                    <a:extLst>
                      <a:ext uri="{FF2B5EF4-FFF2-40B4-BE49-F238E27FC236}">
                        <a16:creationId xmlns:a16="http://schemas.microsoft.com/office/drawing/2014/main" id="{04263998-1EC6-4FEE-8031-78E1D24D5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3" name="Group 960">
                    <a:extLst>
                      <a:ext uri="{FF2B5EF4-FFF2-40B4-BE49-F238E27FC236}">
                        <a16:creationId xmlns:a16="http://schemas.microsoft.com/office/drawing/2014/main" id="{46BAED6A-C45C-48B8-AA81-373B0A8085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64" name="AutoShape 961">
                      <a:extLst>
                        <a:ext uri="{FF2B5EF4-FFF2-40B4-BE49-F238E27FC236}">
                          <a16:creationId xmlns:a16="http://schemas.microsoft.com/office/drawing/2014/main" id="{49B71CAB-1B78-4532-B4C1-DA632F6ACE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5" name="AutoShape 962">
                      <a:extLst>
                        <a:ext uri="{FF2B5EF4-FFF2-40B4-BE49-F238E27FC236}">
                          <a16:creationId xmlns:a16="http://schemas.microsoft.com/office/drawing/2014/main" id="{794121A5-4967-427C-8264-FAD5793DF8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4" name="Rectangle 963">
                    <a:extLst>
                      <a:ext uri="{FF2B5EF4-FFF2-40B4-BE49-F238E27FC236}">
                        <a16:creationId xmlns:a16="http://schemas.microsoft.com/office/drawing/2014/main" id="{54A855ED-BF35-41EE-B951-E5D4A751AF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Rectangle 964">
                    <a:extLst>
                      <a:ext uri="{FF2B5EF4-FFF2-40B4-BE49-F238E27FC236}">
                        <a16:creationId xmlns:a16="http://schemas.microsoft.com/office/drawing/2014/main" id="{7BB6D897-B417-4FA7-9CF9-5F85F5893C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6" name="Group 965">
                    <a:extLst>
                      <a:ext uri="{FF2B5EF4-FFF2-40B4-BE49-F238E27FC236}">
                        <a16:creationId xmlns:a16="http://schemas.microsoft.com/office/drawing/2014/main" id="{CE95031B-3C58-48D0-8E15-79D086CAEA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62" name="AutoShape 966">
                      <a:extLst>
                        <a:ext uri="{FF2B5EF4-FFF2-40B4-BE49-F238E27FC236}">
                          <a16:creationId xmlns:a16="http://schemas.microsoft.com/office/drawing/2014/main" id="{8468A20D-EC85-4CE5-8522-97FE61D2FA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3" name="AutoShape 967">
                      <a:extLst>
                        <a:ext uri="{FF2B5EF4-FFF2-40B4-BE49-F238E27FC236}">
                          <a16:creationId xmlns:a16="http://schemas.microsoft.com/office/drawing/2014/main" id="{8ACEAB40-C4BC-4D1D-AE22-DAA970C5B2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7" name="Freeform 968">
                    <a:extLst>
                      <a:ext uri="{FF2B5EF4-FFF2-40B4-BE49-F238E27FC236}">
                        <a16:creationId xmlns:a16="http://schemas.microsoft.com/office/drawing/2014/main" id="{7F8F1F74-32E5-45DC-8184-9B06AF3D1E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348" name="Group 969">
                    <a:extLst>
                      <a:ext uri="{FF2B5EF4-FFF2-40B4-BE49-F238E27FC236}">
                        <a16:creationId xmlns:a16="http://schemas.microsoft.com/office/drawing/2014/main" id="{D58DADB8-C8D1-4349-BD77-5116EBAC7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60" name="AutoShape 970">
                      <a:extLst>
                        <a:ext uri="{FF2B5EF4-FFF2-40B4-BE49-F238E27FC236}">
                          <a16:creationId xmlns:a16="http://schemas.microsoft.com/office/drawing/2014/main" id="{7AC64309-E412-4C0B-A7FF-7E6D7B75EB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1" name="AutoShape 971">
                      <a:extLst>
                        <a:ext uri="{FF2B5EF4-FFF2-40B4-BE49-F238E27FC236}">
                          <a16:creationId xmlns:a16="http://schemas.microsoft.com/office/drawing/2014/main" id="{8DC4F2A9-518F-45A2-AAD3-49F17EE9D3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9" name="Rectangle 972">
                    <a:extLst>
                      <a:ext uri="{FF2B5EF4-FFF2-40B4-BE49-F238E27FC236}">
                        <a16:creationId xmlns:a16="http://schemas.microsoft.com/office/drawing/2014/main" id="{B65C3101-B5C0-45C6-A455-E09CB5F02C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0" name="Freeform 973">
                    <a:extLst>
                      <a:ext uri="{FF2B5EF4-FFF2-40B4-BE49-F238E27FC236}">
                        <a16:creationId xmlns:a16="http://schemas.microsoft.com/office/drawing/2014/main" id="{C929BE96-FACD-4DBC-A1B3-E0CD28072E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1" name="Freeform 974">
                    <a:extLst>
                      <a:ext uri="{FF2B5EF4-FFF2-40B4-BE49-F238E27FC236}">
                        <a16:creationId xmlns:a16="http://schemas.microsoft.com/office/drawing/2014/main" id="{C0EAD4A3-00B6-4281-AC8D-E726B80809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2" name="Oval 975">
                    <a:extLst>
                      <a:ext uri="{FF2B5EF4-FFF2-40B4-BE49-F238E27FC236}">
                        <a16:creationId xmlns:a16="http://schemas.microsoft.com/office/drawing/2014/main" id="{76253366-C948-46DD-AD9E-EFCCF57E1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Freeform 976">
                    <a:extLst>
                      <a:ext uri="{FF2B5EF4-FFF2-40B4-BE49-F238E27FC236}">
                        <a16:creationId xmlns:a16="http://schemas.microsoft.com/office/drawing/2014/main" id="{8C9947BF-56C9-4B8D-9BB5-B95959A606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4" name="AutoShape 977">
                    <a:extLst>
                      <a:ext uri="{FF2B5EF4-FFF2-40B4-BE49-F238E27FC236}">
                        <a16:creationId xmlns:a16="http://schemas.microsoft.com/office/drawing/2014/main" id="{360377CF-757F-48C6-B490-1516F35244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5" name="AutoShape 978">
                    <a:extLst>
                      <a:ext uri="{FF2B5EF4-FFF2-40B4-BE49-F238E27FC236}">
                        <a16:creationId xmlns:a16="http://schemas.microsoft.com/office/drawing/2014/main" id="{25F8B42B-2DD6-4477-9926-4F6DB2371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6" name="Oval 979">
                    <a:extLst>
                      <a:ext uri="{FF2B5EF4-FFF2-40B4-BE49-F238E27FC236}">
                        <a16:creationId xmlns:a16="http://schemas.microsoft.com/office/drawing/2014/main" id="{7A68F12F-E508-4D67-A0D0-845876097F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Oval 980">
                    <a:extLst>
                      <a:ext uri="{FF2B5EF4-FFF2-40B4-BE49-F238E27FC236}">
                        <a16:creationId xmlns:a16="http://schemas.microsoft.com/office/drawing/2014/main" id="{1D49F914-AFCB-414A-A2F8-F900C415A9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8" name="Oval 981">
                    <a:extLst>
                      <a:ext uri="{FF2B5EF4-FFF2-40B4-BE49-F238E27FC236}">
                        <a16:creationId xmlns:a16="http://schemas.microsoft.com/office/drawing/2014/main" id="{DE7C389E-9146-4018-8ED3-78ED2450B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" name="Rectangle 982">
                    <a:extLst>
                      <a:ext uri="{FF2B5EF4-FFF2-40B4-BE49-F238E27FC236}">
                        <a16:creationId xmlns:a16="http://schemas.microsoft.com/office/drawing/2014/main" id="{F1E2A287-9EBC-4F40-AED6-03D69467E9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3" name="Group 590">
                  <a:extLst>
                    <a:ext uri="{FF2B5EF4-FFF2-40B4-BE49-F238E27FC236}">
                      <a16:creationId xmlns:a16="http://schemas.microsoft.com/office/drawing/2014/main" id="{624167C6-529E-4C10-AC80-58739B56D0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33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BA772033-1A90-40F0-90C0-E09DC367C9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5" name="Freeform 592">
                    <a:extLst>
                      <a:ext uri="{FF2B5EF4-FFF2-40B4-BE49-F238E27FC236}">
                        <a16:creationId xmlns:a16="http://schemas.microsoft.com/office/drawing/2014/main" id="{CF82396F-A216-46BF-9B00-E71AE2BCE3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483E0C8-1F55-4494-8774-5F8ADD2AA133}"/>
                  </a:ext>
                </a:extLst>
              </p:cNvPr>
              <p:cNvGrpSpPr/>
              <p:nvPr/>
            </p:nvGrpSpPr>
            <p:grpSpPr>
              <a:xfrm>
                <a:off x="4103935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296" name="Group 950">
                  <a:extLst>
                    <a:ext uri="{FF2B5EF4-FFF2-40B4-BE49-F238E27FC236}">
                      <a16:creationId xmlns:a16="http://schemas.microsoft.com/office/drawing/2014/main" id="{9A700FFB-84BF-4613-82B3-09810F45BB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300" name="Freeform 951">
                    <a:extLst>
                      <a:ext uri="{FF2B5EF4-FFF2-40B4-BE49-F238E27FC236}">
                        <a16:creationId xmlns:a16="http://schemas.microsoft.com/office/drawing/2014/main" id="{9BA60235-487E-4B18-BD9A-03FF46C538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1" name="Rectangle 952">
                    <a:extLst>
                      <a:ext uri="{FF2B5EF4-FFF2-40B4-BE49-F238E27FC236}">
                        <a16:creationId xmlns:a16="http://schemas.microsoft.com/office/drawing/2014/main" id="{E21952E7-E3C4-4366-A5EB-5E3B5A2D31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Freeform 953">
                    <a:extLst>
                      <a:ext uri="{FF2B5EF4-FFF2-40B4-BE49-F238E27FC236}">
                        <a16:creationId xmlns:a16="http://schemas.microsoft.com/office/drawing/2014/main" id="{6CF4613C-8F64-43EF-BD14-26FCF86B7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3" name="Freeform 954">
                    <a:extLst>
                      <a:ext uri="{FF2B5EF4-FFF2-40B4-BE49-F238E27FC236}">
                        <a16:creationId xmlns:a16="http://schemas.microsoft.com/office/drawing/2014/main" id="{3802C438-4A74-42BF-9BD0-58414EEDB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4" name="Rectangle 955">
                    <a:extLst>
                      <a:ext uri="{FF2B5EF4-FFF2-40B4-BE49-F238E27FC236}">
                        <a16:creationId xmlns:a16="http://schemas.microsoft.com/office/drawing/2014/main" id="{516AA125-CE8E-4399-9C60-2A255B5516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05" name="Group 956">
                    <a:extLst>
                      <a:ext uri="{FF2B5EF4-FFF2-40B4-BE49-F238E27FC236}">
                        <a16:creationId xmlns:a16="http://schemas.microsoft.com/office/drawing/2014/main" id="{1F41AFFE-764D-4A32-8E32-1E5D709DA06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30" name="AutoShape 957">
                      <a:extLst>
                        <a:ext uri="{FF2B5EF4-FFF2-40B4-BE49-F238E27FC236}">
                          <a16:creationId xmlns:a16="http://schemas.microsoft.com/office/drawing/2014/main" id="{322A708C-FBC5-4117-B46F-EEE4FB32D0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1" name="AutoShape 958">
                      <a:extLst>
                        <a:ext uri="{FF2B5EF4-FFF2-40B4-BE49-F238E27FC236}">
                          <a16:creationId xmlns:a16="http://schemas.microsoft.com/office/drawing/2014/main" id="{BF8E4891-C675-4E9B-BC16-4A1DCF42F1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06" name="Rectangle 959">
                    <a:extLst>
                      <a:ext uri="{FF2B5EF4-FFF2-40B4-BE49-F238E27FC236}">
                        <a16:creationId xmlns:a16="http://schemas.microsoft.com/office/drawing/2014/main" id="{894B8EA2-C922-4482-84DD-58383C9A6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07" name="Group 960">
                    <a:extLst>
                      <a:ext uri="{FF2B5EF4-FFF2-40B4-BE49-F238E27FC236}">
                        <a16:creationId xmlns:a16="http://schemas.microsoft.com/office/drawing/2014/main" id="{74EA0D14-9B9E-4A46-ACBE-76B99CCC9C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28" name="AutoShape 961">
                      <a:extLst>
                        <a:ext uri="{FF2B5EF4-FFF2-40B4-BE49-F238E27FC236}">
                          <a16:creationId xmlns:a16="http://schemas.microsoft.com/office/drawing/2014/main" id="{1DAF570F-4508-472A-BC2B-19FC961473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9" name="AutoShape 962">
                      <a:extLst>
                        <a:ext uri="{FF2B5EF4-FFF2-40B4-BE49-F238E27FC236}">
                          <a16:creationId xmlns:a16="http://schemas.microsoft.com/office/drawing/2014/main" id="{9D58F936-6FCC-4766-88E0-320051552A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08" name="Rectangle 963">
                    <a:extLst>
                      <a:ext uri="{FF2B5EF4-FFF2-40B4-BE49-F238E27FC236}">
                        <a16:creationId xmlns:a16="http://schemas.microsoft.com/office/drawing/2014/main" id="{EF96620C-AD92-44E4-81FA-2015C497FB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Rectangle 964">
                    <a:extLst>
                      <a:ext uri="{FF2B5EF4-FFF2-40B4-BE49-F238E27FC236}">
                        <a16:creationId xmlns:a16="http://schemas.microsoft.com/office/drawing/2014/main" id="{8C3B1D59-F66B-4236-9716-9B23162344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10" name="Group 965">
                    <a:extLst>
                      <a:ext uri="{FF2B5EF4-FFF2-40B4-BE49-F238E27FC236}">
                        <a16:creationId xmlns:a16="http://schemas.microsoft.com/office/drawing/2014/main" id="{EAC2A7AD-1516-4A04-B403-F3ACBFDB2E6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26" name="AutoShape 966">
                      <a:extLst>
                        <a:ext uri="{FF2B5EF4-FFF2-40B4-BE49-F238E27FC236}">
                          <a16:creationId xmlns:a16="http://schemas.microsoft.com/office/drawing/2014/main" id="{6A245659-0E63-4092-B263-E55925AD67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7" name="AutoShape 967">
                      <a:extLst>
                        <a:ext uri="{FF2B5EF4-FFF2-40B4-BE49-F238E27FC236}">
                          <a16:creationId xmlns:a16="http://schemas.microsoft.com/office/drawing/2014/main" id="{1C696D5F-4A4E-42A4-A921-6277E11092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11" name="Freeform 968">
                    <a:extLst>
                      <a:ext uri="{FF2B5EF4-FFF2-40B4-BE49-F238E27FC236}">
                        <a16:creationId xmlns:a16="http://schemas.microsoft.com/office/drawing/2014/main" id="{912F0216-291D-4650-9EE3-82B3BCCAFF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312" name="Group 969">
                    <a:extLst>
                      <a:ext uri="{FF2B5EF4-FFF2-40B4-BE49-F238E27FC236}">
                        <a16:creationId xmlns:a16="http://schemas.microsoft.com/office/drawing/2014/main" id="{580C4831-1447-4865-A6BC-1D3947CC06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24" name="AutoShape 970">
                      <a:extLst>
                        <a:ext uri="{FF2B5EF4-FFF2-40B4-BE49-F238E27FC236}">
                          <a16:creationId xmlns:a16="http://schemas.microsoft.com/office/drawing/2014/main" id="{DD71FF20-8D7B-44CD-BB29-6334E55B68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5" name="AutoShape 971">
                      <a:extLst>
                        <a:ext uri="{FF2B5EF4-FFF2-40B4-BE49-F238E27FC236}">
                          <a16:creationId xmlns:a16="http://schemas.microsoft.com/office/drawing/2014/main" id="{34BE21DB-8709-46E1-A746-AD853F895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13" name="Rectangle 972">
                    <a:extLst>
                      <a:ext uri="{FF2B5EF4-FFF2-40B4-BE49-F238E27FC236}">
                        <a16:creationId xmlns:a16="http://schemas.microsoft.com/office/drawing/2014/main" id="{AF7333F7-2F88-45C6-8EE1-3A81A3083A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Freeform 973">
                    <a:extLst>
                      <a:ext uri="{FF2B5EF4-FFF2-40B4-BE49-F238E27FC236}">
                        <a16:creationId xmlns:a16="http://schemas.microsoft.com/office/drawing/2014/main" id="{49C0A376-DD9A-42E5-992C-CAEE3ADA48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5" name="Freeform 974">
                    <a:extLst>
                      <a:ext uri="{FF2B5EF4-FFF2-40B4-BE49-F238E27FC236}">
                        <a16:creationId xmlns:a16="http://schemas.microsoft.com/office/drawing/2014/main" id="{7CBC76D3-2EF8-41AD-B6C8-58F2148259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6" name="Oval 975">
                    <a:extLst>
                      <a:ext uri="{FF2B5EF4-FFF2-40B4-BE49-F238E27FC236}">
                        <a16:creationId xmlns:a16="http://schemas.microsoft.com/office/drawing/2014/main" id="{279AF827-3A91-43A2-AFEA-2B0879ECD0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Freeform 976">
                    <a:extLst>
                      <a:ext uri="{FF2B5EF4-FFF2-40B4-BE49-F238E27FC236}">
                        <a16:creationId xmlns:a16="http://schemas.microsoft.com/office/drawing/2014/main" id="{4F8BFDE8-9C58-4FAE-91F7-360935F8B9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8" name="AutoShape 977">
                    <a:extLst>
                      <a:ext uri="{FF2B5EF4-FFF2-40B4-BE49-F238E27FC236}">
                        <a16:creationId xmlns:a16="http://schemas.microsoft.com/office/drawing/2014/main" id="{F84BE2B2-9425-42E8-A88E-8ACC366C40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9" name="AutoShape 978">
                    <a:extLst>
                      <a:ext uri="{FF2B5EF4-FFF2-40B4-BE49-F238E27FC236}">
                        <a16:creationId xmlns:a16="http://schemas.microsoft.com/office/drawing/2014/main" id="{CFA9A091-92D2-43CD-BB1A-B019950D29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Oval 979">
                    <a:extLst>
                      <a:ext uri="{FF2B5EF4-FFF2-40B4-BE49-F238E27FC236}">
                        <a16:creationId xmlns:a16="http://schemas.microsoft.com/office/drawing/2014/main" id="{DAC09920-842C-4723-A050-12A116D082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Oval 980">
                    <a:extLst>
                      <a:ext uri="{FF2B5EF4-FFF2-40B4-BE49-F238E27FC236}">
                        <a16:creationId xmlns:a16="http://schemas.microsoft.com/office/drawing/2014/main" id="{59CCD67E-2379-48DA-987B-B5A28A2C32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2" name="Oval 981">
                    <a:extLst>
                      <a:ext uri="{FF2B5EF4-FFF2-40B4-BE49-F238E27FC236}">
                        <a16:creationId xmlns:a16="http://schemas.microsoft.com/office/drawing/2014/main" id="{C0FA55D1-66F0-4543-A9C2-73F05D99E6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3" name="Rectangle 982">
                    <a:extLst>
                      <a:ext uri="{FF2B5EF4-FFF2-40B4-BE49-F238E27FC236}">
                        <a16:creationId xmlns:a16="http://schemas.microsoft.com/office/drawing/2014/main" id="{8E39C7B5-C090-4C58-A2B1-73A71C1369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7" name="Group 590">
                  <a:extLst>
                    <a:ext uri="{FF2B5EF4-FFF2-40B4-BE49-F238E27FC236}">
                      <a16:creationId xmlns:a16="http://schemas.microsoft.com/office/drawing/2014/main" id="{E34343AE-ED75-4125-A70A-BFE43BE95F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29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BF189619-AFAF-48FD-9E63-76EB6B39E8E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99" name="Freeform 592">
                    <a:extLst>
                      <a:ext uri="{FF2B5EF4-FFF2-40B4-BE49-F238E27FC236}">
                        <a16:creationId xmlns:a16="http://schemas.microsoft.com/office/drawing/2014/main" id="{30539484-E6C0-42CF-B662-4FE3F7148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5D6BF91A-F8C6-4DD3-91E1-A461D86E3044}"/>
                  </a:ext>
                </a:extLst>
              </p:cNvPr>
              <p:cNvGrpSpPr/>
              <p:nvPr/>
            </p:nvGrpSpPr>
            <p:grpSpPr>
              <a:xfrm>
                <a:off x="5634084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260" name="Group 950">
                  <a:extLst>
                    <a:ext uri="{FF2B5EF4-FFF2-40B4-BE49-F238E27FC236}">
                      <a16:creationId xmlns:a16="http://schemas.microsoft.com/office/drawing/2014/main" id="{B13ACDB6-3348-4F91-B8AA-02EEF94913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264" name="Freeform 951">
                    <a:extLst>
                      <a:ext uri="{FF2B5EF4-FFF2-40B4-BE49-F238E27FC236}">
                        <a16:creationId xmlns:a16="http://schemas.microsoft.com/office/drawing/2014/main" id="{D5B64C37-1946-4521-AAF5-53F967505E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5" name="Rectangle 952">
                    <a:extLst>
                      <a:ext uri="{FF2B5EF4-FFF2-40B4-BE49-F238E27FC236}">
                        <a16:creationId xmlns:a16="http://schemas.microsoft.com/office/drawing/2014/main" id="{AB4D6F3B-3254-4440-87CC-F46514BF34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Freeform 953">
                    <a:extLst>
                      <a:ext uri="{FF2B5EF4-FFF2-40B4-BE49-F238E27FC236}">
                        <a16:creationId xmlns:a16="http://schemas.microsoft.com/office/drawing/2014/main" id="{FAD18B10-254F-4CEE-A48B-432D0294C6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7" name="Freeform 954">
                    <a:extLst>
                      <a:ext uri="{FF2B5EF4-FFF2-40B4-BE49-F238E27FC236}">
                        <a16:creationId xmlns:a16="http://schemas.microsoft.com/office/drawing/2014/main" id="{CE2FCE09-1336-4F13-9D4C-EB2EA5DB60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8" name="Rectangle 955">
                    <a:extLst>
                      <a:ext uri="{FF2B5EF4-FFF2-40B4-BE49-F238E27FC236}">
                        <a16:creationId xmlns:a16="http://schemas.microsoft.com/office/drawing/2014/main" id="{F8155E22-2F0E-4690-B0F6-8CCFDB2D20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69" name="Group 956">
                    <a:extLst>
                      <a:ext uri="{FF2B5EF4-FFF2-40B4-BE49-F238E27FC236}">
                        <a16:creationId xmlns:a16="http://schemas.microsoft.com/office/drawing/2014/main" id="{834CA5BE-F3EE-441C-8423-3ECC008960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94" name="AutoShape 957">
                      <a:extLst>
                        <a:ext uri="{FF2B5EF4-FFF2-40B4-BE49-F238E27FC236}">
                          <a16:creationId xmlns:a16="http://schemas.microsoft.com/office/drawing/2014/main" id="{EC2B2ECC-8417-4157-B7AD-7B47D7ADD9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5" name="AutoShape 958">
                      <a:extLst>
                        <a:ext uri="{FF2B5EF4-FFF2-40B4-BE49-F238E27FC236}">
                          <a16:creationId xmlns:a16="http://schemas.microsoft.com/office/drawing/2014/main" id="{F54CEB67-0A0A-4C27-99B3-5957BAB489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0" name="Rectangle 959">
                    <a:extLst>
                      <a:ext uri="{FF2B5EF4-FFF2-40B4-BE49-F238E27FC236}">
                        <a16:creationId xmlns:a16="http://schemas.microsoft.com/office/drawing/2014/main" id="{FD8C3CD4-20AC-4885-93DA-A3F533D6A6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71" name="Group 960">
                    <a:extLst>
                      <a:ext uri="{FF2B5EF4-FFF2-40B4-BE49-F238E27FC236}">
                        <a16:creationId xmlns:a16="http://schemas.microsoft.com/office/drawing/2014/main" id="{6A4806E0-3D8F-45B9-A1C6-059BA80D76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92" name="AutoShape 961">
                      <a:extLst>
                        <a:ext uri="{FF2B5EF4-FFF2-40B4-BE49-F238E27FC236}">
                          <a16:creationId xmlns:a16="http://schemas.microsoft.com/office/drawing/2014/main" id="{CF6ECE36-604B-4661-BB76-47E9A29C4E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3" name="AutoShape 962">
                      <a:extLst>
                        <a:ext uri="{FF2B5EF4-FFF2-40B4-BE49-F238E27FC236}">
                          <a16:creationId xmlns:a16="http://schemas.microsoft.com/office/drawing/2014/main" id="{9C6EA647-16AB-43D1-BB07-5B4B21FE19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2" name="Rectangle 963">
                    <a:extLst>
                      <a:ext uri="{FF2B5EF4-FFF2-40B4-BE49-F238E27FC236}">
                        <a16:creationId xmlns:a16="http://schemas.microsoft.com/office/drawing/2014/main" id="{1D6801BC-2F43-4044-A848-27FF54C8F3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Rectangle 964">
                    <a:extLst>
                      <a:ext uri="{FF2B5EF4-FFF2-40B4-BE49-F238E27FC236}">
                        <a16:creationId xmlns:a16="http://schemas.microsoft.com/office/drawing/2014/main" id="{3D44F3B2-551F-44A5-B1C5-F337A4A955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74" name="Group 965">
                    <a:extLst>
                      <a:ext uri="{FF2B5EF4-FFF2-40B4-BE49-F238E27FC236}">
                        <a16:creationId xmlns:a16="http://schemas.microsoft.com/office/drawing/2014/main" id="{EC597FFA-9844-4650-B194-B3FD67B066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90" name="AutoShape 966">
                      <a:extLst>
                        <a:ext uri="{FF2B5EF4-FFF2-40B4-BE49-F238E27FC236}">
                          <a16:creationId xmlns:a16="http://schemas.microsoft.com/office/drawing/2014/main" id="{9E526B3E-5E2D-4C18-8B7B-019BCE7186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1" name="AutoShape 967">
                      <a:extLst>
                        <a:ext uri="{FF2B5EF4-FFF2-40B4-BE49-F238E27FC236}">
                          <a16:creationId xmlns:a16="http://schemas.microsoft.com/office/drawing/2014/main" id="{B38C6DF4-6993-4ECB-99AB-1B0A7F14BF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5" name="Freeform 968">
                    <a:extLst>
                      <a:ext uri="{FF2B5EF4-FFF2-40B4-BE49-F238E27FC236}">
                        <a16:creationId xmlns:a16="http://schemas.microsoft.com/office/drawing/2014/main" id="{5FCA85C0-BCED-41CD-887C-C092535E9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276" name="Group 969">
                    <a:extLst>
                      <a:ext uri="{FF2B5EF4-FFF2-40B4-BE49-F238E27FC236}">
                        <a16:creationId xmlns:a16="http://schemas.microsoft.com/office/drawing/2014/main" id="{52CDAF23-103B-4310-BDF5-ECF3B39FC6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88" name="AutoShape 970">
                      <a:extLst>
                        <a:ext uri="{FF2B5EF4-FFF2-40B4-BE49-F238E27FC236}">
                          <a16:creationId xmlns:a16="http://schemas.microsoft.com/office/drawing/2014/main" id="{A986D873-F7CA-4214-84C6-4C8D2FB52B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AutoShape 971">
                      <a:extLst>
                        <a:ext uri="{FF2B5EF4-FFF2-40B4-BE49-F238E27FC236}">
                          <a16:creationId xmlns:a16="http://schemas.microsoft.com/office/drawing/2014/main" id="{1C6EA5C4-26AC-4826-A8F0-F1B304AB37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7" name="Rectangle 972">
                    <a:extLst>
                      <a:ext uri="{FF2B5EF4-FFF2-40B4-BE49-F238E27FC236}">
                        <a16:creationId xmlns:a16="http://schemas.microsoft.com/office/drawing/2014/main" id="{8F064339-352F-4E0B-A82E-C184F64093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Freeform 973">
                    <a:extLst>
                      <a:ext uri="{FF2B5EF4-FFF2-40B4-BE49-F238E27FC236}">
                        <a16:creationId xmlns:a16="http://schemas.microsoft.com/office/drawing/2014/main" id="{8F086D59-6C5F-4D9E-9964-CA61C9A73E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9" name="Freeform 974">
                    <a:extLst>
                      <a:ext uri="{FF2B5EF4-FFF2-40B4-BE49-F238E27FC236}">
                        <a16:creationId xmlns:a16="http://schemas.microsoft.com/office/drawing/2014/main" id="{10DDB0CB-4E0E-4908-A560-43B513ACD5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0" name="Oval 975">
                    <a:extLst>
                      <a:ext uri="{FF2B5EF4-FFF2-40B4-BE49-F238E27FC236}">
                        <a16:creationId xmlns:a16="http://schemas.microsoft.com/office/drawing/2014/main" id="{F4E6D09D-4EEC-4B70-82C2-A182763DF1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1" name="Freeform 976">
                    <a:extLst>
                      <a:ext uri="{FF2B5EF4-FFF2-40B4-BE49-F238E27FC236}">
                        <a16:creationId xmlns:a16="http://schemas.microsoft.com/office/drawing/2014/main" id="{FE0B272A-EE44-4CB3-86FA-82665CD6E8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2" name="AutoShape 977">
                    <a:extLst>
                      <a:ext uri="{FF2B5EF4-FFF2-40B4-BE49-F238E27FC236}">
                        <a16:creationId xmlns:a16="http://schemas.microsoft.com/office/drawing/2014/main" id="{38C68748-4FDE-4B3A-A33A-576DD89C83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3" name="AutoShape 978">
                    <a:extLst>
                      <a:ext uri="{FF2B5EF4-FFF2-40B4-BE49-F238E27FC236}">
                        <a16:creationId xmlns:a16="http://schemas.microsoft.com/office/drawing/2014/main" id="{4C1F3293-C68C-449C-85AC-CD4478F3C1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Oval 979">
                    <a:extLst>
                      <a:ext uri="{FF2B5EF4-FFF2-40B4-BE49-F238E27FC236}">
                        <a16:creationId xmlns:a16="http://schemas.microsoft.com/office/drawing/2014/main" id="{5D89D1C7-EAE5-4B17-8969-A2C214985D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Oval 980">
                    <a:extLst>
                      <a:ext uri="{FF2B5EF4-FFF2-40B4-BE49-F238E27FC236}">
                        <a16:creationId xmlns:a16="http://schemas.microsoft.com/office/drawing/2014/main" id="{CB350BC3-E424-4C0E-89E3-7F93EBA55A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Oval 981">
                    <a:extLst>
                      <a:ext uri="{FF2B5EF4-FFF2-40B4-BE49-F238E27FC236}">
                        <a16:creationId xmlns:a16="http://schemas.microsoft.com/office/drawing/2014/main" id="{F74B5EDA-7B0F-4112-8698-A45BEE5457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982">
                    <a:extLst>
                      <a:ext uri="{FF2B5EF4-FFF2-40B4-BE49-F238E27FC236}">
                        <a16:creationId xmlns:a16="http://schemas.microsoft.com/office/drawing/2014/main" id="{6AAEB583-DCE3-44D9-BA87-E981A0D2FA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1" name="Group 590">
                  <a:extLst>
                    <a:ext uri="{FF2B5EF4-FFF2-40B4-BE49-F238E27FC236}">
                      <a16:creationId xmlns:a16="http://schemas.microsoft.com/office/drawing/2014/main" id="{844F18A6-161A-4935-AB57-331D278FA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262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7415D3D4-7D4E-48F5-ADBF-112C5E54D6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3" name="Freeform 592">
                    <a:extLst>
                      <a:ext uri="{FF2B5EF4-FFF2-40B4-BE49-F238E27FC236}">
                        <a16:creationId xmlns:a16="http://schemas.microsoft.com/office/drawing/2014/main" id="{178A359B-CC37-465D-9727-F3419E960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3152FBA-46B7-44B2-8BBE-E6CC27044F6A}"/>
                </a:ext>
              </a:extLst>
            </p:cNvPr>
            <p:cNvCxnSpPr>
              <a:cxnSpLocks/>
              <a:stCxn id="265" idx="0"/>
              <a:endCxn id="404" idx="2"/>
            </p:cNvCxnSpPr>
            <p:nvPr/>
          </p:nvCxnSpPr>
          <p:spPr>
            <a:xfrm flipH="1" flipV="1">
              <a:off x="4815653" y="4125052"/>
              <a:ext cx="1706406" cy="8495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FBAB0AF-9D9B-4880-91FB-893FDFCA0FBB}"/>
                </a:ext>
              </a:extLst>
            </p:cNvPr>
            <p:cNvSpPr/>
            <p:nvPr/>
          </p:nvSpPr>
          <p:spPr>
            <a:xfrm>
              <a:off x="4538780" y="4193549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3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74C3726A-1E59-484F-B77A-28C8B34ED20F}"/>
                </a:ext>
              </a:extLst>
            </p:cNvPr>
            <p:cNvSpPr/>
            <p:nvPr/>
          </p:nvSpPr>
          <p:spPr>
            <a:xfrm>
              <a:off x="4751921" y="3899051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4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C6FDA1B-5EFA-4670-80E3-9823D833436A}"/>
                </a:ext>
              </a:extLst>
            </p:cNvPr>
            <p:cNvSpPr/>
            <p:nvPr/>
          </p:nvSpPr>
          <p:spPr>
            <a:xfrm>
              <a:off x="4671391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pc3</a:t>
              </a:r>
            </a:p>
            <a:p>
              <a:pPr algn="ctr"/>
              <a:r>
                <a:rPr lang="en-US" altLang="zh-CN" sz="1200" dirty="0"/>
                <a:t>10.1.30.2/24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032E86-8D33-4FD0-B68D-C888B2A3C51C}"/>
                </a:ext>
              </a:extLst>
            </p:cNvPr>
            <p:cNvSpPr/>
            <p:nvPr/>
          </p:nvSpPr>
          <p:spPr>
            <a:xfrm>
              <a:off x="5949313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pc4</a:t>
              </a:r>
            </a:p>
            <a:p>
              <a:pPr algn="ctr"/>
              <a:r>
                <a:rPr lang="en-US" altLang="zh-CN" sz="1200" dirty="0"/>
                <a:t>10.1.30.3/24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ABC2C85E-B7A2-48D4-9DDE-22980394EF34}"/>
                </a:ext>
              </a:extLst>
            </p:cNvPr>
            <p:cNvGrpSpPr/>
            <p:nvPr/>
          </p:nvGrpSpPr>
          <p:grpSpPr>
            <a:xfrm>
              <a:off x="3056496" y="2516545"/>
              <a:ext cx="700938" cy="410744"/>
              <a:chOff x="7493876" y="2774731"/>
              <a:chExt cx="1481958" cy="894622"/>
            </a:xfrm>
          </p:grpSpPr>
          <p:sp>
            <p:nvSpPr>
              <p:cNvPr id="249" name="Freeform 520">
                <a:extLst>
                  <a:ext uri="{FF2B5EF4-FFF2-40B4-BE49-F238E27FC236}">
                    <a16:creationId xmlns:a16="http://schemas.microsoft.com/office/drawing/2014/main" id="{A7E6B6E2-35C9-4BD4-90BE-6BE7CEBD46C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05F378E0-25D3-4140-B22E-09BEFE8695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6640FAD-7D94-4E94-86C6-AE80719D945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2" name="Freeform 523">
                  <a:extLst>
                    <a:ext uri="{FF2B5EF4-FFF2-40B4-BE49-F238E27FC236}">
                      <a16:creationId xmlns:a16="http://schemas.microsoft.com/office/drawing/2014/main" id="{2F68F488-D178-4A58-B85E-F5F29917BD3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53" name="Freeform 524">
                  <a:extLst>
                    <a:ext uri="{FF2B5EF4-FFF2-40B4-BE49-F238E27FC236}">
                      <a16:creationId xmlns:a16="http://schemas.microsoft.com/office/drawing/2014/main" id="{89963354-E66C-439B-8EEF-B1F8992AD9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54" name="Freeform 525">
                  <a:extLst>
                    <a:ext uri="{FF2B5EF4-FFF2-40B4-BE49-F238E27FC236}">
                      <a16:creationId xmlns:a16="http://schemas.microsoft.com/office/drawing/2014/main" id="{EA0CD8D5-C61A-47F0-A032-72685580807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55" name="Freeform 526">
                  <a:extLst>
                    <a:ext uri="{FF2B5EF4-FFF2-40B4-BE49-F238E27FC236}">
                      <a16:creationId xmlns:a16="http://schemas.microsoft.com/office/drawing/2014/main" id="{1E44F434-17B4-4AC2-94E0-D4970855C18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394F3CE-539D-42E9-8D09-D38D722C8163}"/>
                </a:ext>
              </a:extLst>
            </p:cNvPr>
            <p:cNvGrpSpPr/>
            <p:nvPr/>
          </p:nvGrpSpPr>
          <p:grpSpPr>
            <a:xfrm>
              <a:off x="5192500" y="2516545"/>
              <a:ext cx="700938" cy="410744"/>
              <a:chOff x="7493876" y="2774731"/>
              <a:chExt cx="1481958" cy="894622"/>
            </a:xfrm>
          </p:grpSpPr>
          <p:sp>
            <p:nvSpPr>
              <p:cNvPr id="242" name="Freeform 520">
                <a:extLst>
                  <a:ext uri="{FF2B5EF4-FFF2-40B4-BE49-F238E27FC236}">
                    <a16:creationId xmlns:a16="http://schemas.microsoft.com/office/drawing/2014/main" id="{279F7100-FED1-41DE-BD2D-9AE9D30ABD3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7C50B1B1-F55B-446F-84C0-A2957AA5EBB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E92D9E2A-64D7-42E3-8570-7C3F658DE64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5" name="Freeform 523">
                  <a:extLst>
                    <a:ext uri="{FF2B5EF4-FFF2-40B4-BE49-F238E27FC236}">
                      <a16:creationId xmlns:a16="http://schemas.microsoft.com/office/drawing/2014/main" id="{087FE2E2-2D7E-4856-9EAE-64F6DE28212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6" name="Freeform 524">
                  <a:extLst>
                    <a:ext uri="{FF2B5EF4-FFF2-40B4-BE49-F238E27FC236}">
                      <a16:creationId xmlns:a16="http://schemas.microsoft.com/office/drawing/2014/main" id="{A5B1CC15-FE40-47E1-9ECA-4DB0A66B775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7" name="Freeform 525">
                  <a:extLst>
                    <a:ext uri="{FF2B5EF4-FFF2-40B4-BE49-F238E27FC236}">
                      <a16:creationId xmlns:a16="http://schemas.microsoft.com/office/drawing/2014/main" id="{9CCACFCD-FC62-42CA-A27F-3DFB5348B78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8" name="Freeform 526">
                  <a:extLst>
                    <a:ext uri="{FF2B5EF4-FFF2-40B4-BE49-F238E27FC236}">
                      <a16:creationId xmlns:a16="http://schemas.microsoft.com/office/drawing/2014/main" id="{2D6BA596-7717-46AF-A215-4EA1A623AF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43E1BCC-459E-4A8E-889A-3DF5E66EC165}"/>
                </a:ext>
              </a:extLst>
            </p:cNvPr>
            <p:cNvCxnSpPr>
              <a:cxnSpLocks/>
              <a:stCxn id="249" idx="2"/>
              <a:endCxn id="405" idx="2"/>
            </p:cNvCxnSpPr>
            <p:nvPr/>
          </p:nvCxnSpPr>
          <p:spPr>
            <a:xfrm>
              <a:off x="3409790" y="2927289"/>
              <a:ext cx="826566" cy="62631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B5A56CC-8E24-4705-BFD2-CDD6ED78962C}"/>
                </a:ext>
              </a:extLst>
            </p:cNvPr>
            <p:cNvCxnSpPr>
              <a:cxnSpLocks/>
              <a:stCxn id="242" idx="2"/>
              <a:endCxn id="405" idx="3"/>
            </p:cNvCxnSpPr>
            <p:nvPr/>
          </p:nvCxnSpPr>
          <p:spPr>
            <a:xfrm flipH="1">
              <a:off x="4757323" y="2927289"/>
              <a:ext cx="788471" cy="6318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C531EBC-B8B2-4A60-BDB6-3E70A9C06152}"/>
                </a:ext>
              </a:extLst>
            </p:cNvPr>
            <p:cNvCxnSpPr>
              <a:cxnSpLocks/>
              <a:stCxn id="250" idx="6"/>
              <a:endCxn id="243" idx="2"/>
            </p:cNvCxnSpPr>
            <p:nvPr/>
          </p:nvCxnSpPr>
          <p:spPr>
            <a:xfrm>
              <a:off x="3756988" y="2649494"/>
              <a:ext cx="143591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A4F3530-579C-4773-9211-CD326FC0D67F}"/>
                </a:ext>
              </a:extLst>
            </p:cNvPr>
            <p:cNvSpPr txBox="1"/>
            <p:nvPr/>
          </p:nvSpPr>
          <p:spPr>
            <a:xfrm>
              <a:off x="1951733" y="2630961"/>
              <a:ext cx="1105668" cy="405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BC281ADE-0EB0-4C73-8BEA-7EA777E2D8F2}"/>
                </a:ext>
              </a:extLst>
            </p:cNvPr>
            <p:cNvSpPr txBox="1"/>
            <p:nvPr/>
          </p:nvSpPr>
          <p:spPr>
            <a:xfrm>
              <a:off x="5892086" y="2571003"/>
              <a:ext cx="1079142" cy="405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1C1FE28-1A6B-4944-9448-1F8598553D96}"/>
                </a:ext>
              </a:extLst>
            </p:cNvPr>
            <p:cNvSpPr/>
            <p:nvPr/>
          </p:nvSpPr>
          <p:spPr>
            <a:xfrm>
              <a:off x="4751921" y="3416236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03B31CC-AC23-47FB-8357-A04D3BA9DB60}"/>
                </a:ext>
              </a:extLst>
            </p:cNvPr>
            <p:cNvSpPr/>
            <p:nvPr/>
          </p:nvSpPr>
          <p:spPr>
            <a:xfrm>
              <a:off x="3507932" y="3416237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6</a:t>
              </a:r>
              <a:endParaRPr lang="en-US" sz="1200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A2FDF76-CD32-47C0-9696-66567B8C69B4}"/>
                </a:ext>
              </a:extLst>
            </p:cNvPr>
            <p:cNvSpPr txBox="1"/>
            <p:nvPr/>
          </p:nvSpPr>
          <p:spPr>
            <a:xfrm>
              <a:off x="4162396" y="3880093"/>
              <a:ext cx="82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交换机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DEB377A-890C-4563-B26C-8D965D8C6EF8}"/>
                </a:ext>
              </a:extLst>
            </p:cNvPr>
            <p:cNvSpPr/>
            <p:nvPr/>
          </p:nvSpPr>
          <p:spPr>
            <a:xfrm>
              <a:off x="2544221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1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VLAN2</a:t>
              </a:r>
              <a:endParaRPr lang="en-US" sz="1400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AA3B904-F95F-4CAB-A7B2-2A62C88DCB15}"/>
                </a:ext>
              </a:extLst>
            </p:cNvPr>
            <p:cNvSpPr/>
            <p:nvPr/>
          </p:nvSpPr>
          <p:spPr>
            <a:xfrm>
              <a:off x="5982990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VLAN3</a:t>
              </a:r>
              <a:endParaRPr lang="en-US" sz="140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36F8D94-E374-472C-B5C9-B1DEF1A434E5}"/>
                </a:ext>
              </a:extLst>
            </p:cNvPr>
            <p:cNvSpPr/>
            <p:nvPr/>
          </p:nvSpPr>
          <p:spPr>
            <a:xfrm>
              <a:off x="2797662" y="2909024"/>
              <a:ext cx="626976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 dirty="0"/>
                <a:t>E0/1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7C2A548-E263-438A-84DE-E83AFC918C45}"/>
                </a:ext>
              </a:extLst>
            </p:cNvPr>
            <p:cNvSpPr/>
            <p:nvPr/>
          </p:nvSpPr>
          <p:spPr>
            <a:xfrm>
              <a:off x="5499001" y="2909024"/>
              <a:ext cx="626976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E0/1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48556B1-5A64-4611-985C-4A6B226CE73A}"/>
                </a:ext>
              </a:extLst>
            </p:cNvPr>
            <p:cNvSpPr/>
            <p:nvPr/>
          </p:nvSpPr>
          <p:spPr>
            <a:xfrm>
              <a:off x="3327936" y="1979646"/>
              <a:ext cx="620648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AB6858A-16B4-4D27-B175-F0992B4017ED}"/>
                </a:ext>
              </a:extLst>
            </p:cNvPr>
            <p:cNvSpPr/>
            <p:nvPr/>
          </p:nvSpPr>
          <p:spPr>
            <a:xfrm>
              <a:off x="4772721" y="1979646"/>
              <a:ext cx="620648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0D9E-2B03-F4C7-D409-115C3B3B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F4DC-C198-4C71-ABE5-CB6EC60C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连接路由器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7C93-FE92-4B94-BA1F-6AA7B2733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71463" lvl="1" indent="-271463"/>
            <a:r>
              <a:rPr lang="zh-CN" altLang="en-US" sz="2400" dirty="0"/>
              <a:t>问：现在</a:t>
            </a:r>
            <a:r>
              <a:rPr lang="en-US" altLang="zh-CN" sz="2400" dirty="0"/>
              <a:t>pc1</a:t>
            </a:r>
            <a:r>
              <a:rPr lang="zh-CN" altLang="en-US" sz="2400" dirty="0"/>
              <a:t>与</a:t>
            </a:r>
            <a:r>
              <a:rPr lang="en-US" altLang="zh-CN" sz="2400" dirty="0"/>
              <a:t>pc3</a:t>
            </a:r>
            <a:r>
              <a:rPr lang="zh-CN" altLang="en-US" sz="2400" dirty="0"/>
              <a:t>能互通吗？</a:t>
            </a:r>
            <a:endParaRPr lang="en-US" altLang="zh-CN" sz="2400" dirty="0"/>
          </a:p>
          <a:p>
            <a:pPr marL="271463" lvl="1" indent="-271463"/>
            <a:r>
              <a:rPr lang="zh-CN" altLang="en-US" sz="2400" dirty="0"/>
              <a:t>答：不能，因为路由器不知道怎么转发两个子网的分组。</a:t>
            </a:r>
            <a:endParaRPr lang="en-US" altLang="zh-CN" sz="2400" dirty="0"/>
          </a:p>
          <a:p>
            <a:pPr marL="271463" lvl="1" indent="-271463"/>
            <a:r>
              <a:rPr lang="zh-CN" altLang="en-US" sz="2400" dirty="0"/>
              <a:t>问：那该如何做呢？</a:t>
            </a:r>
            <a:endParaRPr lang="en-US" altLang="zh-CN" sz="2400" dirty="0"/>
          </a:p>
          <a:p>
            <a:pPr marL="271463" lvl="1" indent="-271463"/>
            <a:r>
              <a:rPr lang="zh-CN" altLang="en-US" sz="2400" dirty="0"/>
              <a:t>答：需要配置路由器，比如网关地址，串口地址、路由表等。</a:t>
            </a:r>
            <a:endParaRPr lang="en-US" altLang="zh-CN" sz="2400" dirty="0"/>
          </a:p>
          <a:p>
            <a:pPr marL="271463" indent="-271463"/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284E57-001F-4023-A882-4E88DF93A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7B48427-034A-4B4F-825E-393B2B70C807}"/>
              </a:ext>
            </a:extLst>
          </p:cNvPr>
          <p:cNvSpPr/>
          <p:nvPr/>
        </p:nvSpPr>
        <p:spPr>
          <a:xfrm>
            <a:off x="4654159" y="1890346"/>
            <a:ext cx="3876984" cy="3499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8E980EE-D442-4D71-BDE0-229023EB049D}"/>
              </a:ext>
            </a:extLst>
          </p:cNvPr>
          <p:cNvGrpSpPr/>
          <p:nvPr/>
        </p:nvGrpSpPr>
        <p:grpSpPr>
          <a:xfrm>
            <a:off x="4607534" y="1969479"/>
            <a:ext cx="3857584" cy="3191606"/>
            <a:chOff x="1951733" y="1979646"/>
            <a:chExt cx="5076722" cy="4200272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CCFBF4C-D9AA-428D-A816-49638729EA40}"/>
                </a:ext>
              </a:extLst>
            </p:cNvPr>
            <p:cNvCxnSpPr>
              <a:cxnSpLocks/>
              <a:stCxn id="301" idx="0"/>
              <a:endCxn id="404" idx="3"/>
            </p:cNvCxnSpPr>
            <p:nvPr/>
          </p:nvCxnSpPr>
          <p:spPr>
            <a:xfrm flipH="1" flipV="1">
              <a:off x="4712078" y="4126616"/>
              <a:ext cx="559511" cy="85389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FF57344-BE38-4242-8C89-C19381C44250}"/>
                </a:ext>
              </a:extLst>
            </p:cNvPr>
            <p:cNvCxnSpPr>
              <a:cxnSpLocks/>
              <a:stCxn id="373" idx="0"/>
              <a:endCxn id="404" idx="5"/>
            </p:cNvCxnSpPr>
            <p:nvPr/>
          </p:nvCxnSpPr>
          <p:spPr>
            <a:xfrm flipV="1">
              <a:off x="2770648" y="4125052"/>
              <a:ext cx="1422438" cy="855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A06920F-8A05-4DE5-9CBA-CF9F9B4CBC55}"/>
                </a:ext>
              </a:extLst>
            </p:cNvPr>
            <p:cNvCxnSpPr>
              <a:cxnSpLocks/>
              <a:stCxn id="337" idx="0"/>
              <a:endCxn id="404" idx="4"/>
            </p:cNvCxnSpPr>
            <p:nvPr/>
          </p:nvCxnSpPr>
          <p:spPr>
            <a:xfrm flipV="1">
              <a:off x="4021118" y="4126616"/>
              <a:ext cx="288982" cy="8479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FF05F38-1D86-4BFD-90FF-75A5FDABC820}"/>
                </a:ext>
              </a:extLst>
            </p:cNvPr>
            <p:cNvGrpSpPr/>
            <p:nvPr/>
          </p:nvGrpSpPr>
          <p:grpSpPr>
            <a:xfrm>
              <a:off x="4193086" y="3553601"/>
              <a:ext cx="624814" cy="573015"/>
              <a:chOff x="3668110" y="2448910"/>
              <a:chExt cx="3794234" cy="2171057"/>
            </a:xfrm>
          </p:grpSpPr>
          <p:sp>
            <p:nvSpPr>
              <p:cNvPr id="404" name="Rectangle 113">
                <a:extLst>
                  <a:ext uri="{FF2B5EF4-FFF2-40B4-BE49-F238E27FC236}">
                    <a16:creationId xmlns:a16="http://schemas.microsoft.com/office/drawing/2014/main" id="{88AECC11-138F-4814-A043-CA177DB34EC1}"/>
                  </a:ext>
                </a:extLst>
              </p:cNvPr>
              <p:cNvSpPr/>
              <p:nvPr/>
            </p:nvSpPr>
            <p:spPr>
              <a:xfrm>
                <a:off x="3668110" y="3741410"/>
                <a:ext cx="3780587" cy="878557"/>
              </a:xfrm>
              <a:custGeom>
                <a:avLst/>
                <a:gdLst>
                  <a:gd name="connsiteX0" fmla="*/ 0 w 761809"/>
                  <a:gd name="connsiteY0" fmla="*/ 0 h 281829"/>
                  <a:gd name="connsiteX1" fmla="*/ 761809 w 761809"/>
                  <a:gd name="connsiteY1" fmla="*/ 0 h 281829"/>
                  <a:gd name="connsiteX2" fmla="*/ 761809 w 761809"/>
                  <a:gd name="connsiteY2" fmla="*/ 281829 h 281829"/>
                  <a:gd name="connsiteX3" fmla="*/ 0 w 761809"/>
                  <a:gd name="connsiteY3" fmla="*/ 281829 h 281829"/>
                  <a:gd name="connsiteX4" fmla="*/ 0 w 761809"/>
                  <a:gd name="connsiteY4" fmla="*/ 0 h 281829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143185 w 761809"/>
                  <a:gd name="connsiteY3" fmla="*/ 283743 h 283743"/>
                  <a:gd name="connsiteX4" fmla="*/ 0 w 761809"/>
                  <a:gd name="connsiteY4" fmla="*/ 281829 h 283743"/>
                  <a:gd name="connsiteX5" fmla="*/ 0 w 761809"/>
                  <a:gd name="connsiteY5" fmla="*/ 0 h 283743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635069 w 761809"/>
                  <a:gd name="connsiteY3" fmla="*/ 283743 h 283743"/>
                  <a:gd name="connsiteX4" fmla="*/ 143185 w 761809"/>
                  <a:gd name="connsiteY4" fmla="*/ 283743 h 283743"/>
                  <a:gd name="connsiteX5" fmla="*/ 0 w 761809"/>
                  <a:gd name="connsiteY5" fmla="*/ 281829 h 283743"/>
                  <a:gd name="connsiteX6" fmla="*/ 0 w 761809"/>
                  <a:gd name="connsiteY6" fmla="*/ 0 h 28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809" h="283743">
                    <a:moveTo>
                      <a:pt x="0" y="0"/>
                    </a:moveTo>
                    <a:lnTo>
                      <a:pt x="761809" y="0"/>
                    </a:lnTo>
                    <a:lnTo>
                      <a:pt x="761809" y="281829"/>
                    </a:lnTo>
                    <a:lnTo>
                      <a:pt x="635069" y="283743"/>
                    </a:lnTo>
                    <a:lnTo>
                      <a:pt x="143185" y="283743"/>
                    </a:lnTo>
                    <a:lnTo>
                      <a:pt x="0" y="28182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Freeform 754">
                <a:extLst>
                  <a:ext uri="{FF2B5EF4-FFF2-40B4-BE49-F238E27FC236}">
                    <a16:creationId xmlns:a16="http://schemas.microsoft.com/office/drawing/2014/main" id="{69DEF551-8FF6-4F8C-B7E9-4F1532B08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B70D4FF-0970-4D0E-8B35-5FAF2238580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407" name="Freeform 756">
                  <a:extLst>
                    <a:ext uri="{FF2B5EF4-FFF2-40B4-BE49-F238E27FC236}">
                      <a16:creationId xmlns:a16="http://schemas.microsoft.com/office/drawing/2014/main" id="{1CB979F6-EA83-4860-BCEC-60E2CF1D20D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08" name="Freeform 757">
                  <a:extLst>
                    <a:ext uri="{FF2B5EF4-FFF2-40B4-BE49-F238E27FC236}">
                      <a16:creationId xmlns:a16="http://schemas.microsoft.com/office/drawing/2014/main" id="{9AF274A2-1FAB-48C4-9C0E-C050A0C80299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09" name="Freeform 758">
                  <a:extLst>
                    <a:ext uri="{FF2B5EF4-FFF2-40B4-BE49-F238E27FC236}">
                      <a16:creationId xmlns:a16="http://schemas.microsoft.com/office/drawing/2014/main" id="{1A904AA4-FAFC-4A54-AE3C-BCD4294B7DE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10" name="Freeform 759">
                  <a:extLst>
                    <a:ext uri="{FF2B5EF4-FFF2-40B4-BE49-F238E27FC236}">
                      <a16:creationId xmlns:a16="http://schemas.microsoft.com/office/drawing/2014/main" id="{E5FF453A-ED04-4594-9B86-717956505153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696413C-D1BA-4FED-AB73-7B7C5833E11E}"/>
                </a:ext>
              </a:extLst>
            </p:cNvPr>
            <p:cNvSpPr/>
            <p:nvPr/>
          </p:nvSpPr>
          <p:spPr>
            <a:xfrm>
              <a:off x="3507932" y="3899052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lang="en-US" sz="1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A148E6D-4020-4039-B080-CB59CFA08225}"/>
                </a:ext>
              </a:extLst>
            </p:cNvPr>
            <p:cNvSpPr/>
            <p:nvPr/>
          </p:nvSpPr>
          <p:spPr>
            <a:xfrm>
              <a:off x="3901488" y="4193548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lang="en-US" sz="12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EB4A8AB-4AC0-4E3C-950E-61A08DCA2E8F}"/>
                </a:ext>
              </a:extLst>
            </p:cNvPr>
            <p:cNvSpPr/>
            <p:nvPr/>
          </p:nvSpPr>
          <p:spPr>
            <a:xfrm>
              <a:off x="2115544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pc1</a:t>
              </a:r>
            </a:p>
            <a:p>
              <a:pPr algn="ctr"/>
              <a:r>
                <a:rPr lang="en-US" altLang="zh-CN" sz="1200" dirty="0"/>
                <a:t>10.1.20.2/24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3F5C080-C38F-41A1-8C0F-E750DF63A98F}"/>
                </a:ext>
              </a:extLst>
            </p:cNvPr>
            <p:cNvSpPr/>
            <p:nvPr/>
          </p:nvSpPr>
          <p:spPr>
            <a:xfrm>
              <a:off x="3393467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pc2</a:t>
              </a:r>
            </a:p>
            <a:p>
              <a:pPr algn="ctr"/>
              <a:r>
                <a:rPr lang="en-US" altLang="zh-CN" sz="1200" dirty="0"/>
                <a:t>10.1.20.3/24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D53E49C-B9AA-4409-8FBC-792E2BAD45D0}"/>
                </a:ext>
              </a:extLst>
            </p:cNvPr>
            <p:cNvGrpSpPr/>
            <p:nvPr/>
          </p:nvGrpSpPr>
          <p:grpSpPr>
            <a:xfrm>
              <a:off x="2168761" y="4974585"/>
              <a:ext cx="4515395" cy="598579"/>
              <a:chOff x="1043637" y="4733061"/>
              <a:chExt cx="5525303" cy="732457"/>
            </a:xfrm>
          </p:grpSpPr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F89571C-899E-44B1-B734-7170E2069EE1}"/>
                  </a:ext>
                </a:extLst>
              </p:cNvPr>
              <p:cNvGrpSpPr/>
              <p:nvPr/>
            </p:nvGrpSpPr>
            <p:grpSpPr>
              <a:xfrm>
                <a:off x="1043637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368" name="Group 950">
                  <a:extLst>
                    <a:ext uri="{FF2B5EF4-FFF2-40B4-BE49-F238E27FC236}">
                      <a16:creationId xmlns:a16="http://schemas.microsoft.com/office/drawing/2014/main" id="{34872E11-55C6-4D99-ACA0-D9F9285B67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372" name="Freeform 951">
                    <a:extLst>
                      <a:ext uri="{FF2B5EF4-FFF2-40B4-BE49-F238E27FC236}">
                        <a16:creationId xmlns:a16="http://schemas.microsoft.com/office/drawing/2014/main" id="{6ACC525F-CF7E-484B-9584-97357A62B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3" name="Rectangle 952">
                    <a:extLst>
                      <a:ext uri="{FF2B5EF4-FFF2-40B4-BE49-F238E27FC236}">
                        <a16:creationId xmlns:a16="http://schemas.microsoft.com/office/drawing/2014/main" id="{97FEFB52-3113-407B-8603-96A7494B3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4" name="Freeform 953">
                    <a:extLst>
                      <a:ext uri="{FF2B5EF4-FFF2-40B4-BE49-F238E27FC236}">
                        <a16:creationId xmlns:a16="http://schemas.microsoft.com/office/drawing/2014/main" id="{91DC2EE4-69BD-4771-942D-C8FA8E7EC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5" name="Freeform 954">
                    <a:extLst>
                      <a:ext uri="{FF2B5EF4-FFF2-40B4-BE49-F238E27FC236}">
                        <a16:creationId xmlns:a16="http://schemas.microsoft.com/office/drawing/2014/main" id="{7D7334D4-EA7A-420E-B896-BD98ABB10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6" name="Rectangle 955">
                    <a:extLst>
                      <a:ext uri="{FF2B5EF4-FFF2-40B4-BE49-F238E27FC236}">
                        <a16:creationId xmlns:a16="http://schemas.microsoft.com/office/drawing/2014/main" id="{BCE7769E-1526-423A-A17D-67BFD0B2ED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77" name="Group 956">
                    <a:extLst>
                      <a:ext uri="{FF2B5EF4-FFF2-40B4-BE49-F238E27FC236}">
                        <a16:creationId xmlns:a16="http://schemas.microsoft.com/office/drawing/2014/main" id="{B1BBCD21-B932-4EE6-9F45-1E41C5581E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402" name="AutoShape 957">
                      <a:extLst>
                        <a:ext uri="{FF2B5EF4-FFF2-40B4-BE49-F238E27FC236}">
                          <a16:creationId xmlns:a16="http://schemas.microsoft.com/office/drawing/2014/main" id="{933B51BA-4019-40A0-9A11-0B1FD83916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3" name="AutoShape 958">
                      <a:extLst>
                        <a:ext uri="{FF2B5EF4-FFF2-40B4-BE49-F238E27FC236}">
                          <a16:creationId xmlns:a16="http://schemas.microsoft.com/office/drawing/2014/main" id="{AD4A5321-BFA1-4361-85C1-E1D5BB7EB1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8" name="Rectangle 959">
                    <a:extLst>
                      <a:ext uri="{FF2B5EF4-FFF2-40B4-BE49-F238E27FC236}">
                        <a16:creationId xmlns:a16="http://schemas.microsoft.com/office/drawing/2014/main" id="{B700D28B-3E75-4205-B301-7C22BEAADC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79" name="Group 960">
                    <a:extLst>
                      <a:ext uri="{FF2B5EF4-FFF2-40B4-BE49-F238E27FC236}">
                        <a16:creationId xmlns:a16="http://schemas.microsoft.com/office/drawing/2014/main" id="{1322A6CB-8975-40B2-9664-2D4F121ABE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400" name="AutoShape 961">
                      <a:extLst>
                        <a:ext uri="{FF2B5EF4-FFF2-40B4-BE49-F238E27FC236}">
                          <a16:creationId xmlns:a16="http://schemas.microsoft.com/office/drawing/2014/main" id="{6D31AAF7-0A46-4243-BCA5-8F7DDF3F81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1" name="AutoShape 962">
                      <a:extLst>
                        <a:ext uri="{FF2B5EF4-FFF2-40B4-BE49-F238E27FC236}">
                          <a16:creationId xmlns:a16="http://schemas.microsoft.com/office/drawing/2014/main" id="{C40C2C49-247F-479B-B9FE-140CC4A77D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0" name="Rectangle 963">
                    <a:extLst>
                      <a:ext uri="{FF2B5EF4-FFF2-40B4-BE49-F238E27FC236}">
                        <a16:creationId xmlns:a16="http://schemas.microsoft.com/office/drawing/2014/main" id="{44CEFF25-C94C-4232-94E9-2C6C4795BC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1" name="Rectangle 964">
                    <a:extLst>
                      <a:ext uri="{FF2B5EF4-FFF2-40B4-BE49-F238E27FC236}">
                        <a16:creationId xmlns:a16="http://schemas.microsoft.com/office/drawing/2014/main" id="{120C5476-BF79-4B3E-A746-D24476E1A5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82" name="Group 965">
                    <a:extLst>
                      <a:ext uri="{FF2B5EF4-FFF2-40B4-BE49-F238E27FC236}">
                        <a16:creationId xmlns:a16="http://schemas.microsoft.com/office/drawing/2014/main" id="{0931B6E6-5796-4AAD-A506-904718B90F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98" name="AutoShape 966">
                      <a:extLst>
                        <a:ext uri="{FF2B5EF4-FFF2-40B4-BE49-F238E27FC236}">
                          <a16:creationId xmlns:a16="http://schemas.microsoft.com/office/drawing/2014/main" id="{217B6184-3CD7-4C93-9B31-177995BF24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9" name="AutoShape 967">
                      <a:extLst>
                        <a:ext uri="{FF2B5EF4-FFF2-40B4-BE49-F238E27FC236}">
                          <a16:creationId xmlns:a16="http://schemas.microsoft.com/office/drawing/2014/main" id="{34588B4A-F838-4A46-B1A9-AE1078B50F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3" name="Freeform 968">
                    <a:extLst>
                      <a:ext uri="{FF2B5EF4-FFF2-40B4-BE49-F238E27FC236}">
                        <a16:creationId xmlns:a16="http://schemas.microsoft.com/office/drawing/2014/main" id="{C68EC352-590B-470A-86EF-5A77744205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384" name="Group 969">
                    <a:extLst>
                      <a:ext uri="{FF2B5EF4-FFF2-40B4-BE49-F238E27FC236}">
                        <a16:creationId xmlns:a16="http://schemas.microsoft.com/office/drawing/2014/main" id="{2C4AE204-388C-4317-AFF2-C36F73C468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96" name="AutoShape 970">
                      <a:extLst>
                        <a:ext uri="{FF2B5EF4-FFF2-40B4-BE49-F238E27FC236}">
                          <a16:creationId xmlns:a16="http://schemas.microsoft.com/office/drawing/2014/main" id="{9F32FD6D-5841-40C3-A6C1-9458A0FA67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7" name="AutoShape 971">
                      <a:extLst>
                        <a:ext uri="{FF2B5EF4-FFF2-40B4-BE49-F238E27FC236}">
                          <a16:creationId xmlns:a16="http://schemas.microsoft.com/office/drawing/2014/main" id="{77068255-BA6A-4A0B-8B54-A9502AB582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5" name="Rectangle 972">
                    <a:extLst>
                      <a:ext uri="{FF2B5EF4-FFF2-40B4-BE49-F238E27FC236}">
                        <a16:creationId xmlns:a16="http://schemas.microsoft.com/office/drawing/2014/main" id="{286D9914-825D-4476-A105-0A2175AD3C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6" name="Freeform 973">
                    <a:extLst>
                      <a:ext uri="{FF2B5EF4-FFF2-40B4-BE49-F238E27FC236}">
                        <a16:creationId xmlns:a16="http://schemas.microsoft.com/office/drawing/2014/main" id="{A27DACC5-5F0D-4B21-9BFB-B08AAF9183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7" name="Freeform 974">
                    <a:extLst>
                      <a:ext uri="{FF2B5EF4-FFF2-40B4-BE49-F238E27FC236}">
                        <a16:creationId xmlns:a16="http://schemas.microsoft.com/office/drawing/2014/main" id="{8984593B-C893-4EC2-A820-0F537E1757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8" name="Oval 975">
                    <a:extLst>
                      <a:ext uri="{FF2B5EF4-FFF2-40B4-BE49-F238E27FC236}">
                        <a16:creationId xmlns:a16="http://schemas.microsoft.com/office/drawing/2014/main" id="{43B4492E-82BB-4DC2-9BEA-3A9CB81D64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9" name="Freeform 976">
                    <a:extLst>
                      <a:ext uri="{FF2B5EF4-FFF2-40B4-BE49-F238E27FC236}">
                        <a16:creationId xmlns:a16="http://schemas.microsoft.com/office/drawing/2014/main" id="{DE49A46B-6711-4ED7-91D7-95D7586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0" name="AutoShape 977">
                    <a:extLst>
                      <a:ext uri="{FF2B5EF4-FFF2-40B4-BE49-F238E27FC236}">
                        <a16:creationId xmlns:a16="http://schemas.microsoft.com/office/drawing/2014/main" id="{BDE3F420-1134-4FF8-A747-FBCE8A4E21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1" name="AutoShape 978">
                    <a:extLst>
                      <a:ext uri="{FF2B5EF4-FFF2-40B4-BE49-F238E27FC236}">
                        <a16:creationId xmlns:a16="http://schemas.microsoft.com/office/drawing/2014/main" id="{256CF790-5FC6-4E89-9617-08B84D52D6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2" name="Oval 979">
                    <a:extLst>
                      <a:ext uri="{FF2B5EF4-FFF2-40B4-BE49-F238E27FC236}">
                        <a16:creationId xmlns:a16="http://schemas.microsoft.com/office/drawing/2014/main" id="{CD981269-9966-4B3D-88CE-8A94EA231B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3" name="Oval 980">
                    <a:extLst>
                      <a:ext uri="{FF2B5EF4-FFF2-40B4-BE49-F238E27FC236}">
                        <a16:creationId xmlns:a16="http://schemas.microsoft.com/office/drawing/2014/main" id="{3DFA5D25-423B-4477-AB37-6D026BBBD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4" name="Oval 981">
                    <a:extLst>
                      <a:ext uri="{FF2B5EF4-FFF2-40B4-BE49-F238E27FC236}">
                        <a16:creationId xmlns:a16="http://schemas.microsoft.com/office/drawing/2014/main" id="{F029D27D-6146-4C5F-8F63-E490FB8ED1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5" name="Rectangle 982">
                    <a:extLst>
                      <a:ext uri="{FF2B5EF4-FFF2-40B4-BE49-F238E27FC236}">
                        <a16:creationId xmlns:a16="http://schemas.microsoft.com/office/drawing/2014/main" id="{BEDC60D2-17F6-4CDB-AECF-10833A91B1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9" name="Group 590">
                  <a:extLst>
                    <a:ext uri="{FF2B5EF4-FFF2-40B4-BE49-F238E27FC236}">
                      <a16:creationId xmlns:a16="http://schemas.microsoft.com/office/drawing/2014/main" id="{4A7EF158-EA88-4E8C-A316-5AE82D647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370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CD8D92F0-1071-49DF-94FD-047B22C25C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71" name="Freeform 592">
                    <a:extLst>
                      <a:ext uri="{FF2B5EF4-FFF2-40B4-BE49-F238E27FC236}">
                        <a16:creationId xmlns:a16="http://schemas.microsoft.com/office/drawing/2014/main" id="{38FF7A7B-213F-484F-8C45-6452D418A8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B53BB22E-7BFE-48B5-901A-A1F683D39705}"/>
                  </a:ext>
                </a:extLst>
              </p:cNvPr>
              <p:cNvGrpSpPr/>
              <p:nvPr/>
            </p:nvGrpSpPr>
            <p:grpSpPr>
              <a:xfrm>
                <a:off x="2573786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332" name="Group 950">
                  <a:extLst>
                    <a:ext uri="{FF2B5EF4-FFF2-40B4-BE49-F238E27FC236}">
                      <a16:creationId xmlns:a16="http://schemas.microsoft.com/office/drawing/2014/main" id="{E1FC3564-9AFC-4E8C-9BFF-24FFF0E2B7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336" name="Freeform 951">
                    <a:extLst>
                      <a:ext uri="{FF2B5EF4-FFF2-40B4-BE49-F238E27FC236}">
                        <a16:creationId xmlns:a16="http://schemas.microsoft.com/office/drawing/2014/main" id="{0D88FF56-7D27-429A-9259-BA1DC714A7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7" name="Rectangle 952">
                    <a:extLst>
                      <a:ext uri="{FF2B5EF4-FFF2-40B4-BE49-F238E27FC236}">
                        <a16:creationId xmlns:a16="http://schemas.microsoft.com/office/drawing/2014/main" id="{66927247-1841-45EE-8BDC-32A428190F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53">
                    <a:extLst>
                      <a:ext uri="{FF2B5EF4-FFF2-40B4-BE49-F238E27FC236}">
                        <a16:creationId xmlns:a16="http://schemas.microsoft.com/office/drawing/2014/main" id="{3A992C96-AF20-40BD-B78A-2B8FDFA57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9" name="Freeform 954">
                    <a:extLst>
                      <a:ext uri="{FF2B5EF4-FFF2-40B4-BE49-F238E27FC236}">
                        <a16:creationId xmlns:a16="http://schemas.microsoft.com/office/drawing/2014/main" id="{78D763B7-56AD-4246-A0EB-D8F711DC9D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0" name="Rectangle 955">
                    <a:extLst>
                      <a:ext uri="{FF2B5EF4-FFF2-40B4-BE49-F238E27FC236}">
                        <a16:creationId xmlns:a16="http://schemas.microsoft.com/office/drawing/2014/main" id="{445B9F78-6099-4146-9735-26844CDE1C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1" name="Group 956">
                    <a:extLst>
                      <a:ext uri="{FF2B5EF4-FFF2-40B4-BE49-F238E27FC236}">
                        <a16:creationId xmlns:a16="http://schemas.microsoft.com/office/drawing/2014/main" id="{B727F278-A875-488C-864B-CBAD1A54491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66" name="AutoShape 957">
                      <a:extLst>
                        <a:ext uri="{FF2B5EF4-FFF2-40B4-BE49-F238E27FC236}">
                          <a16:creationId xmlns:a16="http://schemas.microsoft.com/office/drawing/2014/main" id="{30D0917F-6C63-4640-A7B9-B5F297FB76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7" name="AutoShape 958">
                      <a:extLst>
                        <a:ext uri="{FF2B5EF4-FFF2-40B4-BE49-F238E27FC236}">
                          <a16:creationId xmlns:a16="http://schemas.microsoft.com/office/drawing/2014/main" id="{3DF3BC93-70E5-43AD-B444-D410A39A12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2" name="Rectangle 959">
                    <a:extLst>
                      <a:ext uri="{FF2B5EF4-FFF2-40B4-BE49-F238E27FC236}">
                        <a16:creationId xmlns:a16="http://schemas.microsoft.com/office/drawing/2014/main" id="{75208174-898C-4411-82E8-3207D7F8B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3" name="Group 960">
                    <a:extLst>
                      <a:ext uri="{FF2B5EF4-FFF2-40B4-BE49-F238E27FC236}">
                        <a16:creationId xmlns:a16="http://schemas.microsoft.com/office/drawing/2014/main" id="{90E72FC5-DD9A-4135-AFF2-053467AB40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64" name="AutoShape 961">
                      <a:extLst>
                        <a:ext uri="{FF2B5EF4-FFF2-40B4-BE49-F238E27FC236}">
                          <a16:creationId xmlns:a16="http://schemas.microsoft.com/office/drawing/2014/main" id="{C8B9CCCF-DE9C-4E65-9227-D9AE48027C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5" name="AutoShape 962">
                      <a:extLst>
                        <a:ext uri="{FF2B5EF4-FFF2-40B4-BE49-F238E27FC236}">
                          <a16:creationId xmlns:a16="http://schemas.microsoft.com/office/drawing/2014/main" id="{5943947F-D1D7-4864-9641-2A96E05AE0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4" name="Rectangle 963">
                    <a:extLst>
                      <a:ext uri="{FF2B5EF4-FFF2-40B4-BE49-F238E27FC236}">
                        <a16:creationId xmlns:a16="http://schemas.microsoft.com/office/drawing/2014/main" id="{44BD2EAD-3C9D-405A-B19E-46D343FE8B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Rectangle 964">
                    <a:extLst>
                      <a:ext uri="{FF2B5EF4-FFF2-40B4-BE49-F238E27FC236}">
                        <a16:creationId xmlns:a16="http://schemas.microsoft.com/office/drawing/2014/main" id="{9FA9180C-B4D1-45DD-AD9D-B75782243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6" name="Group 965">
                    <a:extLst>
                      <a:ext uri="{FF2B5EF4-FFF2-40B4-BE49-F238E27FC236}">
                        <a16:creationId xmlns:a16="http://schemas.microsoft.com/office/drawing/2014/main" id="{C536FB3A-1C03-4172-98B3-C2906C2D98B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62" name="AutoShape 966">
                      <a:extLst>
                        <a:ext uri="{FF2B5EF4-FFF2-40B4-BE49-F238E27FC236}">
                          <a16:creationId xmlns:a16="http://schemas.microsoft.com/office/drawing/2014/main" id="{56E48E07-E551-4304-866E-38CD952C01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3" name="AutoShape 967">
                      <a:extLst>
                        <a:ext uri="{FF2B5EF4-FFF2-40B4-BE49-F238E27FC236}">
                          <a16:creationId xmlns:a16="http://schemas.microsoft.com/office/drawing/2014/main" id="{4AD79B78-2604-4CD0-9670-A7D66AFB81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7" name="Freeform 968">
                    <a:extLst>
                      <a:ext uri="{FF2B5EF4-FFF2-40B4-BE49-F238E27FC236}">
                        <a16:creationId xmlns:a16="http://schemas.microsoft.com/office/drawing/2014/main" id="{54BF6711-DC49-45B2-845B-908DB0D4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348" name="Group 969">
                    <a:extLst>
                      <a:ext uri="{FF2B5EF4-FFF2-40B4-BE49-F238E27FC236}">
                        <a16:creationId xmlns:a16="http://schemas.microsoft.com/office/drawing/2014/main" id="{7EDF8913-CD3E-4950-B668-16D5681FD6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60" name="AutoShape 970">
                      <a:extLst>
                        <a:ext uri="{FF2B5EF4-FFF2-40B4-BE49-F238E27FC236}">
                          <a16:creationId xmlns:a16="http://schemas.microsoft.com/office/drawing/2014/main" id="{EB7F8482-5236-442E-AF94-3F30210ABF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1" name="AutoShape 971">
                      <a:extLst>
                        <a:ext uri="{FF2B5EF4-FFF2-40B4-BE49-F238E27FC236}">
                          <a16:creationId xmlns:a16="http://schemas.microsoft.com/office/drawing/2014/main" id="{0E4883A8-DEAE-40BC-84D2-EDA21E8964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49" name="Rectangle 972">
                    <a:extLst>
                      <a:ext uri="{FF2B5EF4-FFF2-40B4-BE49-F238E27FC236}">
                        <a16:creationId xmlns:a16="http://schemas.microsoft.com/office/drawing/2014/main" id="{87572A9A-A3A6-4A84-9C6F-55146B5C25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0" name="Freeform 973">
                    <a:extLst>
                      <a:ext uri="{FF2B5EF4-FFF2-40B4-BE49-F238E27FC236}">
                        <a16:creationId xmlns:a16="http://schemas.microsoft.com/office/drawing/2014/main" id="{37CACBF8-B177-4E22-B048-56EA4374B6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1" name="Freeform 974">
                    <a:extLst>
                      <a:ext uri="{FF2B5EF4-FFF2-40B4-BE49-F238E27FC236}">
                        <a16:creationId xmlns:a16="http://schemas.microsoft.com/office/drawing/2014/main" id="{D8A4EB85-30C5-4CE3-873F-86B8B56218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2" name="Oval 975">
                    <a:extLst>
                      <a:ext uri="{FF2B5EF4-FFF2-40B4-BE49-F238E27FC236}">
                        <a16:creationId xmlns:a16="http://schemas.microsoft.com/office/drawing/2014/main" id="{7FDC0BD7-44DE-4A10-9944-4E0C6EB40D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Freeform 976">
                    <a:extLst>
                      <a:ext uri="{FF2B5EF4-FFF2-40B4-BE49-F238E27FC236}">
                        <a16:creationId xmlns:a16="http://schemas.microsoft.com/office/drawing/2014/main" id="{FF903B77-8305-4CF3-A7BC-0D9E4666EB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4" name="AutoShape 977">
                    <a:extLst>
                      <a:ext uri="{FF2B5EF4-FFF2-40B4-BE49-F238E27FC236}">
                        <a16:creationId xmlns:a16="http://schemas.microsoft.com/office/drawing/2014/main" id="{463E4359-4DBA-4907-9261-50BF792662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5" name="AutoShape 978">
                    <a:extLst>
                      <a:ext uri="{FF2B5EF4-FFF2-40B4-BE49-F238E27FC236}">
                        <a16:creationId xmlns:a16="http://schemas.microsoft.com/office/drawing/2014/main" id="{ACB71051-CD69-4840-924F-C944466AD7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6" name="Oval 979">
                    <a:extLst>
                      <a:ext uri="{FF2B5EF4-FFF2-40B4-BE49-F238E27FC236}">
                        <a16:creationId xmlns:a16="http://schemas.microsoft.com/office/drawing/2014/main" id="{1BF8D3CB-BB73-457E-9923-C920863F33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Oval 980">
                    <a:extLst>
                      <a:ext uri="{FF2B5EF4-FFF2-40B4-BE49-F238E27FC236}">
                        <a16:creationId xmlns:a16="http://schemas.microsoft.com/office/drawing/2014/main" id="{299D987E-D81E-4A79-A6E8-F447D47ED8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8" name="Oval 981">
                    <a:extLst>
                      <a:ext uri="{FF2B5EF4-FFF2-40B4-BE49-F238E27FC236}">
                        <a16:creationId xmlns:a16="http://schemas.microsoft.com/office/drawing/2014/main" id="{7F6AA868-698B-48B6-ADD6-E114285CDC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" name="Rectangle 982">
                    <a:extLst>
                      <a:ext uri="{FF2B5EF4-FFF2-40B4-BE49-F238E27FC236}">
                        <a16:creationId xmlns:a16="http://schemas.microsoft.com/office/drawing/2014/main" id="{655C29BF-5F6F-4892-B599-811C12880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3" name="Group 590">
                  <a:extLst>
                    <a:ext uri="{FF2B5EF4-FFF2-40B4-BE49-F238E27FC236}">
                      <a16:creationId xmlns:a16="http://schemas.microsoft.com/office/drawing/2014/main" id="{A7A5D0E6-B32B-434C-AD15-AED520D2AC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33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1215830A-7C03-4552-B084-B41B52A3A8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5" name="Freeform 592">
                    <a:extLst>
                      <a:ext uri="{FF2B5EF4-FFF2-40B4-BE49-F238E27FC236}">
                        <a16:creationId xmlns:a16="http://schemas.microsoft.com/office/drawing/2014/main" id="{D80B7D4A-7685-4D9E-8361-148D9CF8FD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FE834CF7-90E0-4E2A-8153-A5AAEB19A151}"/>
                  </a:ext>
                </a:extLst>
              </p:cNvPr>
              <p:cNvGrpSpPr/>
              <p:nvPr/>
            </p:nvGrpSpPr>
            <p:grpSpPr>
              <a:xfrm>
                <a:off x="4103935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296" name="Group 950">
                  <a:extLst>
                    <a:ext uri="{FF2B5EF4-FFF2-40B4-BE49-F238E27FC236}">
                      <a16:creationId xmlns:a16="http://schemas.microsoft.com/office/drawing/2014/main" id="{042D1E2D-9E8B-4413-9159-39222898C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300" name="Freeform 951">
                    <a:extLst>
                      <a:ext uri="{FF2B5EF4-FFF2-40B4-BE49-F238E27FC236}">
                        <a16:creationId xmlns:a16="http://schemas.microsoft.com/office/drawing/2014/main" id="{1A0A4A7F-593D-4EFC-BA2C-30264475C9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1" name="Rectangle 952">
                    <a:extLst>
                      <a:ext uri="{FF2B5EF4-FFF2-40B4-BE49-F238E27FC236}">
                        <a16:creationId xmlns:a16="http://schemas.microsoft.com/office/drawing/2014/main" id="{C76C8F13-27B8-4951-A239-696D64BC66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Freeform 953">
                    <a:extLst>
                      <a:ext uri="{FF2B5EF4-FFF2-40B4-BE49-F238E27FC236}">
                        <a16:creationId xmlns:a16="http://schemas.microsoft.com/office/drawing/2014/main" id="{D25BFB35-9537-4D11-AF04-A67AC86F8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3" name="Freeform 954">
                    <a:extLst>
                      <a:ext uri="{FF2B5EF4-FFF2-40B4-BE49-F238E27FC236}">
                        <a16:creationId xmlns:a16="http://schemas.microsoft.com/office/drawing/2014/main" id="{DDE965F2-AD0E-48CF-BBB6-CE3CEACA25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4" name="Rectangle 955">
                    <a:extLst>
                      <a:ext uri="{FF2B5EF4-FFF2-40B4-BE49-F238E27FC236}">
                        <a16:creationId xmlns:a16="http://schemas.microsoft.com/office/drawing/2014/main" id="{C063371F-E880-4BA6-A2F0-9CDF7A9964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05" name="Group 956">
                    <a:extLst>
                      <a:ext uri="{FF2B5EF4-FFF2-40B4-BE49-F238E27FC236}">
                        <a16:creationId xmlns:a16="http://schemas.microsoft.com/office/drawing/2014/main" id="{FC5563C0-46F7-4238-9288-2881C680B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30" name="AutoShape 957">
                      <a:extLst>
                        <a:ext uri="{FF2B5EF4-FFF2-40B4-BE49-F238E27FC236}">
                          <a16:creationId xmlns:a16="http://schemas.microsoft.com/office/drawing/2014/main" id="{999A2D2F-9B3D-45F6-857F-77A1D9D1B2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1" name="AutoShape 958">
                      <a:extLst>
                        <a:ext uri="{FF2B5EF4-FFF2-40B4-BE49-F238E27FC236}">
                          <a16:creationId xmlns:a16="http://schemas.microsoft.com/office/drawing/2014/main" id="{24FA20BA-FD5A-4849-879A-CC530E4415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06" name="Rectangle 959">
                    <a:extLst>
                      <a:ext uri="{FF2B5EF4-FFF2-40B4-BE49-F238E27FC236}">
                        <a16:creationId xmlns:a16="http://schemas.microsoft.com/office/drawing/2014/main" id="{DDA20640-82E2-47C0-BC80-CC9932A700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07" name="Group 960">
                    <a:extLst>
                      <a:ext uri="{FF2B5EF4-FFF2-40B4-BE49-F238E27FC236}">
                        <a16:creationId xmlns:a16="http://schemas.microsoft.com/office/drawing/2014/main" id="{E7939243-E014-48FD-8D4B-A37F02C188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28" name="AutoShape 961">
                      <a:extLst>
                        <a:ext uri="{FF2B5EF4-FFF2-40B4-BE49-F238E27FC236}">
                          <a16:creationId xmlns:a16="http://schemas.microsoft.com/office/drawing/2014/main" id="{A6989F7A-19E0-4689-AD6A-8BB865DAD9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9" name="AutoShape 962">
                      <a:extLst>
                        <a:ext uri="{FF2B5EF4-FFF2-40B4-BE49-F238E27FC236}">
                          <a16:creationId xmlns:a16="http://schemas.microsoft.com/office/drawing/2014/main" id="{DEB36570-6FF4-420E-B778-65CFCECA5C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08" name="Rectangle 963">
                    <a:extLst>
                      <a:ext uri="{FF2B5EF4-FFF2-40B4-BE49-F238E27FC236}">
                        <a16:creationId xmlns:a16="http://schemas.microsoft.com/office/drawing/2014/main" id="{83929CAE-C6EE-402E-B4CC-32342C102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Rectangle 964">
                    <a:extLst>
                      <a:ext uri="{FF2B5EF4-FFF2-40B4-BE49-F238E27FC236}">
                        <a16:creationId xmlns:a16="http://schemas.microsoft.com/office/drawing/2014/main" id="{4F9D44EE-77C5-40AF-B67C-8A5BDA14ED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10" name="Group 965">
                    <a:extLst>
                      <a:ext uri="{FF2B5EF4-FFF2-40B4-BE49-F238E27FC236}">
                        <a16:creationId xmlns:a16="http://schemas.microsoft.com/office/drawing/2014/main" id="{063EFF3F-38DF-4A72-8202-AD77832DB0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26" name="AutoShape 966">
                      <a:extLst>
                        <a:ext uri="{FF2B5EF4-FFF2-40B4-BE49-F238E27FC236}">
                          <a16:creationId xmlns:a16="http://schemas.microsoft.com/office/drawing/2014/main" id="{57A2A12C-756F-4CBE-92E9-1902AB75D7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7" name="AutoShape 967">
                      <a:extLst>
                        <a:ext uri="{FF2B5EF4-FFF2-40B4-BE49-F238E27FC236}">
                          <a16:creationId xmlns:a16="http://schemas.microsoft.com/office/drawing/2014/main" id="{C561F40E-8223-428C-9AC1-E011EE20AF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11" name="Freeform 968">
                    <a:extLst>
                      <a:ext uri="{FF2B5EF4-FFF2-40B4-BE49-F238E27FC236}">
                        <a16:creationId xmlns:a16="http://schemas.microsoft.com/office/drawing/2014/main" id="{1A8B1902-878C-461E-AA16-199C20482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312" name="Group 969">
                    <a:extLst>
                      <a:ext uri="{FF2B5EF4-FFF2-40B4-BE49-F238E27FC236}">
                        <a16:creationId xmlns:a16="http://schemas.microsoft.com/office/drawing/2014/main" id="{51A24401-503E-4B82-ACFA-288E4BB16A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24" name="AutoShape 970">
                      <a:extLst>
                        <a:ext uri="{FF2B5EF4-FFF2-40B4-BE49-F238E27FC236}">
                          <a16:creationId xmlns:a16="http://schemas.microsoft.com/office/drawing/2014/main" id="{A99BE0E6-B611-40A0-8759-176A12B2FD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5" name="AutoShape 971">
                      <a:extLst>
                        <a:ext uri="{FF2B5EF4-FFF2-40B4-BE49-F238E27FC236}">
                          <a16:creationId xmlns:a16="http://schemas.microsoft.com/office/drawing/2014/main" id="{3932936B-219B-49AB-A3E6-9EFDDA4C98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13" name="Rectangle 972">
                    <a:extLst>
                      <a:ext uri="{FF2B5EF4-FFF2-40B4-BE49-F238E27FC236}">
                        <a16:creationId xmlns:a16="http://schemas.microsoft.com/office/drawing/2014/main" id="{3DB59359-28F4-4338-ABEA-2C1E10D1C7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Freeform 973">
                    <a:extLst>
                      <a:ext uri="{FF2B5EF4-FFF2-40B4-BE49-F238E27FC236}">
                        <a16:creationId xmlns:a16="http://schemas.microsoft.com/office/drawing/2014/main" id="{149153FA-0597-4A38-8F76-0C7C0577CB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5" name="Freeform 974">
                    <a:extLst>
                      <a:ext uri="{FF2B5EF4-FFF2-40B4-BE49-F238E27FC236}">
                        <a16:creationId xmlns:a16="http://schemas.microsoft.com/office/drawing/2014/main" id="{598A4A90-4725-4E90-90E4-29F9643CDF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6" name="Oval 975">
                    <a:extLst>
                      <a:ext uri="{FF2B5EF4-FFF2-40B4-BE49-F238E27FC236}">
                        <a16:creationId xmlns:a16="http://schemas.microsoft.com/office/drawing/2014/main" id="{1B73C243-4C6E-4585-8E77-FDEA98F8D0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Freeform 976">
                    <a:extLst>
                      <a:ext uri="{FF2B5EF4-FFF2-40B4-BE49-F238E27FC236}">
                        <a16:creationId xmlns:a16="http://schemas.microsoft.com/office/drawing/2014/main" id="{0DAB05BF-FAF8-41FC-AA49-5BB298117C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8" name="AutoShape 977">
                    <a:extLst>
                      <a:ext uri="{FF2B5EF4-FFF2-40B4-BE49-F238E27FC236}">
                        <a16:creationId xmlns:a16="http://schemas.microsoft.com/office/drawing/2014/main" id="{828BEF0E-50A4-46F5-AC96-E65DBA0E4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9" name="AutoShape 978">
                    <a:extLst>
                      <a:ext uri="{FF2B5EF4-FFF2-40B4-BE49-F238E27FC236}">
                        <a16:creationId xmlns:a16="http://schemas.microsoft.com/office/drawing/2014/main" id="{D011777A-C218-4D52-A903-0498BE115C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Oval 979">
                    <a:extLst>
                      <a:ext uri="{FF2B5EF4-FFF2-40B4-BE49-F238E27FC236}">
                        <a16:creationId xmlns:a16="http://schemas.microsoft.com/office/drawing/2014/main" id="{9D593916-1E27-49C4-88F5-52C285852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Oval 980">
                    <a:extLst>
                      <a:ext uri="{FF2B5EF4-FFF2-40B4-BE49-F238E27FC236}">
                        <a16:creationId xmlns:a16="http://schemas.microsoft.com/office/drawing/2014/main" id="{C12ECCFE-FBC9-45FC-BC00-730CED5E5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2" name="Oval 981">
                    <a:extLst>
                      <a:ext uri="{FF2B5EF4-FFF2-40B4-BE49-F238E27FC236}">
                        <a16:creationId xmlns:a16="http://schemas.microsoft.com/office/drawing/2014/main" id="{2C809A5D-7FD6-4578-9CE4-D3E2437F9D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3" name="Rectangle 982">
                    <a:extLst>
                      <a:ext uri="{FF2B5EF4-FFF2-40B4-BE49-F238E27FC236}">
                        <a16:creationId xmlns:a16="http://schemas.microsoft.com/office/drawing/2014/main" id="{5C044372-4F03-4C77-8C53-ED1A96E2D6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7" name="Group 590">
                  <a:extLst>
                    <a:ext uri="{FF2B5EF4-FFF2-40B4-BE49-F238E27FC236}">
                      <a16:creationId xmlns:a16="http://schemas.microsoft.com/office/drawing/2014/main" id="{40942F1C-7F57-4F3E-B121-25473052F1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29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F1B9E0FB-1212-46DF-BBFA-048A23A207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99" name="Freeform 592">
                    <a:extLst>
                      <a:ext uri="{FF2B5EF4-FFF2-40B4-BE49-F238E27FC236}">
                        <a16:creationId xmlns:a16="http://schemas.microsoft.com/office/drawing/2014/main" id="{134B0939-D85F-41D2-B49A-BECD1A1F35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A300A09C-B332-4C57-A4E7-02482E795E68}"/>
                  </a:ext>
                </a:extLst>
              </p:cNvPr>
              <p:cNvGrpSpPr/>
              <p:nvPr/>
            </p:nvGrpSpPr>
            <p:grpSpPr>
              <a:xfrm>
                <a:off x="5634084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260" name="Group 950">
                  <a:extLst>
                    <a:ext uri="{FF2B5EF4-FFF2-40B4-BE49-F238E27FC236}">
                      <a16:creationId xmlns:a16="http://schemas.microsoft.com/office/drawing/2014/main" id="{8820BCB2-B3BE-46A7-B9E5-FE1B05CD69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264" name="Freeform 951">
                    <a:extLst>
                      <a:ext uri="{FF2B5EF4-FFF2-40B4-BE49-F238E27FC236}">
                        <a16:creationId xmlns:a16="http://schemas.microsoft.com/office/drawing/2014/main" id="{86336A08-562D-4587-B316-6309C324CF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5" name="Rectangle 952">
                    <a:extLst>
                      <a:ext uri="{FF2B5EF4-FFF2-40B4-BE49-F238E27FC236}">
                        <a16:creationId xmlns:a16="http://schemas.microsoft.com/office/drawing/2014/main" id="{E6E204B9-42CF-4C6B-8A6C-59E84898F8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Freeform 953">
                    <a:extLst>
                      <a:ext uri="{FF2B5EF4-FFF2-40B4-BE49-F238E27FC236}">
                        <a16:creationId xmlns:a16="http://schemas.microsoft.com/office/drawing/2014/main" id="{0E15FE95-92AA-428D-91B1-CC41431E4A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7" name="Freeform 954">
                    <a:extLst>
                      <a:ext uri="{FF2B5EF4-FFF2-40B4-BE49-F238E27FC236}">
                        <a16:creationId xmlns:a16="http://schemas.microsoft.com/office/drawing/2014/main" id="{CC48ED9A-CD23-4931-8DE9-E8F456B90C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8" name="Rectangle 955">
                    <a:extLst>
                      <a:ext uri="{FF2B5EF4-FFF2-40B4-BE49-F238E27FC236}">
                        <a16:creationId xmlns:a16="http://schemas.microsoft.com/office/drawing/2014/main" id="{F5ABC042-2297-401A-83C5-3508689C29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69" name="Group 956">
                    <a:extLst>
                      <a:ext uri="{FF2B5EF4-FFF2-40B4-BE49-F238E27FC236}">
                        <a16:creationId xmlns:a16="http://schemas.microsoft.com/office/drawing/2014/main" id="{48813C12-6078-4BD4-9BB3-8FCAA26F5D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94" name="AutoShape 957">
                      <a:extLst>
                        <a:ext uri="{FF2B5EF4-FFF2-40B4-BE49-F238E27FC236}">
                          <a16:creationId xmlns:a16="http://schemas.microsoft.com/office/drawing/2014/main" id="{FAFD0774-A299-401D-BF08-767F16519D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5" name="AutoShape 958">
                      <a:extLst>
                        <a:ext uri="{FF2B5EF4-FFF2-40B4-BE49-F238E27FC236}">
                          <a16:creationId xmlns:a16="http://schemas.microsoft.com/office/drawing/2014/main" id="{24C43907-7BE5-44AA-93D5-4781E4F8C5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0" name="Rectangle 959">
                    <a:extLst>
                      <a:ext uri="{FF2B5EF4-FFF2-40B4-BE49-F238E27FC236}">
                        <a16:creationId xmlns:a16="http://schemas.microsoft.com/office/drawing/2014/main" id="{0414E0C3-F89E-4F04-9740-F7C6CE37DF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71" name="Group 960">
                    <a:extLst>
                      <a:ext uri="{FF2B5EF4-FFF2-40B4-BE49-F238E27FC236}">
                        <a16:creationId xmlns:a16="http://schemas.microsoft.com/office/drawing/2014/main" id="{9F5CE8D4-37F0-44A4-9798-6E2EBCEA0A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92" name="AutoShape 961">
                      <a:extLst>
                        <a:ext uri="{FF2B5EF4-FFF2-40B4-BE49-F238E27FC236}">
                          <a16:creationId xmlns:a16="http://schemas.microsoft.com/office/drawing/2014/main" id="{28A0315C-E569-4EE8-857E-B71E61D3CE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3" name="AutoShape 962">
                      <a:extLst>
                        <a:ext uri="{FF2B5EF4-FFF2-40B4-BE49-F238E27FC236}">
                          <a16:creationId xmlns:a16="http://schemas.microsoft.com/office/drawing/2014/main" id="{076773E4-0E5C-432E-9803-6C774F3D92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2" name="Rectangle 963">
                    <a:extLst>
                      <a:ext uri="{FF2B5EF4-FFF2-40B4-BE49-F238E27FC236}">
                        <a16:creationId xmlns:a16="http://schemas.microsoft.com/office/drawing/2014/main" id="{9E7913A7-6969-4B34-98B4-9772786FD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Rectangle 964">
                    <a:extLst>
                      <a:ext uri="{FF2B5EF4-FFF2-40B4-BE49-F238E27FC236}">
                        <a16:creationId xmlns:a16="http://schemas.microsoft.com/office/drawing/2014/main" id="{C491C683-F749-4408-B46C-BB3ADA2EDB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74" name="Group 965">
                    <a:extLst>
                      <a:ext uri="{FF2B5EF4-FFF2-40B4-BE49-F238E27FC236}">
                        <a16:creationId xmlns:a16="http://schemas.microsoft.com/office/drawing/2014/main" id="{E09C4B6E-8C91-4829-AB6C-61F7CE448F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90" name="AutoShape 966">
                      <a:extLst>
                        <a:ext uri="{FF2B5EF4-FFF2-40B4-BE49-F238E27FC236}">
                          <a16:creationId xmlns:a16="http://schemas.microsoft.com/office/drawing/2014/main" id="{B122C49C-04BF-4292-8DE4-9958296605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1" name="AutoShape 967">
                      <a:extLst>
                        <a:ext uri="{FF2B5EF4-FFF2-40B4-BE49-F238E27FC236}">
                          <a16:creationId xmlns:a16="http://schemas.microsoft.com/office/drawing/2014/main" id="{195ED573-7D86-4E90-BAD8-0F8678F284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5" name="Freeform 968">
                    <a:extLst>
                      <a:ext uri="{FF2B5EF4-FFF2-40B4-BE49-F238E27FC236}">
                        <a16:creationId xmlns:a16="http://schemas.microsoft.com/office/drawing/2014/main" id="{E231884F-FBF3-462D-BEA4-3B2B71711E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276" name="Group 969">
                    <a:extLst>
                      <a:ext uri="{FF2B5EF4-FFF2-40B4-BE49-F238E27FC236}">
                        <a16:creationId xmlns:a16="http://schemas.microsoft.com/office/drawing/2014/main" id="{94824105-5F7F-49F2-AA2A-EA5E3B01AD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88" name="AutoShape 970">
                      <a:extLst>
                        <a:ext uri="{FF2B5EF4-FFF2-40B4-BE49-F238E27FC236}">
                          <a16:creationId xmlns:a16="http://schemas.microsoft.com/office/drawing/2014/main" id="{53DFA761-76E5-494F-A87C-DBFE07D031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AutoShape 971">
                      <a:extLst>
                        <a:ext uri="{FF2B5EF4-FFF2-40B4-BE49-F238E27FC236}">
                          <a16:creationId xmlns:a16="http://schemas.microsoft.com/office/drawing/2014/main" id="{0350A679-C471-419F-8C22-06EDF51FFA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7" name="Rectangle 972">
                    <a:extLst>
                      <a:ext uri="{FF2B5EF4-FFF2-40B4-BE49-F238E27FC236}">
                        <a16:creationId xmlns:a16="http://schemas.microsoft.com/office/drawing/2014/main" id="{2BE660E8-719B-48EE-8932-0A6DA43038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Freeform 973">
                    <a:extLst>
                      <a:ext uri="{FF2B5EF4-FFF2-40B4-BE49-F238E27FC236}">
                        <a16:creationId xmlns:a16="http://schemas.microsoft.com/office/drawing/2014/main" id="{7ECE4581-63DC-4035-B455-0B1BF25588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9" name="Freeform 974">
                    <a:extLst>
                      <a:ext uri="{FF2B5EF4-FFF2-40B4-BE49-F238E27FC236}">
                        <a16:creationId xmlns:a16="http://schemas.microsoft.com/office/drawing/2014/main" id="{C71BF114-A152-4FD3-B93D-03D9E181C1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0" name="Oval 975">
                    <a:extLst>
                      <a:ext uri="{FF2B5EF4-FFF2-40B4-BE49-F238E27FC236}">
                        <a16:creationId xmlns:a16="http://schemas.microsoft.com/office/drawing/2014/main" id="{3CB9122E-0297-4E64-820E-66B2ED237C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1" name="Freeform 976">
                    <a:extLst>
                      <a:ext uri="{FF2B5EF4-FFF2-40B4-BE49-F238E27FC236}">
                        <a16:creationId xmlns:a16="http://schemas.microsoft.com/office/drawing/2014/main" id="{D345AA66-76F4-4C09-848C-0880074AE2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2" name="AutoShape 977">
                    <a:extLst>
                      <a:ext uri="{FF2B5EF4-FFF2-40B4-BE49-F238E27FC236}">
                        <a16:creationId xmlns:a16="http://schemas.microsoft.com/office/drawing/2014/main" id="{FD8C50F7-2811-464F-88B3-52A9073031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3" name="AutoShape 978">
                    <a:extLst>
                      <a:ext uri="{FF2B5EF4-FFF2-40B4-BE49-F238E27FC236}">
                        <a16:creationId xmlns:a16="http://schemas.microsoft.com/office/drawing/2014/main" id="{0A7DB6CE-9098-47FF-ABB7-47CA087E7D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Oval 979">
                    <a:extLst>
                      <a:ext uri="{FF2B5EF4-FFF2-40B4-BE49-F238E27FC236}">
                        <a16:creationId xmlns:a16="http://schemas.microsoft.com/office/drawing/2014/main" id="{07D186CF-A132-4A70-8EDB-221B071FC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Oval 980">
                    <a:extLst>
                      <a:ext uri="{FF2B5EF4-FFF2-40B4-BE49-F238E27FC236}">
                        <a16:creationId xmlns:a16="http://schemas.microsoft.com/office/drawing/2014/main" id="{42B61ABF-989E-4EBA-86DF-05BD9B9293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Oval 981">
                    <a:extLst>
                      <a:ext uri="{FF2B5EF4-FFF2-40B4-BE49-F238E27FC236}">
                        <a16:creationId xmlns:a16="http://schemas.microsoft.com/office/drawing/2014/main" id="{7837013D-9B47-42F0-BB61-0948EF97A2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982">
                    <a:extLst>
                      <a:ext uri="{FF2B5EF4-FFF2-40B4-BE49-F238E27FC236}">
                        <a16:creationId xmlns:a16="http://schemas.microsoft.com/office/drawing/2014/main" id="{9ED4CB83-B58A-4D9E-932C-9241346F29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1" name="Group 590">
                  <a:extLst>
                    <a:ext uri="{FF2B5EF4-FFF2-40B4-BE49-F238E27FC236}">
                      <a16:creationId xmlns:a16="http://schemas.microsoft.com/office/drawing/2014/main" id="{EF18053B-E32E-462E-8F20-D57B213700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262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53FFE8D4-AAD7-4827-808A-3F4451CA61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3" name="Freeform 592">
                    <a:extLst>
                      <a:ext uri="{FF2B5EF4-FFF2-40B4-BE49-F238E27FC236}">
                        <a16:creationId xmlns:a16="http://schemas.microsoft.com/office/drawing/2014/main" id="{CFCB1C0E-37D6-4112-8C3D-8AD05F78B0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C5998EA-A4B7-43EA-ABBF-34054E15E5FD}"/>
                </a:ext>
              </a:extLst>
            </p:cNvPr>
            <p:cNvCxnSpPr>
              <a:cxnSpLocks/>
              <a:stCxn id="265" idx="0"/>
              <a:endCxn id="404" idx="2"/>
            </p:cNvCxnSpPr>
            <p:nvPr/>
          </p:nvCxnSpPr>
          <p:spPr>
            <a:xfrm flipH="1" flipV="1">
              <a:off x="4815653" y="4125052"/>
              <a:ext cx="1706406" cy="8495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A5A2443-0F1C-4C44-BD29-F0348B8D6D55}"/>
                </a:ext>
              </a:extLst>
            </p:cNvPr>
            <p:cNvSpPr/>
            <p:nvPr/>
          </p:nvSpPr>
          <p:spPr>
            <a:xfrm>
              <a:off x="4538780" y="4193549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3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CECBC8E-8254-4C1C-8680-E99E6A367952}"/>
                </a:ext>
              </a:extLst>
            </p:cNvPr>
            <p:cNvSpPr/>
            <p:nvPr/>
          </p:nvSpPr>
          <p:spPr>
            <a:xfrm>
              <a:off x="4751921" y="3899051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4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8E3EB7-3334-44E7-A633-B20E46E06476}"/>
                </a:ext>
              </a:extLst>
            </p:cNvPr>
            <p:cNvSpPr/>
            <p:nvPr/>
          </p:nvSpPr>
          <p:spPr>
            <a:xfrm>
              <a:off x="4671391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pc3</a:t>
              </a:r>
            </a:p>
            <a:p>
              <a:pPr algn="ctr"/>
              <a:r>
                <a:rPr lang="en-US" altLang="zh-CN" sz="1200" dirty="0"/>
                <a:t>10.1.30.2/24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59C4A10-767D-48B2-888B-8DC58BBC2CDF}"/>
                </a:ext>
              </a:extLst>
            </p:cNvPr>
            <p:cNvSpPr/>
            <p:nvPr/>
          </p:nvSpPr>
          <p:spPr>
            <a:xfrm>
              <a:off x="5949313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pc4</a:t>
              </a:r>
            </a:p>
            <a:p>
              <a:pPr algn="ctr"/>
              <a:r>
                <a:rPr lang="en-US" altLang="zh-CN" sz="1200" dirty="0"/>
                <a:t>10.1.30.3/24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C79A9E5-AA1E-4165-A788-0AEABB4BBD81}"/>
                </a:ext>
              </a:extLst>
            </p:cNvPr>
            <p:cNvGrpSpPr/>
            <p:nvPr/>
          </p:nvGrpSpPr>
          <p:grpSpPr>
            <a:xfrm>
              <a:off x="3056496" y="2516545"/>
              <a:ext cx="700938" cy="410744"/>
              <a:chOff x="7493876" y="2774731"/>
              <a:chExt cx="1481958" cy="894622"/>
            </a:xfrm>
          </p:grpSpPr>
          <p:sp>
            <p:nvSpPr>
              <p:cNvPr id="249" name="Freeform 520">
                <a:extLst>
                  <a:ext uri="{FF2B5EF4-FFF2-40B4-BE49-F238E27FC236}">
                    <a16:creationId xmlns:a16="http://schemas.microsoft.com/office/drawing/2014/main" id="{1D21E9AA-F170-4687-97A5-CCAE7A9B831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ACC5D77-9C05-48EB-9EE5-7F966B72071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9A64A24E-BE2F-440F-8D5A-C7046535615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2" name="Freeform 523">
                  <a:extLst>
                    <a:ext uri="{FF2B5EF4-FFF2-40B4-BE49-F238E27FC236}">
                      <a16:creationId xmlns:a16="http://schemas.microsoft.com/office/drawing/2014/main" id="{79567201-81B2-4548-ADF7-BE60677A3FE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53" name="Freeform 524">
                  <a:extLst>
                    <a:ext uri="{FF2B5EF4-FFF2-40B4-BE49-F238E27FC236}">
                      <a16:creationId xmlns:a16="http://schemas.microsoft.com/office/drawing/2014/main" id="{06AA1884-5B36-470D-A914-70CE4C6CE50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54" name="Freeform 525">
                  <a:extLst>
                    <a:ext uri="{FF2B5EF4-FFF2-40B4-BE49-F238E27FC236}">
                      <a16:creationId xmlns:a16="http://schemas.microsoft.com/office/drawing/2014/main" id="{020C5FBE-8253-4A3F-BE7E-F16D69F80B5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55" name="Freeform 526">
                  <a:extLst>
                    <a:ext uri="{FF2B5EF4-FFF2-40B4-BE49-F238E27FC236}">
                      <a16:creationId xmlns:a16="http://schemas.microsoft.com/office/drawing/2014/main" id="{4D39DF2C-CF17-4E36-ADE6-26191D385E5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D3C9BC8-BD03-468D-87BA-16F45340F7AE}"/>
                </a:ext>
              </a:extLst>
            </p:cNvPr>
            <p:cNvGrpSpPr/>
            <p:nvPr/>
          </p:nvGrpSpPr>
          <p:grpSpPr>
            <a:xfrm>
              <a:off x="5192500" y="2516545"/>
              <a:ext cx="700938" cy="410744"/>
              <a:chOff x="7493876" y="2774731"/>
              <a:chExt cx="1481958" cy="894622"/>
            </a:xfrm>
          </p:grpSpPr>
          <p:sp>
            <p:nvSpPr>
              <p:cNvPr id="242" name="Freeform 520">
                <a:extLst>
                  <a:ext uri="{FF2B5EF4-FFF2-40B4-BE49-F238E27FC236}">
                    <a16:creationId xmlns:a16="http://schemas.microsoft.com/office/drawing/2014/main" id="{95D88435-7397-4706-933E-5F6AD838AF4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AE42D9B-AA61-4B09-BED9-9F7C198A1D6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014D708C-28FD-4384-B479-C7EF9CD13B8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5" name="Freeform 523">
                  <a:extLst>
                    <a:ext uri="{FF2B5EF4-FFF2-40B4-BE49-F238E27FC236}">
                      <a16:creationId xmlns:a16="http://schemas.microsoft.com/office/drawing/2014/main" id="{AFD62275-9203-451C-95D2-1CF623F152A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6" name="Freeform 524">
                  <a:extLst>
                    <a:ext uri="{FF2B5EF4-FFF2-40B4-BE49-F238E27FC236}">
                      <a16:creationId xmlns:a16="http://schemas.microsoft.com/office/drawing/2014/main" id="{48627EA4-8F90-4A52-9367-CF884003A2A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7" name="Freeform 525">
                  <a:extLst>
                    <a:ext uri="{FF2B5EF4-FFF2-40B4-BE49-F238E27FC236}">
                      <a16:creationId xmlns:a16="http://schemas.microsoft.com/office/drawing/2014/main" id="{21CAB567-B4D2-43A3-9D85-60C9424C8E7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8" name="Freeform 526">
                  <a:extLst>
                    <a:ext uri="{FF2B5EF4-FFF2-40B4-BE49-F238E27FC236}">
                      <a16:creationId xmlns:a16="http://schemas.microsoft.com/office/drawing/2014/main" id="{75EECC31-11BA-44A9-B8F4-CECC9196D0C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ADA937-7F60-49E4-ACA8-D484DCDFEF09}"/>
                </a:ext>
              </a:extLst>
            </p:cNvPr>
            <p:cNvCxnSpPr>
              <a:cxnSpLocks/>
              <a:stCxn id="249" idx="2"/>
              <a:endCxn id="405" idx="2"/>
            </p:cNvCxnSpPr>
            <p:nvPr/>
          </p:nvCxnSpPr>
          <p:spPr>
            <a:xfrm>
              <a:off x="3409790" y="2927289"/>
              <a:ext cx="826566" cy="62631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6047540-C44B-4FD3-AC60-A3011F4A6BDD}"/>
                </a:ext>
              </a:extLst>
            </p:cNvPr>
            <p:cNvCxnSpPr>
              <a:cxnSpLocks/>
              <a:stCxn id="242" idx="2"/>
              <a:endCxn id="405" idx="3"/>
            </p:cNvCxnSpPr>
            <p:nvPr/>
          </p:nvCxnSpPr>
          <p:spPr>
            <a:xfrm flipH="1">
              <a:off x="4757323" y="2927289"/>
              <a:ext cx="788471" cy="6318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C4D098C-2F46-4E09-800D-C1E129F67DC6}"/>
                </a:ext>
              </a:extLst>
            </p:cNvPr>
            <p:cNvCxnSpPr>
              <a:cxnSpLocks/>
              <a:stCxn id="250" idx="6"/>
              <a:endCxn id="243" idx="2"/>
            </p:cNvCxnSpPr>
            <p:nvPr/>
          </p:nvCxnSpPr>
          <p:spPr>
            <a:xfrm>
              <a:off x="3756988" y="2649494"/>
              <a:ext cx="143591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D96755A-D4B3-4B2F-92AE-81D1E75EBD66}"/>
                </a:ext>
              </a:extLst>
            </p:cNvPr>
            <p:cNvSpPr txBox="1"/>
            <p:nvPr/>
          </p:nvSpPr>
          <p:spPr>
            <a:xfrm>
              <a:off x="1951733" y="2630961"/>
              <a:ext cx="1105668" cy="405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B627D55-A053-437D-909A-5B1CA55FC15E}"/>
                </a:ext>
              </a:extLst>
            </p:cNvPr>
            <p:cNvSpPr txBox="1"/>
            <p:nvPr/>
          </p:nvSpPr>
          <p:spPr>
            <a:xfrm>
              <a:off x="5892086" y="2571003"/>
              <a:ext cx="1079142" cy="405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CE0F0E-9E43-4114-9D50-E0CDDE7CD6FA}"/>
                </a:ext>
              </a:extLst>
            </p:cNvPr>
            <p:cNvSpPr/>
            <p:nvPr/>
          </p:nvSpPr>
          <p:spPr>
            <a:xfrm>
              <a:off x="4751921" y="3416236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3FC26E7-3059-44C2-9C6F-00B178C7295B}"/>
                </a:ext>
              </a:extLst>
            </p:cNvPr>
            <p:cNvSpPr/>
            <p:nvPr/>
          </p:nvSpPr>
          <p:spPr>
            <a:xfrm>
              <a:off x="3507932" y="3416237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6</a:t>
              </a:r>
              <a:endParaRPr lang="en-US" sz="1200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FEC9498-D604-4027-A138-F9F5DC82A8F5}"/>
                </a:ext>
              </a:extLst>
            </p:cNvPr>
            <p:cNvSpPr txBox="1"/>
            <p:nvPr/>
          </p:nvSpPr>
          <p:spPr>
            <a:xfrm>
              <a:off x="4162396" y="3880093"/>
              <a:ext cx="82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交换机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531C7CD-4586-43C4-9F66-F4DA5289DFBB}"/>
                </a:ext>
              </a:extLst>
            </p:cNvPr>
            <p:cNvSpPr/>
            <p:nvPr/>
          </p:nvSpPr>
          <p:spPr>
            <a:xfrm>
              <a:off x="2544221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1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VLAN2</a:t>
              </a:r>
              <a:endParaRPr lang="en-US" sz="1400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763BF38-6365-4AEF-ABC9-EB95F887470C}"/>
                </a:ext>
              </a:extLst>
            </p:cNvPr>
            <p:cNvSpPr/>
            <p:nvPr/>
          </p:nvSpPr>
          <p:spPr>
            <a:xfrm>
              <a:off x="5982990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VLAN3</a:t>
              </a:r>
              <a:endParaRPr lang="en-US" sz="140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2D12D9C-15B7-4734-B97D-A6D783EF2876}"/>
                </a:ext>
              </a:extLst>
            </p:cNvPr>
            <p:cNvSpPr/>
            <p:nvPr/>
          </p:nvSpPr>
          <p:spPr>
            <a:xfrm>
              <a:off x="2797662" y="2909024"/>
              <a:ext cx="626976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 dirty="0"/>
                <a:t>E0/1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822AB98-D98A-4303-B63D-FF1BFB29EAFF}"/>
                </a:ext>
              </a:extLst>
            </p:cNvPr>
            <p:cNvSpPr/>
            <p:nvPr/>
          </p:nvSpPr>
          <p:spPr>
            <a:xfrm>
              <a:off x="5499001" y="2909024"/>
              <a:ext cx="626976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E0/1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B825B26-7AA7-48F9-BCBF-491759C4D7FC}"/>
                </a:ext>
              </a:extLst>
            </p:cNvPr>
            <p:cNvSpPr/>
            <p:nvPr/>
          </p:nvSpPr>
          <p:spPr>
            <a:xfrm>
              <a:off x="3327936" y="1979646"/>
              <a:ext cx="620648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3B040F2-4F6D-4457-8D11-EDB37091CF03}"/>
                </a:ext>
              </a:extLst>
            </p:cNvPr>
            <p:cNvSpPr/>
            <p:nvPr/>
          </p:nvSpPr>
          <p:spPr>
            <a:xfrm>
              <a:off x="4772721" y="1979646"/>
              <a:ext cx="620648" cy="36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C6F6F2A-702D-2EEE-51F4-030BE9DF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VLAN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连接路由器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登录并命名路由器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 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2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 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检测配置是否成功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1575CA-BD19-8A76-FECF-880F1AD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9359-944F-456A-9ECD-D3657D35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登录并命名路由器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D350-CBB5-4573-ADC4-B5CCE4F9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0363" indent="-360363">
              <a:buFont typeface="+mj-lt"/>
              <a:buAutoNum type="arabicParenR"/>
            </a:pPr>
            <a:r>
              <a:rPr lang="zh-CN" altLang="en-US" sz="2800" dirty="0"/>
              <a:t>通过</a:t>
            </a:r>
            <a:r>
              <a:rPr lang="en-US" altLang="zh-CN" sz="2800" dirty="0"/>
              <a:t>Console</a:t>
            </a:r>
            <a:r>
              <a:rPr lang="zh-CN" altLang="en-US" sz="2800" dirty="0"/>
              <a:t>口连接并登录路由器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536575" lvl="1" indent="-244475"/>
            <a:r>
              <a:rPr lang="zh-CN" altLang="en-US" sz="2400" dirty="0"/>
              <a:t>仿照实验五中交换机的操作方式。</a:t>
            </a:r>
            <a:endParaRPr lang="en-US" altLang="zh-CN" sz="2400" dirty="0"/>
          </a:p>
          <a:p>
            <a:pPr marL="360363" indent="-360363">
              <a:buFont typeface="+mj-lt"/>
              <a:buAutoNum type="arabicParenR"/>
            </a:pPr>
            <a:r>
              <a:rPr lang="zh-CN" altLang="en-US" sz="2800" dirty="0"/>
              <a:t>清除原有配置，因为路由器可能被别人用过。</a:t>
            </a:r>
            <a:endParaRPr lang="en-US" altLang="zh-CN" sz="2800" dirty="0"/>
          </a:p>
          <a:p>
            <a:pPr marL="536575" lvl="1" indent="-244475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Quidway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Reset saved-configuration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-360363">
              <a:buFont typeface="+mj-lt"/>
              <a:buAutoNum type="arabicParenR"/>
            </a:pPr>
            <a:r>
              <a:rPr lang="zh-CN" altLang="en-US" sz="2800" dirty="0"/>
              <a:t>重启路由器。</a:t>
            </a:r>
            <a:endParaRPr lang="en-US" altLang="zh-CN" sz="2800" dirty="0"/>
          </a:p>
          <a:p>
            <a:pPr marL="536575" lvl="1" indent="-244475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Quidway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Reboot</a:t>
            </a:r>
          </a:p>
          <a:p>
            <a:pPr marL="360363" indent="-360363">
              <a:buFont typeface="+mj-lt"/>
              <a:buAutoNum type="arabicParenR"/>
            </a:pPr>
            <a:r>
              <a:rPr lang="zh-CN" altLang="en-US" sz="2800" dirty="0"/>
              <a:t>进入系统视图。</a:t>
            </a:r>
            <a:endParaRPr lang="en-US" altLang="zh-CN" sz="2800" dirty="0"/>
          </a:p>
          <a:p>
            <a:pPr marL="536575" lvl="1" indent="-244475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Quidway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system-view</a:t>
            </a:r>
          </a:p>
          <a:p>
            <a:pPr marL="360363" indent="-360363">
              <a:buFont typeface="+mj-lt"/>
              <a:buAutoNum type="arabicParenR"/>
            </a:pPr>
            <a:r>
              <a:rPr lang="zh-CN" altLang="en-US" sz="2800" dirty="0"/>
              <a:t>修改路由器名字，为了方便我们调试。</a:t>
            </a:r>
            <a:endParaRPr lang="en-US" altLang="zh-CN" sz="2800" dirty="0"/>
          </a:p>
          <a:p>
            <a:pPr marL="536575" lvl="1" indent="-244475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Quidway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sysname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RouterA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AA45E-70A9-C0CE-B34A-9FC50ADA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VLAN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连接路由器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1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配置路由器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WAN</a:t>
            </a:r>
            <a:r>
              <a:rPr lang="zh-CN" altLang="en-US" dirty="0">
                <a:solidFill>
                  <a:schemeClr val="accent2"/>
                </a:solidFill>
              </a:rPr>
              <a:t>口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 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2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 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检测配置是否成功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739C78-AD8C-6294-8CAB-4FBE3571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3A58-0EA6-4CC3-BD07-1668EDC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 路由器与静态路由配置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实验目的</a:t>
            </a:r>
          </a:p>
          <a:p>
            <a:pPr lvl="1"/>
            <a:r>
              <a:rPr lang="zh-CN" altLang="en-US" sz="2400" dirty="0"/>
              <a:t>掌握交换机和路由器的连接方法</a:t>
            </a:r>
          </a:p>
          <a:p>
            <a:pPr lvl="1"/>
            <a:r>
              <a:rPr lang="zh-CN" altLang="en-US" sz="2400" dirty="0"/>
              <a:t>掌握路由器常用配置命令</a:t>
            </a:r>
          </a:p>
          <a:p>
            <a:pPr lvl="1"/>
            <a:r>
              <a:rPr lang="zh-CN" altLang="en-US" sz="2400" dirty="0"/>
              <a:t>掌握静态路由配置方法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实验环境</a:t>
            </a:r>
          </a:p>
          <a:p>
            <a:pPr lvl="1"/>
            <a:r>
              <a:rPr lang="en-US" altLang="zh-CN" sz="2400" dirty="0" err="1"/>
              <a:t>Quidway</a:t>
            </a:r>
            <a:r>
              <a:rPr lang="en-US" altLang="zh-CN" sz="2400" dirty="0"/>
              <a:t> AR28</a:t>
            </a:r>
            <a:r>
              <a:rPr lang="zh-CN" altLang="en-US" sz="2400" dirty="0"/>
              <a:t>系路由器</a:t>
            </a:r>
            <a:r>
              <a:rPr lang="en-US" altLang="zh-CN" sz="2400" dirty="0"/>
              <a:t>2</a:t>
            </a:r>
            <a:r>
              <a:rPr lang="zh-CN" altLang="en-US" sz="2400" dirty="0"/>
              <a:t>台、</a:t>
            </a:r>
            <a:r>
              <a:rPr lang="en-US" altLang="zh-CN" sz="2400" dirty="0"/>
              <a:t>S5700</a:t>
            </a:r>
            <a:r>
              <a:rPr lang="zh-CN" altLang="en-US" sz="2400" dirty="0"/>
              <a:t>系交换机</a:t>
            </a:r>
            <a:r>
              <a:rPr lang="en-US" altLang="zh-CN" sz="2400" dirty="0"/>
              <a:t>1</a:t>
            </a:r>
            <a:r>
              <a:rPr lang="zh-CN" altLang="en-US" sz="2400" dirty="0"/>
              <a:t>台，</a:t>
            </a:r>
            <a:r>
              <a:rPr lang="en-US" altLang="zh-CN" sz="2400" dirty="0"/>
              <a:t>PC</a:t>
            </a:r>
            <a:r>
              <a:rPr lang="zh-CN" altLang="en-US" sz="2400" dirty="0"/>
              <a:t>机</a:t>
            </a:r>
            <a:r>
              <a:rPr lang="en-US" altLang="zh-CN" sz="2400" dirty="0"/>
              <a:t>4</a:t>
            </a:r>
            <a:r>
              <a:rPr lang="zh-CN" altLang="en-US" sz="2400" dirty="0"/>
              <a:t>台，</a:t>
            </a:r>
            <a:r>
              <a:rPr lang="en-US" altLang="zh-CN" sz="2400" dirty="0"/>
              <a:t>Console</a:t>
            </a:r>
            <a:r>
              <a:rPr lang="zh-CN" altLang="en-US" sz="2400" dirty="0"/>
              <a:t>线缆</a:t>
            </a:r>
            <a:r>
              <a:rPr lang="en-US" altLang="zh-CN" sz="2400" dirty="0"/>
              <a:t>1</a:t>
            </a:r>
            <a:r>
              <a:rPr lang="zh-CN" altLang="en-US" sz="2400" dirty="0"/>
              <a:t>条（用于配置路由器与交换机），双绞线若干。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EF342-812B-7450-7470-CA745684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0DB73755-00B3-494B-BED4-015CF31299CC}"/>
              </a:ext>
            </a:extLst>
          </p:cNvPr>
          <p:cNvSpPr/>
          <p:nvPr/>
        </p:nvSpPr>
        <p:spPr>
          <a:xfrm>
            <a:off x="5076676" y="1890346"/>
            <a:ext cx="3876984" cy="3499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E7F1E4-0056-4CF0-8B2E-1CED9B1D360D}"/>
              </a:ext>
            </a:extLst>
          </p:cNvPr>
          <p:cNvGrpSpPr/>
          <p:nvPr/>
        </p:nvGrpSpPr>
        <p:grpSpPr>
          <a:xfrm>
            <a:off x="5030051" y="1969479"/>
            <a:ext cx="3857584" cy="3191606"/>
            <a:chOff x="1951733" y="1979646"/>
            <a:chExt cx="5076722" cy="42002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96DEEF-6A63-4AE5-9566-0C5F698130E7}"/>
                </a:ext>
              </a:extLst>
            </p:cNvPr>
            <p:cNvCxnSpPr>
              <a:cxnSpLocks/>
              <a:stCxn id="98" idx="0"/>
              <a:endCxn id="201" idx="3"/>
            </p:cNvCxnSpPr>
            <p:nvPr/>
          </p:nvCxnSpPr>
          <p:spPr>
            <a:xfrm flipH="1" flipV="1">
              <a:off x="4712078" y="4126616"/>
              <a:ext cx="559511" cy="85389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9294E9-90AF-419B-94A8-7C09DE46FF41}"/>
                </a:ext>
              </a:extLst>
            </p:cNvPr>
            <p:cNvCxnSpPr>
              <a:cxnSpLocks/>
              <a:stCxn id="170" idx="0"/>
              <a:endCxn id="201" idx="5"/>
            </p:cNvCxnSpPr>
            <p:nvPr/>
          </p:nvCxnSpPr>
          <p:spPr>
            <a:xfrm flipV="1">
              <a:off x="2770648" y="4125052"/>
              <a:ext cx="1422438" cy="855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A9049B-E6DD-4E88-AB86-16224D517A50}"/>
                </a:ext>
              </a:extLst>
            </p:cNvPr>
            <p:cNvCxnSpPr>
              <a:cxnSpLocks/>
              <a:stCxn id="134" idx="0"/>
              <a:endCxn id="201" idx="4"/>
            </p:cNvCxnSpPr>
            <p:nvPr/>
          </p:nvCxnSpPr>
          <p:spPr>
            <a:xfrm flipV="1">
              <a:off x="4021118" y="4126616"/>
              <a:ext cx="288982" cy="8479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875BC4-589E-4E2E-852C-279D883A3BAB}"/>
                </a:ext>
              </a:extLst>
            </p:cNvPr>
            <p:cNvGrpSpPr/>
            <p:nvPr/>
          </p:nvGrpSpPr>
          <p:grpSpPr>
            <a:xfrm>
              <a:off x="4193086" y="3553601"/>
              <a:ext cx="624814" cy="573015"/>
              <a:chOff x="3668110" y="2448910"/>
              <a:chExt cx="3794234" cy="2171057"/>
            </a:xfrm>
          </p:grpSpPr>
          <p:sp>
            <p:nvSpPr>
              <p:cNvPr id="201" name="Rectangle 113">
                <a:extLst>
                  <a:ext uri="{FF2B5EF4-FFF2-40B4-BE49-F238E27FC236}">
                    <a16:creationId xmlns:a16="http://schemas.microsoft.com/office/drawing/2014/main" id="{CB4C7E1B-B5DA-475B-AC76-0062D7A86949}"/>
                  </a:ext>
                </a:extLst>
              </p:cNvPr>
              <p:cNvSpPr/>
              <p:nvPr/>
            </p:nvSpPr>
            <p:spPr>
              <a:xfrm>
                <a:off x="3668110" y="3741410"/>
                <a:ext cx="3780587" cy="878557"/>
              </a:xfrm>
              <a:custGeom>
                <a:avLst/>
                <a:gdLst>
                  <a:gd name="connsiteX0" fmla="*/ 0 w 761809"/>
                  <a:gd name="connsiteY0" fmla="*/ 0 h 281829"/>
                  <a:gd name="connsiteX1" fmla="*/ 761809 w 761809"/>
                  <a:gd name="connsiteY1" fmla="*/ 0 h 281829"/>
                  <a:gd name="connsiteX2" fmla="*/ 761809 w 761809"/>
                  <a:gd name="connsiteY2" fmla="*/ 281829 h 281829"/>
                  <a:gd name="connsiteX3" fmla="*/ 0 w 761809"/>
                  <a:gd name="connsiteY3" fmla="*/ 281829 h 281829"/>
                  <a:gd name="connsiteX4" fmla="*/ 0 w 761809"/>
                  <a:gd name="connsiteY4" fmla="*/ 0 h 281829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143185 w 761809"/>
                  <a:gd name="connsiteY3" fmla="*/ 283743 h 283743"/>
                  <a:gd name="connsiteX4" fmla="*/ 0 w 761809"/>
                  <a:gd name="connsiteY4" fmla="*/ 281829 h 283743"/>
                  <a:gd name="connsiteX5" fmla="*/ 0 w 761809"/>
                  <a:gd name="connsiteY5" fmla="*/ 0 h 283743"/>
                  <a:gd name="connsiteX0" fmla="*/ 0 w 761809"/>
                  <a:gd name="connsiteY0" fmla="*/ 0 h 283743"/>
                  <a:gd name="connsiteX1" fmla="*/ 761809 w 761809"/>
                  <a:gd name="connsiteY1" fmla="*/ 0 h 283743"/>
                  <a:gd name="connsiteX2" fmla="*/ 761809 w 761809"/>
                  <a:gd name="connsiteY2" fmla="*/ 281829 h 283743"/>
                  <a:gd name="connsiteX3" fmla="*/ 635069 w 761809"/>
                  <a:gd name="connsiteY3" fmla="*/ 283743 h 283743"/>
                  <a:gd name="connsiteX4" fmla="*/ 143185 w 761809"/>
                  <a:gd name="connsiteY4" fmla="*/ 283743 h 283743"/>
                  <a:gd name="connsiteX5" fmla="*/ 0 w 761809"/>
                  <a:gd name="connsiteY5" fmla="*/ 281829 h 283743"/>
                  <a:gd name="connsiteX6" fmla="*/ 0 w 761809"/>
                  <a:gd name="connsiteY6" fmla="*/ 0 h 28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809" h="283743">
                    <a:moveTo>
                      <a:pt x="0" y="0"/>
                    </a:moveTo>
                    <a:lnTo>
                      <a:pt x="761809" y="0"/>
                    </a:lnTo>
                    <a:lnTo>
                      <a:pt x="761809" y="281829"/>
                    </a:lnTo>
                    <a:lnTo>
                      <a:pt x="635069" y="283743"/>
                    </a:lnTo>
                    <a:lnTo>
                      <a:pt x="143185" y="283743"/>
                    </a:lnTo>
                    <a:lnTo>
                      <a:pt x="0" y="28182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 754">
                <a:extLst>
                  <a:ext uri="{FF2B5EF4-FFF2-40B4-BE49-F238E27FC236}">
                    <a16:creationId xmlns:a16="http://schemas.microsoft.com/office/drawing/2014/main" id="{A3083C51-E163-4062-942D-5ACBE9FCB92F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54B55CC-664E-42FF-A3DF-9BA42A39D1B0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04" name="Freeform 756">
                  <a:extLst>
                    <a:ext uri="{FF2B5EF4-FFF2-40B4-BE49-F238E27FC236}">
                      <a16:creationId xmlns:a16="http://schemas.microsoft.com/office/drawing/2014/main" id="{2AA611C6-CB9D-4B3C-94C8-50F7968DC64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5" name="Freeform 757">
                  <a:extLst>
                    <a:ext uri="{FF2B5EF4-FFF2-40B4-BE49-F238E27FC236}">
                      <a16:creationId xmlns:a16="http://schemas.microsoft.com/office/drawing/2014/main" id="{AE56C7EB-382E-4F90-ABDA-6B865356DB4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6" name="Freeform 758">
                  <a:extLst>
                    <a:ext uri="{FF2B5EF4-FFF2-40B4-BE49-F238E27FC236}">
                      <a16:creationId xmlns:a16="http://schemas.microsoft.com/office/drawing/2014/main" id="{E0DD8845-F21D-406F-A5DC-2290A291A13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7" name="Freeform 759">
                  <a:extLst>
                    <a:ext uri="{FF2B5EF4-FFF2-40B4-BE49-F238E27FC236}">
                      <a16:creationId xmlns:a16="http://schemas.microsoft.com/office/drawing/2014/main" id="{E44AA22E-47AC-480C-98EC-D472A20AD112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71ED-AC82-45D2-9A95-776581FBB63C}"/>
                </a:ext>
              </a:extLst>
            </p:cNvPr>
            <p:cNvSpPr/>
            <p:nvPr/>
          </p:nvSpPr>
          <p:spPr>
            <a:xfrm>
              <a:off x="3507932" y="3899052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BBEDA0-8262-4DF9-93B8-B9D2FF3A1F49}"/>
                </a:ext>
              </a:extLst>
            </p:cNvPr>
            <p:cNvSpPr/>
            <p:nvPr/>
          </p:nvSpPr>
          <p:spPr>
            <a:xfrm>
              <a:off x="3901488" y="4193548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89EC46-0653-47E3-AB0E-F5225C8875FC}"/>
                </a:ext>
              </a:extLst>
            </p:cNvPr>
            <p:cNvSpPr/>
            <p:nvPr/>
          </p:nvSpPr>
          <p:spPr>
            <a:xfrm>
              <a:off x="2115544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pc1</a:t>
              </a:r>
            </a:p>
            <a:p>
              <a:pPr algn="ctr"/>
              <a:r>
                <a:rPr lang="en-US" altLang="zh-CN" sz="1200" dirty="0"/>
                <a:t>10.1.20.2/24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F478BC-06F2-4BBC-9F1E-2684CD2D6CEC}"/>
                </a:ext>
              </a:extLst>
            </p:cNvPr>
            <p:cNvSpPr/>
            <p:nvPr/>
          </p:nvSpPr>
          <p:spPr>
            <a:xfrm>
              <a:off x="3393467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pc2</a:t>
              </a:r>
            </a:p>
            <a:p>
              <a:pPr algn="ctr"/>
              <a:r>
                <a:rPr lang="en-US" altLang="zh-CN" sz="1200" dirty="0"/>
                <a:t>10.1.20.3/24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10.1.20.1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CB3089-0354-40B2-92CD-524B537E85A8}"/>
                </a:ext>
              </a:extLst>
            </p:cNvPr>
            <p:cNvGrpSpPr/>
            <p:nvPr/>
          </p:nvGrpSpPr>
          <p:grpSpPr>
            <a:xfrm>
              <a:off x="2168761" y="4974585"/>
              <a:ext cx="4515395" cy="598579"/>
              <a:chOff x="1043637" y="4733061"/>
              <a:chExt cx="5525303" cy="73245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9633021-64FF-41F8-80FB-F145FA2B13BF}"/>
                  </a:ext>
                </a:extLst>
              </p:cNvPr>
              <p:cNvGrpSpPr/>
              <p:nvPr/>
            </p:nvGrpSpPr>
            <p:grpSpPr>
              <a:xfrm>
                <a:off x="1043637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165" name="Group 950">
                  <a:extLst>
                    <a:ext uri="{FF2B5EF4-FFF2-40B4-BE49-F238E27FC236}">
                      <a16:creationId xmlns:a16="http://schemas.microsoft.com/office/drawing/2014/main" id="{5A01B723-FE3E-4A66-8C10-7464A84C44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169" name="Freeform 951">
                    <a:extLst>
                      <a:ext uri="{FF2B5EF4-FFF2-40B4-BE49-F238E27FC236}">
                        <a16:creationId xmlns:a16="http://schemas.microsoft.com/office/drawing/2014/main" id="{5A2AAE38-1E1E-45F3-90AC-EFBF353323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0" name="Rectangle 952">
                    <a:extLst>
                      <a:ext uri="{FF2B5EF4-FFF2-40B4-BE49-F238E27FC236}">
                        <a16:creationId xmlns:a16="http://schemas.microsoft.com/office/drawing/2014/main" id="{3B7914CC-6FAF-448F-AC0A-BF5D8C6501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" name="Freeform 953">
                    <a:extLst>
                      <a:ext uri="{FF2B5EF4-FFF2-40B4-BE49-F238E27FC236}">
                        <a16:creationId xmlns:a16="http://schemas.microsoft.com/office/drawing/2014/main" id="{6A838236-11C5-4884-A07C-99FB01AA7A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2" name="Freeform 954">
                    <a:extLst>
                      <a:ext uri="{FF2B5EF4-FFF2-40B4-BE49-F238E27FC236}">
                        <a16:creationId xmlns:a16="http://schemas.microsoft.com/office/drawing/2014/main" id="{46F54588-75D7-4C6B-9EAA-BD42865B3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3" name="Rectangle 955">
                    <a:extLst>
                      <a:ext uri="{FF2B5EF4-FFF2-40B4-BE49-F238E27FC236}">
                        <a16:creationId xmlns:a16="http://schemas.microsoft.com/office/drawing/2014/main" id="{E5A93754-8260-4968-8F75-AE0E430E7B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74" name="Group 956">
                    <a:extLst>
                      <a:ext uri="{FF2B5EF4-FFF2-40B4-BE49-F238E27FC236}">
                        <a16:creationId xmlns:a16="http://schemas.microsoft.com/office/drawing/2014/main" id="{02670419-349A-43F9-9267-FC5ED05417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99" name="AutoShape 957">
                      <a:extLst>
                        <a:ext uri="{FF2B5EF4-FFF2-40B4-BE49-F238E27FC236}">
                          <a16:creationId xmlns:a16="http://schemas.microsoft.com/office/drawing/2014/main" id="{2AB889FF-2614-46D4-88F7-2F53C41D28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" name="AutoShape 958">
                      <a:extLst>
                        <a:ext uri="{FF2B5EF4-FFF2-40B4-BE49-F238E27FC236}">
                          <a16:creationId xmlns:a16="http://schemas.microsoft.com/office/drawing/2014/main" id="{7919AF84-F69A-4AA2-99C3-6164B04EAA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75" name="Rectangle 959">
                    <a:extLst>
                      <a:ext uri="{FF2B5EF4-FFF2-40B4-BE49-F238E27FC236}">
                        <a16:creationId xmlns:a16="http://schemas.microsoft.com/office/drawing/2014/main" id="{B4ACC8E9-D819-41B7-AD30-2240BEEAEA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76" name="Group 960">
                    <a:extLst>
                      <a:ext uri="{FF2B5EF4-FFF2-40B4-BE49-F238E27FC236}">
                        <a16:creationId xmlns:a16="http://schemas.microsoft.com/office/drawing/2014/main" id="{5D13D914-7D06-4189-BEB0-F5C820AED4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97" name="AutoShape 961">
                      <a:extLst>
                        <a:ext uri="{FF2B5EF4-FFF2-40B4-BE49-F238E27FC236}">
                          <a16:creationId xmlns:a16="http://schemas.microsoft.com/office/drawing/2014/main" id="{41026715-A3B8-400B-BA03-F9184F9E67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8" name="AutoShape 962">
                      <a:extLst>
                        <a:ext uri="{FF2B5EF4-FFF2-40B4-BE49-F238E27FC236}">
                          <a16:creationId xmlns:a16="http://schemas.microsoft.com/office/drawing/2014/main" id="{878C6F92-9B43-4F96-8348-FFD7031E06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77" name="Rectangle 963">
                    <a:extLst>
                      <a:ext uri="{FF2B5EF4-FFF2-40B4-BE49-F238E27FC236}">
                        <a16:creationId xmlns:a16="http://schemas.microsoft.com/office/drawing/2014/main" id="{0A998398-2A7C-4F88-9E50-CF18AE7213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964">
                    <a:extLst>
                      <a:ext uri="{FF2B5EF4-FFF2-40B4-BE49-F238E27FC236}">
                        <a16:creationId xmlns:a16="http://schemas.microsoft.com/office/drawing/2014/main" id="{ABDCB5C4-0962-44A5-8103-5420D9A80A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79" name="Group 965">
                    <a:extLst>
                      <a:ext uri="{FF2B5EF4-FFF2-40B4-BE49-F238E27FC236}">
                        <a16:creationId xmlns:a16="http://schemas.microsoft.com/office/drawing/2014/main" id="{9238E8C1-3371-4FEE-B2C8-0F7FF76EDB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95" name="AutoShape 966">
                      <a:extLst>
                        <a:ext uri="{FF2B5EF4-FFF2-40B4-BE49-F238E27FC236}">
                          <a16:creationId xmlns:a16="http://schemas.microsoft.com/office/drawing/2014/main" id="{464667BB-FA64-4311-9E4D-3E4F7C7405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" name="AutoShape 967">
                      <a:extLst>
                        <a:ext uri="{FF2B5EF4-FFF2-40B4-BE49-F238E27FC236}">
                          <a16:creationId xmlns:a16="http://schemas.microsoft.com/office/drawing/2014/main" id="{300A93E4-6313-4E63-95E8-17FDF87361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80" name="Freeform 968">
                    <a:extLst>
                      <a:ext uri="{FF2B5EF4-FFF2-40B4-BE49-F238E27FC236}">
                        <a16:creationId xmlns:a16="http://schemas.microsoft.com/office/drawing/2014/main" id="{2AEB93E1-D029-4FDB-BF14-387B06C22C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81" name="Group 969">
                    <a:extLst>
                      <a:ext uri="{FF2B5EF4-FFF2-40B4-BE49-F238E27FC236}">
                        <a16:creationId xmlns:a16="http://schemas.microsoft.com/office/drawing/2014/main" id="{19BAC09A-B1D9-4A5C-A165-38AFB5057B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93" name="AutoShape 970">
                      <a:extLst>
                        <a:ext uri="{FF2B5EF4-FFF2-40B4-BE49-F238E27FC236}">
                          <a16:creationId xmlns:a16="http://schemas.microsoft.com/office/drawing/2014/main" id="{92F264E2-D17C-4A50-B840-CE45411328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" name="AutoShape 971">
                      <a:extLst>
                        <a:ext uri="{FF2B5EF4-FFF2-40B4-BE49-F238E27FC236}">
                          <a16:creationId xmlns:a16="http://schemas.microsoft.com/office/drawing/2014/main" id="{A4C09839-5026-4A68-8394-04EA8943E0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82" name="Rectangle 972">
                    <a:extLst>
                      <a:ext uri="{FF2B5EF4-FFF2-40B4-BE49-F238E27FC236}">
                        <a16:creationId xmlns:a16="http://schemas.microsoft.com/office/drawing/2014/main" id="{286A8407-94F3-470A-8319-25DB71B206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3" name="Freeform 973">
                    <a:extLst>
                      <a:ext uri="{FF2B5EF4-FFF2-40B4-BE49-F238E27FC236}">
                        <a16:creationId xmlns:a16="http://schemas.microsoft.com/office/drawing/2014/main" id="{D13A8267-8BA6-4F29-9BC7-340D95E4BD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4" name="Freeform 974">
                    <a:extLst>
                      <a:ext uri="{FF2B5EF4-FFF2-40B4-BE49-F238E27FC236}">
                        <a16:creationId xmlns:a16="http://schemas.microsoft.com/office/drawing/2014/main" id="{6471EA8E-C99E-45C4-81EB-D9E260CFE9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5" name="Oval 975">
                    <a:extLst>
                      <a:ext uri="{FF2B5EF4-FFF2-40B4-BE49-F238E27FC236}">
                        <a16:creationId xmlns:a16="http://schemas.microsoft.com/office/drawing/2014/main" id="{E2657370-821F-45C8-8C27-0D759FEA7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6" name="Freeform 976">
                    <a:extLst>
                      <a:ext uri="{FF2B5EF4-FFF2-40B4-BE49-F238E27FC236}">
                        <a16:creationId xmlns:a16="http://schemas.microsoft.com/office/drawing/2014/main" id="{A64F9F72-EA7A-4A59-8FE6-BF0E87541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7" name="AutoShape 977">
                    <a:extLst>
                      <a:ext uri="{FF2B5EF4-FFF2-40B4-BE49-F238E27FC236}">
                        <a16:creationId xmlns:a16="http://schemas.microsoft.com/office/drawing/2014/main" id="{A4D02CDC-D751-44A4-87BC-A65918FD8E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8" name="AutoShape 978">
                    <a:extLst>
                      <a:ext uri="{FF2B5EF4-FFF2-40B4-BE49-F238E27FC236}">
                        <a16:creationId xmlns:a16="http://schemas.microsoft.com/office/drawing/2014/main" id="{793F0B45-00BA-4D6F-92F3-C0438643E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9" name="Oval 979">
                    <a:extLst>
                      <a:ext uri="{FF2B5EF4-FFF2-40B4-BE49-F238E27FC236}">
                        <a16:creationId xmlns:a16="http://schemas.microsoft.com/office/drawing/2014/main" id="{4FF27182-05BD-42FC-B865-126B8D8118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0" name="Oval 980">
                    <a:extLst>
                      <a:ext uri="{FF2B5EF4-FFF2-40B4-BE49-F238E27FC236}">
                        <a16:creationId xmlns:a16="http://schemas.microsoft.com/office/drawing/2014/main" id="{71315A33-DCFD-46FA-9D46-6DA2204DA7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1" name="Oval 981">
                    <a:extLst>
                      <a:ext uri="{FF2B5EF4-FFF2-40B4-BE49-F238E27FC236}">
                        <a16:creationId xmlns:a16="http://schemas.microsoft.com/office/drawing/2014/main" id="{92431F03-3695-48B5-A422-AAF6A4E261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2" name="Rectangle 982">
                    <a:extLst>
                      <a:ext uri="{FF2B5EF4-FFF2-40B4-BE49-F238E27FC236}">
                        <a16:creationId xmlns:a16="http://schemas.microsoft.com/office/drawing/2014/main" id="{3175F23F-E10A-4B45-8846-7755FC5E5A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6" name="Group 590">
                  <a:extLst>
                    <a:ext uri="{FF2B5EF4-FFF2-40B4-BE49-F238E27FC236}">
                      <a16:creationId xmlns:a16="http://schemas.microsoft.com/office/drawing/2014/main" id="{1FB9D015-BA82-414A-90B6-4252FE7956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16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D77E99E3-3D7E-43B3-8CF2-F3CE06C16C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8" name="Freeform 592">
                    <a:extLst>
                      <a:ext uri="{FF2B5EF4-FFF2-40B4-BE49-F238E27FC236}">
                        <a16:creationId xmlns:a16="http://schemas.microsoft.com/office/drawing/2014/main" id="{C6E9617C-D106-4F4B-A4C7-188BD99BE6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1BF9573-A634-4B16-9013-718711DE3612}"/>
                  </a:ext>
                </a:extLst>
              </p:cNvPr>
              <p:cNvGrpSpPr/>
              <p:nvPr/>
            </p:nvGrpSpPr>
            <p:grpSpPr>
              <a:xfrm>
                <a:off x="2573786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129" name="Group 950">
                  <a:extLst>
                    <a:ext uri="{FF2B5EF4-FFF2-40B4-BE49-F238E27FC236}">
                      <a16:creationId xmlns:a16="http://schemas.microsoft.com/office/drawing/2014/main" id="{E88E5122-AC8F-4149-8471-36FD854F99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133" name="Freeform 951">
                    <a:extLst>
                      <a:ext uri="{FF2B5EF4-FFF2-40B4-BE49-F238E27FC236}">
                        <a16:creationId xmlns:a16="http://schemas.microsoft.com/office/drawing/2014/main" id="{05306140-7BC4-4043-9B04-C3EF85A85D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952">
                    <a:extLst>
                      <a:ext uri="{FF2B5EF4-FFF2-40B4-BE49-F238E27FC236}">
                        <a16:creationId xmlns:a16="http://schemas.microsoft.com/office/drawing/2014/main" id="{323BE844-61F4-49AD-8385-F2357899EE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Freeform 953">
                    <a:extLst>
                      <a:ext uri="{FF2B5EF4-FFF2-40B4-BE49-F238E27FC236}">
                        <a16:creationId xmlns:a16="http://schemas.microsoft.com/office/drawing/2014/main" id="{DD5FF33F-9357-4553-9703-229B93FD71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Freeform 954">
                    <a:extLst>
                      <a:ext uri="{FF2B5EF4-FFF2-40B4-BE49-F238E27FC236}">
                        <a16:creationId xmlns:a16="http://schemas.microsoft.com/office/drawing/2014/main" id="{EB49A07D-CB1A-4B59-AD42-884474B8A2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Rectangle 955">
                    <a:extLst>
                      <a:ext uri="{FF2B5EF4-FFF2-40B4-BE49-F238E27FC236}">
                        <a16:creationId xmlns:a16="http://schemas.microsoft.com/office/drawing/2014/main" id="{F1FD8385-73BA-4D58-94E6-53048FB259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38" name="Group 956">
                    <a:extLst>
                      <a:ext uri="{FF2B5EF4-FFF2-40B4-BE49-F238E27FC236}">
                        <a16:creationId xmlns:a16="http://schemas.microsoft.com/office/drawing/2014/main" id="{52A9BF06-F83B-48CD-A2F7-EFA63C447E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63" name="AutoShape 957">
                      <a:extLst>
                        <a:ext uri="{FF2B5EF4-FFF2-40B4-BE49-F238E27FC236}">
                          <a16:creationId xmlns:a16="http://schemas.microsoft.com/office/drawing/2014/main" id="{E798246A-D470-4816-B6A0-EABCCCF354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4" name="AutoShape 958">
                      <a:extLst>
                        <a:ext uri="{FF2B5EF4-FFF2-40B4-BE49-F238E27FC236}">
                          <a16:creationId xmlns:a16="http://schemas.microsoft.com/office/drawing/2014/main" id="{410B9616-681C-4D39-89E3-0AF16002C9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39" name="Rectangle 959">
                    <a:extLst>
                      <a:ext uri="{FF2B5EF4-FFF2-40B4-BE49-F238E27FC236}">
                        <a16:creationId xmlns:a16="http://schemas.microsoft.com/office/drawing/2014/main" id="{6F11A4CC-F095-480B-B095-3EBA456FC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40" name="Group 960">
                    <a:extLst>
                      <a:ext uri="{FF2B5EF4-FFF2-40B4-BE49-F238E27FC236}">
                        <a16:creationId xmlns:a16="http://schemas.microsoft.com/office/drawing/2014/main" id="{0509CEA8-4374-40B4-A019-0669AEED16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61" name="AutoShape 961">
                      <a:extLst>
                        <a:ext uri="{FF2B5EF4-FFF2-40B4-BE49-F238E27FC236}">
                          <a16:creationId xmlns:a16="http://schemas.microsoft.com/office/drawing/2014/main" id="{EC9512E8-06C5-4782-9A67-49BDBD381A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2" name="AutoShape 962">
                      <a:extLst>
                        <a:ext uri="{FF2B5EF4-FFF2-40B4-BE49-F238E27FC236}">
                          <a16:creationId xmlns:a16="http://schemas.microsoft.com/office/drawing/2014/main" id="{82432D0C-36B7-4AD0-BB9B-75EEBD6D9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1" name="Rectangle 963">
                    <a:extLst>
                      <a:ext uri="{FF2B5EF4-FFF2-40B4-BE49-F238E27FC236}">
                        <a16:creationId xmlns:a16="http://schemas.microsoft.com/office/drawing/2014/main" id="{7A7567D1-ABFC-44F2-8F34-5114E27648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964">
                    <a:extLst>
                      <a:ext uri="{FF2B5EF4-FFF2-40B4-BE49-F238E27FC236}">
                        <a16:creationId xmlns:a16="http://schemas.microsoft.com/office/drawing/2014/main" id="{0A7B8248-C338-41CA-9B7E-5F21679FA8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43" name="Group 965">
                    <a:extLst>
                      <a:ext uri="{FF2B5EF4-FFF2-40B4-BE49-F238E27FC236}">
                        <a16:creationId xmlns:a16="http://schemas.microsoft.com/office/drawing/2014/main" id="{9044ABF1-A1F2-4CDF-92D4-3F0A77E0F6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59" name="AutoShape 966">
                      <a:extLst>
                        <a:ext uri="{FF2B5EF4-FFF2-40B4-BE49-F238E27FC236}">
                          <a16:creationId xmlns:a16="http://schemas.microsoft.com/office/drawing/2014/main" id="{9D55E1B9-6794-48F1-8D92-13FBC6B519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AutoShape 967">
                      <a:extLst>
                        <a:ext uri="{FF2B5EF4-FFF2-40B4-BE49-F238E27FC236}">
                          <a16:creationId xmlns:a16="http://schemas.microsoft.com/office/drawing/2014/main" id="{BCFDFEFC-8243-41D1-A44B-3CD5179D74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4" name="Freeform 968">
                    <a:extLst>
                      <a:ext uri="{FF2B5EF4-FFF2-40B4-BE49-F238E27FC236}">
                        <a16:creationId xmlns:a16="http://schemas.microsoft.com/office/drawing/2014/main" id="{A7F329DE-31F5-469B-832E-A271B6612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45" name="Group 969">
                    <a:extLst>
                      <a:ext uri="{FF2B5EF4-FFF2-40B4-BE49-F238E27FC236}">
                        <a16:creationId xmlns:a16="http://schemas.microsoft.com/office/drawing/2014/main" id="{10BED4DA-3AFA-4BF4-90B6-3131097B3B3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57" name="AutoShape 970">
                      <a:extLst>
                        <a:ext uri="{FF2B5EF4-FFF2-40B4-BE49-F238E27FC236}">
                          <a16:creationId xmlns:a16="http://schemas.microsoft.com/office/drawing/2014/main" id="{D5774434-376F-476E-8FEC-B873787698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AutoShape 971">
                      <a:extLst>
                        <a:ext uri="{FF2B5EF4-FFF2-40B4-BE49-F238E27FC236}">
                          <a16:creationId xmlns:a16="http://schemas.microsoft.com/office/drawing/2014/main" id="{76F081DD-2235-41DE-AE52-53E2770273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6" name="Rectangle 972">
                    <a:extLst>
                      <a:ext uri="{FF2B5EF4-FFF2-40B4-BE49-F238E27FC236}">
                        <a16:creationId xmlns:a16="http://schemas.microsoft.com/office/drawing/2014/main" id="{D1F3C4E5-453A-486E-B151-1F43745E4D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Freeform 973">
                    <a:extLst>
                      <a:ext uri="{FF2B5EF4-FFF2-40B4-BE49-F238E27FC236}">
                        <a16:creationId xmlns:a16="http://schemas.microsoft.com/office/drawing/2014/main" id="{6E26F2BC-1674-46DB-961E-0D5DA87E16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8" name="Freeform 974">
                    <a:extLst>
                      <a:ext uri="{FF2B5EF4-FFF2-40B4-BE49-F238E27FC236}">
                        <a16:creationId xmlns:a16="http://schemas.microsoft.com/office/drawing/2014/main" id="{2F80E492-6025-4ACB-A25A-D052F3E8A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9" name="Oval 975">
                    <a:extLst>
                      <a:ext uri="{FF2B5EF4-FFF2-40B4-BE49-F238E27FC236}">
                        <a16:creationId xmlns:a16="http://schemas.microsoft.com/office/drawing/2014/main" id="{7FC111AD-E0E2-4B8D-A872-5F426FA3F6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Freeform 976">
                    <a:extLst>
                      <a:ext uri="{FF2B5EF4-FFF2-40B4-BE49-F238E27FC236}">
                        <a16:creationId xmlns:a16="http://schemas.microsoft.com/office/drawing/2014/main" id="{975D493A-0E97-49BA-A861-10E7055AD0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1" name="AutoShape 977">
                    <a:extLst>
                      <a:ext uri="{FF2B5EF4-FFF2-40B4-BE49-F238E27FC236}">
                        <a16:creationId xmlns:a16="http://schemas.microsoft.com/office/drawing/2014/main" id="{0BB95BDD-723D-452B-BE99-4C4B67E932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AutoShape 978">
                    <a:extLst>
                      <a:ext uri="{FF2B5EF4-FFF2-40B4-BE49-F238E27FC236}">
                        <a16:creationId xmlns:a16="http://schemas.microsoft.com/office/drawing/2014/main" id="{9BE89F67-EA1B-4BF2-8AEE-5632EB31EE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Oval 979">
                    <a:extLst>
                      <a:ext uri="{FF2B5EF4-FFF2-40B4-BE49-F238E27FC236}">
                        <a16:creationId xmlns:a16="http://schemas.microsoft.com/office/drawing/2014/main" id="{3A6850B8-9888-498B-A503-4B137A7CC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Oval 980">
                    <a:extLst>
                      <a:ext uri="{FF2B5EF4-FFF2-40B4-BE49-F238E27FC236}">
                        <a16:creationId xmlns:a16="http://schemas.microsoft.com/office/drawing/2014/main" id="{82075C9F-2496-47AE-ABC7-0F6F957336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Oval 981">
                    <a:extLst>
                      <a:ext uri="{FF2B5EF4-FFF2-40B4-BE49-F238E27FC236}">
                        <a16:creationId xmlns:a16="http://schemas.microsoft.com/office/drawing/2014/main" id="{ADB7A038-1C69-400C-8EAF-B053CBF64A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982">
                    <a:extLst>
                      <a:ext uri="{FF2B5EF4-FFF2-40B4-BE49-F238E27FC236}">
                        <a16:creationId xmlns:a16="http://schemas.microsoft.com/office/drawing/2014/main" id="{53E55F9E-3435-46AE-88B0-2CB123DBA0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0" name="Group 590">
                  <a:extLst>
                    <a:ext uri="{FF2B5EF4-FFF2-40B4-BE49-F238E27FC236}">
                      <a16:creationId xmlns:a16="http://schemas.microsoft.com/office/drawing/2014/main" id="{349A510A-2C23-437C-8CE7-266F08F123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131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A12A4F93-5189-4D6A-89B0-037C05D4895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2" name="Freeform 592">
                    <a:extLst>
                      <a:ext uri="{FF2B5EF4-FFF2-40B4-BE49-F238E27FC236}">
                        <a16:creationId xmlns:a16="http://schemas.microsoft.com/office/drawing/2014/main" id="{FDB015E8-1954-43EB-A95C-B4DEFA0B76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9D9F4C4-E233-4072-BA29-D5461C553BC9}"/>
                  </a:ext>
                </a:extLst>
              </p:cNvPr>
              <p:cNvGrpSpPr/>
              <p:nvPr/>
            </p:nvGrpSpPr>
            <p:grpSpPr>
              <a:xfrm>
                <a:off x="4103935" y="4740312"/>
                <a:ext cx="934856" cy="725206"/>
                <a:chOff x="1136203" y="4520619"/>
                <a:chExt cx="1419428" cy="1013448"/>
              </a:xfrm>
            </p:grpSpPr>
            <p:grpSp>
              <p:nvGrpSpPr>
                <p:cNvPr id="93" name="Group 950">
                  <a:extLst>
                    <a:ext uri="{FF2B5EF4-FFF2-40B4-BE49-F238E27FC236}">
                      <a16:creationId xmlns:a16="http://schemas.microsoft.com/office/drawing/2014/main" id="{C8B1E65E-89F4-4659-8BFD-B76A6FF19C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97" name="Freeform 951">
                    <a:extLst>
                      <a:ext uri="{FF2B5EF4-FFF2-40B4-BE49-F238E27FC236}">
                        <a16:creationId xmlns:a16="http://schemas.microsoft.com/office/drawing/2014/main" id="{5DB98DB9-6DB6-4A0F-8389-5D955338A7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952">
                    <a:extLst>
                      <a:ext uri="{FF2B5EF4-FFF2-40B4-BE49-F238E27FC236}">
                        <a16:creationId xmlns:a16="http://schemas.microsoft.com/office/drawing/2014/main" id="{B546DF37-CD98-4D8F-8D72-BB04FE470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Freeform 953">
                    <a:extLst>
                      <a:ext uri="{FF2B5EF4-FFF2-40B4-BE49-F238E27FC236}">
                        <a16:creationId xmlns:a16="http://schemas.microsoft.com/office/drawing/2014/main" id="{10D89271-0A1C-4383-814D-D70EDDE1F7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Freeform 954">
                    <a:extLst>
                      <a:ext uri="{FF2B5EF4-FFF2-40B4-BE49-F238E27FC236}">
                        <a16:creationId xmlns:a16="http://schemas.microsoft.com/office/drawing/2014/main" id="{464A80FC-115E-42D7-8B02-BD235BE5F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955">
                    <a:extLst>
                      <a:ext uri="{FF2B5EF4-FFF2-40B4-BE49-F238E27FC236}">
                        <a16:creationId xmlns:a16="http://schemas.microsoft.com/office/drawing/2014/main" id="{8D7F0BD2-2AF0-4CD1-9829-C7B4C6BB1A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2" name="Group 956">
                    <a:extLst>
                      <a:ext uri="{FF2B5EF4-FFF2-40B4-BE49-F238E27FC236}">
                        <a16:creationId xmlns:a16="http://schemas.microsoft.com/office/drawing/2014/main" id="{E50D366B-13B5-468A-8CF9-3A609972D9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7" name="AutoShape 957">
                      <a:extLst>
                        <a:ext uri="{FF2B5EF4-FFF2-40B4-BE49-F238E27FC236}">
                          <a16:creationId xmlns:a16="http://schemas.microsoft.com/office/drawing/2014/main" id="{B29F2F7F-A679-428F-84D6-1669533026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8" name="AutoShape 958">
                      <a:extLst>
                        <a:ext uri="{FF2B5EF4-FFF2-40B4-BE49-F238E27FC236}">
                          <a16:creationId xmlns:a16="http://schemas.microsoft.com/office/drawing/2014/main" id="{D33C4797-C472-4428-95E7-813CD094C7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3" name="Rectangle 959">
                    <a:extLst>
                      <a:ext uri="{FF2B5EF4-FFF2-40B4-BE49-F238E27FC236}">
                        <a16:creationId xmlns:a16="http://schemas.microsoft.com/office/drawing/2014/main" id="{856F90E8-76B8-4352-97F2-49B86207E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4" name="Group 960">
                    <a:extLst>
                      <a:ext uri="{FF2B5EF4-FFF2-40B4-BE49-F238E27FC236}">
                        <a16:creationId xmlns:a16="http://schemas.microsoft.com/office/drawing/2014/main" id="{3FB4C467-2EB3-4A6D-9988-D01F325F70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5" name="AutoShape 961">
                      <a:extLst>
                        <a:ext uri="{FF2B5EF4-FFF2-40B4-BE49-F238E27FC236}">
                          <a16:creationId xmlns:a16="http://schemas.microsoft.com/office/drawing/2014/main" id="{C5F35521-7908-44CA-95E4-1444A8FDC7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6" name="AutoShape 962">
                      <a:extLst>
                        <a:ext uri="{FF2B5EF4-FFF2-40B4-BE49-F238E27FC236}">
                          <a16:creationId xmlns:a16="http://schemas.microsoft.com/office/drawing/2014/main" id="{58A2BDC5-4ADA-4B76-A221-BD2CB899BA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5" name="Rectangle 963">
                    <a:extLst>
                      <a:ext uri="{FF2B5EF4-FFF2-40B4-BE49-F238E27FC236}">
                        <a16:creationId xmlns:a16="http://schemas.microsoft.com/office/drawing/2014/main" id="{D88BE45B-07A8-42DE-BF53-E147F0457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964">
                    <a:extLst>
                      <a:ext uri="{FF2B5EF4-FFF2-40B4-BE49-F238E27FC236}">
                        <a16:creationId xmlns:a16="http://schemas.microsoft.com/office/drawing/2014/main" id="{4877E155-DD17-4996-89CF-C613C43C4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7" name="Group 965">
                    <a:extLst>
                      <a:ext uri="{FF2B5EF4-FFF2-40B4-BE49-F238E27FC236}">
                        <a16:creationId xmlns:a16="http://schemas.microsoft.com/office/drawing/2014/main" id="{19F7F638-C1CC-4213-90BD-40289111881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3" name="AutoShape 966">
                      <a:extLst>
                        <a:ext uri="{FF2B5EF4-FFF2-40B4-BE49-F238E27FC236}">
                          <a16:creationId xmlns:a16="http://schemas.microsoft.com/office/drawing/2014/main" id="{DB160B81-9138-4020-B240-149E636C2C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4" name="AutoShape 967">
                      <a:extLst>
                        <a:ext uri="{FF2B5EF4-FFF2-40B4-BE49-F238E27FC236}">
                          <a16:creationId xmlns:a16="http://schemas.microsoft.com/office/drawing/2014/main" id="{4642C738-60CC-457C-98D1-D1D5387774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8" name="Freeform 968">
                    <a:extLst>
                      <a:ext uri="{FF2B5EF4-FFF2-40B4-BE49-F238E27FC236}">
                        <a16:creationId xmlns:a16="http://schemas.microsoft.com/office/drawing/2014/main" id="{B8A20E7A-FCFB-4970-BD7C-199A6445C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9" name="Group 969">
                    <a:extLst>
                      <a:ext uri="{FF2B5EF4-FFF2-40B4-BE49-F238E27FC236}">
                        <a16:creationId xmlns:a16="http://schemas.microsoft.com/office/drawing/2014/main" id="{235CF743-177D-4A7E-AD2C-19926D728F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1" name="AutoShape 970">
                      <a:extLst>
                        <a:ext uri="{FF2B5EF4-FFF2-40B4-BE49-F238E27FC236}">
                          <a16:creationId xmlns:a16="http://schemas.microsoft.com/office/drawing/2014/main" id="{601F38FC-2688-4921-9CDB-0EB8022A19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" name="AutoShape 971">
                      <a:extLst>
                        <a:ext uri="{FF2B5EF4-FFF2-40B4-BE49-F238E27FC236}">
                          <a16:creationId xmlns:a16="http://schemas.microsoft.com/office/drawing/2014/main" id="{0CBEBE39-E458-4C4D-88D2-7BD3B2C555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0" name="Rectangle 972">
                    <a:extLst>
                      <a:ext uri="{FF2B5EF4-FFF2-40B4-BE49-F238E27FC236}">
                        <a16:creationId xmlns:a16="http://schemas.microsoft.com/office/drawing/2014/main" id="{0EEE1A8A-31B4-4D54-A8B6-BCA327931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Freeform 973">
                    <a:extLst>
                      <a:ext uri="{FF2B5EF4-FFF2-40B4-BE49-F238E27FC236}">
                        <a16:creationId xmlns:a16="http://schemas.microsoft.com/office/drawing/2014/main" id="{854BDB62-FBE8-40AE-9C58-E53D363C8C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Freeform 974">
                    <a:extLst>
                      <a:ext uri="{FF2B5EF4-FFF2-40B4-BE49-F238E27FC236}">
                        <a16:creationId xmlns:a16="http://schemas.microsoft.com/office/drawing/2014/main" id="{EAA447F6-7F0C-41CE-8330-7DE4917950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Oval 975">
                    <a:extLst>
                      <a:ext uri="{FF2B5EF4-FFF2-40B4-BE49-F238E27FC236}">
                        <a16:creationId xmlns:a16="http://schemas.microsoft.com/office/drawing/2014/main" id="{BB2A26F3-4D4C-418B-96A9-5BED63E24E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Freeform 976">
                    <a:extLst>
                      <a:ext uri="{FF2B5EF4-FFF2-40B4-BE49-F238E27FC236}">
                        <a16:creationId xmlns:a16="http://schemas.microsoft.com/office/drawing/2014/main" id="{5F1B5798-2743-414E-81A2-CF241A9D2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AutoShape 977">
                    <a:extLst>
                      <a:ext uri="{FF2B5EF4-FFF2-40B4-BE49-F238E27FC236}">
                        <a16:creationId xmlns:a16="http://schemas.microsoft.com/office/drawing/2014/main" id="{DDBA2CC7-568E-4D29-8CEE-4B05575D91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AutoShape 978">
                    <a:extLst>
                      <a:ext uri="{FF2B5EF4-FFF2-40B4-BE49-F238E27FC236}">
                        <a16:creationId xmlns:a16="http://schemas.microsoft.com/office/drawing/2014/main" id="{7C89030E-09E5-4D0D-A783-D8843CE6BC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Oval 979">
                    <a:extLst>
                      <a:ext uri="{FF2B5EF4-FFF2-40B4-BE49-F238E27FC236}">
                        <a16:creationId xmlns:a16="http://schemas.microsoft.com/office/drawing/2014/main" id="{82C7DB49-A2B3-4D65-A3FB-D85ACFEE24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Oval 980">
                    <a:extLst>
                      <a:ext uri="{FF2B5EF4-FFF2-40B4-BE49-F238E27FC236}">
                        <a16:creationId xmlns:a16="http://schemas.microsoft.com/office/drawing/2014/main" id="{19B910F4-5097-47E4-AFF4-BA6B871E89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Oval 981">
                    <a:extLst>
                      <a:ext uri="{FF2B5EF4-FFF2-40B4-BE49-F238E27FC236}">
                        <a16:creationId xmlns:a16="http://schemas.microsoft.com/office/drawing/2014/main" id="{DD9FBDFD-0D83-4209-8840-F7FCD13DED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Rectangle 982">
                    <a:extLst>
                      <a:ext uri="{FF2B5EF4-FFF2-40B4-BE49-F238E27FC236}">
                        <a16:creationId xmlns:a16="http://schemas.microsoft.com/office/drawing/2014/main" id="{E90CBB80-5D31-42A9-A7FB-84C20F01A3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590">
                  <a:extLst>
                    <a:ext uri="{FF2B5EF4-FFF2-40B4-BE49-F238E27FC236}">
                      <a16:creationId xmlns:a16="http://schemas.microsoft.com/office/drawing/2014/main" id="{9F6893C8-8396-4EB7-A0F7-1036205921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95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6FF7C49F-E0EA-45A2-B036-8F91916B16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6" name="Freeform 592">
                    <a:extLst>
                      <a:ext uri="{FF2B5EF4-FFF2-40B4-BE49-F238E27FC236}">
                        <a16:creationId xmlns:a16="http://schemas.microsoft.com/office/drawing/2014/main" id="{BA51836E-8BBB-4407-8524-7E2A731784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B87D043-6301-44B8-9735-E581411588FF}"/>
                  </a:ext>
                </a:extLst>
              </p:cNvPr>
              <p:cNvGrpSpPr/>
              <p:nvPr/>
            </p:nvGrpSpPr>
            <p:grpSpPr>
              <a:xfrm>
                <a:off x="5634084" y="4733061"/>
                <a:ext cx="934856" cy="732457"/>
                <a:chOff x="1136203" y="4520619"/>
                <a:chExt cx="1419428" cy="1013448"/>
              </a:xfrm>
            </p:grpSpPr>
            <p:grpSp>
              <p:nvGrpSpPr>
                <p:cNvPr id="57" name="Group 950">
                  <a:extLst>
                    <a:ext uri="{FF2B5EF4-FFF2-40B4-BE49-F238E27FC236}">
                      <a16:creationId xmlns:a16="http://schemas.microsoft.com/office/drawing/2014/main" id="{3F9F117C-5ED1-45F5-B76E-933F2ABC15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9815" y="4520619"/>
                  <a:ext cx="515816" cy="969179"/>
                  <a:chOff x="4140" y="429"/>
                  <a:chExt cx="1425" cy="2396"/>
                </a:xfrm>
              </p:grpSpPr>
              <p:sp>
                <p:nvSpPr>
                  <p:cNvPr id="61" name="Freeform 951">
                    <a:extLst>
                      <a:ext uri="{FF2B5EF4-FFF2-40B4-BE49-F238E27FC236}">
                        <a16:creationId xmlns:a16="http://schemas.microsoft.com/office/drawing/2014/main" id="{4A67533C-46D8-45CD-B2F7-F3D0BB799B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952">
                    <a:extLst>
                      <a:ext uri="{FF2B5EF4-FFF2-40B4-BE49-F238E27FC236}">
                        <a16:creationId xmlns:a16="http://schemas.microsoft.com/office/drawing/2014/main" id="{012B1F29-13D9-41C8-9E98-1C671F9C87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Freeform 953">
                    <a:extLst>
                      <a:ext uri="{FF2B5EF4-FFF2-40B4-BE49-F238E27FC236}">
                        <a16:creationId xmlns:a16="http://schemas.microsoft.com/office/drawing/2014/main" id="{348C4B84-9656-465C-A9C7-13C56F82A4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Freeform 954">
                    <a:extLst>
                      <a:ext uri="{FF2B5EF4-FFF2-40B4-BE49-F238E27FC236}">
                        <a16:creationId xmlns:a16="http://schemas.microsoft.com/office/drawing/2014/main" id="{A1BDCF10-7EF1-4911-8BDA-C7CD504328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Rectangle 955">
                    <a:extLst>
                      <a:ext uri="{FF2B5EF4-FFF2-40B4-BE49-F238E27FC236}">
                        <a16:creationId xmlns:a16="http://schemas.microsoft.com/office/drawing/2014/main" id="{56735975-E7EC-4CDF-8F59-D09243CADF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6" name="Group 956">
                    <a:extLst>
                      <a:ext uri="{FF2B5EF4-FFF2-40B4-BE49-F238E27FC236}">
                        <a16:creationId xmlns:a16="http://schemas.microsoft.com/office/drawing/2014/main" id="{9F8F77D6-618F-4C77-B50C-830A83AD21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91" name="AutoShape 957">
                      <a:extLst>
                        <a:ext uri="{FF2B5EF4-FFF2-40B4-BE49-F238E27FC236}">
                          <a16:creationId xmlns:a16="http://schemas.microsoft.com/office/drawing/2014/main" id="{A497B2FE-7203-4122-A966-513DF8F261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2" name="AutoShape 958">
                      <a:extLst>
                        <a:ext uri="{FF2B5EF4-FFF2-40B4-BE49-F238E27FC236}">
                          <a16:creationId xmlns:a16="http://schemas.microsoft.com/office/drawing/2014/main" id="{6599C6F0-ABF0-4035-8A5C-7B32BAB11A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7" name="Rectangle 959">
                    <a:extLst>
                      <a:ext uri="{FF2B5EF4-FFF2-40B4-BE49-F238E27FC236}">
                        <a16:creationId xmlns:a16="http://schemas.microsoft.com/office/drawing/2014/main" id="{7D7253DF-2291-4E24-951D-5B0D455FF6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8" name="Group 960">
                    <a:extLst>
                      <a:ext uri="{FF2B5EF4-FFF2-40B4-BE49-F238E27FC236}">
                        <a16:creationId xmlns:a16="http://schemas.microsoft.com/office/drawing/2014/main" id="{9109AED5-E3CB-48DF-977F-48C5565C6AE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89" name="AutoShape 961">
                      <a:extLst>
                        <a:ext uri="{FF2B5EF4-FFF2-40B4-BE49-F238E27FC236}">
                          <a16:creationId xmlns:a16="http://schemas.microsoft.com/office/drawing/2014/main" id="{66ED22B2-739B-4053-94AB-8685D9AE65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0" name="AutoShape 962">
                      <a:extLst>
                        <a:ext uri="{FF2B5EF4-FFF2-40B4-BE49-F238E27FC236}">
                          <a16:creationId xmlns:a16="http://schemas.microsoft.com/office/drawing/2014/main" id="{0376BE58-AC7F-4223-B5F0-B4EE31F96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9" name="Rectangle 963">
                    <a:extLst>
                      <a:ext uri="{FF2B5EF4-FFF2-40B4-BE49-F238E27FC236}">
                        <a16:creationId xmlns:a16="http://schemas.microsoft.com/office/drawing/2014/main" id="{3F5BF96A-8197-4EDA-9EBA-D2E96D274F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ectangle 964">
                    <a:extLst>
                      <a:ext uri="{FF2B5EF4-FFF2-40B4-BE49-F238E27FC236}">
                        <a16:creationId xmlns:a16="http://schemas.microsoft.com/office/drawing/2014/main" id="{19530AE3-F0AD-4C62-B567-A105B1192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1" name="Group 965">
                    <a:extLst>
                      <a:ext uri="{FF2B5EF4-FFF2-40B4-BE49-F238E27FC236}">
                        <a16:creationId xmlns:a16="http://schemas.microsoft.com/office/drawing/2014/main" id="{6837666E-B1A8-49D9-B84F-830138B9DC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87" name="AutoShape 966">
                      <a:extLst>
                        <a:ext uri="{FF2B5EF4-FFF2-40B4-BE49-F238E27FC236}">
                          <a16:creationId xmlns:a16="http://schemas.microsoft.com/office/drawing/2014/main" id="{610E4137-17B2-4656-A8E5-6B5EC994D9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8" name="AutoShape 967">
                      <a:extLst>
                        <a:ext uri="{FF2B5EF4-FFF2-40B4-BE49-F238E27FC236}">
                          <a16:creationId xmlns:a16="http://schemas.microsoft.com/office/drawing/2014/main" id="{D5CB2792-A0D4-4622-9B26-BF5E76DE95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2" name="Freeform 968">
                    <a:extLst>
                      <a:ext uri="{FF2B5EF4-FFF2-40B4-BE49-F238E27FC236}">
                        <a16:creationId xmlns:a16="http://schemas.microsoft.com/office/drawing/2014/main" id="{957793CE-2405-4101-BEE0-4A57B396A3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73" name="Group 969">
                    <a:extLst>
                      <a:ext uri="{FF2B5EF4-FFF2-40B4-BE49-F238E27FC236}">
                        <a16:creationId xmlns:a16="http://schemas.microsoft.com/office/drawing/2014/main" id="{8BCDAC11-38E1-4365-B526-99E1230BCE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85" name="AutoShape 970">
                      <a:extLst>
                        <a:ext uri="{FF2B5EF4-FFF2-40B4-BE49-F238E27FC236}">
                          <a16:creationId xmlns:a16="http://schemas.microsoft.com/office/drawing/2014/main" id="{88A36D33-5BD4-41FC-8AD1-D332FEA825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Text" lastClr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AutoShape 971">
                      <a:extLst>
                        <a:ext uri="{FF2B5EF4-FFF2-40B4-BE49-F238E27FC236}">
                          <a16:creationId xmlns:a16="http://schemas.microsoft.com/office/drawing/2014/main" id="{1C54EE6D-0CEF-439E-A7C8-54EB282FCF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4" name="Rectangle 972">
                    <a:extLst>
                      <a:ext uri="{FF2B5EF4-FFF2-40B4-BE49-F238E27FC236}">
                        <a16:creationId xmlns:a16="http://schemas.microsoft.com/office/drawing/2014/main" id="{010CBDF2-C0D6-4ECA-BF0B-59BD2742CD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Freeform 973">
                    <a:extLst>
                      <a:ext uri="{FF2B5EF4-FFF2-40B4-BE49-F238E27FC236}">
                        <a16:creationId xmlns:a16="http://schemas.microsoft.com/office/drawing/2014/main" id="{4C7A9722-88AD-48DC-8355-75E122F532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Freeform 974">
                    <a:extLst>
                      <a:ext uri="{FF2B5EF4-FFF2-40B4-BE49-F238E27FC236}">
                        <a16:creationId xmlns:a16="http://schemas.microsoft.com/office/drawing/2014/main" id="{BB9B5690-8D57-4F27-AD71-F0FBF76D07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Oval 975">
                    <a:extLst>
                      <a:ext uri="{FF2B5EF4-FFF2-40B4-BE49-F238E27FC236}">
                        <a16:creationId xmlns:a16="http://schemas.microsoft.com/office/drawing/2014/main" id="{B6044193-B614-4DE3-A927-38771E13A0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Freeform 976">
                    <a:extLst>
                      <a:ext uri="{FF2B5EF4-FFF2-40B4-BE49-F238E27FC236}">
                        <a16:creationId xmlns:a16="http://schemas.microsoft.com/office/drawing/2014/main" id="{B20E2AD3-41D1-47A6-9A6F-D0FAEFDCE3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AutoShape 977">
                    <a:extLst>
                      <a:ext uri="{FF2B5EF4-FFF2-40B4-BE49-F238E27FC236}">
                        <a16:creationId xmlns:a16="http://schemas.microsoft.com/office/drawing/2014/main" id="{FEE9E0ED-DA7A-4C34-B3E0-E599607241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AutoShape 978">
                    <a:extLst>
                      <a:ext uri="{FF2B5EF4-FFF2-40B4-BE49-F238E27FC236}">
                        <a16:creationId xmlns:a16="http://schemas.microsoft.com/office/drawing/2014/main" id="{86F79F2A-D6CE-4E3E-BB6F-75C7A7B22B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4546A"/>
                      </a:gs>
                      <a:gs pos="100000">
                        <a:srgbClr val="E7E6E6"/>
                      </a:gs>
                    </a:gsLst>
                    <a:lin ang="0" scaled="1"/>
                  </a:gra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Oval 979">
                    <a:extLst>
                      <a:ext uri="{FF2B5EF4-FFF2-40B4-BE49-F238E27FC236}">
                        <a16:creationId xmlns:a16="http://schemas.microsoft.com/office/drawing/2014/main" id="{31F7C19D-4BD4-4FE4-BA8F-7652BFAD5C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980">
                    <a:extLst>
                      <a:ext uri="{FF2B5EF4-FFF2-40B4-BE49-F238E27FC236}">
                        <a16:creationId xmlns:a16="http://schemas.microsoft.com/office/drawing/2014/main" id="{8FEA410B-C45D-423A-9D42-EDDDD2ABAA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Oval 981">
                    <a:extLst>
                      <a:ext uri="{FF2B5EF4-FFF2-40B4-BE49-F238E27FC236}">
                        <a16:creationId xmlns:a16="http://schemas.microsoft.com/office/drawing/2014/main" id="{1F4F2D91-3732-4E5E-83F0-030FC9C15B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982">
                    <a:extLst>
                      <a:ext uri="{FF2B5EF4-FFF2-40B4-BE49-F238E27FC236}">
                        <a16:creationId xmlns:a16="http://schemas.microsoft.com/office/drawing/2014/main" id="{0092DB97-F043-4EDB-8164-9932CFF390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2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8" name="Group 590">
                  <a:extLst>
                    <a:ext uri="{FF2B5EF4-FFF2-40B4-BE49-F238E27FC236}">
                      <a16:creationId xmlns:a16="http://schemas.microsoft.com/office/drawing/2014/main" id="{6590D5C0-C7F3-476F-9546-7DF7512F72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136203" y="4624876"/>
                  <a:ext cx="948819" cy="909191"/>
                  <a:chOff x="2839" y="3501"/>
                  <a:chExt cx="755" cy="803"/>
                </a:xfrm>
              </p:grpSpPr>
              <p:pic>
                <p:nvPicPr>
                  <p:cNvPr id="59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AAE16218-0BAE-46B2-940B-78EDC7E6A2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Freeform 592">
                    <a:extLst>
                      <a:ext uri="{FF2B5EF4-FFF2-40B4-BE49-F238E27FC236}">
                        <a16:creationId xmlns:a16="http://schemas.microsoft.com/office/drawing/2014/main" id="{7900368D-B23F-4EF9-A41C-88AD43AEF0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1200" u="sng"/>
                  </a:p>
                </p:txBody>
              </p:sp>
            </p:grpSp>
          </p:grp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F7CEA-B65F-4712-AB95-00DFD8E6E63E}"/>
                </a:ext>
              </a:extLst>
            </p:cNvPr>
            <p:cNvCxnSpPr>
              <a:cxnSpLocks/>
              <a:stCxn id="62" idx="0"/>
              <a:endCxn id="201" idx="2"/>
            </p:cNvCxnSpPr>
            <p:nvPr/>
          </p:nvCxnSpPr>
          <p:spPr>
            <a:xfrm flipH="1" flipV="1">
              <a:off x="4815653" y="4125052"/>
              <a:ext cx="1706406" cy="8495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E95AE-10AB-4B30-BADA-3DA85E5F19F5}"/>
                </a:ext>
              </a:extLst>
            </p:cNvPr>
            <p:cNvSpPr/>
            <p:nvPr/>
          </p:nvSpPr>
          <p:spPr>
            <a:xfrm>
              <a:off x="4538780" y="4193549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3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6D1880-F70B-4795-8CB5-2B89B0195336}"/>
                </a:ext>
              </a:extLst>
            </p:cNvPr>
            <p:cNvSpPr/>
            <p:nvPr/>
          </p:nvSpPr>
          <p:spPr>
            <a:xfrm>
              <a:off x="4751921" y="3899051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4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9D1DF4-3757-4FBD-8A00-26B11890790F}"/>
                </a:ext>
              </a:extLst>
            </p:cNvPr>
            <p:cNvSpPr/>
            <p:nvPr/>
          </p:nvSpPr>
          <p:spPr>
            <a:xfrm>
              <a:off x="4671391" y="5533587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pc3</a:t>
              </a:r>
            </a:p>
            <a:p>
              <a:pPr algn="ctr"/>
              <a:r>
                <a:rPr lang="en-US" altLang="zh-CN" sz="1200" dirty="0"/>
                <a:t>10.1.30.2/24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93890E-096F-4D1F-BC64-C17B9F24A964}"/>
                </a:ext>
              </a:extLst>
            </p:cNvPr>
            <p:cNvSpPr/>
            <p:nvPr/>
          </p:nvSpPr>
          <p:spPr>
            <a:xfrm>
              <a:off x="5949313" y="5529598"/>
              <a:ext cx="10791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/>
                <a:t>pc4</a:t>
              </a:r>
            </a:p>
            <a:p>
              <a:pPr algn="ctr"/>
              <a:r>
                <a:rPr lang="en-US" altLang="zh-CN" sz="1200" dirty="0"/>
                <a:t>10.1.30.3/24</a:t>
              </a:r>
            </a:p>
            <a:p>
              <a:pPr algn="ctr"/>
              <a:r>
                <a:rPr lang="zh-CN" altLang="en-US" sz="1200" dirty="0"/>
                <a:t>（</a:t>
              </a:r>
              <a:r>
                <a:rPr lang="en-US" altLang="zh-CN" sz="1200" dirty="0"/>
                <a:t>10.1.30.1</a:t>
              </a:r>
              <a:r>
                <a:rPr lang="zh-CN" altLang="en-US" sz="1200" dirty="0"/>
                <a:t>）</a:t>
              </a:r>
              <a:endParaRPr lang="en-US" sz="12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528BE6-1417-4691-9801-08878EE1113A}"/>
                </a:ext>
              </a:extLst>
            </p:cNvPr>
            <p:cNvGrpSpPr/>
            <p:nvPr/>
          </p:nvGrpSpPr>
          <p:grpSpPr>
            <a:xfrm>
              <a:off x="3056496" y="2516545"/>
              <a:ext cx="700938" cy="410744"/>
              <a:chOff x="7493876" y="2774731"/>
              <a:chExt cx="1481958" cy="894622"/>
            </a:xfrm>
          </p:grpSpPr>
          <p:sp>
            <p:nvSpPr>
              <p:cNvPr id="46" name="Freeform 520">
                <a:extLst>
                  <a:ext uri="{FF2B5EF4-FFF2-40B4-BE49-F238E27FC236}">
                    <a16:creationId xmlns:a16="http://schemas.microsoft.com/office/drawing/2014/main" id="{A5299675-7CC6-4CFF-AD80-81B5FE870A0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6B62D2-CEA8-4D6A-B69C-81A337FB09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E1A0113-3B6A-415C-8AA2-F80AA4E015E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9" name="Freeform 523">
                  <a:extLst>
                    <a:ext uri="{FF2B5EF4-FFF2-40B4-BE49-F238E27FC236}">
                      <a16:creationId xmlns:a16="http://schemas.microsoft.com/office/drawing/2014/main" id="{3077F762-1167-4807-A300-BBBED6DC33B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Freeform 524">
                  <a:extLst>
                    <a:ext uri="{FF2B5EF4-FFF2-40B4-BE49-F238E27FC236}">
                      <a16:creationId xmlns:a16="http://schemas.microsoft.com/office/drawing/2014/main" id="{49273002-4EAB-44DF-BD9D-57D3AB16D4F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1" name="Freeform 525">
                  <a:extLst>
                    <a:ext uri="{FF2B5EF4-FFF2-40B4-BE49-F238E27FC236}">
                      <a16:creationId xmlns:a16="http://schemas.microsoft.com/office/drawing/2014/main" id="{E394B4B0-33F5-44AD-82F1-13BAC1FF55B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2" name="Freeform 526">
                  <a:extLst>
                    <a:ext uri="{FF2B5EF4-FFF2-40B4-BE49-F238E27FC236}">
                      <a16:creationId xmlns:a16="http://schemas.microsoft.com/office/drawing/2014/main" id="{84CD394C-7239-41BA-AE80-DABA1B77D2B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BB5823-26E1-4760-AE4B-610B961DC628}"/>
                </a:ext>
              </a:extLst>
            </p:cNvPr>
            <p:cNvGrpSpPr/>
            <p:nvPr/>
          </p:nvGrpSpPr>
          <p:grpSpPr>
            <a:xfrm>
              <a:off x="5192500" y="2516545"/>
              <a:ext cx="700938" cy="410744"/>
              <a:chOff x="7493876" y="2774731"/>
              <a:chExt cx="1481958" cy="894622"/>
            </a:xfrm>
          </p:grpSpPr>
          <p:sp>
            <p:nvSpPr>
              <p:cNvPr id="39" name="Freeform 520">
                <a:extLst>
                  <a:ext uri="{FF2B5EF4-FFF2-40B4-BE49-F238E27FC236}">
                    <a16:creationId xmlns:a16="http://schemas.microsoft.com/office/drawing/2014/main" id="{D0AD1268-AA63-4A1C-9461-4F0BB4B460A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     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0677692-73FC-4247-8193-6B1BCC1ACA8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             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069123F-D081-4438-A49A-1FD87EE0079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2" name="Freeform 523">
                  <a:extLst>
                    <a:ext uri="{FF2B5EF4-FFF2-40B4-BE49-F238E27FC236}">
                      <a16:creationId xmlns:a16="http://schemas.microsoft.com/office/drawing/2014/main" id="{DE3C172C-2386-4666-BE46-17DEFA282A4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3" name="Freeform 524">
                  <a:extLst>
                    <a:ext uri="{FF2B5EF4-FFF2-40B4-BE49-F238E27FC236}">
                      <a16:creationId xmlns:a16="http://schemas.microsoft.com/office/drawing/2014/main" id="{96F157C0-F3B3-4B43-879F-F19CC4A3090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4" name="Freeform 525">
                  <a:extLst>
                    <a:ext uri="{FF2B5EF4-FFF2-40B4-BE49-F238E27FC236}">
                      <a16:creationId xmlns:a16="http://schemas.microsoft.com/office/drawing/2014/main" id="{D458380F-0FF0-4BDD-8CAC-17F04D0A3D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5" name="Freeform 526">
                  <a:extLst>
                    <a:ext uri="{FF2B5EF4-FFF2-40B4-BE49-F238E27FC236}">
                      <a16:creationId xmlns:a16="http://schemas.microsoft.com/office/drawing/2014/main" id="{F92EDE35-F1D7-4028-BAC3-2AC5976ABB0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DBA05C-873D-4872-9F13-95620823ACF8}"/>
                </a:ext>
              </a:extLst>
            </p:cNvPr>
            <p:cNvCxnSpPr>
              <a:cxnSpLocks/>
              <a:stCxn id="46" idx="2"/>
              <a:endCxn id="202" idx="2"/>
            </p:cNvCxnSpPr>
            <p:nvPr/>
          </p:nvCxnSpPr>
          <p:spPr>
            <a:xfrm>
              <a:off x="3409790" y="2927289"/>
              <a:ext cx="826566" cy="62631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015C1B-0A7F-4853-AD46-EC7B9076DA5F}"/>
                </a:ext>
              </a:extLst>
            </p:cNvPr>
            <p:cNvCxnSpPr>
              <a:cxnSpLocks/>
              <a:stCxn id="39" idx="2"/>
              <a:endCxn id="202" idx="3"/>
            </p:cNvCxnSpPr>
            <p:nvPr/>
          </p:nvCxnSpPr>
          <p:spPr>
            <a:xfrm flipH="1">
              <a:off x="4757323" y="2927289"/>
              <a:ext cx="788471" cy="6318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677433-3DEF-40A3-B4E1-3E05070EA4E3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>
              <a:off x="3756988" y="2649494"/>
              <a:ext cx="143591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AE2521-1BC8-43CE-9C7A-DF22F1723C54}"/>
                </a:ext>
              </a:extLst>
            </p:cNvPr>
            <p:cNvSpPr txBox="1"/>
            <p:nvPr/>
          </p:nvSpPr>
          <p:spPr>
            <a:xfrm>
              <a:off x="1951733" y="2630961"/>
              <a:ext cx="1105668" cy="405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0FA9B-FE83-47F8-9E49-B7F13AD8416A}"/>
                </a:ext>
              </a:extLst>
            </p:cNvPr>
            <p:cNvSpPr txBox="1"/>
            <p:nvPr/>
          </p:nvSpPr>
          <p:spPr>
            <a:xfrm>
              <a:off x="5892086" y="2571003"/>
              <a:ext cx="1079142" cy="405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路由器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D59DDD-7E1E-42BF-9712-7C63B290E1C6}"/>
                </a:ext>
              </a:extLst>
            </p:cNvPr>
            <p:cNvSpPr/>
            <p:nvPr/>
          </p:nvSpPr>
          <p:spPr>
            <a:xfrm>
              <a:off x="4751921" y="3416236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A2D488-C212-438C-9D75-134342674328}"/>
                </a:ext>
              </a:extLst>
            </p:cNvPr>
            <p:cNvSpPr/>
            <p:nvPr/>
          </p:nvSpPr>
          <p:spPr>
            <a:xfrm>
              <a:off x="3507932" y="3416237"/>
              <a:ext cx="61427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E1/0/</a:t>
              </a:r>
              <a:r>
                <a:rPr lang="en-US" altLang="zh-CN" sz="1200" dirty="0">
                  <a:ea typeface="宋体" panose="02010600030101010101" pitchFamily="2" charset="-122"/>
                  <a:cs typeface="Courier New" panose="02070309020205020404" pitchFamily="49" charset="0"/>
                </a:rPr>
                <a:t>6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42DB2B-8A73-413B-8DFA-7E6CFAB8FFCC}"/>
                </a:ext>
              </a:extLst>
            </p:cNvPr>
            <p:cNvSpPr txBox="1"/>
            <p:nvPr/>
          </p:nvSpPr>
          <p:spPr>
            <a:xfrm>
              <a:off x="4162396" y="3880093"/>
              <a:ext cx="82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交换机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6BF550-BAF0-4D45-AFCC-A09D586A435E}"/>
                </a:ext>
              </a:extLst>
            </p:cNvPr>
            <p:cNvSpPr/>
            <p:nvPr/>
          </p:nvSpPr>
          <p:spPr>
            <a:xfrm>
              <a:off x="2544221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1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VLAN2</a:t>
              </a:r>
              <a:endParaRPr lang="en-US" sz="1400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02C9E1-C25E-4EB0-9645-86A254E601FA}"/>
                </a:ext>
              </a:extLst>
            </p:cNvPr>
            <p:cNvSpPr/>
            <p:nvPr/>
          </p:nvSpPr>
          <p:spPr>
            <a:xfrm>
              <a:off x="5982990" y="4420140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>
                  <a:solidFill>
                    <a:schemeClr val="accent2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VLAN3</a:t>
              </a:r>
              <a:endParaRPr lang="en-US" sz="140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03E8CB-2C30-4154-BD1B-A59F37D7EBB9}"/>
                </a:ext>
              </a:extLst>
            </p:cNvPr>
            <p:cNvSpPr/>
            <p:nvPr/>
          </p:nvSpPr>
          <p:spPr>
            <a:xfrm>
              <a:off x="2436866" y="2909023"/>
              <a:ext cx="9877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 dirty="0"/>
                <a:t>E0/1</a:t>
              </a:r>
            </a:p>
            <a:p>
              <a:pPr algn="r"/>
              <a:r>
                <a:rPr lang="en-US" altLang="zh-CN" sz="1200" dirty="0"/>
                <a:t>10.1.20.1/24</a:t>
              </a:r>
              <a:endParaRPr lang="en-US" sz="1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428A7F-861E-43FF-8B73-22808E94B0A6}"/>
                </a:ext>
              </a:extLst>
            </p:cNvPr>
            <p:cNvSpPr/>
            <p:nvPr/>
          </p:nvSpPr>
          <p:spPr>
            <a:xfrm>
              <a:off x="5499001" y="2909023"/>
              <a:ext cx="9877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E0/1</a:t>
              </a:r>
            </a:p>
            <a:p>
              <a:r>
                <a:rPr lang="en-US" altLang="zh-CN" sz="1200" dirty="0"/>
                <a:t>10.1.30.1/24</a:t>
              </a:r>
              <a:endParaRPr lang="en-US" sz="1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37974E-9B1C-45F0-9380-BC3AFB06E6E7}"/>
                </a:ext>
              </a:extLst>
            </p:cNvPr>
            <p:cNvSpPr/>
            <p:nvPr/>
          </p:nvSpPr>
          <p:spPr>
            <a:xfrm>
              <a:off x="3327936" y="1979646"/>
              <a:ext cx="909223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  <a:p>
              <a:r>
                <a:rPr lang="en-US" altLang="zh-CN" sz="1200" dirty="0"/>
                <a:t>10.1.0.2/24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F90C60-0248-40CA-86B3-1216C88A71B6}"/>
                </a:ext>
              </a:extLst>
            </p:cNvPr>
            <p:cNvSpPr/>
            <p:nvPr/>
          </p:nvSpPr>
          <p:spPr>
            <a:xfrm>
              <a:off x="4772721" y="1979646"/>
              <a:ext cx="909223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S0/0</a:t>
              </a:r>
            </a:p>
            <a:p>
              <a:r>
                <a:rPr lang="en-US" altLang="zh-CN" sz="1200" dirty="0"/>
                <a:t>10.1.0.3/24</a:t>
              </a:r>
              <a:endParaRPr lang="en-US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90D117-6454-4B6B-A26F-7D48B3DE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配置路由器</a:t>
            </a:r>
            <a:r>
              <a:rPr lang="en-US" altLang="zh-CN" dirty="0"/>
              <a:t>A</a:t>
            </a:r>
            <a:r>
              <a:rPr lang="zh-CN" altLang="en-US" dirty="0"/>
              <a:t>串口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B889-2CB4-4A5A-BDA2-9FA3D7254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575" y="1108368"/>
            <a:ext cx="4353443" cy="4977648"/>
          </a:xfrm>
        </p:spPr>
        <p:txBody>
          <a:bodyPr>
            <a:noAutofit/>
          </a:bodyPr>
          <a:lstStyle/>
          <a:p>
            <a:pPr marL="358775" indent="-250825">
              <a:buFont typeface="+mj-lt"/>
              <a:buAutoNum type="arabicParenR"/>
            </a:pPr>
            <a:endParaRPr lang="en-US" altLang="zh-CN" sz="1800" dirty="0"/>
          </a:p>
          <a:p>
            <a:pPr marL="358775" indent="-250825">
              <a:buFont typeface="+mj-lt"/>
              <a:buAutoNum type="arabicParenR"/>
            </a:pPr>
            <a:endParaRPr lang="en-US" altLang="zh-CN" sz="1800" dirty="0"/>
          </a:p>
          <a:p>
            <a:pPr marL="358775" indent="-250825">
              <a:buFont typeface="+mj-lt"/>
              <a:buAutoNum type="arabicParenR"/>
            </a:pPr>
            <a:r>
              <a:rPr lang="zh-CN" altLang="en-US" sz="1800" dirty="0"/>
              <a:t>查看路由表信息。</a:t>
            </a:r>
            <a:endParaRPr lang="en-US" altLang="zh-CN" sz="1800" dirty="0"/>
          </a:p>
          <a:p>
            <a:pPr marL="358775" lvl="1" indent="-250825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RouterA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routing-table</a:t>
            </a:r>
          </a:p>
          <a:p>
            <a:pPr marL="358775" indent="-250825">
              <a:buFont typeface="+mj-lt"/>
              <a:buAutoNum type="arabicParenR"/>
            </a:pPr>
            <a:r>
              <a:rPr lang="zh-CN" altLang="en-US" sz="1800" dirty="0"/>
              <a:t>进入同步串口视图。</a:t>
            </a:r>
            <a:endParaRPr lang="en-US" altLang="zh-CN" sz="1800" dirty="0"/>
          </a:p>
          <a:p>
            <a:pPr marL="358775" lvl="1" indent="-250825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RouterA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interface serial 0/0</a:t>
            </a:r>
          </a:p>
          <a:p>
            <a:pPr marL="358775" indent="-250825">
              <a:buFont typeface="+mj-lt"/>
              <a:buAutoNum type="arabicParenR"/>
            </a:pPr>
            <a:r>
              <a:rPr lang="zh-CN" altLang="en-US" sz="1800" dirty="0"/>
              <a:t>加载</a:t>
            </a:r>
            <a:r>
              <a:rPr lang="en-US" altLang="zh-CN" sz="1800" dirty="0"/>
              <a:t>PPP</a:t>
            </a:r>
            <a:r>
              <a:rPr lang="zh-CN" altLang="en-US" sz="1800" dirty="0"/>
              <a:t>协议</a:t>
            </a:r>
            <a:r>
              <a:rPr lang="en-US" altLang="zh-CN" sz="1800" dirty="0"/>
              <a:t>(</a:t>
            </a:r>
            <a:r>
              <a:rPr lang="zh-CN" altLang="en-US" sz="1800" dirty="0"/>
              <a:t>一种链路层协议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358775" lvl="1" indent="-250825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[RouterA-Serial0/0] link-protocol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ppp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58775" indent="-250825">
              <a:buFont typeface="+mj-lt"/>
              <a:buAutoNum type="arabicParenR"/>
            </a:pPr>
            <a:r>
              <a:rPr lang="zh-CN" altLang="en-US" sz="1800" dirty="0"/>
              <a:t>为该串口设置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地址。</a:t>
            </a:r>
            <a:endParaRPr lang="en-US" altLang="zh-CN" sz="1800" dirty="0"/>
          </a:p>
          <a:p>
            <a:pPr marL="358775" lvl="1" indent="-250825"/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[RouterA-Serial0/0]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ip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address 10.1.0.2 24</a:t>
            </a:r>
          </a:p>
          <a:p>
            <a:pPr marL="358775" indent="-250825">
              <a:buFont typeface="+mj-lt"/>
              <a:buAutoNum type="arabicParenR"/>
            </a:pPr>
            <a:r>
              <a:rPr lang="zh-CN" altLang="en-US" sz="1800" dirty="0"/>
              <a:t>开启当前接口。</a:t>
            </a:r>
            <a:endParaRPr lang="en-US" altLang="zh-CN" sz="1800" dirty="0"/>
          </a:p>
          <a:p>
            <a:pPr marL="358775" lvl="1" indent="-250825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[RouterA-Serial0/0] undo shutdown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039C5-DD57-CF2D-D9BE-2141930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VLAN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连接路由器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1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配置路由器</a:t>
            </a:r>
            <a:r>
              <a:rPr lang="en-US" altLang="zh-CN" dirty="0">
                <a:solidFill>
                  <a:schemeClr val="accent2"/>
                </a:solidFill>
              </a:rPr>
              <a:t>1 LAN</a:t>
            </a:r>
            <a:r>
              <a:rPr lang="zh-CN" altLang="en-US" dirty="0">
                <a:solidFill>
                  <a:schemeClr val="accent2"/>
                </a:solidFill>
              </a:rPr>
              <a:t>口和路由表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2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 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检测配置是否成功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F2CD28-56C4-E05D-A3D8-D1BB7F9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1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2AA4-B893-4E6C-B384-7DD2777B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配置路由器</a:t>
            </a:r>
            <a:r>
              <a:rPr lang="en-US" altLang="zh-CN" dirty="0"/>
              <a:t>A</a:t>
            </a:r>
            <a:r>
              <a:rPr lang="zh-CN" altLang="en-US" dirty="0"/>
              <a:t>以太网口和路由表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0CE0-48DF-4E33-A4B3-6C615979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buFont typeface="+mj-lt"/>
              <a:buAutoNum type="arabicParenR"/>
            </a:pPr>
            <a:r>
              <a:rPr lang="zh-CN" altLang="en-US" sz="2800" dirty="0"/>
              <a:t>进入以太网接口视图。</a:t>
            </a:r>
            <a:endParaRPr lang="en-US" altLang="zh-CN" sz="2800" dirty="0"/>
          </a:p>
          <a:p>
            <a:pPr marL="360363" lvl="1" indent="-273050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RouterA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interface Ethernet 0/1</a:t>
            </a:r>
          </a:p>
          <a:p>
            <a:pPr marL="360363" indent="-360363">
              <a:buFont typeface="+mj-lt"/>
              <a:buAutoNum type="arabicParenR"/>
            </a:pPr>
            <a:r>
              <a:rPr lang="zh-CN" altLang="en-US" sz="2800" dirty="0"/>
              <a:t>设置其</a:t>
            </a:r>
            <a:r>
              <a:rPr lang="en-US" altLang="zh-CN" sz="2800" dirty="0"/>
              <a:t>IP</a:t>
            </a:r>
            <a:r>
              <a:rPr lang="zh-CN" altLang="en-US" sz="2800" dirty="0"/>
              <a:t>地址。</a:t>
            </a:r>
            <a:endParaRPr lang="en-US" altLang="zh-CN" sz="2800" dirty="0"/>
          </a:p>
          <a:p>
            <a:pPr marL="360363" lvl="1" indent="-273050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[RouterA-Ethernet0/1]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address 10.1.20.1 24</a:t>
            </a:r>
          </a:p>
          <a:p>
            <a:pPr marL="360363" indent="-360363"/>
            <a:endParaRPr lang="en-US" sz="2800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1F3FFC9-34EC-45BF-8ACB-D70A5C9F563E}"/>
              </a:ext>
            </a:extLst>
          </p:cNvPr>
          <p:cNvGrpSpPr/>
          <p:nvPr/>
        </p:nvGrpSpPr>
        <p:grpSpPr>
          <a:xfrm>
            <a:off x="2528966" y="2799939"/>
            <a:ext cx="3923609" cy="3499339"/>
            <a:chOff x="5030051" y="1890346"/>
            <a:chExt cx="3923609" cy="34993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BC15BE-3751-4CF5-B935-B86FB95CEA64}"/>
                </a:ext>
              </a:extLst>
            </p:cNvPr>
            <p:cNvSpPr/>
            <p:nvPr/>
          </p:nvSpPr>
          <p:spPr>
            <a:xfrm>
              <a:off x="5076676" y="1890346"/>
              <a:ext cx="3876984" cy="34993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7B3487-8AB2-4ABC-BFC1-97B78945014F}"/>
                </a:ext>
              </a:extLst>
            </p:cNvPr>
            <p:cNvGrpSpPr/>
            <p:nvPr/>
          </p:nvGrpSpPr>
          <p:grpSpPr>
            <a:xfrm>
              <a:off x="5030051" y="1969479"/>
              <a:ext cx="3857584" cy="3191606"/>
              <a:chOff x="1951733" y="1979646"/>
              <a:chExt cx="5076722" cy="420027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25C077C-B5EE-4CDE-97D8-C940A7050318}"/>
                  </a:ext>
                </a:extLst>
              </p:cNvPr>
              <p:cNvCxnSpPr>
                <a:cxnSpLocks/>
                <a:stCxn id="99" idx="0"/>
                <a:endCxn id="202" idx="3"/>
              </p:cNvCxnSpPr>
              <p:nvPr/>
            </p:nvCxnSpPr>
            <p:spPr>
              <a:xfrm flipH="1" flipV="1">
                <a:off x="4712078" y="4126616"/>
                <a:ext cx="559511" cy="85389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E60590A-FFBC-4B44-AB39-4ADC14809F69}"/>
                  </a:ext>
                </a:extLst>
              </p:cNvPr>
              <p:cNvCxnSpPr>
                <a:cxnSpLocks/>
                <a:stCxn id="171" idx="0"/>
                <a:endCxn id="202" idx="5"/>
              </p:cNvCxnSpPr>
              <p:nvPr/>
            </p:nvCxnSpPr>
            <p:spPr>
              <a:xfrm flipV="1">
                <a:off x="2770648" y="4125052"/>
                <a:ext cx="1422438" cy="85545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D9CEDF0-4CCD-4CA0-A2B7-F68CE5020E99}"/>
                  </a:ext>
                </a:extLst>
              </p:cNvPr>
              <p:cNvCxnSpPr>
                <a:cxnSpLocks/>
                <a:stCxn id="135" idx="0"/>
                <a:endCxn id="202" idx="4"/>
              </p:cNvCxnSpPr>
              <p:nvPr/>
            </p:nvCxnSpPr>
            <p:spPr>
              <a:xfrm flipV="1">
                <a:off x="4021118" y="4126616"/>
                <a:ext cx="288982" cy="84796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495D146-8583-439A-A0EA-A9AD63699265}"/>
                  </a:ext>
                </a:extLst>
              </p:cNvPr>
              <p:cNvGrpSpPr/>
              <p:nvPr/>
            </p:nvGrpSpPr>
            <p:grpSpPr>
              <a:xfrm>
                <a:off x="4193086" y="3553601"/>
                <a:ext cx="624814" cy="573015"/>
                <a:chOff x="3668110" y="2448910"/>
                <a:chExt cx="3794234" cy="2171057"/>
              </a:xfrm>
            </p:grpSpPr>
            <p:sp>
              <p:nvSpPr>
                <p:cNvPr id="202" name="Rectangle 113">
                  <a:extLst>
                    <a:ext uri="{FF2B5EF4-FFF2-40B4-BE49-F238E27FC236}">
                      <a16:creationId xmlns:a16="http://schemas.microsoft.com/office/drawing/2014/main" id="{69A150A7-19F5-41AF-99CE-B29071F995A4}"/>
                    </a:ext>
                  </a:extLst>
                </p:cNvPr>
                <p:cNvSpPr/>
                <p:nvPr/>
              </p:nvSpPr>
              <p:spPr>
                <a:xfrm>
                  <a:off x="3668110" y="3741410"/>
                  <a:ext cx="3780587" cy="878557"/>
                </a:xfrm>
                <a:custGeom>
                  <a:avLst/>
                  <a:gdLst>
                    <a:gd name="connsiteX0" fmla="*/ 0 w 761809"/>
                    <a:gd name="connsiteY0" fmla="*/ 0 h 281829"/>
                    <a:gd name="connsiteX1" fmla="*/ 761809 w 761809"/>
                    <a:gd name="connsiteY1" fmla="*/ 0 h 281829"/>
                    <a:gd name="connsiteX2" fmla="*/ 761809 w 761809"/>
                    <a:gd name="connsiteY2" fmla="*/ 281829 h 281829"/>
                    <a:gd name="connsiteX3" fmla="*/ 0 w 761809"/>
                    <a:gd name="connsiteY3" fmla="*/ 281829 h 281829"/>
                    <a:gd name="connsiteX4" fmla="*/ 0 w 761809"/>
                    <a:gd name="connsiteY4" fmla="*/ 0 h 281829"/>
                    <a:gd name="connsiteX0" fmla="*/ 0 w 761809"/>
                    <a:gd name="connsiteY0" fmla="*/ 0 h 283743"/>
                    <a:gd name="connsiteX1" fmla="*/ 761809 w 761809"/>
                    <a:gd name="connsiteY1" fmla="*/ 0 h 283743"/>
                    <a:gd name="connsiteX2" fmla="*/ 761809 w 761809"/>
                    <a:gd name="connsiteY2" fmla="*/ 281829 h 283743"/>
                    <a:gd name="connsiteX3" fmla="*/ 143185 w 761809"/>
                    <a:gd name="connsiteY3" fmla="*/ 283743 h 283743"/>
                    <a:gd name="connsiteX4" fmla="*/ 0 w 761809"/>
                    <a:gd name="connsiteY4" fmla="*/ 281829 h 283743"/>
                    <a:gd name="connsiteX5" fmla="*/ 0 w 761809"/>
                    <a:gd name="connsiteY5" fmla="*/ 0 h 283743"/>
                    <a:gd name="connsiteX0" fmla="*/ 0 w 761809"/>
                    <a:gd name="connsiteY0" fmla="*/ 0 h 283743"/>
                    <a:gd name="connsiteX1" fmla="*/ 761809 w 761809"/>
                    <a:gd name="connsiteY1" fmla="*/ 0 h 283743"/>
                    <a:gd name="connsiteX2" fmla="*/ 761809 w 761809"/>
                    <a:gd name="connsiteY2" fmla="*/ 281829 h 283743"/>
                    <a:gd name="connsiteX3" fmla="*/ 635069 w 761809"/>
                    <a:gd name="connsiteY3" fmla="*/ 283743 h 283743"/>
                    <a:gd name="connsiteX4" fmla="*/ 143185 w 761809"/>
                    <a:gd name="connsiteY4" fmla="*/ 283743 h 283743"/>
                    <a:gd name="connsiteX5" fmla="*/ 0 w 761809"/>
                    <a:gd name="connsiteY5" fmla="*/ 281829 h 283743"/>
                    <a:gd name="connsiteX6" fmla="*/ 0 w 761809"/>
                    <a:gd name="connsiteY6" fmla="*/ 0 h 283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1809" h="283743">
                      <a:moveTo>
                        <a:pt x="0" y="0"/>
                      </a:moveTo>
                      <a:lnTo>
                        <a:pt x="761809" y="0"/>
                      </a:lnTo>
                      <a:lnTo>
                        <a:pt x="761809" y="281829"/>
                      </a:lnTo>
                      <a:lnTo>
                        <a:pt x="635069" y="283743"/>
                      </a:lnTo>
                      <a:lnTo>
                        <a:pt x="143185" y="283743"/>
                      </a:lnTo>
                      <a:lnTo>
                        <a:pt x="0" y="2818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3" name="Freeform 754">
                  <a:extLst>
                    <a:ext uri="{FF2B5EF4-FFF2-40B4-BE49-F238E27FC236}">
                      <a16:creationId xmlns:a16="http://schemas.microsoft.com/office/drawing/2014/main" id="{7AA12CBC-FE56-445D-B458-B42CCA0AB74D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B6FD46F-F2BF-425E-857C-5C8A5A54E06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05" name="Freeform 756">
                    <a:extLst>
                      <a:ext uri="{FF2B5EF4-FFF2-40B4-BE49-F238E27FC236}">
                        <a16:creationId xmlns:a16="http://schemas.microsoft.com/office/drawing/2014/main" id="{19AC044B-F1EC-4822-8148-F04A5B3F280E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6" name="Freeform 757">
                    <a:extLst>
                      <a:ext uri="{FF2B5EF4-FFF2-40B4-BE49-F238E27FC236}">
                        <a16:creationId xmlns:a16="http://schemas.microsoft.com/office/drawing/2014/main" id="{E36F39F5-CE6B-4A5E-A951-896B083A704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7" name="Freeform 758">
                    <a:extLst>
                      <a:ext uri="{FF2B5EF4-FFF2-40B4-BE49-F238E27FC236}">
                        <a16:creationId xmlns:a16="http://schemas.microsoft.com/office/drawing/2014/main" id="{6F43C451-A0EA-43B5-8FA3-D88C365A2F6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8" name="Freeform 759">
                    <a:extLst>
                      <a:ext uri="{FF2B5EF4-FFF2-40B4-BE49-F238E27FC236}">
                        <a16:creationId xmlns:a16="http://schemas.microsoft.com/office/drawing/2014/main" id="{5EAFFBDC-766C-444E-9C2E-8161DC71FE9A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20A8DD-71C3-4EC3-84E7-E2F53A76B8C1}"/>
                  </a:ext>
                </a:extLst>
              </p:cNvPr>
              <p:cNvSpPr/>
              <p:nvPr/>
            </p:nvSpPr>
            <p:spPr>
              <a:xfrm>
                <a:off x="3507932" y="3899052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1</a:t>
                </a:r>
                <a:endParaRPr lang="en-US" sz="1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D5AE57-D8C9-4A44-A2D3-7B21FFF372E9}"/>
                  </a:ext>
                </a:extLst>
              </p:cNvPr>
              <p:cNvSpPr/>
              <p:nvPr/>
            </p:nvSpPr>
            <p:spPr>
              <a:xfrm>
                <a:off x="3901488" y="4193548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DCA92D-9E0C-411D-86D9-DA975B5C71B8}"/>
                  </a:ext>
                </a:extLst>
              </p:cNvPr>
              <p:cNvSpPr/>
              <p:nvPr/>
            </p:nvSpPr>
            <p:spPr>
              <a:xfrm>
                <a:off x="2115544" y="5533587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pc1</a:t>
                </a:r>
              </a:p>
              <a:p>
                <a:pPr algn="ctr"/>
                <a:r>
                  <a:rPr lang="en-US" altLang="zh-CN" sz="1200" dirty="0"/>
                  <a:t>10.1.20.2/24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10.1.20.1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80971A-CB45-46DC-A981-9D0FAFE97D69}"/>
                  </a:ext>
                </a:extLst>
              </p:cNvPr>
              <p:cNvSpPr/>
              <p:nvPr/>
            </p:nvSpPr>
            <p:spPr>
              <a:xfrm>
                <a:off x="3393467" y="5529598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pc2</a:t>
                </a:r>
              </a:p>
              <a:p>
                <a:pPr algn="ctr"/>
                <a:r>
                  <a:rPr lang="en-US" altLang="zh-CN" sz="1200" dirty="0"/>
                  <a:t>10.1.20.3/24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10.1.20.1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BCCB931-B7C5-447B-9E98-80EFDB62D3A5}"/>
                  </a:ext>
                </a:extLst>
              </p:cNvPr>
              <p:cNvGrpSpPr/>
              <p:nvPr/>
            </p:nvGrpSpPr>
            <p:grpSpPr>
              <a:xfrm>
                <a:off x="2168761" y="4974585"/>
                <a:ext cx="4515395" cy="598579"/>
                <a:chOff x="1043637" y="4733061"/>
                <a:chExt cx="5525303" cy="73245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3F6E314-1A3D-478C-A68D-EF6A6F7310B7}"/>
                    </a:ext>
                  </a:extLst>
                </p:cNvPr>
                <p:cNvGrpSpPr/>
                <p:nvPr/>
              </p:nvGrpSpPr>
              <p:grpSpPr>
                <a:xfrm>
                  <a:off x="1043637" y="4740312"/>
                  <a:ext cx="934856" cy="725206"/>
                  <a:chOff x="1136203" y="4520619"/>
                  <a:chExt cx="1419428" cy="1013448"/>
                </a:xfrm>
              </p:grpSpPr>
              <p:grpSp>
                <p:nvGrpSpPr>
                  <p:cNvPr id="166" name="Group 950">
                    <a:extLst>
                      <a:ext uri="{FF2B5EF4-FFF2-40B4-BE49-F238E27FC236}">
                        <a16:creationId xmlns:a16="http://schemas.microsoft.com/office/drawing/2014/main" id="{41EB7192-2298-4240-B68A-BE64E387D6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170" name="Freeform 951">
                      <a:extLst>
                        <a:ext uri="{FF2B5EF4-FFF2-40B4-BE49-F238E27FC236}">
                          <a16:creationId xmlns:a16="http://schemas.microsoft.com/office/drawing/2014/main" id="{746DBE29-F590-4E2F-A9E3-FB1EAA98BC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1" name="Rectangle 952">
                      <a:extLst>
                        <a:ext uri="{FF2B5EF4-FFF2-40B4-BE49-F238E27FC236}">
                          <a16:creationId xmlns:a16="http://schemas.microsoft.com/office/drawing/2014/main" id="{2FCE7361-2C91-430F-8F2E-5BC6BC27B5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Freeform 953">
                      <a:extLst>
                        <a:ext uri="{FF2B5EF4-FFF2-40B4-BE49-F238E27FC236}">
                          <a16:creationId xmlns:a16="http://schemas.microsoft.com/office/drawing/2014/main" id="{19EABC76-024E-4933-AF56-36F8007383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3" name="Freeform 954">
                      <a:extLst>
                        <a:ext uri="{FF2B5EF4-FFF2-40B4-BE49-F238E27FC236}">
                          <a16:creationId xmlns:a16="http://schemas.microsoft.com/office/drawing/2014/main" id="{C9EA4F62-665A-4DF1-B239-300BC317BB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4" name="Rectangle 955">
                      <a:extLst>
                        <a:ext uri="{FF2B5EF4-FFF2-40B4-BE49-F238E27FC236}">
                          <a16:creationId xmlns:a16="http://schemas.microsoft.com/office/drawing/2014/main" id="{EA0E9860-8B2B-4FAE-8E32-5B0174B8FF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5" name="Group 956">
                      <a:extLst>
                        <a:ext uri="{FF2B5EF4-FFF2-40B4-BE49-F238E27FC236}">
                          <a16:creationId xmlns:a16="http://schemas.microsoft.com/office/drawing/2014/main" id="{E6AD3CF6-F39B-47C2-9E66-56A787CF44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200" name="AutoShape 957">
                        <a:extLst>
                          <a:ext uri="{FF2B5EF4-FFF2-40B4-BE49-F238E27FC236}">
                            <a16:creationId xmlns:a16="http://schemas.microsoft.com/office/drawing/2014/main" id="{F35C0C5D-85E0-4C85-B699-86CD0250FF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" name="AutoShape 958">
                        <a:extLst>
                          <a:ext uri="{FF2B5EF4-FFF2-40B4-BE49-F238E27FC236}">
                            <a16:creationId xmlns:a16="http://schemas.microsoft.com/office/drawing/2014/main" id="{52784DA9-C5D2-49B5-A6B2-89221EB0499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6" name="Rectangle 959">
                      <a:extLst>
                        <a:ext uri="{FF2B5EF4-FFF2-40B4-BE49-F238E27FC236}">
                          <a16:creationId xmlns:a16="http://schemas.microsoft.com/office/drawing/2014/main" id="{165AD511-7099-4148-A0DC-B250529197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7" name="Group 960">
                      <a:extLst>
                        <a:ext uri="{FF2B5EF4-FFF2-40B4-BE49-F238E27FC236}">
                          <a16:creationId xmlns:a16="http://schemas.microsoft.com/office/drawing/2014/main" id="{77F7182A-12C4-4418-A9AC-9F1CA0E4D9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98" name="AutoShape 961">
                        <a:extLst>
                          <a:ext uri="{FF2B5EF4-FFF2-40B4-BE49-F238E27FC236}">
                            <a16:creationId xmlns:a16="http://schemas.microsoft.com/office/drawing/2014/main" id="{16104DAF-1C06-4820-8F10-B62229A999A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" name="AutoShape 962">
                        <a:extLst>
                          <a:ext uri="{FF2B5EF4-FFF2-40B4-BE49-F238E27FC236}">
                            <a16:creationId xmlns:a16="http://schemas.microsoft.com/office/drawing/2014/main" id="{8EF67A12-0AF2-45E6-A061-977CCB7A91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8" name="Rectangle 963">
                      <a:extLst>
                        <a:ext uri="{FF2B5EF4-FFF2-40B4-BE49-F238E27FC236}">
                          <a16:creationId xmlns:a16="http://schemas.microsoft.com/office/drawing/2014/main" id="{81DC9833-B0CD-433E-AA50-C3AAE2FF75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9" name="Rectangle 964">
                      <a:extLst>
                        <a:ext uri="{FF2B5EF4-FFF2-40B4-BE49-F238E27FC236}">
                          <a16:creationId xmlns:a16="http://schemas.microsoft.com/office/drawing/2014/main" id="{C00C75C9-0FAF-4B00-89A7-2DCE44FB54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80" name="Group 965">
                      <a:extLst>
                        <a:ext uri="{FF2B5EF4-FFF2-40B4-BE49-F238E27FC236}">
                          <a16:creationId xmlns:a16="http://schemas.microsoft.com/office/drawing/2014/main" id="{0EC5D18A-B62B-465C-AF22-925414F098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96" name="AutoShape 966">
                        <a:extLst>
                          <a:ext uri="{FF2B5EF4-FFF2-40B4-BE49-F238E27FC236}">
                            <a16:creationId xmlns:a16="http://schemas.microsoft.com/office/drawing/2014/main" id="{8DF1F879-608B-421A-878A-348E4E0986C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" name="AutoShape 967">
                        <a:extLst>
                          <a:ext uri="{FF2B5EF4-FFF2-40B4-BE49-F238E27FC236}">
                            <a16:creationId xmlns:a16="http://schemas.microsoft.com/office/drawing/2014/main" id="{BD0AE493-1AD6-472E-9178-2529CA4C977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81" name="Freeform 968">
                      <a:extLst>
                        <a:ext uri="{FF2B5EF4-FFF2-40B4-BE49-F238E27FC236}">
                          <a16:creationId xmlns:a16="http://schemas.microsoft.com/office/drawing/2014/main" id="{ED5A805A-33AC-43A5-9C19-3EF04567A8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82" name="Group 969">
                      <a:extLst>
                        <a:ext uri="{FF2B5EF4-FFF2-40B4-BE49-F238E27FC236}">
                          <a16:creationId xmlns:a16="http://schemas.microsoft.com/office/drawing/2014/main" id="{24726053-EB9C-4B58-ABF0-CB4B70F983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94" name="AutoShape 970">
                        <a:extLst>
                          <a:ext uri="{FF2B5EF4-FFF2-40B4-BE49-F238E27FC236}">
                            <a16:creationId xmlns:a16="http://schemas.microsoft.com/office/drawing/2014/main" id="{2BDA0E3A-5CB7-4FAF-9145-86D887D3D57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" name="AutoShape 971">
                        <a:extLst>
                          <a:ext uri="{FF2B5EF4-FFF2-40B4-BE49-F238E27FC236}">
                            <a16:creationId xmlns:a16="http://schemas.microsoft.com/office/drawing/2014/main" id="{C604BE1B-0A26-45BD-9631-D4690B25A8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83" name="Rectangle 972">
                      <a:extLst>
                        <a:ext uri="{FF2B5EF4-FFF2-40B4-BE49-F238E27FC236}">
                          <a16:creationId xmlns:a16="http://schemas.microsoft.com/office/drawing/2014/main" id="{2DC069EC-3471-44DF-9429-4C62EE1801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Freeform 973">
                      <a:extLst>
                        <a:ext uri="{FF2B5EF4-FFF2-40B4-BE49-F238E27FC236}">
                          <a16:creationId xmlns:a16="http://schemas.microsoft.com/office/drawing/2014/main" id="{365F8C51-4E93-4C2E-BE3C-4F5CE67C57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5" name="Freeform 974">
                      <a:extLst>
                        <a:ext uri="{FF2B5EF4-FFF2-40B4-BE49-F238E27FC236}">
                          <a16:creationId xmlns:a16="http://schemas.microsoft.com/office/drawing/2014/main" id="{9956E64A-AD48-4FE2-B8C8-5EBC670D8D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6" name="Oval 975">
                      <a:extLst>
                        <a:ext uri="{FF2B5EF4-FFF2-40B4-BE49-F238E27FC236}">
                          <a16:creationId xmlns:a16="http://schemas.microsoft.com/office/drawing/2014/main" id="{462C0C1F-C726-4FC2-929B-4CB26C1969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" name="Freeform 976">
                      <a:extLst>
                        <a:ext uri="{FF2B5EF4-FFF2-40B4-BE49-F238E27FC236}">
                          <a16:creationId xmlns:a16="http://schemas.microsoft.com/office/drawing/2014/main" id="{8D138615-65F1-4E68-AD35-EBCAD8BAAC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8" name="AutoShape 977">
                      <a:extLst>
                        <a:ext uri="{FF2B5EF4-FFF2-40B4-BE49-F238E27FC236}">
                          <a16:creationId xmlns:a16="http://schemas.microsoft.com/office/drawing/2014/main" id="{B01E5C88-B64F-47B2-BA34-7F220AA064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AutoShape 978">
                      <a:extLst>
                        <a:ext uri="{FF2B5EF4-FFF2-40B4-BE49-F238E27FC236}">
                          <a16:creationId xmlns:a16="http://schemas.microsoft.com/office/drawing/2014/main" id="{BD6B212B-CBA6-4035-A464-44D091B903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0" name="Oval 979">
                      <a:extLst>
                        <a:ext uri="{FF2B5EF4-FFF2-40B4-BE49-F238E27FC236}">
                          <a16:creationId xmlns:a16="http://schemas.microsoft.com/office/drawing/2014/main" id="{9EE612CE-0C05-48F2-AC01-245BA12D34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1" name="Oval 980">
                      <a:extLst>
                        <a:ext uri="{FF2B5EF4-FFF2-40B4-BE49-F238E27FC236}">
                          <a16:creationId xmlns:a16="http://schemas.microsoft.com/office/drawing/2014/main" id="{7FA5B380-503F-42AF-84BF-9E52D8B0CA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2" name="Oval 981">
                      <a:extLst>
                        <a:ext uri="{FF2B5EF4-FFF2-40B4-BE49-F238E27FC236}">
                          <a16:creationId xmlns:a16="http://schemas.microsoft.com/office/drawing/2014/main" id="{01B44241-A922-4A1A-9120-C4D602C989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3" name="Rectangle 982">
                      <a:extLst>
                        <a:ext uri="{FF2B5EF4-FFF2-40B4-BE49-F238E27FC236}">
                          <a16:creationId xmlns:a16="http://schemas.microsoft.com/office/drawing/2014/main" id="{031F00CE-73B8-4BBE-930B-DB4AAAD072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7" name="Group 590">
                    <a:extLst>
                      <a:ext uri="{FF2B5EF4-FFF2-40B4-BE49-F238E27FC236}">
                        <a16:creationId xmlns:a16="http://schemas.microsoft.com/office/drawing/2014/main" id="{AEC78A3B-CF1B-46EC-99B1-17FAD0AE4B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168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DCC87880-CC53-4A07-AFD0-A4E1609278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69" name="Freeform 592">
                      <a:extLst>
                        <a:ext uri="{FF2B5EF4-FFF2-40B4-BE49-F238E27FC236}">
                          <a16:creationId xmlns:a16="http://schemas.microsoft.com/office/drawing/2014/main" id="{FF9BF32E-EDD5-4E96-B77E-FDF63B06991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DE69C64-59D5-4380-B6E3-FFAEF6FCBABF}"/>
                    </a:ext>
                  </a:extLst>
                </p:cNvPr>
                <p:cNvGrpSpPr/>
                <p:nvPr/>
              </p:nvGrpSpPr>
              <p:grpSpPr>
                <a:xfrm>
                  <a:off x="2573786" y="4733061"/>
                  <a:ext cx="934856" cy="732457"/>
                  <a:chOff x="1136203" y="4520619"/>
                  <a:chExt cx="1419428" cy="1013448"/>
                </a:xfrm>
              </p:grpSpPr>
              <p:grpSp>
                <p:nvGrpSpPr>
                  <p:cNvPr id="130" name="Group 950">
                    <a:extLst>
                      <a:ext uri="{FF2B5EF4-FFF2-40B4-BE49-F238E27FC236}">
                        <a16:creationId xmlns:a16="http://schemas.microsoft.com/office/drawing/2014/main" id="{4C8E36E4-E891-424A-A87F-4B6C8FE1DB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134" name="Freeform 951">
                      <a:extLst>
                        <a:ext uri="{FF2B5EF4-FFF2-40B4-BE49-F238E27FC236}">
                          <a16:creationId xmlns:a16="http://schemas.microsoft.com/office/drawing/2014/main" id="{CB90836D-0886-4DBD-B5CC-D1E6F474F3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5" name="Rectangle 952">
                      <a:extLst>
                        <a:ext uri="{FF2B5EF4-FFF2-40B4-BE49-F238E27FC236}">
                          <a16:creationId xmlns:a16="http://schemas.microsoft.com/office/drawing/2014/main" id="{40E4274E-4483-444F-B1C7-2C0F9B24A7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6" name="Freeform 953">
                      <a:extLst>
                        <a:ext uri="{FF2B5EF4-FFF2-40B4-BE49-F238E27FC236}">
                          <a16:creationId xmlns:a16="http://schemas.microsoft.com/office/drawing/2014/main" id="{C88FA6AB-192F-4AC5-B5D7-F10665A9D3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7" name="Freeform 954">
                      <a:extLst>
                        <a:ext uri="{FF2B5EF4-FFF2-40B4-BE49-F238E27FC236}">
                          <a16:creationId xmlns:a16="http://schemas.microsoft.com/office/drawing/2014/main" id="{BAC5110E-0933-4720-A505-93F809FFD3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8" name="Rectangle 955">
                      <a:extLst>
                        <a:ext uri="{FF2B5EF4-FFF2-40B4-BE49-F238E27FC236}">
                          <a16:creationId xmlns:a16="http://schemas.microsoft.com/office/drawing/2014/main" id="{A570B2DF-7C64-460A-8981-A91722503B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9" name="Group 956">
                      <a:extLst>
                        <a:ext uri="{FF2B5EF4-FFF2-40B4-BE49-F238E27FC236}">
                          <a16:creationId xmlns:a16="http://schemas.microsoft.com/office/drawing/2014/main" id="{31771F73-EB8C-4FE7-8FAC-C305BFD3BD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164" name="AutoShape 957">
                        <a:extLst>
                          <a:ext uri="{FF2B5EF4-FFF2-40B4-BE49-F238E27FC236}">
                            <a16:creationId xmlns:a16="http://schemas.microsoft.com/office/drawing/2014/main" id="{BAA9F8E2-25D5-48EB-9B6D-CED14598C7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5" name="AutoShape 958">
                        <a:extLst>
                          <a:ext uri="{FF2B5EF4-FFF2-40B4-BE49-F238E27FC236}">
                            <a16:creationId xmlns:a16="http://schemas.microsoft.com/office/drawing/2014/main" id="{46E23DF2-2937-4B1A-8A59-A9F460BF037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0" name="Rectangle 959">
                      <a:extLst>
                        <a:ext uri="{FF2B5EF4-FFF2-40B4-BE49-F238E27FC236}">
                          <a16:creationId xmlns:a16="http://schemas.microsoft.com/office/drawing/2014/main" id="{64D75418-0A13-45F8-BB8A-4154532DAA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41" name="Group 960">
                      <a:extLst>
                        <a:ext uri="{FF2B5EF4-FFF2-40B4-BE49-F238E27FC236}">
                          <a16:creationId xmlns:a16="http://schemas.microsoft.com/office/drawing/2014/main" id="{B5C90C57-1352-4D8B-AD02-BE1C065915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62" name="AutoShape 961">
                        <a:extLst>
                          <a:ext uri="{FF2B5EF4-FFF2-40B4-BE49-F238E27FC236}">
                            <a16:creationId xmlns:a16="http://schemas.microsoft.com/office/drawing/2014/main" id="{43E9EEF4-F019-44BB-9CC8-A59A501DE7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3" name="AutoShape 962">
                        <a:extLst>
                          <a:ext uri="{FF2B5EF4-FFF2-40B4-BE49-F238E27FC236}">
                            <a16:creationId xmlns:a16="http://schemas.microsoft.com/office/drawing/2014/main" id="{BCA36953-93CA-4483-9176-19593A461BA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2" name="Rectangle 963">
                      <a:extLst>
                        <a:ext uri="{FF2B5EF4-FFF2-40B4-BE49-F238E27FC236}">
                          <a16:creationId xmlns:a16="http://schemas.microsoft.com/office/drawing/2014/main" id="{F8EA3F2A-5B83-40BE-881C-FBF9C3147C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3" name="Rectangle 964">
                      <a:extLst>
                        <a:ext uri="{FF2B5EF4-FFF2-40B4-BE49-F238E27FC236}">
                          <a16:creationId xmlns:a16="http://schemas.microsoft.com/office/drawing/2014/main" id="{31324AE8-32F4-4CC6-9F19-72AD28F6D3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44" name="Group 965">
                      <a:extLst>
                        <a:ext uri="{FF2B5EF4-FFF2-40B4-BE49-F238E27FC236}">
                          <a16:creationId xmlns:a16="http://schemas.microsoft.com/office/drawing/2014/main" id="{4AEF77B8-3822-411F-A53C-70578C1650F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60" name="AutoShape 966">
                        <a:extLst>
                          <a:ext uri="{FF2B5EF4-FFF2-40B4-BE49-F238E27FC236}">
                            <a16:creationId xmlns:a16="http://schemas.microsoft.com/office/drawing/2014/main" id="{475A75DF-4726-4B59-BBB4-A135DF0675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1" name="AutoShape 967">
                        <a:extLst>
                          <a:ext uri="{FF2B5EF4-FFF2-40B4-BE49-F238E27FC236}">
                            <a16:creationId xmlns:a16="http://schemas.microsoft.com/office/drawing/2014/main" id="{B56B1730-5BC2-48E7-9C01-573D9A6C2F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5" name="Freeform 968">
                      <a:extLst>
                        <a:ext uri="{FF2B5EF4-FFF2-40B4-BE49-F238E27FC236}">
                          <a16:creationId xmlns:a16="http://schemas.microsoft.com/office/drawing/2014/main" id="{D46B3910-7118-4B3A-ADB4-2E4A3B1E9D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46" name="Group 969">
                      <a:extLst>
                        <a:ext uri="{FF2B5EF4-FFF2-40B4-BE49-F238E27FC236}">
                          <a16:creationId xmlns:a16="http://schemas.microsoft.com/office/drawing/2014/main" id="{81EA0D62-D2BD-43CC-A276-83245801C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58" name="AutoShape 970">
                        <a:extLst>
                          <a:ext uri="{FF2B5EF4-FFF2-40B4-BE49-F238E27FC236}">
                            <a16:creationId xmlns:a16="http://schemas.microsoft.com/office/drawing/2014/main" id="{0DD65E57-5D78-49B9-BE9B-D4BE565DF1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59" name="AutoShape 971">
                        <a:extLst>
                          <a:ext uri="{FF2B5EF4-FFF2-40B4-BE49-F238E27FC236}">
                            <a16:creationId xmlns:a16="http://schemas.microsoft.com/office/drawing/2014/main" id="{6D3D1363-A697-4AE0-AC28-C2E844E8ED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7" name="Rectangle 972">
                      <a:extLst>
                        <a:ext uri="{FF2B5EF4-FFF2-40B4-BE49-F238E27FC236}">
                          <a16:creationId xmlns:a16="http://schemas.microsoft.com/office/drawing/2014/main" id="{E15D03A1-139C-410E-8366-B331443537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Freeform 973">
                      <a:extLst>
                        <a:ext uri="{FF2B5EF4-FFF2-40B4-BE49-F238E27FC236}">
                          <a16:creationId xmlns:a16="http://schemas.microsoft.com/office/drawing/2014/main" id="{8EC619E2-B46C-441C-B51D-4EC9619F96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49" name="Freeform 974">
                      <a:extLst>
                        <a:ext uri="{FF2B5EF4-FFF2-40B4-BE49-F238E27FC236}">
                          <a16:creationId xmlns:a16="http://schemas.microsoft.com/office/drawing/2014/main" id="{3067F847-16CC-4E55-B62E-D6C53FB9F7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0" name="Oval 975">
                      <a:extLst>
                        <a:ext uri="{FF2B5EF4-FFF2-40B4-BE49-F238E27FC236}">
                          <a16:creationId xmlns:a16="http://schemas.microsoft.com/office/drawing/2014/main" id="{37119D59-B2D1-42C7-AB0B-A0729A9F15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1" name="Freeform 976">
                      <a:extLst>
                        <a:ext uri="{FF2B5EF4-FFF2-40B4-BE49-F238E27FC236}">
                          <a16:creationId xmlns:a16="http://schemas.microsoft.com/office/drawing/2014/main" id="{5B66CE5A-F4B2-4F78-B148-084713A117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2" name="AutoShape 977">
                      <a:extLst>
                        <a:ext uri="{FF2B5EF4-FFF2-40B4-BE49-F238E27FC236}">
                          <a16:creationId xmlns:a16="http://schemas.microsoft.com/office/drawing/2014/main" id="{2451E8C6-D03A-4E52-B4B2-F59CE8352C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3" name="AutoShape 978">
                      <a:extLst>
                        <a:ext uri="{FF2B5EF4-FFF2-40B4-BE49-F238E27FC236}">
                          <a16:creationId xmlns:a16="http://schemas.microsoft.com/office/drawing/2014/main" id="{3B618950-2657-43CF-A640-616A897E81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Oval 979">
                      <a:extLst>
                        <a:ext uri="{FF2B5EF4-FFF2-40B4-BE49-F238E27FC236}">
                          <a16:creationId xmlns:a16="http://schemas.microsoft.com/office/drawing/2014/main" id="{04628ACA-C834-47D8-9C89-5C783CD8C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Oval 980">
                      <a:extLst>
                        <a:ext uri="{FF2B5EF4-FFF2-40B4-BE49-F238E27FC236}">
                          <a16:creationId xmlns:a16="http://schemas.microsoft.com/office/drawing/2014/main" id="{E95EC04C-F578-4E16-9134-A45B5CF96B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Oval 981">
                      <a:extLst>
                        <a:ext uri="{FF2B5EF4-FFF2-40B4-BE49-F238E27FC236}">
                          <a16:creationId xmlns:a16="http://schemas.microsoft.com/office/drawing/2014/main" id="{670756C1-5DE3-4C69-BC9C-56382DB6F9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7" name="Rectangle 982">
                      <a:extLst>
                        <a:ext uri="{FF2B5EF4-FFF2-40B4-BE49-F238E27FC236}">
                          <a16:creationId xmlns:a16="http://schemas.microsoft.com/office/drawing/2014/main" id="{330D9EA0-2950-49BC-ACD5-3960B72917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31" name="Group 590">
                    <a:extLst>
                      <a:ext uri="{FF2B5EF4-FFF2-40B4-BE49-F238E27FC236}">
                        <a16:creationId xmlns:a16="http://schemas.microsoft.com/office/drawing/2014/main" id="{82D9C196-3578-41F9-A6D3-3DDC226382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132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0B5A99B9-88D6-4C74-AA6B-0B2DFAB5DE3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33" name="Freeform 592">
                      <a:extLst>
                        <a:ext uri="{FF2B5EF4-FFF2-40B4-BE49-F238E27FC236}">
                          <a16:creationId xmlns:a16="http://schemas.microsoft.com/office/drawing/2014/main" id="{B7098B9E-DE87-4CB3-AA87-DE40A8BC32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61F46BB-C930-438E-818F-329A2082C419}"/>
                    </a:ext>
                  </a:extLst>
                </p:cNvPr>
                <p:cNvGrpSpPr/>
                <p:nvPr/>
              </p:nvGrpSpPr>
              <p:grpSpPr>
                <a:xfrm>
                  <a:off x="4103935" y="4740312"/>
                  <a:ext cx="934856" cy="725206"/>
                  <a:chOff x="1136203" y="4520619"/>
                  <a:chExt cx="1419428" cy="1013448"/>
                </a:xfrm>
              </p:grpSpPr>
              <p:grpSp>
                <p:nvGrpSpPr>
                  <p:cNvPr id="94" name="Group 950">
                    <a:extLst>
                      <a:ext uri="{FF2B5EF4-FFF2-40B4-BE49-F238E27FC236}">
                        <a16:creationId xmlns:a16="http://schemas.microsoft.com/office/drawing/2014/main" id="{7CE17003-9351-4603-A106-135B75F190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98" name="Freeform 951">
                      <a:extLst>
                        <a:ext uri="{FF2B5EF4-FFF2-40B4-BE49-F238E27FC236}">
                          <a16:creationId xmlns:a16="http://schemas.microsoft.com/office/drawing/2014/main" id="{21286810-8B47-4ED3-93C0-2ECA6A885A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" name="Rectangle 952">
                      <a:extLst>
                        <a:ext uri="{FF2B5EF4-FFF2-40B4-BE49-F238E27FC236}">
                          <a16:creationId xmlns:a16="http://schemas.microsoft.com/office/drawing/2014/main" id="{1E618FF6-F9AA-4BCC-B7BE-737411866B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" name="Freeform 953">
                      <a:extLst>
                        <a:ext uri="{FF2B5EF4-FFF2-40B4-BE49-F238E27FC236}">
                          <a16:creationId xmlns:a16="http://schemas.microsoft.com/office/drawing/2014/main" id="{C1851BC8-39F4-44D7-8F8A-62FBDDF2D4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1" name="Freeform 954">
                      <a:extLst>
                        <a:ext uri="{FF2B5EF4-FFF2-40B4-BE49-F238E27FC236}">
                          <a16:creationId xmlns:a16="http://schemas.microsoft.com/office/drawing/2014/main" id="{60892801-E7FC-4FBA-8266-881A778739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2" name="Rectangle 955">
                      <a:extLst>
                        <a:ext uri="{FF2B5EF4-FFF2-40B4-BE49-F238E27FC236}">
                          <a16:creationId xmlns:a16="http://schemas.microsoft.com/office/drawing/2014/main" id="{999136C3-2E1C-48A3-9B35-57E00C7B0F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3" name="Group 956">
                      <a:extLst>
                        <a:ext uri="{FF2B5EF4-FFF2-40B4-BE49-F238E27FC236}">
                          <a16:creationId xmlns:a16="http://schemas.microsoft.com/office/drawing/2014/main" id="{D2174135-4BA9-4781-8DA6-BA344DA2CB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128" name="AutoShape 957">
                        <a:extLst>
                          <a:ext uri="{FF2B5EF4-FFF2-40B4-BE49-F238E27FC236}">
                            <a16:creationId xmlns:a16="http://schemas.microsoft.com/office/drawing/2014/main" id="{98CB5BD0-E696-432A-A4F4-853881FD967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9" name="AutoShape 958">
                        <a:extLst>
                          <a:ext uri="{FF2B5EF4-FFF2-40B4-BE49-F238E27FC236}">
                            <a16:creationId xmlns:a16="http://schemas.microsoft.com/office/drawing/2014/main" id="{F2920124-CE4C-4394-9C17-9779EA5C355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4" name="Rectangle 959">
                      <a:extLst>
                        <a:ext uri="{FF2B5EF4-FFF2-40B4-BE49-F238E27FC236}">
                          <a16:creationId xmlns:a16="http://schemas.microsoft.com/office/drawing/2014/main" id="{54F088DD-12C8-4FBB-84D5-52D9D9A13F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5" name="Group 960">
                      <a:extLst>
                        <a:ext uri="{FF2B5EF4-FFF2-40B4-BE49-F238E27FC236}">
                          <a16:creationId xmlns:a16="http://schemas.microsoft.com/office/drawing/2014/main" id="{B67203E4-E2B0-494B-865B-F1AAC1DFB4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26" name="AutoShape 961">
                        <a:extLst>
                          <a:ext uri="{FF2B5EF4-FFF2-40B4-BE49-F238E27FC236}">
                            <a16:creationId xmlns:a16="http://schemas.microsoft.com/office/drawing/2014/main" id="{A4267F91-0CAE-4466-9C42-FBE9157AE2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7" name="AutoShape 962">
                        <a:extLst>
                          <a:ext uri="{FF2B5EF4-FFF2-40B4-BE49-F238E27FC236}">
                            <a16:creationId xmlns:a16="http://schemas.microsoft.com/office/drawing/2014/main" id="{9007E795-EDA0-4A69-94CC-C0826E40F1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6" name="Rectangle 963">
                      <a:extLst>
                        <a:ext uri="{FF2B5EF4-FFF2-40B4-BE49-F238E27FC236}">
                          <a16:creationId xmlns:a16="http://schemas.microsoft.com/office/drawing/2014/main" id="{9F1C7673-DBC3-4DCA-9A8F-41F3D67EB1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7" name="Rectangle 964">
                      <a:extLst>
                        <a:ext uri="{FF2B5EF4-FFF2-40B4-BE49-F238E27FC236}">
                          <a16:creationId xmlns:a16="http://schemas.microsoft.com/office/drawing/2014/main" id="{6AEA4C9D-C4F9-4165-A988-2199620464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8" name="Group 965">
                      <a:extLst>
                        <a:ext uri="{FF2B5EF4-FFF2-40B4-BE49-F238E27FC236}">
                          <a16:creationId xmlns:a16="http://schemas.microsoft.com/office/drawing/2014/main" id="{FD9E2BE6-B1BC-48F3-904F-78B5CDB04C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24" name="AutoShape 966">
                        <a:extLst>
                          <a:ext uri="{FF2B5EF4-FFF2-40B4-BE49-F238E27FC236}">
                            <a16:creationId xmlns:a16="http://schemas.microsoft.com/office/drawing/2014/main" id="{BFA05584-BD42-4612-8300-1937DC523E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5" name="AutoShape 967">
                        <a:extLst>
                          <a:ext uri="{FF2B5EF4-FFF2-40B4-BE49-F238E27FC236}">
                            <a16:creationId xmlns:a16="http://schemas.microsoft.com/office/drawing/2014/main" id="{C1610BE6-ADDF-48C5-B11C-574AF7EE88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9" name="Freeform 968">
                      <a:extLst>
                        <a:ext uri="{FF2B5EF4-FFF2-40B4-BE49-F238E27FC236}">
                          <a16:creationId xmlns:a16="http://schemas.microsoft.com/office/drawing/2014/main" id="{E9E588DA-704F-4111-9F47-C98B13E7EE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10" name="Group 969">
                      <a:extLst>
                        <a:ext uri="{FF2B5EF4-FFF2-40B4-BE49-F238E27FC236}">
                          <a16:creationId xmlns:a16="http://schemas.microsoft.com/office/drawing/2014/main" id="{10E8E38C-4FF2-4FEC-B599-410C3DEF6C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22" name="AutoShape 970">
                        <a:extLst>
                          <a:ext uri="{FF2B5EF4-FFF2-40B4-BE49-F238E27FC236}">
                            <a16:creationId xmlns:a16="http://schemas.microsoft.com/office/drawing/2014/main" id="{E2387C08-FA40-44D7-B53D-3ACF575C83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3" name="AutoShape 971">
                        <a:extLst>
                          <a:ext uri="{FF2B5EF4-FFF2-40B4-BE49-F238E27FC236}">
                            <a16:creationId xmlns:a16="http://schemas.microsoft.com/office/drawing/2014/main" id="{B7B2D5B2-27A7-4596-A2FB-A66A81DC84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11" name="Rectangle 972">
                      <a:extLst>
                        <a:ext uri="{FF2B5EF4-FFF2-40B4-BE49-F238E27FC236}">
                          <a16:creationId xmlns:a16="http://schemas.microsoft.com/office/drawing/2014/main" id="{CEE2D5C8-EA8F-4216-8C76-8F60FC2E1E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2" name="Freeform 973">
                      <a:extLst>
                        <a:ext uri="{FF2B5EF4-FFF2-40B4-BE49-F238E27FC236}">
                          <a16:creationId xmlns:a16="http://schemas.microsoft.com/office/drawing/2014/main" id="{2BD75391-2E98-4D14-B873-550AC2273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3" name="Freeform 974">
                      <a:extLst>
                        <a:ext uri="{FF2B5EF4-FFF2-40B4-BE49-F238E27FC236}">
                          <a16:creationId xmlns:a16="http://schemas.microsoft.com/office/drawing/2014/main" id="{27D74ED5-BE81-474C-85DB-F70B3C73FA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4" name="Oval 975">
                      <a:extLst>
                        <a:ext uri="{FF2B5EF4-FFF2-40B4-BE49-F238E27FC236}">
                          <a16:creationId xmlns:a16="http://schemas.microsoft.com/office/drawing/2014/main" id="{747D2FAA-EB07-44C4-A68E-0001F3D44D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5" name="Freeform 976">
                      <a:extLst>
                        <a:ext uri="{FF2B5EF4-FFF2-40B4-BE49-F238E27FC236}">
                          <a16:creationId xmlns:a16="http://schemas.microsoft.com/office/drawing/2014/main" id="{E50EB3F8-96E6-43EF-AB82-3344242DAE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6" name="AutoShape 977">
                      <a:extLst>
                        <a:ext uri="{FF2B5EF4-FFF2-40B4-BE49-F238E27FC236}">
                          <a16:creationId xmlns:a16="http://schemas.microsoft.com/office/drawing/2014/main" id="{C76744A6-1159-46F4-9734-7B25B89E54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7" name="AutoShape 978">
                      <a:extLst>
                        <a:ext uri="{FF2B5EF4-FFF2-40B4-BE49-F238E27FC236}">
                          <a16:creationId xmlns:a16="http://schemas.microsoft.com/office/drawing/2014/main" id="{1B8EF188-9767-4C55-9F01-4BC73BE1AD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8" name="Oval 979">
                      <a:extLst>
                        <a:ext uri="{FF2B5EF4-FFF2-40B4-BE49-F238E27FC236}">
                          <a16:creationId xmlns:a16="http://schemas.microsoft.com/office/drawing/2014/main" id="{FE319F77-06E6-40E4-988C-D4A0D5D6A3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Oval 980">
                      <a:extLst>
                        <a:ext uri="{FF2B5EF4-FFF2-40B4-BE49-F238E27FC236}">
                          <a16:creationId xmlns:a16="http://schemas.microsoft.com/office/drawing/2014/main" id="{2E363D4F-3C8E-470B-913B-042ADDF48B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Oval 981">
                      <a:extLst>
                        <a:ext uri="{FF2B5EF4-FFF2-40B4-BE49-F238E27FC236}">
                          <a16:creationId xmlns:a16="http://schemas.microsoft.com/office/drawing/2014/main" id="{74356C54-F9B3-48A1-9DB0-7514BB64F1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Rectangle 982">
                      <a:extLst>
                        <a:ext uri="{FF2B5EF4-FFF2-40B4-BE49-F238E27FC236}">
                          <a16:creationId xmlns:a16="http://schemas.microsoft.com/office/drawing/2014/main" id="{AACAEB15-A014-4535-BC19-DDB18F2C2B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95" name="Group 590">
                    <a:extLst>
                      <a:ext uri="{FF2B5EF4-FFF2-40B4-BE49-F238E27FC236}">
                        <a16:creationId xmlns:a16="http://schemas.microsoft.com/office/drawing/2014/main" id="{F294BD43-4874-49D8-AE10-332D189D2B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96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31912E47-F6BC-4681-92B4-1DEF48B928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7" name="Freeform 592">
                      <a:extLst>
                        <a:ext uri="{FF2B5EF4-FFF2-40B4-BE49-F238E27FC236}">
                          <a16:creationId xmlns:a16="http://schemas.microsoft.com/office/drawing/2014/main" id="{9C6A0A55-E88A-48DC-AE15-C62F588927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7079DC9-6E31-4B11-A063-68E710029687}"/>
                    </a:ext>
                  </a:extLst>
                </p:cNvPr>
                <p:cNvGrpSpPr/>
                <p:nvPr/>
              </p:nvGrpSpPr>
              <p:grpSpPr>
                <a:xfrm>
                  <a:off x="5634084" y="4733061"/>
                  <a:ext cx="934856" cy="732457"/>
                  <a:chOff x="1136203" y="4520619"/>
                  <a:chExt cx="1419428" cy="1013448"/>
                </a:xfrm>
              </p:grpSpPr>
              <p:grpSp>
                <p:nvGrpSpPr>
                  <p:cNvPr id="58" name="Group 950">
                    <a:extLst>
                      <a:ext uri="{FF2B5EF4-FFF2-40B4-BE49-F238E27FC236}">
                        <a16:creationId xmlns:a16="http://schemas.microsoft.com/office/drawing/2014/main" id="{ABC9ACC8-53E8-4106-B94D-D9E5FACC17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62" name="Freeform 951">
                      <a:extLst>
                        <a:ext uri="{FF2B5EF4-FFF2-40B4-BE49-F238E27FC236}">
                          <a16:creationId xmlns:a16="http://schemas.microsoft.com/office/drawing/2014/main" id="{49DE39A3-2021-4D7C-AD23-DF09BF2D2A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" name="Rectangle 952">
                      <a:extLst>
                        <a:ext uri="{FF2B5EF4-FFF2-40B4-BE49-F238E27FC236}">
                          <a16:creationId xmlns:a16="http://schemas.microsoft.com/office/drawing/2014/main" id="{E6AC9984-C827-4B43-B570-DFCCB4EA3A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4" name="Freeform 953">
                      <a:extLst>
                        <a:ext uri="{FF2B5EF4-FFF2-40B4-BE49-F238E27FC236}">
                          <a16:creationId xmlns:a16="http://schemas.microsoft.com/office/drawing/2014/main" id="{21B87AC6-DA59-4289-94A3-434C20DAD9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" name="Freeform 954">
                      <a:extLst>
                        <a:ext uri="{FF2B5EF4-FFF2-40B4-BE49-F238E27FC236}">
                          <a16:creationId xmlns:a16="http://schemas.microsoft.com/office/drawing/2014/main" id="{5B0FCC38-8FEE-4DE8-A2CE-8BF9EF9979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" name="Rectangle 955">
                      <a:extLst>
                        <a:ext uri="{FF2B5EF4-FFF2-40B4-BE49-F238E27FC236}">
                          <a16:creationId xmlns:a16="http://schemas.microsoft.com/office/drawing/2014/main" id="{9E075B5E-3F1A-4AD8-AF22-13FF5682DC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7" name="Group 956">
                      <a:extLst>
                        <a:ext uri="{FF2B5EF4-FFF2-40B4-BE49-F238E27FC236}">
                          <a16:creationId xmlns:a16="http://schemas.microsoft.com/office/drawing/2014/main" id="{11986C99-E4CF-430B-91F4-C4EE743E5AF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92" name="AutoShape 957">
                        <a:extLst>
                          <a:ext uri="{FF2B5EF4-FFF2-40B4-BE49-F238E27FC236}">
                            <a16:creationId xmlns:a16="http://schemas.microsoft.com/office/drawing/2014/main" id="{B0B69373-C83E-4B60-B623-34629FBE9A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" name="AutoShape 958">
                        <a:extLst>
                          <a:ext uri="{FF2B5EF4-FFF2-40B4-BE49-F238E27FC236}">
                            <a16:creationId xmlns:a16="http://schemas.microsoft.com/office/drawing/2014/main" id="{2E21CAAA-CDEF-4A07-8268-22673FA1C0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8" name="Rectangle 959">
                      <a:extLst>
                        <a:ext uri="{FF2B5EF4-FFF2-40B4-BE49-F238E27FC236}">
                          <a16:creationId xmlns:a16="http://schemas.microsoft.com/office/drawing/2014/main" id="{53B8D66B-0853-4B97-ABF1-A50BE54A62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9" name="Group 960">
                      <a:extLst>
                        <a:ext uri="{FF2B5EF4-FFF2-40B4-BE49-F238E27FC236}">
                          <a16:creationId xmlns:a16="http://schemas.microsoft.com/office/drawing/2014/main" id="{D5078F1B-2AE4-42E6-9638-682409B47F7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90" name="AutoShape 961">
                        <a:extLst>
                          <a:ext uri="{FF2B5EF4-FFF2-40B4-BE49-F238E27FC236}">
                            <a16:creationId xmlns:a16="http://schemas.microsoft.com/office/drawing/2014/main" id="{6317CE06-C97D-417F-A84F-3905DD7245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1" name="AutoShape 962">
                        <a:extLst>
                          <a:ext uri="{FF2B5EF4-FFF2-40B4-BE49-F238E27FC236}">
                            <a16:creationId xmlns:a16="http://schemas.microsoft.com/office/drawing/2014/main" id="{03EE2670-E767-463A-A97D-E4AD5672C13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0" name="Rectangle 963">
                      <a:extLst>
                        <a:ext uri="{FF2B5EF4-FFF2-40B4-BE49-F238E27FC236}">
                          <a16:creationId xmlns:a16="http://schemas.microsoft.com/office/drawing/2014/main" id="{FFE8ECC1-2D59-4BE0-83A4-CEA17865D6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Rectangle 964">
                      <a:extLst>
                        <a:ext uri="{FF2B5EF4-FFF2-40B4-BE49-F238E27FC236}">
                          <a16:creationId xmlns:a16="http://schemas.microsoft.com/office/drawing/2014/main" id="{67A90BAB-E18D-485B-882F-27A1D9F3E7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72" name="Group 965">
                      <a:extLst>
                        <a:ext uri="{FF2B5EF4-FFF2-40B4-BE49-F238E27FC236}">
                          <a16:creationId xmlns:a16="http://schemas.microsoft.com/office/drawing/2014/main" id="{0B5ECBDE-C9D6-4CEF-82E4-7F51748B544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88" name="AutoShape 966">
                        <a:extLst>
                          <a:ext uri="{FF2B5EF4-FFF2-40B4-BE49-F238E27FC236}">
                            <a16:creationId xmlns:a16="http://schemas.microsoft.com/office/drawing/2014/main" id="{D4259B02-534A-4D0E-9A48-A779D0D26E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" name="AutoShape 967">
                        <a:extLst>
                          <a:ext uri="{FF2B5EF4-FFF2-40B4-BE49-F238E27FC236}">
                            <a16:creationId xmlns:a16="http://schemas.microsoft.com/office/drawing/2014/main" id="{55DDB0C3-BAC7-4D8E-B3A9-3CC5818C8A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3" name="Freeform 968">
                      <a:extLst>
                        <a:ext uri="{FF2B5EF4-FFF2-40B4-BE49-F238E27FC236}">
                          <a16:creationId xmlns:a16="http://schemas.microsoft.com/office/drawing/2014/main" id="{42D68382-37C5-4AF7-89C7-261FE60043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74" name="Group 969">
                      <a:extLst>
                        <a:ext uri="{FF2B5EF4-FFF2-40B4-BE49-F238E27FC236}">
                          <a16:creationId xmlns:a16="http://schemas.microsoft.com/office/drawing/2014/main" id="{2108036D-382A-4D11-A329-01BD25975AB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86" name="AutoShape 970">
                        <a:extLst>
                          <a:ext uri="{FF2B5EF4-FFF2-40B4-BE49-F238E27FC236}">
                            <a16:creationId xmlns:a16="http://schemas.microsoft.com/office/drawing/2014/main" id="{5E6D69AC-7CE4-48E6-BB34-1267DB5147F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7" name="AutoShape 971">
                        <a:extLst>
                          <a:ext uri="{FF2B5EF4-FFF2-40B4-BE49-F238E27FC236}">
                            <a16:creationId xmlns:a16="http://schemas.microsoft.com/office/drawing/2014/main" id="{91EE0917-8085-41B1-A738-D3CE3C1083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5" name="Rectangle 972">
                      <a:extLst>
                        <a:ext uri="{FF2B5EF4-FFF2-40B4-BE49-F238E27FC236}">
                          <a16:creationId xmlns:a16="http://schemas.microsoft.com/office/drawing/2014/main" id="{8A4C5E4A-4A41-44F4-AC2F-E40FFB2742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Freeform 973">
                      <a:extLst>
                        <a:ext uri="{FF2B5EF4-FFF2-40B4-BE49-F238E27FC236}">
                          <a16:creationId xmlns:a16="http://schemas.microsoft.com/office/drawing/2014/main" id="{A2FF78EE-1BD6-4A49-B8A7-63CD642CDB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7" name="Freeform 974">
                      <a:extLst>
                        <a:ext uri="{FF2B5EF4-FFF2-40B4-BE49-F238E27FC236}">
                          <a16:creationId xmlns:a16="http://schemas.microsoft.com/office/drawing/2014/main" id="{FAE11144-9400-4614-88A4-F8B7E46B75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8" name="Oval 975">
                      <a:extLst>
                        <a:ext uri="{FF2B5EF4-FFF2-40B4-BE49-F238E27FC236}">
                          <a16:creationId xmlns:a16="http://schemas.microsoft.com/office/drawing/2014/main" id="{78394A12-9A8C-4713-8684-E427AC602C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Freeform 976">
                      <a:extLst>
                        <a:ext uri="{FF2B5EF4-FFF2-40B4-BE49-F238E27FC236}">
                          <a16:creationId xmlns:a16="http://schemas.microsoft.com/office/drawing/2014/main" id="{9DA62A2E-205A-4EBF-9836-B998D69953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0" name="AutoShape 977">
                      <a:extLst>
                        <a:ext uri="{FF2B5EF4-FFF2-40B4-BE49-F238E27FC236}">
                          <a16:creationId xmlns:a16="http://schemas.microsoft.com/office/drawing/2014/main" id="{7BAA7795-8FE5-408E-951C-1CF283F08A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AutoShape 978">
                      <a:extLst>
                        <a:ext uri="{FF2B5EF4-FFF2-40B4-BE49-F238E27FC236}">
                          <a16:creationId xmlns:a16="http://schemas.microsoft.com/office/drawing/2014/main" id="{11ED81BA-25A4-4F52-9895-EC43AFDD34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" name="Oval 979">
                      <a:extLst>
                        <a:ext uri="{FF2B5EF4-FFF2-40B4-BE49-F238E27FC236}">
                          <a16:creationId xmlns:a16="http://schemas.microsoft.com/office/drawing/2014/main" id="{017A1E1A-DD32-457D-8287-640D191CF7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Oval 980">
                      <a:extLst>
                        <a:ext uri="{FF2B5EF4-FFF2-40B4-BE49-F238E27FC236}">
                          <a16:creationId xmlns:a16="http://schemas.microsoft.com/office/drawing/2014/main" id="{849F8465-C55A-41B5-8F77-E0FFCCE150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Oval 981">
                      <a:extLst>
                        <a:ext uri="{FF2B5EF4-FFF2-40B4-BE49-F238E27FC236}">
                          <a16:creationId xmlns:a16="http://schemas.microsoft.com/office/drawing/2014/main" id="{9583C992-CB35-4DA2-BC0D-62A5D2FEEF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982">
                      <a:extLst>
                        <a:ext uri="{FF2B5EF4-FFF2-40B4-BE49-F238E27FC236}">
                          <a16:creationId xmlns:a16="http://schemas.microsoft.com/office/drawing/2014/main" id="{D3A5F458-7A68-44DB-8C1B-EE24B3761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90">
                    <a:extLst>
                      <a:ext uri="{FF2B5EF4-FFF2-40B4-BE49-F238E27FC236}">
                        <a16:creationId xmlns:a16="http://schemas.microsoft.com/office/drawing/2014/main" id="{5EAB614F-B6BE-4FED-B3D3-17B6A334B3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60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DADCE16D-2777-48C7-A7D9-F8E4C6D3AA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1" name="Freeform 592">
                      <a:extLst>
                        <a:ext uri="{FF2B5EF4-FFF2-40B4-BE49-F238E27FC236}">
                          <a16:creationId xmlns:a16="http://schemas.microsoft.com/office/drawing/2014/main" id="{F2F25E5E-283A-4A13-817F-08DA9FAC2C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30336E-01AB-4EA7-90F9-FD374DD378A1}"/>
                  </a:ext>
                </a:extLst>
              </p:cNvPr>
              <p:cNvCxnSpPr>
                <a:cxnSpLocks/>
                <a:stCxn id="63" idx="0"/>
                <a:endCxn id="202" idx="2"/>
              </p:cNvCxnSpPr>
              <p:nvPr/>
            </p:nvCxnSpPr>
            <p:spPr>
              <a:xfrm flipH="1" flipV="1">
                <a:off x="4815653" y="4125052"/>
                <a:ext cx="1706406" cy="8495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A793893-3160-4479-B40A-ADAAEED3202B}"/>
                  </a:ext>
                </a:extLst>
              </p:cNvPr>
              <p:cNvSpPr/>
              <p:nvPr/>
            </p:nvSpPr>
            <p:spPr>
              <a:xfrm>
                <a:off x="4538780" y="4193549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3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008AC9-AA68-40CA-87EA-EBE21167A584}"/>
                  </a:ext>
                </a:extLst>
              </p:cNvPr>
              <p:cNvSpPr/>
              <p:nvPr/>
            </p:nvSpPr>
            <p:spPr>
              <a:xfrm>
                <a:off x="4751921" y="3899051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4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02577C-254A-4BE5-A3C4-549726ACCEF1}"/>
                  </a:ext>
                </a:extLst>
              </p:cNvPr>
              <p:cNvSpPr/>
              <p:nvPr/>
            </p:nvSpPr>
            <p:spPr>
              <a:xfrm>
                <a:off x="4671391" y="5533587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pc3</a:t>
                </a:r>
              </a:p>
              <a:p>
                <a:pPr algn="ctr"/>
                <a:r>
                  <a:rPr lang="en-US" altLang="zh-CN" sz="1200" dirty="0"/>
                  <a:t>10.1.30.2/24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10.1.30.1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D5678C0-4F12-400D-9F29-FA5F3B99AB48}"/>
                  </a:ext>
                </a:extLst>
              </p:cNvPr>
              <p:cNvSpPr/>
              <p:nvPr/>
            </p:nvSpPr>
            <p:spPr>
              <a:xfrm>
                <a:off x="5949313" y="5529598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pc4</a:t>
                </a:r>
              </a:p>
              <a:p>
                <a:pPr algn="ctr"/>
                <a:r>
                  <a:rPr lang="en-US" altLang="zh-CN" sz="1200" dirty="0"/>
                  <a:t>10.1.30.3/24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10.1.30.1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91DC330-EB23-4BE5-8BFA-79E22E662B2A}"/>
                  </a:ext>
                </a:extLst>
              </p:cNvPr>
              <p:cNvGrpSpPr/>
              <p:nvPr/>
            </p:nvGrpSpPr>
            <p:grpSpPr>
              <a:xfrm>
                <a:off x="3056496" y="2516545"/>
                <a:ext cx="700938" cy="410744"/>
                <a:chOff x="7493876" y="2774731"/>
                <a:chExt cx="1481958" cy="894622"/>
              </a:xfrm>
            </p:grpSpPr>
            <p:sp>
              <p:nvSpPr>
                <p:cNvPr id="47" name="Freeform 520">
                  <a:extLst>
                    <a:ext uri="{FF2B5EF4-FFF2-40B4-BE49-F238E27FC236}">
                      <a16:creationId xmlns:a16="http://schemas.microsoft.com/office/drawing/2014/main" id="{B77BBD4A-9AD9-49AB-9EDC-38AA0F4B786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    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B76637E-AB27-4799-AB8D-48F3DEB2A894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68C6765-0608-4219-B2F7-336BADE39D7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0" name="Freeform 523">
                    <a:extLst>
                      <a:ext uri="{FF2B5EF4-FFF2-40B4-BE49-F238E27FC236}">
                        <a16:creationId xmlns:a16="http://schemas.microsoft.com/office/drawing/2014/main" id="{D1B56BD1-89C8-4752-8322-89DBE97467D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1" name="Freeform 524">
                    <a:extLst>
                      <a:ext uri="{FF2B5EF4-FFF2-40B4-BE49-F238E27FC236}">
                        <a16:creationId xmlns:a16="http://schemas.microsoft.com/office/drawing/2014/main" id="{96E04500-8E1C-4CA4-8B44-9579FD981E3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2" name="Freeform 525">
                    <a:extLst>
                      <a:ext uri="{FF2B5EF4-FFF2-40B4-BE49-F238E27FC236}">
                        <a16:creationId xmlns:a16="http://schemas.microsoft.com/office/drawing/2014/main" id="{A0E434B5-B34A-4357-8C7C-4DEA43D30E2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3" name="Freeform 526">
                    <a:extLst>
                      <a:ext uri="{FF2B5EF4-FFF2-40B4-BE49-F238E27FC236}">
                        <a16:creationId xmlns:a16="http://schemas.microsoft.com/office/drawing/2014/main" id="{12FD878A-B675-4BFD-869C-31EF5A4D91D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1AB3616-FF2E-4E6A-8180-4EF8FFF6F850}"/>
                  </a:ext>
                </a:extLst>
              </p:cNvPr>
              <p:cNvGrpSpPr/>
              <p:nvPr/>
            </p:nvGrpSpPr>
            <p:grpSpPr>
              <a:xfrm>
                <a:off x="5192500" y="2516545"/>
                <a:ext cx="700938" cy="410744"/>
                <a:chOff x="7493876" y="2774731"/>
                <a:chExt cx="1481958" cy="894622"/>
              </a:xfrm>
            </p:grpSpPr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48481619-F848-4FC1-9C9C-C7925464C11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     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2CA1708-284C-453D-8CC2-DF7414601D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</a:t>
                  </a: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4B47163-FFE0-4B52-A08B-EBDDAB020D6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43" name="Freeform 523">
                    <a:extLst>
                      <a:ext uri="{FF2B5EF4-FFF2-40B4-BE49-F238E27FC236}">
                        <a16:creationId xmlns:a16="http://schemas.microsoft.com/office/drawing/2014/main" id="{82CE1904-ACD8-4875-A71A-52DAE91A4CFE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4" name="Freeform 524">
                    <a:extLst>
                      <a:ext uri="{FF2B5EF4-FFF2-40B4-BE49-F238E27FC236}">
                        <a16:creationId xmlns:a16="http://schemas.microsoft.com/office/drawing/2014/main" id="{B0672CAB-278E-4247-9ECA-DC0CE5F084C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5" name="Freeform 525">
                    <a:extLst>
                      <a:ext uri="{FF2B5EF4-FFF2-40B4-BE49-F238E27FC236}">
                        <a16:creationId xmlns:a16="http://schemas.microsoft.com/office/drawing/2014/main" id="{0B1380FE-8A48-4D5C-91D6-0BB0F2A8EAF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6" name="Freeform 526">
                    <a:extLst>
                      <a:ext uri="{FF2B5EF4-FFF2-40B4-BE49-F238E27FC236}">
                        <a16:creationId xmlns:a16="http://schemas.microsoft.com/office/drawing/2014/main" id="{1BCD6E22-C697-4091-BA4C-BD2964AB055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AC0BDBB-EC03-4896-8B3E-0BCF9A8B08BE}"/>
                  </a:ext>
                </a:extLst>
              </p:cNvPr>
              <p:cNvCxnSpPr>
                <a:cxnSpLocks/>
                <a:stCxn id="47" idx="2"/>
                <a:endCxn id="203" idx="2"/>
              </p:cNvCxnSpPr>
              <p:nvPr/>
            </p:nvCxnSpPr>
            <p:spPr>
              <a:xfrm>
                <a:off x="3409790" y="2927289"/>
                <a:ext cx="826566" cy="62631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04F0CA8-7E52-4474-BCCD-CE18C43ADDC6}"/>
                  </a:ext>
                </a:extLst>
              </p:cNvPr>
              <p:cNvCxnSpPr>
                <a:cxnSpLocks/>
                <a:stCxn id="40" idx="2"/>
                <a:endCxn id="203" idx="3"/>
              </p:cNvCxnSpPr>
              <p:nvPr/>
            </p:nvCxnSpPr>
            <p:spPr>
              <a:xfrm flipH="1">
                <a:off x="4757323" y="2927289"/>
                <a:ext cx="788471" cy="63186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9B78297-02EF-4FDA-A3D6-43B77824D25F}"/>
                  </a:ext>
                </a:extLst>
              </p:cNvPr>
              <p:cNvCxnSpPr>
                <a:cxnSpLocks/>
                <a:stCxn id="48" idx="6"/>
                <a:endCxn id="41" idx="2"/>
              </p:cNvCxnSpPr>
              <p:nvPr/>
            </p:nvCxnSpPr>
            <p:spPr>
              <a:xfrm>
                <a:off x="3756988" y="2649494"/>
                <a:ext cx="143591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0A9CE-BC54-44AF-9B33-0484933DEFA2}"/>
                  </a:ext>
                </a:extLst>
              </p:cNvPr>
              <p:cNvSpPr txBox="1"/>
              <p:nvPr/>
            </p:nvSpPr>
            <p:spPr>
              <a:xfrm>
                <a:off x="1951733" y="2630961"/>
                <a:ext cx="1105668" cy="40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路由器</a:t>
                </a:r>
                <a:r>
                  <a:rPr lang="en-US" altLang="zh-CN" sz="1400" dirty="0"/>
                  <a:t>A</a:t>
                </a:r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864311-FB3B-4003-89DA-2DF15DFD7BCC}"/>
                  </a:ext>
                </a:extLst>
              </p:cNvPr>
              <p:cNvSpPr txBox="1"/>
              <p:nvPr/>
            </p:nvSpPr>
            <p:spPr>
              <a:xfrm>
                <a:off x="5892086" y="2571003"/>
                <a:ext cx="1079142" cy="40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路由器</a:t>
                </a:r>
                <a:r>
                  <a:rPr lang="en-US" altLang="zh-CN" sz="1400" dirty="0"/>
                  <a:t>B</a:t>
                </a:r>
                <a:endParaRPr lang="en-US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19D33F-A41B-4502-8CF6-8D41D2424C85}"/>
                  </a:ext>
                </a:extLst>
              </p:cNvPr>
              <p:cNvSpPr/>
              <p:nvPr/>
            </p:nvSpPr>
            <p:spPr>
              <a:xfrm>
                <a:off x="4751921" y="3416236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92FA9D-7748-4677-80B4-D0DA3776323E}"/>
                  </a:ext>
                </a:extLst>
              </p:cNvPr>
              <p:cNvSpPr/>
              <p:nvPr/>
            </p:nvSpPr>
            <p:spPr>
              <a:xfrm>
                <a:off x="3507932" y="3416237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6</a:t>
                </a:r>
                <a:endParaRPr lang="en-US" sz="1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23F705-963D-4E3F-A36A-4892042D5550}"/>
                  </a:ext>
                </a:extLst>
              </p:cNvPr>
              <p:cNvSpPr/>
              <p:nvPr/>
            </p:nvSpPr>
            <p:spPr>
              <a:xfrm>
                <a:off x="2544221" y="4420140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u="sng" dirty="0">
                    <a:solidFill>
                      <a:schemeClr val="accent1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VLAN2</a:t>
                </a:r>
                <a:endParaRPr lang="en-US" sz="1400" b="1" u="sng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8B92E3-BED3-49B7-B0CF-1FE3EC067FD8}"/>
                  </a:ext>
                </a:extLst>
              </p:cNvPr>
              <p:cNvSpPr/>
              <p:nvPr/>
            </p:nvSpPr>
            <p:spPr>
              <a:xfrm>
                <a:off x="5982990" y="4420140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u="sng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VLAN3</a:t>
                </a:r>
                <a:endParaRPr lang="en-US" sz="1400" b="1" u="sn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1EFB60-A310-48DE-B360-887DCF4266C5}"/>
                  </a:ext>
                </a:extLst>
              </p:cNvPr>
              <p:cNvSpPr/>
              <p:nvPr/>
            </p:nvSpPr>
            <p:spPr>
              <a:xfrm>
                <a:off x="2436866" y="290902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200" dirty="0"/>
                  <a:t>E0/1</a:t>
                </a:r>
              </a:p>
              <a:p>
                <a:pPr algn="r"/>
                <a:r>
                  <a:rPr lang="en-US" altLang="zh-CN" sz="1200" dirty="0"/>
                  <a:t>10.1.20.1/24</a:t>
                </a:r>
                <a:endParaRPr lang="en-US" sz="1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CCAEA3-734A-49B9-94A5-6A9192006128}"/>
                  </a:ext>
                </a:extLst>
              </p:cNvPr>
              <p:cNvSpPr/>
              <p:nvPr/>
            </p:nvSpPr>
            <p:spPr>
              <a:xfrm>
                <a:off x="5499001" y="290902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E0/1</a:t>
                </a:r>
              </a:p>
              <a:p>
                <a:r>
                  <a:rPr lang="en-US" altLang="zh-CN" sz="1200" dirty="0"/>
                  <a:t>10.1.30.1/24</a:t>
                </a:r>
                <a:endParaRPr lang="en-US" sz="12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9600EE-3565-47D4-B46E-1D9FA1760A4B}"/>
                  </a:ext>
                </a:extLst>
              </p:cNvPr>
              <p:cNvSpPr/>
              <p:nvPr/>
            </p:nvSpPr>
            <p:spPr>
              <a:xfrm>
                <a:off x="3327936" y="1979646"/>
                <a:ext cx="909223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S0/0</a:t>
                </a:r>
              </a:p>
              <a:p>
                <a:r>
                  <a:rPr lang="en-US" altLang="zh-CN" sz="1200" dirty="0"/>
                  <a:t>10.1.0.2/24</a:t>
                </a:r>
                <a:endParaRPr lang="en-US" sz="12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FD8EDF-96A0-466E-AC0D-5C8996C3BEAE}"/>
                  </a:ext>
                </a:extLst>
              </p:cNvPr>
              <p:cNvSpPr/>
              <p:nvPr/>
            </p:nvSpPr>
            <p:spPr>
              <a:xfrm>
                <a:off x="4772721" y="1979646"/>
                <a:ext cx="909223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S0/0</a:t>
                </a:r>
              </a:p>
              <a:p>
                <a:r>
                  <a:rPr lang="en-US" altLang="zh-CN" sz="1200" dirty="0"/>
                  <a:t>10.1.0.3/24</a:t>
                </a:r>
                <a:endParaRPr lang="en-US" sz="1200" dirty="0"/>
              </a:p>
            </p:txBody>
          </p:sp>
        </p:grp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2137C54-CBB6-4AEE-A9C1-EA649EF7F228}"/>
              </a:ext>
            </a:extLst>
          </p:cNvPr>
          <p:cNvSpPr txBox="1"/>
          <p:nvPr/>
        </p:nvSpPr>
        <p:spPr>
          <a:xfrm>
            <a:off x="4136572" y="4296860"/>
            <a:ext cx="735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交换机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4E979-CCD7-C5A6-1D76-EA734EA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1F3FFC9-34EC-45BF-8ACB-D70A5C9F563E}"/>
              </a:ext>
            </a:extLst>
          </p:cNvPr>
          <p:cNvGrpSpPr/>
          <p:nvPr/>
        </p:nvGrpSpPr>
        <p:grpSpPr>
          <a:xfrm>
            <a:off x="2528966" y="2799939"/>
            <a:ext cx="3923609" cy="3499339"/>
            <a:chOff x="5030051" y="1890346"/>
            <a:chExt cx="3923609" cy="34993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BC15BE-3751-4CF5-B935-B86FB95CEA64}"/>
                </a:ext>
              </a:extLst>
            </p:cNvPr>
            <p:cNvSpPr/>
            <p:nvPr/>
          </p:nvSpPr>
          <p:spPr>
            <a:xfrm>
              <a:off x="5076676" y="1890346"/>
              <a:ext cx="3876984" cy="34993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7B3487-8AB2-4ABC-BFC1-97B78945014F}"/>
                </a:ext>
              </a:extLst>
            </p:cNvPr>
            <p:cNvGrpSpPr/>
            <p:nvPr/>
          </p:nvGrpSpPr>
          <p:grpSpPr>
            <a:xfrm>
              <a:off x="5030051" y="1969479"/>
              <a:ext cx="3857584" cy="3191606"/>
              <a:chOff x="1951733" y="1979646"/>
              <a:chExt cx="5076722" cy="420027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25C077C-B5EE-4CDE-97D8-C940A7050318}"/>
                  </a:ext>
                </a:extLst>
              </p:cNvPr>
              <p:cNvCxnSpPr>
                <a:cxnSpLocks/>
                <a:stCxn id="99" idx="0"/>
                <a:endCxn id="202" idx="3"/>
              </p:cNvCxnSpPr>
              <p:nvPr/>
            </p:nvCxnSpPr>
            <p:spPr>
              <a:xfrm flipH="1" flipV="1">
                <a:off x="4712078" y="4126616"/>
                <a:ext cx="559511" cy="85389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E60590A-FFBC-4B44-AB39-4ADC14809F69}"/>
                  </a:ext>
                </a:extLst>
              </p:cNvPr>
              <p:cNvCxnSpPr>
                <a:cxnSpLocks/>
                <a:stCxn id="171" idx="0"/>
                <a:endCxn id="202" idx="5"/>
              </p:cNvCxnSpPr>
              <p:nvPr/>
            </p:nvCxnSpPr>
            <p:spPr>
              <a:xfrm flipV="1">
                <a:off x="2770648" y="4125052"/>
                <a:ext cx="1422438" cy="85545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D9CEDF0-4CCD-4CA0-A2B7-F68CE5020E99}"/>
                  </a:ext>
                </a:extLst>
              </p:cNvPr>
              <p:cNvCxnSpPr>
                <a:cxnSpLocks/>
                <a:stCxn id="135" idx="0"/>
                <a:endCxn id="202" idx="4"/>
              </p:cNvCxnSpPr>
              <p:nvPr/>
            </p:nvCxnSpPr>
            <p:spPr>
              <a:xfrm flipV="1">
                <a:off x="4021118" y="4126616"/>
                <a:ext cx="288982" cy="84796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495D146-8583-439A-A0EA-A9AD63699265}"/>
                  </a:ext>
                </a:extLst>
              </p:cNvPr>
              <p:cNvGrpSpPr/>
              <p:nvPr/>
            </p:nvGrpSpPr>
            <p:grpSpPr>
              <a:xfrm>
                <a:off x="4193086" y="3553601"/>
                <a:ext cx="624814" cy="573015"/>
                <a:chOff x="3668110" y="2448910"/>
                <a:chExt cx="3794234" cy="2171057"/>
              </a:xfrm>
            </p:grpSpPr>
            <p:sp>
              <p:nvSpPr>
                <p:cNvPr id="202" name="Rectangle 113">
                  <a:extLst>
                    <a:ext uri="{FF2B5EF4-FFF2-40B4-BE49-F238E27FC236}">
                      <a16:creationId xmlns:a16="http://schemas.microsoft.com/office/drawing/2014/main" id="{69A150A7-19F5-41AF-99CE-B29071F995A4}"/>
                    </a:ext>
                  </a:extLst>
                </p:cNvPr>
                <p:cNvSpPr/>
                <p:nvPr/>
              </p:nvSpPr>
              <p:spPr>
                <a:xfrm>
                  <a:off x="3668110" y="3741410"/>
                  <a:ext cx="3780587" cy="878557"/>
                </a:xfrm>
                <a:custGeom>
                  <a:avLst/>
                  <a:gdLst>
                    <a:gd name="connsiteX0" fmla="*/ 0 w 761809"/>
                    <a:gd name="connsiteY0" fmla="*/ 0 h 281829"/>
                    <a:gd name="connsiteX1" fmla="*/ 761809 w 761809"/>
                    <a:gd name="connsiteY1" fmla="*/ 0 h 281829"/>
                    <a:gd name="connsiteX2" fmla="*/ 761809 w 761809"/>
                    <a:gd name="connsiteY2" fmla="*/ 281829 h 281829"/>
                    <a:gd name="connsiteX3" fmla="*/ 0 w 761809"/>
                    <a:gd name="connsiteY3" fmla="*/ 281829 h 281829"/>
                    <a:gd name="connsiteX4" fmla="*/ 0 w 761809"/>
                    <a:gd name="connsiteY4" fmla="*/ 0 h 281829"/>
                    <a:gd name="connsiteX0" fmla="*/ 0 w 761809"/>
                    <a:gd name="connsiteY0" fmla="*/ 0 h 283743"/>
                    <a:gd name="connsiteX1" fmla="*/ 761809 w 761809"/>
                    <a:gd name="connsiteY1" fmla="*/ 0 h 283743"/>
                    <a:gd name="connsiteX2" fmla="*/ 761809 w 761809"/>
                    <a:gd name="connsiteY2" fmla="*/ 281829 h 283743"/>
                    <a:gd name="connsiteX3" fmla="*/ 143185 w 761809"/>
                    <a:gd name="connsiteY3" fmla="*/ 283743 h 283743"/>
                    <a:gd name="connsiteX4" fmla="*/ 0 w 761809"/>
                    <a:gd name="connsiteY4" fmla="*/ 281829 h 283743"/>
                    <a:gd name="connsiteX5" fmla="*/ 0 w 761809"/>
                    <a:gd name="connsiteY5" fmla="*/ 0 h 283743"/>
                    <a:gd name="connsiteX0" fmla="*/ 0 w 761809"/>
                    <a:gd name="connsiteY0" fmla="*/ 0 h 283743"/>
                    <a:gd name="connsiteX1" fmla="*/ 761809 w 761809"/>
                    <a:gd name="connsiteY1" fmla="*/ 0 h 283743"/>
                    <a:gd name="connsiteX2" fmla="*/ 761809 w 761809"/>
                    <a:gd name="connsiteY2" fmla="*/ 281829 h 283743"/>
                    <a:gd name="connsiteX3" fmla="*/ 635069 w 761809"/>
                    <a:gd name="connsiteY3" fmla="*/ 283743 h 283743"/>
                    <a:gd name="connsiteX4" fmla="*/ 143185 w 761809"/>
                    <a:gd name="connsiteY4" fmla="*/ 283743 h 283743"/>
                    <a:gd name="connsiteX5" fmla="*/ 0 w 761809"/>
                    <a:gd name="connsiteY5" fmla="*/ 281829 h 283743"/>
                    <a:gd name="connsiteX6" fmla="*/ 0 w 761809"/>
                    <a:gd name="connsiteY6" fmla="*/ 0 h 283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1809" h="283743">
                      <a:moveTo>
                        <a:pt x="0" y="0"/>
                      </a:moveTo>
                      <a:lnTo>
                        <a:pt x="761809" y="0"/>
                      </a:lnTo>
                      <a:lnTo>
                        <a:pt x="761809" y="281829"/>
                      </a:lnTo>
                      <a:lnTo>
                        <a:pt x="635069" y="283743"/>
                      </a:lnTo>
                      <a:lnTo>
                        <a:pt x="143185" y="283743"/>
                      </a:lnTo>
                      <a:lnTo>
                        <a:pt x="0" y="2818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3" name="Freeform 754">
                  <a:extLst>
                    <a:ext uri="{FF2B5EF4-FFF2-40B4-BE49-F238E27FC236}">
                      <a16:creationId xmlns:a16="http://schemas.microsoft.com/office/drawing/2014/main" id="{7AA12CBC-FE56-445D-B458-B42CCA0AB74D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B6FD46F-F2BF-425E-857C-5C8A5A54E06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05" name="Freeform 756">
                    <a:extLst>
                      <a:ext uri="{FF2B5EF4-FFF2-40B4-BE49-F238E27FC236}">
                        <a16:creationId xmlns:a16="http://schemas.microsoft.com/office/drawing/2014/main" id="{19AC044B-F1EC-4822-8148-F04A5B3F280E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6" name="Freeform 757">
                    <a:extLst>
                      <a:ext uri="{FF2B5EF4-FFF2-40B4-BE49-F238E27FC236}">
                        <a16:creationId xmlns:a16="http://schemas.microsoft.com/office/drawing/2014/main" id="{E36F39F5-CE6B-4A5E-A951-896B083A704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7" name="Freeform 758">
                    <a:extLst>
                      <a:ext uri="{FF2B5EF4-FFF2-40B4-BE49-F238E27FC236}">
                        <a16:creationId xmlns:a16="http://schemas.microsoft.com/office/drawing/2014/main" id="{6F43C451-A0EA-43B5-8FA3-D88C365A2F6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8" name="Freeform 759">
                    <a:extLst>
                      <a:ext uri="{FF2B5EF4-FFF2-40B4-BE49-F238E27FC236}">
                        <a16:creationId xmlns:a16="http://schemas.microsoft.com/office/drawing/2014/main" id="{5EAFFBDC-766C-444E-9C2E-8161DC71FE9A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20A8DD-71C3-4EC3-84E7-E2F53A76B8C1}"/>
                  </a:ext>
                </a:extLst>
              </p:cNvPr>
              <p:cNvSpPr/>
              <p:nvPr/>
            </p:nvSpPr>
            <p:spPr>
              <a:xfrm>
                <a:off x="3507932" y="3899052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1</a:t>
                </a:r>
                <a:endParaRPr lang="en-US" sz="1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D5AE57-D8C9-4A44-A2D3-7B21FFF372E9}"/>
                  </a:ext>
                </a:extLst>
              </p:cNvPr>
              <p:cNvSpPr/>
              <p:nvPr/>
            </p:nvSpPr>
            <p:spPr>
              <a:xfrm>
                <a:off x="3901488" y="4193548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DCA92D-9E0C-411D-86D9-DA975B5C71B8}"/>
                  </a:ext>
                </a:extLst>
              </p:cNvPr>
              <p:cNvSpPr/>
              <p:nvPr/>
            </p:nvSpPr>
            <p:spPr>
              <a:xfrm>
                <a:off x="2115544" y="5533587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pc1</a:t>
                </a:r>
              </a:p>
              <a:p>
                <a:pPr algn="ctr"/>
                <a:r>
                  <a:rPr lang="en-US" altLang="zh-CN" sz="1200" dirty="0"/>
                  <a:t>10.1.20.2/24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10.1.20.1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80971A-CB45-46DC-A981-9D0FAFE97D69}"/>
                  </a:ext>
                </a:extLst>
              </p:cNvPr>
              <p:cNvSpPr/>
              <p:nvPr/>
            </p:nvSpPr>
            <p:spPr>
              <a:xfrm>
                <a:off x="3393467" y="5529598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pc2</a:t>
                </a:r>
              </a:p>
              <a:p>
                <a:pPr algn="ctr"/>
                <a:r>
                  <a:rPr lang="en-US" altLang="zh-CN" sz="1200" dirty="0"/>
                  <a:t>10.1.20.3/24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10.1.20.1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BCCB931-B7C5-447B-9E98-80EFDB62D3A5}"/>
                  </a:ext>
                </a:extLst>
              </p:cNvPr>
              <p:cNvGrpSpPr/>
              <p:nvPr/>
            </p:nvGrpSpPr>
            <p:grpSpPr>
              <a:xfrm>
                <a:off x="2168761" y="4974585"/>
                <a:ext cx="4515395" cy="598579"/>
                <a:chOff x="1043637" y="4733061"/>
                <a:chExt cx="5525303" cy="73245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3F6E314-1A3D-478C-A68D-EF6A6F7310B7}"/>
                    </a:ext>
                  </a:extLst>
                </p:cNvPr>
                <p:cNvGrpSpPr/>
                <p:nvPr/>
              </p:nvGrpSpPr>
              <p:grpSpPr>
                <a:xfrm>
                  <a:off x="1043637" y="4740312"/>
                  <a:ext cx="934856" cy="725206"/>
                  <a:chOff x="1136203" y="4520619"/>
                  <a:chExt cx="1419428" cy="1013448"/>
                </a:xfrm>
              </p:grpSpPr>
              <p:grpSp>
                <p:nvGrpSpPr>
                  <p:cNvPr id="166" name="Group 950">
                    <a:extLst>
                      <a:ext uri="{FF2B5EF4-FFF2-40B4-BE49-F238E27FC236}">
                        <a16:creationId xmlns:a16="http://schemas.microsoft.com/office/drawing/2014/main" id="{41EB7192-2298-4240-B68A-BE64E387D6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170" name="Freeform 951">
                      <a:extLst>
                        <a:ext uri="{FF2B5EF4-FFF2-40B4-BE49-F238E27FC236}">
                          <a16:creationId xmlns:a16="http://schemas.microsoft.com/office/drawing/2014/main" id="{746DBE29-F590-4E2F-A9E3-FB1EAA98BC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1" name="Rectangle 952">
                      <a:extLst>
                        <a:ext uri="{FF2B5EF4-FFF2-40B4-BE49-F238E27FC236}">
                          <a16:creationId xmlns:a16="http://schemas.microsoft.com/office/drawing/2014/main" id="{2FCE7361-2C91-430F-8F2E-5BC6BC27B5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Freeform 953">
                      <a:extLst>
                        <a:ext uri="{FF2B5EF4-FFF2-40B4-BE49-F238E27FC236}">
                          <a16:creationId xmlns:a16="http://schemas.microsoft.com/office/drawing/2014/main" id="{19EABC76-024E-4933-AF56-36F8007383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3" name="Freeform 954">
                      <a:extLst>
                        <a:ext uri="{FF2B5EF4-FFF2-40B4-BE49-F238E27FC236}">
                          <a16:creationId xmlns:a16="http://schemas.microsoft.com/office/drawing/2014/main" id="{C9EA4F62-665A-4DF1-B239-300BC317BB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4" name="Rectangle 955">
                      <a:extLst>
                        <a:ext uri="{FF2B5EF4-FFF2-40B4-BE49-F238E27FC236}">
                          <a16:creationId xmlns:a16="http://schemas.microsoft.com/office/drawing/2014/main" id="{EA0E9860-8B2B-4FAE-8E32-5B0174B8FF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5" name="Group 956">
                      <a:extLst>
                        <a:ext uri="{FF2B5EF4-FFF2-40B4-BE49-F238E27FC236}">
                          <a16:creationId xmlns:a16="http://schemas.microsoft.com/office/drawing/2014/main" id="{E6AD3CF6-F39B-47C2-9E66-56A787CF44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200" name="AutoShape 957">
                        <a:extLst>
                          <a:ext uri="{FF2B5EF4-FFF2-40B4-BE49-F238E27FC236}">
                            <a16:creationId xmlns:a16="http://schemas.microsoft.com/office/drawing/2014/main" id="{F35C0C5D-85E0-4C85-B699-86CD0250FF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" name="AutoShape 958">
                        <a:extLst>
                          <a:ext uri="{FF2B5EF4-FFF2-40B4-BE49-F238E27FC236}">
                            <a16:creationId xmlns:a16="http://schemas.microsoft.com/office/drawing/2014/main" id="{52784DA9-C5D2-49B5-A6B2-89221EB0499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6" name="Rectangle 959">
                      <a:extLst>
                        <a:ext uri="{FF2B5EF4-FFF2-40B4-BE49-F238E27FC236}">
                          <a16:creationId xmlns:a16="http://schemas.microsoft.com/office/drawing/2014/main" id="{165AD511-7099-4148-A0DC-B250529197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7" name="Group 960">
                      <a:extLst>
                        <a:ext uri="{FF2B5EF4-FFF2-40B4-BE49-F238E27FC236}">
                          <a16:creationId xmlns:a16="http://schemas.microsoft.com/office/drawing/2014/main" id="{77F7182A-12C4-4418-A9AC-9F1CA0E4D9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98" name="AutoShape 961">
                        <a:extLst>
                          <a:ext uri="{FF2B5EF4-FFF2-40B4-BE49-F238E27FC236}">
                            <a16:creationId xmlns:a16="http://schemas.microsoft.com/office/drawing/2014/main" id="{16104DAF-1C06-4820-8F10-B62229A999A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" name="AutoShape 962">
                        <a:extLst>
                          <a:ext uri="{FF2B5EF4-FFF2-40B4-BE49-F238E27FC236}">
                            <a16:creationId xmlns:a16="http://schemas.microsoft.com/office/drawing/2014/main" id="{8EF67A12-0AF2-45E6-A061-977CCB7A91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8" name="Rectangle 963">
                      <a:extLst>
                        <a:ext uri="{FF2B5EF4-FFF2-40B4-BE49-F238E27FC236}">
                          <a16:creationId xmlns:a16="http://schemas.microsoft.com/office/drawing/2014/main" id="{81DC9833-B0CD-433E-AA50-C3AAE2FF75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9" name="Rectangle 964">
                      <a:extLst>
                        <a:ext uri="{FF2B5EF4-FFF2-40B4-BE49-F238E27FC236}">
                          <a16:creationId xmlns:a16="http://schemas.microsoft.com/office/drawing/2014/main" id="{C00C75C9-0FAF-4B00-89A7-2DCE44FB54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80" name="Group 965">
                      <a:extLst>
                        <a:ext uri="{FF2B5EF4-FFF2-40B4-BE49-F238E27FC236}">
                          <a16:creationId xmlns:a16="http://schemas.microsoft.com/office/drawing/2014/main" id="{0EC5D18A-B62B-465C-AF22-925414F098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96" name="AutoShape 966">
                        <a:extLst>
                          <a:ext uri="{FF2B5EF4-FFF2-40B4-BE49-F238E27FC236}">
                            <a16:creationId xmlns:a16="http://schemas.microsoft.com/office/drawing/2014/main" id="{8DF1F879-608B-421A-878A-348E4E0986C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" name="AutoShape 967">
                        <a:extLst>
                          <a:ext uri="{FF2B5EF4-FFF2-40B4-BE49-F238E27FC236}">
                            <a16:creationId xmlns:a16="http://schemas.microsoft.com/office/drawing/2014/main" id="{BD0AE493-1AD6-472E-9178-2529CA4C977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81" name="Freeform 968">
                      <a:extLst>
                        <a:ext uri="{FF2B5EF4-FFF2-40B4-BE49-F238E27FC236}">
                          <a16:creationId xmlns:a16="http://schemas.microsoft.com/office/drawing/2014/main" id="{ED5A805A-33AC-43A5-9C19-3EF04567A8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82" name="Group 969">
                      <a:extLst>
                        <a:ext uri="{FF2B5EF4-FFF2-40B4-BE49-F238E27FC236}">
                          <a16:creationId xmlns:a16="http://schemas.microsoft.com/office/drawing/2014/main" id="{24726053-EB9C-4B58-ABF0-CB4B70F983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94" name="AutoShape 970">
                        <a:extLst>
                          <a:ext uri="{FF2B5EF4-FFF2-40B4-BE49-F238E27FC236}">
                            <a16:creationId xmlns:a16="http://schemas.microsoft.com/office/drawing/2014/main" id="{2BDA0E3A-5CB7-4FAF-9145-86D887D3D57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" name="AutoShape 971">
                        <a:extLst>
                          <a:ext uri="{FF2B5EF4-FFF2-40B4-BE49-F238E27FC236}">
                            <a16:creationId xmlns:a16="http://schemas.microsoft.com/office/drawing/2014/main" id="{C604BE1B-0A26-45BD-9631-D4690B25A8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83" name="Rectangle 972">
                      <a:extLst>
                        <a:ext uri="{FF2B5EF4-FFF2-40B4-BE49-F238E27FC236}">
                          <a16:creationId xmlns:a16="http://schemas.microsoft.com/office/drawing/2014/main" id="{2DC069EC-3471-44DF-9429-4C62EE1801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Freeform 973">
                      <a:extLst>
                        <a:ext uri="{FF2B5EF4-FFF2-40B4-BE49-F238E27FC236}">
                          <a16:creationId xmlns:a16="http://schemas.microsoft.com/office/drawing/2014/main" id="{365F8C51-4E93-4C2E-BE3C-4F5CE67C57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5" name="Freeform 974">
                      <a:extLst>
                        <a:ext uri="{FF2B5EF4-FFF2-40B4-BE49-F238E27FC236}">
                          <a16:creationId xmlns:a16="http://schemas.microsoft.com/office/drawing/2014/main" id="{9956E64A-AD48-4FE2-B8C8-5EBC670D8D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6" name="Oval 975">
                      <a:extLst>
                        <a:ext uri="{FF2B5EF4-FFF2-40B4-BE49-F238E27FC236}">
                          <a16:creationId xmlns:a16="http://schemas.microsoft.com/office/drawing/2014/main" id="{462C0C1F-C726-4FC2-929B-4CB26C1969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" name="Freeform 976">
                      <a:extLst>
                        <a:ext uri="{FF2B5EF4-FFF2-40B4-BE49-F238E27FC236}">
                          <a16:creationId xmlns:a16="http://schemas.microsoft.com/office/drawing/2014/main" id="{8D138615-65F1-4E68-AD35-EBCAD8BAAC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8" name="AutoShape 977">
                      <a:extLst>
                        <a:ext uri="{FF2B5EF4-FFF2-40B4-BE49-F238E27FC236}">
                          <a16:creationId xmlns:a16="http://schemas.microsoft.com/office/drawing/2014/main" id="{B01E5C88-B64F-47B2-BA34-7F220AA064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AutoShape 978">
                      <a:extLst>
                        <a:ext uri="{FF2B5EF4-FFF2-40B4-BE49-F238E27FC236}">
                          <a16:creationId xmlns:a16="http://schemas.microsoft.com/office/drawing/2014/main" id="{BD6B212B-CBA6-4035-A464-44D091B903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0" name="Oval 979">
                      <a:extLst>
                        <a:ext uri="{FF2B5EF4-FFF2-40B4-BE49-F238E27FC236}">
                          <a16:creationId xmlns:a16="http://schemas.microsoft.com/office/drawing/2014/main" id="{9EE612CE-0C05-48F2-AC01-245BA12D34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1" name="Oval 980">
                      <a:extLst>
                        <a:ext uri="{FF2B5EF4-FFF2-40B4-BE49-F238E27FC236}">
                          <a16:creationId xmlns:a16="http://schemas.microsoft.com/office/drawing/2014/main" id="{7FA5B380-503F-42AF-84BF-9E52D8B0CA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2" name="Oval 981">
                      <a:extLst>
                        <a:ext uri="{FF2B5EF4-FFF2-40B4-BE49-F238E27FC236}">
                          <a16:creationId xmlns:a16="http://schemas.microsoft.com/office/drawing/2014/main" id="{01B44241-A922-4A1A-9120-C4D602C989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3" name="Rectangle 982">
                      <a:extLst>
                        <a:ext uri="{FF2B5EF4-FFF2-40B4-BE49-F238E27FC236}">
                          <a16:creationId xmlns:a16="http://schemas.microsoft.com/office/drawing/2014/main" id="{031F00CE-73B8-4BBE-930B-DB4AAAD072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7" name="Group 590">
                    <a:extLst>
                      <a:ext uri="{FF2B5EF4-FFF2-40B4-BE49-F238E27FC236}">
                        <a16:creationId xmlns:a16="http://schemas.microsoft.com/office/drawing/2014/main" id="{AEC78A3B-CF1B-46EC-99B1-17FAD0AE4B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168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DCC87880-CC53-4A07-AFD0-A4E1609278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69" name="Freeform 592">
                      <a:extLst>
                        <a:ext uri="{FF2B5EF4-FFF2-40B4-BE49-F238E27FC236}">
                          <a16:creationId xmlns:a16="http://schemas.microsoft.com/office/drawing/2014/main" id="{FF9BF32E-EDD5-4E96-B77E-FDF63B06991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DE69C64-59D5-4380-B6E3-FFAEF6FCBABF}"/>
                    </a:ext>
                  </a:extLst>
                </p:cNvPr>
                <p:cNvGrpSpPr/>
                <p:nvPr/>
              </p:nvGrpSpPr>
              <p:grpSpPr>
                <a:xfrm>
                  <a:off x="2573786" y="4733061"/>
                  <a:ext cx="934856" cy="732457"/>
                  <a:chOff x="1136203" y="4520619"/>
                  <a:chExt cx="1419428" cy="1013448"/>
                </a:xfrm>
              </p:grpSpPr>
              <p:grpSp>
                <p:nvGrpSpPr>
                  <p:cNvPr id="130" name="Group 950">
                    <a:extLst>
                      <a:ext uri="{FF2B5EF4-FFF2-40B4-BE49-F238E27FC236}">
                        <a16:creationId xmlns:a16="http://schemas.microsoft.com/office/drawing/2014/main" id="{4C8E36E4-E891-424A-A87F-4B6C8FE1DB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134" name="Freeform 951">
                      <a:extLst>
                        <a:ext uri="{FF2B5EF4-FFF2-40B4-BE49-F238E27FC236}">
                          <a16:creationId xmlns:a16="http://schemas.microsoft.com/office/drawing/2014/main" id="{CB90836D-0886-4DBD-B5CC-D1E6F474F3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5" name="Rectangle 952">
                      <a:extLst>
                        <a:ext uri="{FF2B5EF4-FFF2-40B4-BE49-F238E27FC236}">
                          <a16:creationId xmlns:a16="http://schemas.microsoft.com/office/drawing/2014/main" id="{40E4274E-4483-444F-B1C7-2C0F9B24A7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6" name="Freeform 953">
                      <a:extLst>
                        <a:ext uri="{FF2B5EF4-FFF2-40B4-BE49-F238E27FC236}">
                          <a16:creationId xmlns:a16="http://schemas.microsoft.com/office/drawing/2014/main" id="{C88FA6AB-192F-4AC5-B5D7-F10665A9D3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7" name="Freeform 954">
                      <a:extLst>
                        <a:ext uri="{FF2B5EF4-FFF2-40B4-BE49-F238E27FC236}">
                          <a16:creationId xmlns:a16="http://schemas.microsoft.com/office/drawing/2014/main" id="{BAC5110E-0933-4720-A505-93F809FFD3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8" name="Rectangle 955">
                      <a:extLst>
                        <a:ext uri="{FF2B5EF4-FFF2-40B4-BE49-F238E27FC236}">
                          <a16:creationId xmlns:a16="http://schemas.microsoft.com/office/drawing/2014/main" id="{A570B2DF-7C64-460A-8981-A91722503B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9" name="Group 956">
                      <a:extLst>
                        <a:ext uri="{FF2B5EF4-FFF2-40B4-BE49-F238E27FC236}">
                          <a16:creationId xmlns:a16="http://schemas.microsoft.com/office/drawing/2014/main" id="{31771F73-EB8C-4FE7-8FAC-C305BFD3BD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164" name="AutoShape 957">
                        <a:extLst>
                          <a:ext uri="{FF2B5EF4-FFF2-40B4-BE49-F238E27FC236}">
                            <a16:creationId xmlns:a16="http://schemas.microsoft.com/office/drawing/2014/main" id="{BAA9F8E2-25D5-48EB-9B6D-CED14598C7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5" name="AutoShape 958">
                        <a:extLst>
                          <a:ext uri="{FF2B5EF4-FFF2-40B4-BE49-F238E27FC236}">
                            <a16:creationId xmlns:a16="http://schemas.microsoft.com/office/drawing/2014/main" id="{46E23DF2-2937-4B1A-8A59-A9F460BF037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0" name="Rectangle 959">
                      <a:extLst>
                        <a:ext uri="{FF2B5EF4-FFF2-40B4-BE49-F238E27FC236}">
                          <a16:creationId xmlns:a16="http://schemas.microsoft.com/office/drawing/2014/main" id="{64D75418-0A13-45F8-BB8A-4154532DAA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41" name="Group 960">
                      <a:extLst>
                        <a:ext uri="{FF2B5EF4-FFF2-40B4-BE49-F238E27FC236}">
                          <a16:creationId xmlns:a16="http://schemas.microsoft.com/office/drawing/2014/main" id="{B5C90C57-1352-4D8B-AD02-BE1C065915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62" name="AutoShape 961">
                        <a:extLst>
                          <a:ext uri="{FF2B5EF4-FFF2-40B4-BE49-F238E27FC236}">
                            <a16:creationId xmlns:a16="http://schemas.microsoft.com/office/drawing/2014/main" id="{43E9EEF4-F019-44BB-9CC8-A59A501DE7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3" name="AutoShape 962">
                        <a:extLst>
                          <a:ext uri="{FF2B5EF4-FFF2-40B4-BE49-F238E27FC236}">
                            <a16:creationId xmlns:a16="http://schemas.microsoft.com/office/drawing/2014/main" id="{BCA36953-93CA-4483-9176-19593A461BA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2" name="Rectangle 963">
                      <a:extLst>
                        <a:ext uri="{FF2B5EF4-FFF2-40B4-BE49-F238E27FC236}">
                          <a16:creationId xmlns:a16="http://schemas.microsoft.com/office/drawing/2014/main" id="{F8EA3F2A-5B83-40BE-881C-FBF9C3147C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3" name="Rectangle 964">
                      <a:extLst>
                        <a:ext uri="{FF2B5EF4-FFF2-40B4-BE49-F238E27FC236}">
                          <a16:creationId xmlns:a16="http://schemas.microsoft.com/office/drawing/2014/main" id="{31324AE8-32F4-4CC6-9F19-72AD28F6D3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44" name="Group 965">
                      <a:extLst>
                        <a:ext uri="{FF2B5EF4-FFF2-40B4-BE49-F238E27FC236}">
                          <a16:creationId xmlns:a16="http://schemas.microsoft.com/office/drawing/2014/main" id="{4AEF77B8-3822-411F-A53C-70578C1650F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60" name="AutoShape 966">
                        <a:extLst>
                          <a:ext uri="{FF2B5EF4-FFF2-40B4-BE49-F238E27FC236}">
                            <a16:creationId xmlns:a16="http://schemas.microsoft.com/office/drawing/2014/main" id="{475A75DF-4726-4B59-BBB4-A135DF0675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1" name="AutoShape 967">
                        <a:extLst>
                          <a:ext uri="{FF2B5EF4-FFF2-40B4-BE49-F238E27FC236}">
                            <a16:creationId xmlns:a16="http://schemas.microsoft.com/office/drawing/2014/main" id="{B56B1730-5BC2-48E7-9C01-573D9A6C2F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5" name="Freeform 968">
                      <a:extLst>
                        <a:ext uri="{FF2B5EF4-FFF2-40B4-BE49-F238E27FC236}">
                          <a16:creationId xmlns:a16="http://schemas.microsoft.com/office/drawing/2014/main" id="{D46B3910-7118-4B3A-ADB4-2E4A3B1E9D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46" name="Group 969">
                      <a:extLst>
                        <a:ext uri="{FF2B5EF4-FFF2-40B4-BE49-F238E27FC236}">
                          <a16:creationId xmlns:a16="http://schemas.microsoft.com/office/drawing/2014/main" id="{81EA0D62-D2BD-43CC-A276-83245801C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58" name="AutoShape 970">
                        <a:extLst>
                          <a:ext uri="{FF2B5EF4-FFF2-40B4-BE49-F238E27FC236}">
                            <a16:creationId xmlns:a16="http://schemas.microsoft.com/office/drawing/2014/main" id="{0DD65E57-5D78-49B9-BE9B-D4BE565DF1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59" name="AutoShape 971">
                        <a:extLst>
                          <a:ext uri="{FF2B5EF4-FFF2-40B4-BE49-F238E27FC236}">
                            <a16:creationId xmlns:a16="http://schemas.microsoft.com/office/drawing/2014/main" id="{6D3D1363-A697-4AE0-AC28-C2E844E8ED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7" name="Rectangle 972">
                      <a:extLst>
                        <a:ext uri="{FF2B5EF4-FFF2-40B4-BE49-F238E27FC236}">
                          <a16:creationId xmlns:a16="http://schemas.microsoft.com/office/drawing/2014/main" id="{E15D03A1-139C-410E-8366-B331443537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Freeform 973">
                      <a:extLst>
                        <a:ext uri="{FF2B5EF4-FFF2-40B4-BE49-F238E27FC236}">
                          <a16:creationId xmlns:a16="http://schemas.microsoft.com/office/drawing/2014/main" id="{8EC619E2-B46C-441C-B51D-4EC9619F96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49" name="Freeform 974">
                      <a:extLst>
                        <a:ext uri="{FF2B5EF4-FFF2-40B4-BE49-F238E27FC236}">
                          <a16:creationId xmlns:a16="http://schemas.microsoft.com/office/drawing/2014/main" id="{3067F847-16CC-4E55-B62E-D6C53FB9F7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0" name="Oval 975">
                      <a:extLst>
                        <a:ext uri="{FF2B5EF4-FFF2-40B4-BE49-F238E27FC236}">
                          <a16:creationId xmlns:a16="http://schemas.microsoft.com/office/drawing/2014/main" id="{37119D59-B2D1-42C7-AB0B-A0729A9F15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1" name="Freeform 976">
                      <a:extLst>
                        <a:ext uri="{FF2B5EF4-FFF2-40B4-BE49-F238E27FC236}">
                          <a16:creationId xmlns:a16="http://schemas.microsoft.com/office/drawing/2014/main" id="{5B66CE5A-F4B2-4F78-B148-084713A117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2" name="AutoShape 977">
                      <a:extLst>
                        <a:ext uri="{FF2B5EF4-FFF2-40B4-BE49-F238E27FC236}">
                          <a16:creationId xmlns:a16="http://schemas.microsoft.com/office/drawing/2014/main" id="{2451E8C6-D03A-4E52-B4B2-F59CE8352C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3" name="AutoShape 978">
                      <a:extLst>
                        <a:ext uri="{FF2B5EF4-FFF2-40B4-BE49-F238E27FC236}">
                          <a16:creationId xmlns:a16="http://schemas.microsoft.com/office/drawing/2014/main" id="{3B618950-2657-43CF-A640-616A897E81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Oval 979">
                      <a:extLst>
                        <a:ext uri="{FF2B5EF4-FFF2-40B4-BE49-F238E27FC236}">
                          <a16:creationId xmlns:a16="http://schemas.microsoft.com/office/drawing/2014/main" id="{04628ACA-C834-47D8-9C89-5C783CD8C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Oval 980">
                      <a:extLst>
                        <a:ext uri="{FF2B5EF4-FFF2-40B4-BE49-F238E27FC236}">
                          <a16:creationId xmlns:a16="http://schemas.microsoft.com/office/drawing/2014/main" id="{E95EC04C-F578-4E16-9134-A45B5CF96B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Oval 981">
                      <a:extLst>
                        <a:ext uri="{FF2B5EF4-FFF2-40B4-BE49-F238E27FC236}">
                          <a16:creationId xmlns:a16="http://schemas.microsoft.com/office/drawing/2014/main" id="{670756C1-5DE3-4C69-BC9C-56382DB6F9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7" name="Rectangle 982">
                      <a:extLst>
                        <a:ext uri="{FF2B5EF4-FFF2-40B4-BE49-F238E27FC236}">
                          <a16:creationId xmlns:a16="http://schemas.microsoft.com/office/drawing/2014/main" id="{330D9EA0-2950-49BC-ACD5-3960B72917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31" name="Group 590">
                    <a:extLst>
                      <a:ext uri="{FF2B5EF4-FFF2-40B4-BE49-F238E27FC236}">
                        <a16:creationId xmlns:a16="http://schemas.microsoft.com/office/drawing/2014/main" id="{82D9C196-3578-41F9-A6D3-3DDC226382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132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0B5A99B9-88D6-4C74-AA6B-0B2DFAB5DE3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33" name="Freeform 592">
                      <a:extLst>
                        <a:ext uri="{FF2B5EF4-FFF2-40B4-BE49-F238E27FC236}">
                          <a16:creationId xmlns:a16="http://schemas.microsoft.com/office/drawing/2014/main" id="{B7098B9E-DE87-4CB3-AA87-DE40A8BC32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61F46BB-C930-438E-818F-329A2082C419}"/>
                    </a:ext>
                  </a:extLst>
                </p:cNvPr>
                <p:cNvGrpSpPr/>
                <p:nvPr/>
              </p:nvGrpSpPr>
              <p:grpSpPr>
                <a:xfrm>
                  <a:off x="4103935" y="4740312"/>
                  <a:ext cx="934856" cy="725206"/>
                  <a:chOff x="1136203" y="4520619"/>
                  <a:chExt cx="1419428" cy="1013448"/>
                </a:xfrm>
              </p:grpSpPr>
              <p:grpSp>
                <p:nvGrpSpPr>
                  <p:cNvPr id="94" name="Group 950">
                    <a:extLst>
                      <a:ext uri="{FF2B5EF4-FFF2-40B4-BE49-F238E27FC236}">
                        <a16:creationId xmlns:a16="http://schemas.microsoft.com/office/drawing/2014/main" id="{7CE17003-9351-4603-A106-135B75F190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98" name="Freeform 951">
                      <a:extLst>
                        <a:ext uri="{FF2B5EF4-FFF2-40B4-BE49-F238E27FC236}">
                          <a16:creationId xmlns:a16="http://schemas.microsoft.com/office/drawing/2014/main" id="{21286810-8B47-4ED3-93C0-2ECA6A885A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" name="Rectangle 952">
                      <a:extLst>
                        <a:ext uri="{FF2B5EF4-FFF2-40B4-BE49-F238E27FC236}">
                          <a16:creationId xmlns:a16="http://schemas.microsoft.com/office/drawing/2014/main" id="{1E618FF6-F9AA-4BCC-B7BE-737411866B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" name="Freeform 953">
                      <a:extLst>
                        <a:ext uri="{FF2B5EF4-FFF2-40B4-BE49-F238E27FC236}">
                          <a16:creationId xmlns:a16="http://schemas.microsoft.com/office/drawing/2014/main" id="{C1851BC8-39F4-44D7-8F8A-62FBDDF2D4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1" name="Freeform 954">
                      <a:extLst>
                        <a:ext uri="{FF2B5EF4-FFF2-40B4-BE49-F238E27FC236}">
                          <a16:creationId xmlns:a16="http://schemas.microsoft.com/office/drawing/2014/main" id="{60892801-E7FC-4FBA-8266-881A778739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2" name="Rectangle 955">
                      <a:extLst>
                        <a:ext uri="{FF2B5EF4-FFF2-40B4-BE49-F238E27FC236}">
                          <a16:creationId xmlns:a16="http://schemas.microsoft.com/office/drawing/2014/main" id="{999136C3-2E1C-48A3-9B35-57E00C7B0F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3" name="Group 956">
                      <a:extLst>
                        <a:ext uri="{FF2B5EF4-FFF2-40B4-BE49-F238E27FC236}">
                          <a16:creationId xmlns:a16="http://schemas.microsoft.com/office/drawing/2014/main" id="{D2174135-4BA9-4781-8DA6-BA344DA2CB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128" name="AutoShape 957">
                        <a:extLst>
                          <a:ext uri="{FF2B5EF4-FFF2-40B4-BE49-F238E27FC236}">
                            <a16:creationId xmlns:a16="http://schemas.microsoft.com/office/drawing/2014/main" id="{98CB5BD0-E696-432A-A4F4-853881FD967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9" name="AutoShape 958">
                        <a:extLst>
                          <a:ext uri="{FF2B5EF4-FFF2-40B4-BE49-F238E27FC236}">
                            <a16:creationId xmlns:a16="http://schemas.microsoft.com/office/drawing/2014/main" id="{F2920124-CE4C-4394-9C17-9779EA5C355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4" name="Rectangle 959">
                      <a:extLst>
                        <a:ext uri="{FF2B5EF4-FFF2-40B4-BE49-F238E27FC236}">
                          <a16:creationId xmlns:a16="http://schemas.microsoft.com/office/drawing/2014/main" id="{54F088DD-12C8-4FBB-84D5-52D9D9A13F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5" name="Group 960">
                      <a:extLst>
                        <a:ext uri="{FF2B5EF4-FFF2-40B4-BE49-F238E27FC236}">
                          <a16:creationId xmlns:a16="http://schemas.microsoft.com/office/drawing/2014/main" id="{B67203E4-E2B0-494B-865B-F1AAC1DFB4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26" name="AutoShape 961">
                        <a:extLst>
                          <a:ext uri="{FF2B5EF4-FFF2-40B4-BE49-F238E27FC236}">
                            <a16:creationId xmlns:a16="http://schemas.microsoft.com/office/drawing/2014/main" id="{A4267F91-0CAE-4466-9C42-FBE9157AE2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7" name="AutoShape 962">
                        <a:extLst>
                          <a:ext uri="{FF2B5EF4-FFF2-40B4-BE49-F238E27FC236}">
                            <a16:creationId xmlns:a16="http://schemas.microsoft.com/office/drawing/2014/main" id="{9007E795-EDA0-4A69-94CC-C0826E40F1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6" name="Rectangle 963">
                      <a:extLst>
                        <a:ext uri="{FF2B5EF4-FFF2-40B4-BE49-F238E27FC236}">
                          <a16:creationId xmlns:a16="http://schemas.microsoft.com/office/drawing/2014/main" id="{9F1C7673-DBC3-4DCA-9A8F-41F3D67EB1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7" name="Rectangle 964">
                      <a:extLst>
                        <a:ext uri="{FF2B5EF4-FFF2-40B4-BE49-F238E27FC236}">
                          <a16:creationId xmlns:a16="http://schemas.microsoft.com/office/drawing/2014/main" id="{6AEA4C9D-C4F9-4165-A988-2199620464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8" name="Group 965">
                      <a:extLst>
                        <a:ext uri="{FF2B5EF4-FFF2-40B4-BE49-F238E27FC236}">
                          <a16:creationId xmlns:a16="http://schemas.microsoft.com/office/drawing/2014/main" id="{FD9E2BE6-B1BC-48F3-904F-78B5CDB04C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24" name="AutoShape 966">
                        <a:extLst>
                          <a:ext uri="{FF2B5EF4-FFF2-40B4-BE49-F238E27FC236}">
                            <a16:creationId xmlns:a16="http://schemas.microsoft.com/office/drawing/2014/main" id="{BFA05584-BD42-4612-8300-1937DC523E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5" name="AutoShape 967">
                        <a:extLst>
                          <a:ext uri="{FF2B5EF4-FFF2-40B4-BE49-F238E27FC236}">
                            <a16:creationId xmlns:a16="http://schemas.microsoft.com/office/drawing/2014/main" id="{C1610BE6-ADDF-48C5-B11C-574AF7EE88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9" name="Freeform 968">
                      <a:extLst>
                        <a:ext uri="{FF2B5EF4-FFF2-40B4-BE49-F238E27FC236}">
                          <a16:creationId xmlns:a16="http://schemas.microsoft.com/office/drawing/2014/main" id="{E9E588DA-704F-4111-9F47-C98B13E7EE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10" name="Group 969">
                      <a:extLst>
                        <a:ext uri="{FF2B5EF4-FFF2-40B4-BE49-F238E27FC236}">
                          <a16:creationId xmlns:a16="http://schemas.microsoft.com/office/drawing/2014/main" id="{10E8E38C-4FF2-4FEC-B599-410C3DEF6C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22" name="AutoShape 970">
                        <a:extLst>
                          <a:ext uri="{FF2B5EF4-FFF2-40B4-BE49-F238E27FC236}">
                            <a16:creationId xmlns:a16="http://schemas.microsoft.com/office/drawing/2014/main" id="{E2387C08-FA40-44D7-B53D-3ACF575C83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3" name="AutoShape 971">
                        <a:extLst>
                          <a:ext uri="{FF2B5EF4-FFF2-40B4-BE49-F238E27FC236}">
                            <a16:creationId xmlns:a16="http://schemas.microsoft.com/office/drawing/2014/main" id="{B7B2D5B2-27A7-4596-A2FB-A66A81DC84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11" name="Rectangle 972">
                      <a:extLst>
                        <a:ext uri="{FF2B5EF4-FFF2-40B4-BE49-F238E27FC236}">
                          <a16:creationId xmlns:a16="http://schemas.microsoft.com/office/drawing/2014/main" id="{CEE2D5C8-EA8F-4216-8C76-8F60FC2E1E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2" name="Freeform 973">
                      <a:extLst>
                        <a:ext uri="{FF2B5EF4-FFF2-40B4-BE49-F238E27FC236}">
                          <a16:creationId xmlns:a16="http://schemas.microsoft.com/office/drawing/2014/main" id="{2BD75391-2E98-4D14-B873-550AC2273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3" name="Freeform 974">
                      <a:extLst>
                        <a:ext uri="{FF2B5EF4-FFF2-40B4-BE49-F238E27FC236}">
                          <a16:creationId xmlns:a16="http://schemas.microsoft.com/office/drawing/2014/main" id="{27D74ED5-BE81-474C-85DB-F70B3C73FA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4" name="Oval 975">
                      <a:extLst>
                        <a:ext uri="{FF2B5EF4-FFF2-40B4-BE49-F238E27FC236}">
                          <a16:creationId xmlns:a16="http://schemas.microsoft.com/office/drawing/2014/main" id="{747D2FAA-EB07-44C4-A68E-0001F3D44D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5" name="Freeform 976">
                      <a:extLst>
                        <a:ext uri="{FF2B5EF4-FFF2-40B4-BE49-F238E27FC236}">
                          <a16:creationId xmlns:a16="http://schemas.microsoft.com/office/drawing/2014/main" id="{E50EB3F8-96E6-43EF-AB82-3344242DAE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6" name="AutoShape 977">
                      <a:extLst>
                        <a:ext uri="{FF2B5EF4-FFF2-40B4-BE49-F238E27FC236}">
                          <a16:creationId xmlns:a16="http://schemas.microsoft.com/office/drawing/2014/main" id="{C76744A6-1159-46F4-9734-7B25B89E54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7" name="AutoShape 978">
                      <a:extLst>
                        <a:ext uri="{FF2B5EF4-FFF2-40B4-BE49-F238E27FC236}">
                          <a16:creationId xmlns:a16="http://schemas.microsoft.com/office/drawing/2014/main" id="{1B8EF188-9767-4C55-9F01-4BC73BE1AD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8" name="Oval 979">
                      <a:extLst>
                        <a:ext uri="{FF2B5EF4-FFF2-40B4-BE49-F238E27FC236}">
                          <a16:creationId xmlns:a16="http://schemas.microsoft.com/office/drawing/2014/main" id="{FE319F77-06E6-40E4-988C-D4A0D5D6A3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Oval 980">
                      <a:extLst>
                        <a:ext uri="{FF2B5EF4-FFF2-40B4-BE49-F238E27FC236}">
                          <a16:creationId xmlns:a16="http://schemas.microsoft.com/office/drawing/2014/main" id="{2E363D4F-3C8E-470B-913B-042ADDF48B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Oval 981">
                      <a:extLst>
                        <a:ext uri="{FF2B5EF4-FFF2-40B4-BE49-F238E27FC236}">
                          <a16:creationId xmlns:a16="http://schemas.microsoft.com/office/drawing/2014/main" id="{74356C54-F9B3-48A1-9DB0-7514BB64F1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Rectangle 982">
                      <a:extLst>
                        <a:ext uri="{FF2B5EF4-FFF2-40B4-BE49-F238E27FC236}">
                          <a16:creationId xmlns:a16="http://schemas.microsoft.com/office/drawing/2014/main" id="{AACAEB15-A014-4535-BC19-DDB18F2C2B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95" name="Group 590">
                    <a:extLst>
                      <a:ext uri="{FF2B5EF4-FFF2-40B4-BE49-F238E27FC236}">
                        <a16:creationId xmlns:a16="http://schemas.microsoft.com/office/drawing/2014/main" id="{F294BD43-4874-49D8-AE10-332D189D2B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96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31912E47-F6BC-4681-92B4-1DEF48B928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7" name="Freeform 592">
                      <a:extLst>
                        <a:ext uri="{FF2B5EF4-FFF2-40B4-BE49-F238E27FC236}">
                          <a16:creationId xmlns:a16="http://schemas.microsoft.com/office/drawing/2014/main" id="{9C6A0A55-E88A-48DC-AE15-C62F588927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7079DC9-6E31-4B11-A063-68E710029687}"/>
                    </a:ext>
                  </a:extLst>
                </p:cNvPr>
                <p:cNvGrpSpPr/>
                <p:nvPr/>
              </p:nvGrpSpPr>
              <p:grpSpPr>
                <a:xfrm>
                  <a:off x="5634084" y="4733061"/>
                  <a:ext cx="934856" cy="732457"/>
                  <a:chOff x="1136203" y="4520619"/>
                  <a:chExt cx="1419428" cy="1013448"/>
                </a:xfrm>
              </p:grpSpPr>
              <p:grpSp>
                <p:nvGrpSpPr>
                  <p:cNvPr id="58" name="Group 950">
                    <a:extLst>
                      <a:ext uri="{FF2B5EF4-FFF2-40B4-BE49-F238E27FC236}">
                        <a16:creationId xmlns:a16="http://schemas.microsoft.com/office/drawing/2014/main" id="{ABC9ACC8-53E8-4106-B94D-D9E5FACC17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62" name="Freeform 951">
                      <a:extLst>
                        <a:ext uri="{FF2B5EF4-FFF2-40B4-BE49-F238E27FC236}">
                          <a16:creationId xmlns:a16="http://schemas.microsoft.com/office/drawing/2014/main" id="{49DE39A3-2021-4D7C-AD23-DF09BF2D2A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" name="Rectangle 952">
                      <a:extLst>
                        <a:ext uri="{FF2B5EF4-FFF2-40B4-BE49-F238E27FC236}">
                          <a16:creationId xmlns:a16="http://schemas.microsoft.com/office/drawing/2014/main" id="{E6AC9984-C827-4B43-B570-DFCCB4EA3A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4" name="Freeform 953">
                      <a:extLst>
                        <a:ext uri="{FF2B5EF4-FFF2-40B4-BE49-F238E27FC236}">
                          <a16:creationId xmlns:a16="http://schemas.microsoft.com/office/drawing/2014/main" id="{21B87AC6-DA59-4289-94A3-434C20DAD9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" name="Freeform 954">
                      <a:extLst>
                        <a:ext uri="{FF2B5EF4-FFF2-40B4-BE49-F238E27FC236}">
                          <a16:creationId xmlns:a16="http://schemas.microsoft.com/office/drawing/2014/main" id="{5B0FCC38-8FEE-4DE8-A2CE-8BF9EF9979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" name="Rectangle 955">
                      <a:extLst>
                        <a:ext uri="{FF2B5EF4-FFF2-40B4-BE49-F238E27FC236}">
                          <a16:creationId xmlns:a16="http://schemas.microsoft.com/office/drawing/2014/main" id="{9E075B5E-3F1A-4AD8-AF22-13FF5682DC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7" name="Group 956">
                      <a:extLst>
                        <a:ext uri="{FF2B5EF4-FFF2-40B4-BE49-F238E27FC236}">
                          <a16:creationId xmlns:a16="http://schemas.microsoft.com/office/drawing/2014/main" id="{11986C99-E4CF-430B-91F4-C4EE743E5AF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92" name="AutoShape 957">
                        <a:extLst>
                          <a:ext uri="{FF2B5EF4-FFF2-40B4-BE49-F238E27FC236}">
                            <a16:creationId xmlns:a16="http://schemas.microsoft.com/office/drawing/2014/main" id="{B0B69373-C83E-4B60-B623-34629FBE9A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" name="AutoShape 958">
                        <a:extLst>
                          <a:ext uri="{FF2B5EF4-FFF2-40B4-BE49-F238E27FC236}">
                            <a16:creationId xmlns:a16="http://schemas.microsoft.com/office/drawing/2014/main" id="{2E21CAAA-CDEF-4A07-8268-22673FA1C0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8" name="Rectangle 959">
                      <a:extLst>
                        <a:ext uri="{FF2B5EF4-FFF2-40B4-BE49-F238E27FC236}">
                          <a16:creationId xmlns:a16="http://schemas.microsoft.com/office/drawing/2014/main" id="{53B8D66B-0853-4B97-ABF1-A50BE54A62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9" name="Group 960">
                      <a:extLst>
                        <a:ext uri="{FF2B5EF4-FFF2-40B4-BE49-F238E27FC236}">
                          <a16:creationId xmlns:a16="http://schemas.microsoft.com/office/drawing/2014/main" id="{D5078F1B-2AE4-42E6-9638-682409B47F7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90" name="AutoShape 961">
                        <a:extLst>
                          <a:ext uri="{FF2B5EF4-FFF2-40B4-BE49-F238E27FC236}">
                            <a16:creationId xmlns:a16="http://schemas.microsoft.com/office/drawing/2014/main" id="{6317CE06-C97D-417F-A84F-3905DD7245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1" name="AutoShape 962">
                        <a:extLst>
                          <a:ext uri="{FF2B5EF4-FFF2-40B4-BE49-F238E27FC236}">
                            <a16:creationId xmlns:a16="http://schemas.microsoft.com/office/drawing/2014/main" id="{03EE2670-E767-463A-A97D-E4AD5672C13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0" name="Rectangle 963">
                      <a:extLst>
                        <a:ext uri="{FF2B5EF4-FFF2-40B4-BE49-F238E27FC236}">
                          <a16:creationId xmlns:a16="http://schemas.microsoft.com/office/drawing/2014/main" id="{FFE8ECC1-2D59-4BE0-83A4-CEA17865D6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Rectangle 964">
                      <a:extLst>
                        <a:ext uri="{FF2B5EF4-FFF2-40B4-BE49-F238E27FC236}">
                          <a16:creationId xmlns:a16="http://schemas.microsoft.com/office/drawing/2014/main" id="{67A90BAB-E18D-485B-882F-27A1D9F3E7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72" name="Group 965">
                      <a:extLst>
                        <a:ext uri="{FF2B5EF4-FFF2-40B4-BE49-F238E27FC236}">
                          <a16:creationId xmlns:a16="http://schemas.microsoft.com/office/drawing/2014/main" id="{0B5ECBDE-C9D6-4CEF-82E4-7F51748B544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88" name="AutoShape 966">
                        <a:extLst>
                          <a:ext uri="{FF2B5EF4-FFF2-40B4-BE49-F238E27FC236}">
                            <a16:creationId xmlns:a16="http://schemas.microsoft.com/office/drawing/2014/main" id="{D4259B02-534A-4D0E-9A48-A779D0D26E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" name="AutoShape 967">
                        <a:extLst>
                          <a:ext uri="{FF2B5EF4-FFF2-40B4-BE49-F238E27FC236}">
                            <a16:creationId xmlns:a16="http://schemas.microsoft.com/office/drawing/2014/main" id="{55DDB0C3-BAC7-4D8E-B3A9-3CC5818C8A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3" name="Freeform 968">
                      <a:extLst>
                        <a:ext uri="{FF2B5EF4-FFF2-40B4-BE49-F238E27FC236}">
                          <a16:creationId xmlns:a16="http://schemas.microsoft.com/office/drawing/2014/main" id="{42D68382-37C5-4AF7-89C7-261FE60043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74" name="Group 969">
                      <a:extLst>
                        <a:ext uri="{FF2B5EF4-FFF2-40B4-BE49-F238E27FC236}">
                          <a16:creationId xmlns:a16="http://schemas.microsoft.com/office/drawing/2014/main" id="{2108036D-382A-4D11-A329-01BD25975AB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86" name="AutoShape 970">
                        <a:extLst>
                          <a:ext uri="{FF2B5EF4-FFF2-40B4-BE49-F238E27FC236}">
                            <a16:creationId xmlns:a16="http://schemas.microsoft.com/office/drawing/2014/main" id="{5E6D69AC-7CE4-48E6-BB34-1267DB5147F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7" name="AutoShape 971">
                        <a:extLst>
                          <a:ext uri="{FF2B5EF4-FFF2-40B4-BE49-F238E27FC236}">
                            <a16:creationId xmlns:a16="http://schemas.microsoft.com/office/drawing/2014/main" id="{91EE0917-8085-41B1-A738-D3CE3C1083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5" name="Rectangle 972">
                      <a:extLst>
                        <a:ext uri="{FF2B5EF4-FFF2-40B4-BE49-F238E27FC236}">
                          <a16:creationId xmlns:a16="http://schemas.microsoft.com/office/drawing/2014/main" id="{8A4C5E4A-4A41-44F4-AC2F-E40FFB2742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Freeform 973">
                      <a:extLst>
                        <a:ext uri="{FF2B5EF4-FFF2-40B4-BE49-F238E27FC236}">
                          <a16:creationId xmlns:a16="http://schemas.microsoft.com/office/drawing/2014/main" id="{A2FF78EE-1BD6-4A49-B8A7-63CD642CDB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7" name="Freeform 974">
                      <a:extLst>
                        <a:ext uri="{FF2B5EF4-FFF2-40B4-BE49-F238E27FC236}">
                          <a16:creationId xmlns:a16="http://schemas.microsoft.com/office/drawing/2014/main" id="{FAE11144-9400-4614-88A4-F8B7E46B75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8" name="Oval 975">
                      <a:extLst>
                        <a:ext uri="{FF2B5EF4-FFF2-40B4-BE49-F238E27FC236}">
                          <a16:creationId xmlns:a16="http://schemas.microsoft.com/office/drawing/2014/main" id="{78394A12-9A8C-4713-8684-E427AC602C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Freeform 976">
                      <a:extLst>
                        <a:ext uri="{FF2B5EF4-FFF2-40B4-BE49-F238E27FC236}">
                          <a16:creationId xmlns:a16="http://schemas.microsoft.com/office/drawing/2014/main" id="{9DA62A2E-205A-4EBF-9836-B998D69953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0" name="AutoShape 977">
                      <a:extLst>
                        <a:ext uri="{FF2B5EF4-FFF2-40B4-BE49-F238E27FC236}">
                          <a16:creationId xmlns:a16="http://schemas.microsoft.com/office/drawing/2014/main" id="{7BAA7795-8FE5-408E-951C-1CF283F08A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AutoShape 978">
                      <a:extLst>
                        <a:ext uri="{FF2B5EF4-FFF2-40B4-BE49-F238E27FC236}">
                          <a16:creationId xmlns:a16="http://schemas.microsoft.com/office/drawing/2014/main" id="{11ED81BA-25A4-4F52-9895-EC43AFDD34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" name="Oval 979">
                      <a:extLst>
                        <a:ext uri="{FF2B5EF4-FFF2-40B4-BE49-F238E27FC236}">
                          <a16:creationId xmlns:a16="http://schemas.microsoft.com/office/drawing/2014/main" id="{017A1E1A-DD32-457D-8287-640D191CF7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Oval 980">
                      <a:extLst>
                        <a:ext uri="{FF2B5EF4-FFF2-40B4-BE49-F238E27FC236}">
                          <a16:creationId xmlns:a16="http://schemas.microsoft.com/office/drawing/2014/main" id="{849F8465-C55A-41B5-8F77-E0FFCCE150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Oval 981">
                      <a:extLst>
                        <a:ext uri="{FF2B5EF4-FFF2-40B4-BE49-F238E27FC236}">
                          <a16:creationId xmlns:a16="http://schemas.microsoft.com/office/drawing/2014/main" id="{9583C992-CB35-4DA2-BC0D-62A5D2FEEF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982">
                      <a:extLst>
                        <a:ext uri="{FF2B5EF4-FFF2-40B4-BE49-F238E27FC236}">
                          <a16:creationId xmlns:a16="http://schemas.microsoft.com/office/drawing/2014/main" id="{D3A5F458-7A68-44DB-8C1B-EE24B3761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90">
                    <a:extLst>
                      <a:ext uri="{FF2B5EF4-FFF2-40B4-BE49-F238E27FC236}">
                        <a16:creationId xmlns:a16="http://schemas.microsoft.com/office/drawing/2014/main" id="{5EAB614F-B6BE-4FED-B3D3-17B6A334B3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60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DADCE16D-2777-48C7-A7D9-F8E4C6D3AA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1" name="Freeform 592">
                      <a:extLst>
                        <a:ext uri="{FF2B5EF4-FFF2-40B4-BE49-F238E27FC236}">
                          <a16:creationId xmlns:a16="http://schemas.microsoft.com/office/drawing/2014/main" id="{F2F25E5E-283A-4A13-817F-08DA9FAC2C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30336E-01AB-4EA7-90F9-FD374DD378A1}"/>
                  </a:ext>
                </a:extLst>
              </p:cNvPr>
              <p:cNvCxnSpPr>
                <a:cxnSpLocks/>
                <a:stCxn id="63" idx="0"/>
                <a:endCxn id="202" idx="2"/>
              </p:cNvCxnSpPr>
              <p:nvPr/>
            </p:nvCxnSpPr>
            <p:spPr>
              <a:xfrm flipH="1" flipV="1">
                <a:off x="4815653" y="4125052"/>
                <a:ext cx="1706406" cy="8495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A793893-3160-4479-B40A-ADAAEED3202B}"/>
                  </a:ext>
                </a:extLst>
              </p:cNvPr>
              <p:cNvSpPr/>
              <p:nvPr/>
            </p:nvSpPr>
            <p:spPr>
              <a:xfrm>
                <a:off x="4538780" y="4193549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3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008AC9-AA68-40CA-87EA-EBE21167A584}"/>
                  </a:ext>
                </a:extLst>
              </p:cNvPr>
              <p:cNvSpPr/>
              <p:nvPr/>
            </p:nvSpPr>
            <p:spPr>
              <a:xfrm>
                <a:off x="4751921" y="3899051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4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02577C-254A-4BE5-A3C4-549726ACCEF1}"/>
                  </a:ext>
                </a:extLst>
              </p:cNvPr>
              <p:cNvSpPr/>
              <p:nvPr/>
            </p:nvSpPr>
            <p:spPr>
              <a:xfrm>
                <a:off x="4671391" y="5533587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pc3</a:t>
                </a:r>
              </a:p>
              <a:p>
                <a:pPr algn="ctr"/>
                <a:r>
                  <a:rPr lang="en-US" altLang="zh-CN" sz="1200" dirty="0"/>
                  <a:t>10.1.30.2/24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10.1.30.1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D5678C0-4F12-400D-9F29-FA5F3B99AB48}"/>
                  </a:ext>
                </a:extLst>
              </p:cNvPr>
              <p:cNvSpPr/>
              <p:nvPr/>
            </p:nvSpPr>
            <p:spPr>
              <a:xfrm>
                <a:off x="5949313" y="5529598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pc4</a:t>
                </a:r>
              </a:p>
              <a:p>
                <a:pPr algn="ctr"/>
                <a:r>
                  <a:rPr lang="en-US" altLang="zh-CN" sz="1200" dirty="0"/>
                  <a:t>10.1.30.3/24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10.1.30.1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91DC330-EB23-4BE5-8BFA-79E22E662B2A}"/>
                  </a:ext>
                </a:extLst>
              </p:cNvPr>
              <p:cNvGrpSpPr/>
              <p:nvPr/>
            </p:nvGrpSpPr>
            <p:grpSpPr>
              <a:xfrm>
                <a:off x="3056496" y="2516545"/>
                <a:ext cx="700938" cy="410744"/>
                <a:chOff x="7493876" y="2774731"/>
                <a:chExt cx="1481958" cy="894622"/>
              </a:xfrm>
            </p:grpSpPr>
            <p:sp>
              <p:nvSpPr>
                <p:cNvPr id="47" name="Freeform 520">
                  <a:extLst>
                    <a:ext uri="{FF2B5EF4-FFF2-40B4-BE49-F238E27FC236}">
                      <a16:creationId xmlns:a16="http://schemas.microsoft.com/office/drawing/2014/main" id="{B77BBD4A-9AD9-49AB-9EDC-38AA0F4B786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    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B76637E-AB27-4799-AB8D-48F3DEB2A894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68C6765-0608-4219-B2F7-336BADE39D7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0" name="Freeform 523">
                    <a:extLst>
                      <a:ext uri="{FF2B5EF4-FFF2-40B4-BE49-F238E27FC236}">
                        <a16:creationId xmlns:a16="http://schemas.microsoft.com/office/drawing/2014/main" id="{D1B56BD1-89C8-4752-8322-89DBE97467D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1" name="Freeform 524">
                    <a:extLst>
                      <a:ext uri="{FF2B5EF4-FFF2-40B4-BE49-F238E27FC236}">
                        <a16:creationId xmlns:a16="http://schemas.microsoft.com/office/drawing/2014/main" id="{96E04500-8E1C-4CA4-8B44-9579FD981E3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2" name="Freeform 525">
                    <a:extLst>
                      <a:ext uri="{FF2B5EF4-FFF2-40B4-BE49-F238E27FC236}">
                        <a16:creationId xmlns:a16="http://schemas.microsoft.com/office/drawing/2014/main" id="{A0E434B5-B34A-4357-8C7C-4DEA43D30E2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3" name="Freeform 526">
                    <a:extLst>
                      <a:ext uri="{FF2B5EF4-FFF2-40B4-BE49-F238E27FC236}">
                        <a16:creationId xmlns:a16="http://schemas.microsoft.com/office/drawing/2014/main" id="{12FD878A-B675-4BFD-869C-31EF5A4D91D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1AB3616-FF2E-4E6A-8180-4EF8FFF6F850}"/>
                  </a:ext>
                </a:extLst>
              </p:cNvPr>
              <p:cNvGrpSpPr/>
              <p:nvPr/>
            </p:nvGrpSpPr>
            <p:grpSpPr>
              <a:xfrm>
                <a:off x="5192500" y="2516545"/>
                <a:ext cx="700938" cy="410744"/>
                <a:chOff x="7493876" y="2774731"/>
                <a:chExt cx="1481958" cy="894622"/>
              </a:xfrm>
            </p:grpSpPr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48481619-F848-4FC1-9C9C-C7925464C11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     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2CA1708-284C-453D-8CC2-DF7414601D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</a:t>
                  </a: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4B47163-FFE0-4B52-A08B-EBDDAB020D6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43" name="Freeform 523">
                    <a:extLst>
                      <a:ext uri="{FF2B5EF4-FFF2-40B4-BE49-F238E27FC236}">
                        <a16:creationId xmlns:a16="http://schemas.microsoft.com/office/drawing/2014/main" id="{82CE1904-ACD8-4875-A71A-52DAE91A4CFE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4" name="Freeform 524">
                    <a:extLst>
                      <a:ext uri="{FF2B5EF4-FFF2-40B4-BE49-F238E27FC236}">
                        <a16:creationId xmlns:a16="http://schemas.microsoft.com/office/drawing/2014/main" id="{B0672CAB-278E-4247-9ECA-DC0CE5F084C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5" name="Freeform 525">
                    <a:extLst>
                      <a:ext uri="{FF2B5EF4-FFF2-40B4-BE49-F238E27FC236}">
                        <a16:creationId xmlns:a16="http://schemas.microsoft.com/office/drawing/2014/main" id="{0B1380FE-8A48-4D5C-91D6-0BB0F2A8EAF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6" name="Freeform 526">
                    <a:extLst>
                      <a:ext uri="{FF2B5EF4-FFF2-40B4-BE49-F238E27FC236}">
                        <a16:creationId xmlns:a16="http://schemas.microsoft.com/office/drawing/2014/main" id="{1BCD6E22-C697-4091-BA4C-BD2964AB055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AC0BDBB-EC03-4896-8B3E-0BCF9A8B08BE}"/>
                  </a:ext>
                </a:extLst>
              </p:cNvPr>
              <p:cNvCxnSpPr>
                <a:cxnSpLocks/>
                <a:stCxn id="47" idx="2"/>
                <a:endCxn id="203" idx="2"/>
              </p:cNvCxnSpPr>
              <p:nvPr/>
            </p:nvCxnSpPr>
            <p:spPr>
              <a:xfrm>
                <a:off x="3409790" y="2927289"/>
                <a:ext cx="826566" cy="62631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04F0CA8-7E52-4474-BCCD-CE18C43ADDC6}"/>
                  </a:ext>
                </a:extLst>
              </p:cNvPr>
              <p:cNvCxnSpPr>
                <a:cxnSpLocks/>
                <a:stCxn id="40" idx="2"/>
                <a:endCxn id="203" idx="3"/>
              </p:cNvCxnSpPr>
              <p:nvPr/>
            </p:nvCxnSpPr>
            <p:spPr>
              <a:xfrm flipH="1">
                <a:off x="4757323" y="2927289"/>
                <a:ext cx="788471" cy="63186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9B78297-02EF-4FDA-A3D6-43B77824D25F}"/>
                  </a:ext>
                </a:extLst>
              </p:cNvPr>
              <p:cNvCxnSpPr>
                <a:cxnSpLocks/>
                <a:stCxn id="48" idx="6"/>
                <a:endCxn id="41" idx="2"/>
              </p:cNvCxnSpPr>
              <p:nvPr/>
            </p:nvCxnSpPr>
            <p:spPr>
              <a:xfrm>
                <a:off x="3756988" y="2649494"/>
                <a:ext cx="143591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0A9CE-BC54-44AF-9B33-0484933DEFA2}"/>
                  </a:ext>
                </a:extLst>
              </p:cNvPr>
              <p:cNvSpPr txBox="1"/>
              <p:nvPr/>
            </p:nvSpPr>
            <p:spPr>
              <a:xfrm>
                <a:off x="1951733" y="2630961"/>
                <a:ext cx="1105668" cy="40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路由器</a:t>
                </a:r>
                <a:r>
                  <a:rPr lang="en-US" altLang="zh-CN" sz="1400" dirty="0"/>
                  <a:t>A</a:t>
                </a:r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864311-FB3B-4003-89DA-2DF15DFD7BCC}"/>
                  </a:ext>
                </a:extLst>
              </p:cNvPr>
              <p:cNvSpPr txBox="1"/>
              <p:nvPr/>
            </p:nvSpPr>
            <p:spPr>
              <a:xfrm>
                <a:off x="5892086" y="2571003"/>
                <a:ext cx="1079142" cy="40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路由器</a:t>
                </a:r>
                <a:r>
                  <a:rPr lang="en-US" altLang="zh-CN" sz="1400" dirty="0"/>
                  <a:t>B</a:t>
                </a:r>
                <a:endParaRPr lang="en-US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19D33F-A41B-4502-8CF6-8D41D2424C85}"/>
                  </a:ext>
                </a:extLst>
              </p:cNvPr>
              <p:cNvSpPr/>
              <p:nvPr/>
            </p:nvSpPr>
            <p:spPr>
              <a:xfrm>
                <a:off x="4751921" y="3416236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92FA9D-7748-4677-80B4-D0DA3776323E}"/>
                  </a:ext>
                </a:extLst>
              </p:cNvPr>
              <p:cNvSpPr/>
              <p:nvPr/>
            </p:nvSpPr>
            <p:spPr>
              <a:xfrm>
                <a:off x="3507932" y="3416237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6</a:t>
                </a:r>
                <a:endParaRPr lang="en-US" sz="1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1D0C7-60EB-48B3-BB98-580FF4116117}"/>
                  </a:ext>
                </a:extLst>
              </p:cNvPr>
              <p:cNvSpPr txBox="1"/>
              <p:nvPr/>
            </p:nvSpPr>
            <p:spPr>
              <a:xfrm>
                <a:off x="4067401" y="3845508"/>
                <a:ext cx="967842" cy="364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交换机</a:t>
                </a:r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23F705-963D-4E3F-A36A-4892042D5550}"/>
                  </a:ext>
                </a:extLst>
              </p:cNvPr>
              <p:cNvSpPr/>
              <p:nvPr/>
            </p:nvSpPr>
            <p:spPr>
              <a:xfrm>
                <a:off x="2544221" y="4420140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u="sng" dirty="0">
                    <a:solidFill>
                      <a:schemeClr val="accent1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VLAN2</a:t>
                </a:r>
                <a:endParaRPr lang="en-US" sz="1400" b="1" u="sng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8B92E3-BED3-49B7-B0CF-1FE3EC067FD8}"/>
                  </a:ext>
                </a:extLst>
              </p:cNvPr>
              <p:cNvSpPr/>
              <p:nvPr/>
            </p:nvSpPr>
            <p:spPr>
              <a:xfrm>
                <a:off x="5982990" y="4420140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u="sng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VLAN3</a:t>
                </a:r>
                <a:endParaRPr lang="en-US" sz="1400" b="1" u="sn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D1EFB60-A310-48DE-B360-887DCF4266C5}"/>
                  </a:ext>
                </a:extLst>
              </p:cNvPr>
              <p:cNvSpPr/>
              <p:nvPr/>
            </p:nvSpPr>
            <p:spPr>
              <a:xfrm>
                <a:off x="2436866" y="290902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200" dirty="0"/>
                  <a:t>E0/1</a:t>
                </a:r>
              </a:p>
              <a:p>
                <a:pPr algn="r"/>
                <a:r>
                  <a:rPr lang="en-US" altLang="zh-CN" sz="1200" dirty="0"/>
                  <a:t>10.1.20.1/24</a:t>
                </a:r>
                <a:endParaRPr lang="en-US" sz="1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CCAEA3-734A-49B9-94A5-6A9192006128}"/>
                  </a:ext>
                </a:extLst>
              </p:cNvPr>
              <p:cNvSpPr/>
              <p:nvPr/>
            </p:nvSpPr>
            <p:spPr>
              <a:xfrm>
                <a:off x="5499001" y="290902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E0/1</a:t>
                </a:r>
              </a:p>
              <a:p>
                <a:r>
                  <a:rPr lang="en-US" altLang="zh-CN" sz="1200" dirty="0"/>
                  <a:t>10.1.30.1/24</a:t>
                </a:r>
                <a:endParaRPr lang="en-US" sz="12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9600EE-3565-47D4-B46E-1D9FA1760A4B}"/>
                  </a:ext>
                </a:extLst>
              </p:cNvPr>
              <p:cNvSpPr/>
              <p:nvPr/>
            </p:nvSpPr>
            <p:spPr>
              <a:xfrm>
                <a:off x="3327936" y="1979646"/>
                <a:ext cx="909223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S0/0</a:t>
                </a:r>
              </a:p>
              <a:p>
                <a:r>
                  <a:rPr lang="en-US" altLang="zh-CN" sz="1200" dirty="0"/>
                  <a:t>10.1.0.2/24</a:t>
                </a:r>
                <a:endParaRPr lang="en-US" sz="12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FD8EDF-96A0-466E-AC0D-5C8996C3BEAE}"/>
                  </a:ext>
                </a:extLst>
              </p:cNvPr>
              <p:cNvSpPr/>
              <p:nvPr/>
            </p:nvSpPr>
            <p:spPr>
              <a:xfrm>
                <a:off x="4772721" y="1979646"/>
                <a:ext cx="909223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S0/0</a:t>
                </a:r>
              </a:p>
              <a:p>
                <a:r>
                  <a:rPr lang="en-US" altLang="zh-CN" sz="1200" dirty="0"/>
                  <a:t>10.1.0.3/24</a:t>
                </a:r>
                <a:endParaRPr lang="en-US" sz="120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02AA4-B893-4E6C-B384-7DD2777B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配置路由器</a:t>
            </a:r>
            <a:r>
              <a:rPr lang="en-US" altLang="zh-CN" dirty="0"/>
              <a:t>A</a:t>
            </a:r>
            <a:r>
              <a:rPr lang="zh-CN" altLang="en-US" dirty="0"/>
              <a:t>以太网口和路由表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0CE0-48DF-4E33-A4B3-6C615979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spcBef>
                <a:spcPts val="200"/>
              </a:spcBef>
              <a:buFont typeface="+mj-lt"/>
              <a:buAutoNum type="arabicParenR" startAt="3"/>
            </a:pPr>
            <a:r>
              <a:rPr lang="zh-CN" altLang="en-US" sz="2400" dirty="0"/>
              <a:t>设置静态路由。</a:t>
            </a:r>
            <a:endParaRPr lang="en-US" altLang="zh-CN" sz="2400" dirty="0"/>
          </a:p>
          <a:p>
            <a:pPr marL="360363" lvl="1" indent="-360363">
              <a:spcAft>
                <a:spcPts val="200"/>
              </a:spcAf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RouterA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route 10.1.20.0 24 ethernet0/1</a:t>
            </a:r>
          </a:p>
          <a:p>
            <a:pPr marL="360363" lvl="1" indent="-360363">
              <a:spcAft>
                <a:spcPts val="200"/>
              </a:spcAf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RouterA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route 10.1.30.0 24 10.1.0.3</a:t>
            </a:r>
          </a:p>
          <a:p>
            <a:pPr marL="360363" lvl="1" indent="-360363">
              <a:spcAft>
                <a:spcPts val="200"/>
              </a:spcAft>
            </a:pPr>
            <a:r>
              <a:rPr lang="zh-CN" altLang="en-US" sz="18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注意我们用下一跳路由器的地址</a:t>
            </a:r>
            <a:r>
              <a:rPr lang="en-US" altLang="zh-CN" sz="18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10.1.0.3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。</a:t>
            </a:r>
            <a:endParaRPr lang="en-US" altLang="zh-CN" sz="1800" dirty="0">
              <a:solidFill>
                <a:srgbClr val="C00000"/>
              </a:solidFill>
              <a:latin typeface="+mn-ea"/>
              <a:cs typeface="Courier New" panose="02070309020205020404" pitchFamily="49" charset="0"/>
            </a:endParaRPr>
          </a:p>
          <a:p>
            <a:pPr marL="360363" indent="-360363">
              <a:spcBef>
                <a:spcPts val="200"/>
              </a:spcBef>
              <a:buFont typeface="+mj-lt"/>
              <a:buAutoNum type="arabicParenR" startAt="3"/>
            </a:pPr>
            <a:r>
              <a:rPr lang="zh-CN" altLang="en-US" sz="2400" dirty="0"/>
              <a:t>查看路由表信息。</a:t>
            </a:r>
            <a:endParaRPr lang="en-US" sz="24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B6B88-8F52-633D-2DA5-7F754776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6575" algn="l"/>
              </a:tabLst>
            </a:pPr>
            <a:r>
              <a:rPr lang="zh-CN" altLang="en-US" sz="2400" dirty="0"/>
              <a:t>请发挥你的聪明才智完成以下内容：</a:t>
            </a:r>
            <a:endParaRPr lang="en-US" altLang="zh-CN" sz="2400" dirty="0"/>
          </a:p>
          <a:p>
            <a:pPr marL="53657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tabLst>
                <a:tab pos="536575" algn="l"/>
              </a:tabLst>
            </a:pPr>
            <a:r>
              <a:rPr lang="zh-CN" altLang="en-US" sz="2400" dirty="0"/>
              <a:t>登录并命名路由器</a:t>
            </a:r>
            <a:r>
              <a:rPr lang="en-US" altLang="zh-CN" sz="2400" dirty="0"/>
              <a:t>B</a:t>
            </a:r>
          </a:p>
          <a:p>
            <a:pPr marL="53657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tabLst>
                <a:tab pos="536575" algn="l"/>
              </a:tabLst>
            </a:pPr>
            <a:r>
              <a:rPr lang="zh-CN" altLang="en-US" sz="2400" dirty="0"/>
              <a:t>配置路由器</a:t>
            </a:r>
            <a:r>
              <a:rPr lang="en-US" altLang="zh-CN" sz="2400" dirty="0"/>
              <a:t>B</a:t>
            </a:r>
            <a:r>
              <a:rPr lang="zh-CN" altLang="en-US" sz="2400" dirty="0"/>
              <a:t>串口</a:t>
            </a:r>
            <a:endParaRPr lang="en-US" altLang="zh-CN" sz="2400" dirty="0"/>
          </a:p>
          <a:p>
            <a:pPr marL="53657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tabLst>
                <a:tab pos="536575" algn="l"/>
              </a:tabLst>
            </a:pPr>
            <a:r>
              <a:rPr lang="zh-CN" altLang="en-US" sz="2400" dirty="0"/>
              <a:t>配置路由器</a:t>
            </a:r>
            <a:r>
              <a:rPr lang="en-US" altLang="zh-CN" sz="2400" dirty="0"/>
              <a:t>B</a:t>
            </a:r>
            <a:r>
              <a:rPr lang="zh-CN" altLang="en-US" sz="2400" dirty="0"/>
              <a:t>以太网口和路由表</a:t>
            </a:r>
            <a:endParaRPr lang="en-US" altLang="zh-C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542EA-DDB2-49E0-88D3-B188D889D007}"/>
              </a:ext>
            </a:extLst>
          </p:cNvPr>
          <p:cNvGrpSpPr/>
          <p:nvPr/>
        </p:nvGrpSpPr>
        <p:grpSpPr>
          <a:xfrm>
            <a:off x="2528966" y="2825163"/>
            <a:ext cx="3923609" cy="3499339"/>
            <a:chOff x="5030051" y="1890346"/>
            <a:chExt cx="3923609" cy="34993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2A2FE4-AE65-4A93-90FD-6B178BB7CFE9}"/>
                </a:ext>
              </a:extLst>
            </p:cNvPr>
            <p:cNvSpPr/>
            <p:nvPr/>
          </p:nvSpPr>
          <p:spPr>
            <a:xfrm>
              <a:off x="5076676" y="1890346"/>
              <a:ext cx="3876984" cy="34993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A25B85-3439-40A8-8D76-D9B91132FF89}"/>
                </a:ext>
              </a:extLst>
            </p:cNvPr>
            <p:cNvGrpSpPr/>
            <p:nvPr/>
          </p:nvGrpSpPr>
          <p:grpSpPr>
            <a:xfrm>
              <a:off x="5030051" y="1969479"/>
              <a:ext cx="3857584" cy="3191606"/>
              <a:chOff x="1951733" y="1979646"/>
              <a:chExt cx="5076722" cy="420027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C3957A-182D-4BEB-983D-B916A86D9293}"/>
                  </a:ext>
                </a:extLst>
              </p:cNvPr>
              <p:cNvCxnSpPr>
                <a:cxnSpLocks/>
                <a:stCxn id="99" idx="0"/>
                <a:endCxn id="202" idx="3"/>
              </p:cNvCxnSpPr>
              <p:nvPr/>
            </p:nvCxnSpPr>
            <p:spPr>
              <a:xfrm flipH="1" flipV="1">
                <a:off x="4712078" y="4126616"/>
                <a:ext cx="559511" cy="85389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C095101-3243-4B8E-B836-CDEC83297114}"/>
                  </a:ext>
                </a:extLst>
              </p:cNvPr>
              <p:cNvCxnSpPr>
                <a:cxnSpLocks/>
                <a:stCxn id="171" idx="0"/>
                <a:endCxn id="202" idx="5"/>
              </p:cNvCxnSpPr>
              <p:nvPr/>
            </p:nvCxnSpPr>
            <p:spPr>
              <a:xfrm flipV="1">
                <a:off x="2770648" y="4125052"/>
                <a:ext cx="1422438" cy="85545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EC132DD-69AC-4D2A-9F3C-E44071613DF6}"/>
                  </a:ext>
                </a:extLst>
              </p:cNvPr>
              <p:cNvCxnSpPr>
                <a:cxnSpLocks/>
                <a:stCxn id="135" idx="0"/>
                <a:endCxn id="202" idx="4"/>
              </p:cNvCxnSpPr>
              <p:nvPr/>
            </p:nvCxnSpPr>
            <p:spPr>
              <a:xfrm flipV="1">
                <a:off x="4021118" y="4126616"/>
                <a:ext cx="288982" cy="84796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4C6B8DC-5356-4A1B-942E-C14AADD04E67}"/>
                  </a:ext>
                </a:extLst>
              </p:cNvPr>
              <p:cNvGrpSpPr/>
              <p:nvPr/>
            </p:nvGrpSpPr>
            <p:grpSpPr>
              <a:xfrm>
                <a:off x="4193086" y="3553601"/>
                <a:ext cx="624814" cy="573015"/>
                <a:chOff x="3668110" y="2448910"/>
                <a:chExt cx="3794234" cy="2171057"/>
              </a:xfrm>
            </p:grpSpPr>
            <p:sp>
              <p:nvSpPr>
                <p:cNvPr id="202" name="Rectangle 113">
                  <a:extLst>
                    <a:ext uri="{FF2B5EF4-FFF2-40B4-BE49-F238E27FC236}">
                      <a16:creationId xmlns:a16="http://schemas.microsoft.com/office/drawing/2014/main" id="{CB109E65-C4EF-4A9E-85BF-34B480E9AD20}"/>
                    </a:ext>
                  </a:extLst>
                </p:cNvPr>
                <p:cNvSpPr/>
                <p:nvPr/>
              </p:nvSpPr>
              <p:spPr>
                <a:xfrm>
                  <a:off x="3668110" y="3741410"/>
                  <a:ext cx="3780587" cy="878557"/>
                </a:xfrm>
                <a:custGeom>
                  <a:avLst/>
                  <a:gdLst>
                    <a:gd name="connsiteX0" fmla="*/ 0 w 761809"/>
                    <a:gd name="connsiteY0" fmla="*/ 0 h 281829"/>
                    <a:gd name="connsiteX1" fmla="*/ 761809 w 761809"/>
                    <a:gd name="connsiteY1" fmla="*/ 0 h 281829"/>
                    <a:gd name="connsiteX2" fmla="*/ 761809 w 761809"/>
                    <a:gd name="connsiteY2" fmla="*/ 281829 h 281829"/>
                    <a:gd name="connsiteX3" fmla="*/ 0 w 761809"/>
                    <a:gd name="connsiteY3" fmla="*/ 281829 h 281829"/>
                    <a:gd name="connsiteX4" fmla="*/ 0 w 761809"/>
                    <a:gd name="connsiteY4" fmla="*/ 0 h 281829"/>
                    <a:gd name="connsiteX0" fmla="*/ 0 w 761809"/>
                    <a:gd name="connsiteY0" fmla="*/ 0 h 283743"/>
                    <a:gd name="connsiteX1" fmla="*/ 761809 w 761809"/>
                    <a:gd name="connsiteY1" fmla="*/ 0 h 283743"/>
                    <a:gd name="connsiteX2" fmla="*/ 761809 w 761809"/>
                    <a:gd name="connsiteY2" fmla="*/ 281829 h 283743"/>
                    <a:gd name="connsiteX3" fmla="*/ 143185 w 761809"/>
                    <a:gd name="connsiteY3" fmla="*/ 283743 h 283743"/>
                    <a:gd name="connsiteX4" fmla="*/ 0 w 761809"/>
                    <a:gd name="connsiteY4" fmla="*/ 281829 h 283743"/>
                    <a:gd name="connsiteX5" fmla="*/ 0 w 761809"/>
                    <a:gd name="connsiteY5" fmla="*/ 0 h 283743"/>
                    <a:gd name="connsiteX0" fmla="*/ 0 w 761809"/>
                    <a:gd name="connsiteY0" fmla="*/ 0 h 283743"/>
                    <a:gd name="connsiteX1" fmla="*/ 761809 w 761809"/>
                    <a:gd name="connsiteY1" fmla="*/ 0 h 283743"/>
                    <a:gd name="connsiteX2" fmla="*/ 761809 w 761809"/>
                    <a:gd name="connsiteY2" fmla="*/ 281829 h 283743"/>
                    <a:gd name="connsiteX3" fmla="*/ 635069 w 761809"/>
                    <a:gd name="connsiteY3" fmla="*/ 283743 h 283743"/>
                    <a:gd name="connsiteX4" fmla="*/ 143185 w 761809"/>
                    <a:gd name="connsiteY4" fmla="*/ 283743 h 283743"/>
                    <a:gd name="connsiteX5" fmla="*/ 0 w 761809"/>
                    <a:gd name="connsiteY5" fmla="*/ 281829 h 283743"/>
                    <a:gd name="connsiteX6" fmla="*/ 0 w 761809"/>
                    <a:gd name="connsiteY6" fmla="*/ 0 h 283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1809" h="283743">
                      <a:moveTo>
                        <a:pt x="0" y="0"/>
                      </a:moveTo>
                      <a:lnTo>
                        <a:pt x="761809" y="0"/>
                      </a:lnTo>
                      <a:lnTo>
                        <a:pt x="761809" y="281829"/>
                      </a:lnTo>
                      <a:lnTo>
                        <a:pt x="635069" y="283743"/>
                      </a:lnTo>
                      <a:lnTo>
                        <a:pt x="143185" y="283743"/>
                      </a:lnTo>
                      <a:lnTo>
                        <a:pt x="0" y="2818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3" name="Freeform 754">
                  <a:extLst>
                    <a:ext uri="{FF2B5EF4-FFF2-40B4-BE49-F238E27FC236}">
                      <a16:creationId xmlns:a16="http://schemas.microsoft.com/office/drawing/2014/main" id="{88C65F12-4BBC-4BB8-A7DC-54E3370F152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29F25CD9-48AC-4D5C-915C-1A3F724E03B3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05" name="Freeform 756">
                    <a:extLst>
                      <a:ext uri="{FF2B5EF4-FFF2-40B4-BE49-F238E27FC236}">
                        <a16:creationId xmlns:a16="http://schemas.microsoft.com/office/drawing/2014/main" id="{AF2F0EC6-5329-41FD-8076-C37D56EC296F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6" name="Freeform 757">
                    <a:extLst>
                      <a:ext uri="{FF2B5EF4-FFF2-40B4-BE49-F238E27FC236}">
                        <a16:creationId xmlns:a16="http://schemas.microsoft.com/office/drawing/2014/main" id="{91EB3560-9188-4072-943D-D7D380D165F2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7" name="Freeform 758">
                    <a:extLst>
                      <a:ext uri="{FF2B5EF4-FFF2-40B4-BE49-F238E27FC236}">
                        <a16:creationId xmlns:a16="http://schemas.microsoft.com/office/drawing/2014/main" id="{77A62B52-026F-430F-AD2A-CD7A47615903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208" name="Freeform 759">
                    <a:extLst>
                      <a:ext uri="{FF2B5EF4-FFF2-40B4-BE49-F238E27FC236}">
                        <a16:creationId xmlns:a16="http://schemas.microsoft.com/office/drawing/2014/main" id="{CDC16073-CE72-4505-BA48-C6737F8C715E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DB66CA-9CA8-4931-BE1B-9B0BB3B5D0ED}"/>
                  </a:ext>
                </a:extLst>
              </p:cNvPr>
              <p:cNvSpPr/>
              <p:nvPr/>
            </p:nvSpPr>
            <p:spPr>
              <a:xfrm>
                <a:off x="3507932" y="3899052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1</a:t>
                </a:r>
                <a:endParaRPr lang="en-US" sz="1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EBB087-CD14-4CB6-A6F7-74946A1DB05C}"/>
                  </a:ext>
                </a:extLst>
              </p:cNvPr>
              <p:cNvSpPr/>
              <p:nvPr/>
            </p:nvSpPr>
            <p:spPr>
              <a:xfrm>
                <a:off x="3901488" y="4193548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848796-14E1-4C44-89B0-99A01A3832DC}"/>
                  </a:ext>
                </a:extLst>
              </p:cNvPr>
              <p:cNvSpPr/>
              <p:nvPr/>
            </p:nvSpPr>
            <p:spPr>
              <a:xfrm>
                <a:off x="2115544" y="5533587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pc1</a:t>
                </a:r>
              </a:p>
              <a:p>
                <a:pPr algn="ctr"/>
                <a:r>
                  <a:rPr lang="en-US" altLang="zh-CN" sz="1200" dirty="0"/>
                  <a:t>10.1.20.2/24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10.1.20.1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D9E10F-480F-4362-8D3C-9DAED5D52AB0}"/>
                  </a:ext>
                </a:extLst>
              </p:cNvPr>
              <p:cNvSpPr/>
              <p:nvPr/>
            </p:nvSpPr>
            <p:spPr>
              <a:xfrm>
                <a:off x="3393467" y="5529598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pc2</a:t>
                </a:r>
              </a:p>
              <a:p>
                <a:pPr algn="ctr"/>
                <a:r>
                  <a:rPr lang="en-US" altLang="zh-CN" sz="1200" dirty="0"/>
                  <a:t>10.1.20.3/24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10.1.20.1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8C092C-E944-40BA-98CA-D781A2CC2454}"/>
                  </a:ext>
                </a:extLst>
              </p:cNvPr>
              <p:cNvGrpSpPr/>
              <p:nvPr/>
            </p:nvGrpSpPr>
            <p:grpSpPr>
              <a:xfrm>
                <a:off x="2168761" y="4974585"/>
                <a:ext cx="4515395" cy="598579"/>
                <a:chOff x="1043637" y="4733061"/>
                <a:chExt cx="5525303" cy="73245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7A9D841-7DC8-4659-AA36-E8C50AF73B68}"/>
                    </a:ext>
                  </a:extLst>
                </p:cNvPr>
                <p:cNvGrpSpPr/>
                <p:nvPr/>
              </p:nvGrpSpPr>
              <p:grpSpPr>
                <a:xfrm>
                  <a:off x="1043637" y="4740312"/>
                  <a:ext cx="934856" cy="725206"/>
                  <a:chOff x="1136203" y="4520619"/>
                  <a:chExt cx="1419428" cy="1013448"/>
                </a:xfrm>
              </p:grpSpPr>
              <p:grpSp>
                <p:nvGrpSpPr>
                  <p:cNvPr id="166" name="Group 950">
                    <a:extLst>
                      <a:ext uri="{FF2B5EF4-FFF2-40B4-BE49-F238E27FC236}">
                        <a16:creationId xmlns:a16="http://schemas.microsoft.com/office/drawing/2014/main" id="{B3050B8F-0889-46B6-9653-8901ABBD31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170" name="Freeform 951">
                      <a:extLst>
                        <a:ext uri="{FF2B5EF4-FFF2-40B4-BE49-F238E27FC236}">
                          <a16:creationId xmlns:a16="http://schemas.microsoft.com/office/drawing/2014/main" id="{BBB3C2A1-7800-42D6-9C0E-281E22BA77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1" name="Rectangle 952">
                      <a:extLst>
                        <a:ext uri="{FF2B5EF4-FFF2-40B4-BE49-F238E27FC236}">
                          <a16:creationId xmlns:a16="http://schemas.microsoft.com/office/drawing/2014/main" id="{5BD813AA-3A6A-4087-90BD-344D51C873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Freeform 953">
                      <a:extLst>
                        <a:ext uri="{FF2B5EF4-FFF2-40B4-BE49-F238E27FC236}">
                          <a16:creationId xmlns:a16="http://schemas.microsoft.com/office/drawing/2014/main" id="{3F2DA068-74B8-46EA-A345-750CC5E5CE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3" name="Freeform 954">
                      <a:extLst>
                        <a:ext uri="{FF2B5EF4-FFF2-40B4-BE49-F238E27FC236}">
                          <a16:creationId xmlns:a16="http://schemas.microsoft.com/office/drawing/2014/main" id="{D95433FA-59A9-485A-A8C9-AC53EE7A5F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4" name="Rectangle 955">
                      <a:extLst>
                        <a:ext uri="{FF2B5EF4-FFF2-40B4-BE49-F238E27FC236}">
                          <a16:creationId xmlns:a16="http://schemas.microsoft.com/office/drawing/2014/main" id="{6F2C98BE-61EC-4523-9B58-B33B376C15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5" name="Group 956">
                      <a:extLst>
                        <a:ext uri="{FF2B5EF4-FFF2-40B4-BE49-F238E27FC236}">
                          <a16:creationId xmlns:a16="http://schemas.microsoft.com/office/drawing/2014/main" id="{0FD8DE91-2F58-4772-8EBF-26B6D981639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200" name="AutoShape 957">
                        <a:extLst>
                          <a:ext uri="{FF2B5EF4-FFF2-40B4-BE49-F238E27FC236}">
                            <a16:creationId xmlns:a16="http://schemas.microsoft.com/office/drawing/2014/main" id="{EDC9AC68-CF42-4496-93EC-B27658E73D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" name="AutoShape 958">
                        <a:extLst>
                          <a:ext uri="{FF2B5EF4-FFF2-40B4-BE49-F238E27FC236}">
                            <a16:creationId xmlns:a16="http://schemas.microsoft.com/office/drawing/2014/main" id="{267D584D-DEF2-4368-BCE8-7C412BA9ED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6" name="Rectangle 959">
                      <a:extLst>
                        <a:ext uri="{FF2B5EF4-FFF2-40B4-BE49-F238E27FC236}">
                          <a16:creationId xmlns:a16="http://schemas.microsoft.com/office/drawing/2014/main" id="{4B45B214-1A06-4D9E-ABCF-0F89F41E9C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7" name="Group 960">
                      <a:extLst>
                        <a:ext uri="{FF2B5EF4-FFF2-40B4-BE49-F238E27FC236}">
                          <a16:creationId xmlns:a16="http://schemas.microsoft.com/office/drawing/2014/main" id="{266D1B73-EBD8-45F1-8A7F-9E81E09E65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98" name="AutoShape 961">
                        <a:extLst>
                          <a:ext uri="{FF2B5EF4-FFF2-40B4-BE49-F238E27FC236}">
                            <a16:creationId xmlns:a16="http://schemas.microsoft.com/office/drawing/2014/main" id="{CECD0F88-8188-4C83-8615-98F5F69855C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" name="AutoShape 962">
                        <a:extLst>
                          <a:ext uri="{FF2B5EF4-FFF2-40B4-BE49-F238E27FC236}">
                            <a16:creationId xmlns:a16="http://schemas.microsoft.com/office/drawing/2014/main" id="{41C9A467-93BB-47D0-AAC4-874872704B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8" name="Rectangle 963">
                      <a:extLst>
                        <a:ext uri="{FF2B5EF4-FFF2-40B4-BE49-F238E27FC236}">
                          <a16:creationId xmlns:a16="http://schemas.microsoft.com/office/drawing/2014/main" id="{E017E2C5-3342-4AC4-960F-72C084733A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9" name="Rectangle 964">
                      <a:extLst>
                        <a:ext uri="{FF2B5EF4-FFF2-40B4-BE49-F238E27FC236}">
                          <a16:creationId xmlns:a16="http://schemas.microsoft.com/office/drawing/2014/main" id="{A7EEA3E5-2850-4A11-8424-F25F740F8C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80" name="Group 965">
                      <a:extLst>
                        <a:ext uri="{FF2B5EF4-FFF2-40B4-BE49-F238E27FC236}">
                          <a16:creationId xmlns:a16="http://schemas.microsoft.com/office/drawing/2014/main" id="{866390E0-5D38-4CD4-9574-5ABA4FBEDBB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96" name="AutoShape 966">
                        <a:extLst>
                          <a:ext uri="{FF2B5EF4-FFF2-40B4-BE49-F238E27FC236}">
                            <a16:creationId xmlns:a16="http://schemas.microsoft.com/office/drawing/2014/main" id="{A1D8CD1B-EFFB-485C-808C-2F608073A2A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" name="AutoShape 967">
                        <a:extLst>
                          <a:ext uri="{FF2B5EF4-FFF2-40B4-BE49-F238E27FC236}">
                            <a16:creationId xmlns:a16="http://schemas.microsoft.com/office/drawing/2014/main" id="{0C3B0A83-C1B0-458A-9DA4-EB67103B0C2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81" name="Freeform 968">
                      <a:extLst>
                        <a:ext uri="{FF2B5EF4-FFF2-40B4-BE49-F238E27FC236}">
                          <a16:creationId xmlns:a16="http://schemas.microsoft.com/office/drawing/2014/main" id="{61D05264-7770-4250-9063-9AD22B2211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82" name="Group 969">
                      <a:extLst>
                        <a:ext uri="{FF2B5EF4-FFF2-40B4-BE49-F238E27FC236}">
                          <a16:creationId xmlns:a16="http://schemas.microsoft.com/office/drawing/2014/main" id="{F8BFBB9D-4D20-4C6A-984E-D311FAA0ED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94" name="AutoShape 970">
                        <a:extLst>
                          <a:ext uri="{FF2B5EF4-FFF2-40B4-BE49-F238E27FC236}">
                            <a16:creationId xmlns:a16="http://schemas.microsoft.com/office/drawing/2014/main" id="{3F18AC33-EFA3-4234-A73D-7999D9E3DEF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" name="AutoShape 971">
                        <a:extLst>
                          <a:ext uri="{FF2B5EF4-FFF2-40B4-BE49-F238E27FC236}">
                            <a16:creationId xmlns:a16="http://schemas.microsoft.com/office/drawing/2014/main" id="{57CE2757-4E55-4DC1-8C32-54B745B5B7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83" name="Rectangle 972">
                      <a:extLst>
                        <a:ext uri="{FF2B5EF4-FFF2-40B4-BE49-F238E27FC236}">
                          <a16:creationId xmlns:a16="http://schemas.microsoft.com/office/drawing/2014/main" id="{8E7BB953-FF9F-4DEB-91BD-8CB6DDB727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Freeform 973">
                      <a:extLst>
                        <a:ext uri="{FF2B5EF4-FFF2-40B4-BE49-F238E27FC236}">
                          <a16:creationId xmlns:a16="http://schemas.microsoft.com/office/drawing/2014/main" id="{9EABAF44-3116-477C-A102-5F416E8E6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5" name="Freeform 974">
                      <a:extLst>
                        <a:ext uri="{FF2B5EF4-FFF2-40B4-BE49-F238E27FC236}">
                          <a16:creationId xmlns:a16="http://schemas.microsoft.com/office/drawing/2014/main" id="{BE498D6D-E778-479B-AE2D-E91D59AB2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6" name="Oval 975">
                      <a:extLst>
                        <a:ext uri="{FF2B5EF4-FFF2-40B4-BE49-F238E27FC236}">
                          <a16:creationId xmlns:a16="http://schemas.microsoft.com/office/drawing/2014/main" id="{6BD6630A-1C51-4F2C-BC8E-2193A8ABC3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" name="Freeform 976">
                      <a:extLst>
                        <a:ext uri="{FF2B5EF4-FFF2-40B4-BE49-F238E27FC236}">
                          <a16:creationId xmlns:a16="http://schemas.microsoft.com/office/drawing/2014/main" id="{EF9C9F68-BFE9-4D6A-ADAE-5266FB517E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8" name="AutoShape 977">
                      <a:extLst>
                        <a:ext uri="{FF2B5EF4-FFF2-40B4-BE49-F238E27FC236}">
                          <a16:creationId xmlns:a16="http://schemas.microsoft.com/office/drawing/2014/main" id="{A4D946E9-F69B-434B-B0CF-AE9D2E9D54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AutoShape 978">
                      <a:extLst>
                        <a:ext uri="{FF2B5EF4-FFF2-40B4-BE49-F238E27FC236}">
                          <a16:creationId xmlns:a16="http://schemas.microsoft.com/office/drawing/2014/main" id="{E850CEC3-70B5-4221-9555-8424E70AE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0" name="Oval 979">
                      <a:extLst>
                        <a:ext uri="{FF2B5EF4-FFF2-40B4-BE49-F238E27FC236}">
                          <a16:creationId xmlns:a16="http://schemas.microsoft.com/office/drawing/2014/main" id="{C3CA38BB-E7FA-4423-B360-33090CB80A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1" name="Oval 980">
                      <a:extLst>
                        <a:ext uri="{FF2B5EF4-FFF2-40B4-BE49-F238E27FC236}">
                          <a16:creationId xmlns:a16="http://schemas.microsoft.com/office/drawing/2014/main" id="{10EC4EBB-A5BA-46FE-9666-1DB0C09E37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2" name="Oval 981">
                      <a:extLst>
                        <a:ext uri="{FF2B5EF4-FFF2-40B4-BE49-F238E27FC236}">
                          <a16:creationId xmlns:a16="http://schemas.microsoft.com/office/drawing/2014/main" id="{3D52E6C6-001B-4B20-9356-533C6E6D8C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3" name="Rectangle 982">
                      <a:extLst>
                        <a:ext uri="{FF2B5EF4-FFF2-40B4-BE49-F238E27FC236}">
                          <a16:creationId xmlns:a16="http://schemas.microsoft.com/office/drawing/2014/main" id="{25CC90CC-5704-4E60-98D2-659C39A98B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7" name="Group 590">
                    <a:extLst>
                      <a:ext uri="{FF2B5EF4-FFF2-40B4-BE49-F238E27FC236}">
                        <a16:creationId xmlns:a16="http://schemas.microsoft.com/office/drawing/2014/main" id="{0CB8BFF6-205B-45D2-B9F0-570680F026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168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483D13E3-7098-43FD-A48C-9AEF9F3F17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69" name="Freeform 592">
                      <a:extLst>
                        <a:ext uri="{FF2B5EF4-FFF2-40B4-BE49-F238E27FC236}">
                          <a16:creationId xmlns:a16="http://schemas.microsoft.com/office/drawing/2014/main" id="{EA75DA28-0B7C-4F79-8B21-CE19F29607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1FCACF3-B768-4A65-A6BA-6EE4A089E409}"/>
                    </a:ext>
                  </a:extLst>
                </p:cNvPr>
                <p:cNvGrpSpPr/>
                <p:nvPr/>
              </p:nvGrpSpPr>
              <p:grpSpPr>
                <a:xfrm>
                  <a:off x="2573786" y="4733061"/>
                  <a:ext cx="934856" cy="732457"/>
                  <a:chOff x="1136203" y="4520619"/>
                  <a:chExt cx="1419428" cy="1013448"/>
                </a:xfrm>
              </p:grpSpPr>
              <p:grpSp>
                <p:nvGrpSpPr>
                  <p:cNvPr id="130" name="Group 950">
                    <a:extLst>
                      <a:ext uri="{FF2B5EF4-FFF2-40B4-BE49-F238E27FC236}">
                        <a16:creationId xmlns:a16="http://schemas.microsoft.com/office/drawing/2014/main" id="{EF88D7F3-5383-4A68-A0BB-9853312E5A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134" name="Freeform 951">
                      <a:extLst>
                        <a:ext uri="{FF2B5EF4-FFF2-40B4-BE49-F238E27FC236}">
                          <a16:creationId xmlns:a16="http://schemas.microsoft.com/office/drawing/2014/main" id="{28979155-C04B-4011-B489-70011328ED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5" name="Rectangle 952">
                      <a:extLst>
                        <a:ext uri="{FF2B5EF4-FFF2-40B4-BE49-F238E27FC236}">
                          <a16:creationId xmlns:a16="http://schemas.microsoft.com/office/drawing/2014/main" id="{04B01A89-C17A-465D-B163-A87741CD5D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6" name="Freeform 953">
                      <a:extLst>
                        <a:ext uri="{FF2B5EF4-FFF2-40B4-BE49-F238E27FC236}">
                          <a16:creationId xmlns:a16="http://schemas.microsoft.com/office/drawing/2014/main" id="{9D7F4513-F088-4CE0-BCB7-BB48FF06BD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7" name="Freeform 954">
                      <a:extLst>
                        <a:ext uri="{FF2B5EF4-FFF2-40B4-BE49-F238E27FC236}">
                          <a16:creationId xmlns:a16="http://schemas.microsoft.com/office/drawing/2014/main" id="{93A97E64-F99A-40C7-95AE-F48F0957E3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8" name="Rectangle 955">
                      <a:extLst>
                        <a:ext uri="{FF2B5EF4-FFF2-40B4-BE49-F238E27FC236}">
                          <a16:creationId xmlns:a16="http://schemas.microsoft.com/office/drawing/2014/main" id="{CBAC9C1C-3DF7-4E07-8149-D358D7B003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9" name="Group 956">
                      <a:extLst>
                        <a:ext uri="{FF2B5EF4-FFF2-40B4-BE49-F238E27FC236}">
                          <a16:creationId xmlns:a16="http://schemas.microsoft.com/office/drawing/2014/main" id="{2D049E13-FF9E-433A-97EF-568484D6AE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164" name="AutoShape 957">
                        <a:extLst>
                          <a:ext uri="{FF2B5EF4-FFF2-40B4-BE49-F238E27FC236}">
                            <a16:creationId xmlns:a16="http://schemas.microsoft.com/office/drawing/2014/main" id="{7C1B98CC-C3EE-4E21-A2BA-35C4BDEE236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5" name="AutoShape 958">
                        <a:extLst>
                          <a:ext uri="{FF2B5EF4-FFF2-40B4-BE49-F238E27FC236}">
                            <a16:creationId xmlns:a16="http://schemas.microsoft.com/office/drawing/2014/main" id="{C7E654FE-854A-4483-A0EA-434F4091461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0" name="Rectangle 959">
                      <a:extLst>
                        <a:ext uri="{FF2B5EF4-FFF2-40B4-BE49-F238E27FC236}">
                          <a16:creationId xmlns:a16="http://schemas.microsoft.com/office/drawing/2014/main" id="{AC1D76A3-3EC8-4677-BDB6-C9E8295376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41" name="Group 960">
                      <a:extLst>
                        <a:ext uri="{FF2B5EF4-FFF2-40B4-BE49-F238E27FC236}">
                          <a16:creationId xmlns:a16="http://schemas.microsoft.com/office/drawing/2014/main" id="{CCE62A8C-728A-4262-99F9-81E25EB67B0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62" name="AutoShape 961">
                        <a:extLst>
                          <a:ext uri="{FF2B5EF4-FFF2-40B4-BE49-F238E27FC236}">
                            <a16:creationId xmlns:a16="http://schemas.microsoft.com/office/drawing/2014/main" id="{443ABEB9-1CDF-4387-A067-34F7C750F2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3" name="AutoShape 962">
                        <a:extLst>
                          <a:ext uri="{FF2B5EF4-FFF2-40B4-BE49-F238E27FC236}">
                            <a16:creationId xmlns:a16="http://schemas.microsoft.com/office/drawing/2014/main" id="{581337E7-9F3C-4413-B345-B79107EE143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2" name="Rectangle 963">
                      <a:extLst>
                        <a:ext uri="{FF2B5EF4-FFF2-40B4-BE49-F238E27FC236}">
                          <a16:creationId xmlns:a16="http://schemas.microsoft.com/office/drawing/2014/main" id="{9C4DEC5B-2697-440C-A1C5-CED2D05ECF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3" name="Rectangle 964">
                      <a:extLst>
                        <a:ext uri="{FF2B5EF4-FFF2-40B4-BE49-F238E27FC236}">
                          <a16:creationId xmlns:a16="http://schemas.microsoft.com/office/drawing/2014/main" id="{CC9F0190-BC29-4776-8842-42B46138C2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44" name="Group 965">
                      <a:extLst>
                        <a:ext uri="{FF2B5EF4-FFF2-40B4-BE49-F238E27FC236}">
                          <a16:creationId xmlns:a16="http://schemas.microsoft.com/office/drawing/2014/main" id="{CF837BF7-3AD9-487E-A3C5-C66E7EC55EC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60" name="AutoShape 966">
                        <a:extLst>
                          <a:ext uri="{FF2B5EF4-FFF2-40B4-BE49-F238E27FC236}">
                            <a16:creationId xmlns:a16="http://schemas.microsoft.com/office/drawing/2014/main" id="{706C0C61-3336-4213-A63A-C06C991430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1" name="AutoShape 967">
                        <a:extLst>
                          <a:ext uri="{FF2B5EF4-FFF2-40B4-BE49-F238E27FC236}">
                            <a16:creationId xmlns:a16="http://schemas.microsoft.com/office/drawing/2014/main" id="{426D4C43-79A1-4B47-8CB1-FC35A0FD807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5" name="Freeform 968">
                      <a:extLst>
                        <a:ext uri="{FF2B5EF4-FFF2-40B4-BE49-F238E27FC236}">
                          <a16:creationId xmlns:a16="http://schemas.microsoft.com/office/drawing/2014/main" id="{21985AF0-3272-4AE0-AF3B-20723B639C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46" name="Group 969">
                      <a:extLst>
                        <a:ext uri="{FF2B5EF4-FFF2-40B4-BE49-F238E27FC236}">
                          <a16:creationId xmlns:a16="http://schemas.microsoft.com/office/drawing/2014/main" id="{2F144FED-0B9E-4DC3-ADF8-BE2BB2C8D50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58" name="AutoShape 970">
                        <a:extLst>
                          <a:ext uri="{FF2B5EF4-FFF2-40B4-BE49-F238E27FC236}">
                            <a16:creationId xmlns:a16="http://schemas.microsoft.com/office/drawing/2014/main" id="{75F30BC2-AFF1-4DAD-BEFE-14D9A09092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59" name="AutoShape 971">
                        <a:extLst>
                          <a:ext uri="{FF2B5EF4-FFF2-40B4-BE49-F238E27FC236}">
                            <a16:creationId xmlns:a16="http://schemas.microsoft.com/office/drawing/2014/main" id="{DA3444B3-736C-46E3-872C-EAB1FA420D3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47" name="Rectangle 972">
                      <a:extLst>
                        <a:ext uri="{FF2B5EF4-FFF2-40B4-BE49-F238E27FC236}">
                          <a16:creationId xmlns:a16="http://schemas.microsoft.com/office/drawing/2014/main" id="{0FD6A760-BCB0-44A4-8821-F3E2506229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Freeform 973">
                      <a:extLst>
                        <a:ext uri="{FF2B5EF4-FFF2-40B4-BE49-F238E27FC236}">
                          <a16:creationId xmlns:a16="http://schemas.microsoft.com/office/drawing/2014/main" id="{FAA97788-8D9A-42EC-A71E-DD23BB7AFA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49" name="Freeform 974">
                      <a:extLst>
                        <a:ext uri="{FF2B5EF4-FFF2-40B4-BE49-F238E27FC236}">
                          <a16:creationId xmlns:a16="http://schemas.microsoft.com/office/drawing/2014/main" id="{CC9A7E49-984C-4429-B075-9AA79DA9FC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0" name="Oval 975">
                      <a:extLst>
                        <a:ext uri="{FF2B5EF4-FFF2-40B4-BE49-F238E27FC236}">
                          <a16:creationId xmlns:a16="http://schemas.microsoft.com/office/drawing/2014/main" id="{52DD469D-FA8A-4B4C-900E-96CE417D35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1" name="Freeform 976">
                      <a:extLst>
                        <a:ext uri="{FF2B5EF4-FFF2-40B4-BE49-F238E27FC236}">
                          <a16:creationId xmlns:a16="http://schemas.microsoft.com/office/drawing/2014/main" id="{071CBF77-29BF-4273-B6AD-69B4E9AA36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2" name="AutoShape 977">
                      <a:extLst>
                        <a:ext uri="{FF2B5EF4-FFF2-40B4-BE49-F238E27FC236}">
                          <a16:creationId xmlns:a16="http://schemas.microsoft.com/office/drawing/2014/main" id="{7B47A16F-0D25-4323-A6F2-9EDC54ADD4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3" name="AutoShape 978">
                      <a:extLst>
                        <a:ext uri="{FF2B5EF4-FFF2-40B4-BE49-F238E27FC236}">
                          <a16:creationId xmlns:a16="http://schemas.microsoft.com/office/drawing/2014/main" id="{6C7FFC00-9FF2-4CFB-982D-7027CA0872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Oval 979">
                      <a:extLst>
                        <a:ext uri="{FF2B5EF4-FFF2-40B4-BE49-F238E27FC236}">
                          <a16:creationId xmlns:a16="http://schemas.microsoft.com/office/drawing/2014/main" id="{5A48FD8D-066E-4E70-86CB-3345C9A334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Oval 980">
                      <a:extLst>
                        <a:ext uri="{FF2B5EF4-FFF2-40B4-BE49-F238E27FC236}">
                          <a16:creationId xmlns:a16="http://schemas.microsoft.com/office/drawing/2014/main" id="{9818ED4B-5D73-4F6D-8164-968B81BC2E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Oval 981">
                      <a:extLst>
                        <a:ext uri="{FF2B5EF4-FFF2-40B4-BE49-F238E27FC236}">
                          <a16:creationId xmlns:a16="http://schemas.microsoft.com/office/drawing/2014/main" id="{1606870D-7EDC-4104-A8E8-B1F51FFE98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7" name="Rectangle 982">
                      <a:extLst>
                        <a:ext uri="{FF2B5EF4-FFF2-40B4-BE49-F238E27FC236}">
                          <a16:creationId xmlns:a16="http://schemas.microsoft.com/office/drawing/2014/main" id="{58400813-2E54-4E76-8F6E-0489145DD5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31" name="Group 590">
                    <a:extLst>
                      <a:ext uri="{FF2B5EF4-FFF2-40B4-BE49-F238E27FC236}">
                        <a16:creationId xmlns:a16="http://schemas.microsoft.com/office/drawing/2014/main" id="{7BCE96B1-A2D3-46EE-BCD8-CAC09B9B10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132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12EDABF8-B13D-436E-A041-D1BE16E3B4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33" name="Freeform 592">
                      <a:extLst>
                        <a:ext uri="{FF2B5EF4-FFF2-40B4-BE49-F238E27FC236}">
                          <a16:creationId xmlns:a16="http://schemas.microsoft.com/office/drawing/2014/main" id="{BAB9DE0E-AE70-4B39-A985-BDBA3F2CF6F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180C209-D075-4972-B85E-F56C3C20BFDF}"/>
                    </a:ext>
                  </a:extLst>
                </p:cNvPr>
                <p:cNvGrpSpPr/>
                <p:nvPr/>
              </p:nvGrpSpPr>
              <p:grpSpPr>
                <a:xfrm>
                  <a:off x="4103935" y="4740312"/>
                  <a:ext cx="934856" cy="725206"/>
                  <a:chOff x="1136203" y="4520619"/>
                  <a:chExt cx="1419428" cy="1013448"/>
                </a:xfrm>
              </p:grpSpPr>
              <p:grpSp>
                <p:nvGrpSpPr>
                  <p:cNvPr id="94" name="Group 950">
                    <a:extLst>
                      <a:ext uri="{FF2B5EF4-FFF2-40B4-BE49-F238E27FC236}">
                        <a16:creationId xmlns:a16="http://schemas.microsoft.com/office/drawing/2014/main" id="{E81CD2BC-05AD-4084-8F8D-DF7CEA705D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98" name="Freeform 951">
                      <a:extLst>
                        <a:ext uri="{FF2B5EF4-FFF2-40B4-BE49-F238E27FC236}">
                          <a16:creationId xmlns:a16="http://schemas.microsoft.com/office/drawing/2014/main" id="{DFFB93EF-46CE-471D-B5A0-EFB76D2A73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" name="Rectangle 952">
                      <a:extLst>
                        <a:ext uri="{FF2B5EF4-FFF2-40B4-BE49-F238E27FC236}">
                          <a16:creationId xmlns:a16="http://schemas.microsoft.com/office/drawing/2014/main" id="{E420208D-75B9-4FD7-87CC-D3EDA9E8B8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" name="Freeform 953">
                      <a:extLst>
                        <a:ext uri="{FF2B5EF4-FFF2-40B4-BE49-F238E27FC236}">
                          <a16:creationId xmlns:a16="http://schemas.microsoft.com/office/drawing/2014/main" id="{BC1D5945-80F8-488E-B7A9-3CFEC2A39F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1" name="Freeform 954">
                      <a:extLst>
                        <a:ext uri="{FF2B5EF4-FFF2-40B4-BE49-F238E27FC236}">
                          <a16:creationId xmlns:a16="http://schemas.microsoft.com/office/drawing/2014/main" id="{69D42B07-9D08-4F4E-B57E-EA3415A6A0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2" name="Rectangle 955">
                      <a:extLst>
                        <a:ext uri="{FF2B5EF4-FFF2-40B4-BE49-F238E27FC236}">
                          <a16:creationId xmlns:a16="http://schemas.microsoft.com/office/drawing/2014/main" id="{833F849E-26BA-4B2F-86F7-F8E3E06FC1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3" name="Group 956">
                      <a:extLst>
                        <a:ext uri="{FF2B5EF4-FFF2-40B4-BE49-F238E27FC236}">
                          <a16:creationId xmlns:a16="http://schemas.microsoft.com/office/drawing/2014/main" id="{3DC0ACBB-D5F1-4A80-BE25-DFF5A5A838C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128" name="AutoShape 957">
                        <a:extLst>
                          <a:ext uri="{FF2B5EF4-FFF2-40B4-BE49-F238E27FC236}">
                            <a16:creationId xmlns:a16="http://schemas.microsoft.com/office/drawing/2014/main" id="{5A23C053-13EA-4FCE-BBC0-0AA68500988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9" name="AutoShape 958">
                        <a:extLst>
                          <a:ext uri="{FF2B5EF4-FFF2-40B4-BE49-F238E27FC236}">
                            <a16:creationId xmlns:a16="http://schemas.microsoft.com/office/drawing/2014/main" id="{C267C602-C9DD-487F-BAF2-8FE1EF8897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4" name="Rectangle 959">
                      <a:extLst>
                        <a:ext uri="{FF2B5EF4-FFF2-40B4-BE49-F238E27FC236}">
                          <a16:creationId xmlns:a16="http://schemas.microsoft.com/office/drawing/2014/main" id="{90F9E1FC-D4A8-4357-98AE-A808ED3715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5" name="Group 960">
                      <a:extLst>
                        <a:ext uri="{FF2B5EF4-FFF2-40B4-BE49-F238E27FC236}">
                          <a16:creationId xmlns:a16="http://schemas.microsoft.com/office/drawing/2014/main" id="{E6D9020D-994B-4C55-A16D-8F3ECAC3A3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126" name="AutoShape 961">
                        <a:extLst>
                          <a:ext uri="{FF2B5EF4-FFF2-40B4-BE49-F238E27FC236}">
                            <a16:creationId xmlns:a16="http://schemas.microsoft.com/office/drawing/2014/main" id="{CF140B5F-D558-4646-B4E6-FE4F7D22EEA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7" name="AutoShape 962">
                        <a:extLst>
                          <a:ext uri="{FF2B5EF4-FFF2-40B4-BE49-F238E27FC236}">
                            <a16:creationId xmlns:a16="http://schemas.microsoft.com/office/drawing/2014/main" id="{8A6610A8-D410-44B8-A7FB-3B1F089085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6" name="Rectangle 963">
                      <a:extLst>
                        <a:ext uri="{FF2B5EF4-FFF2-40B4-BE49-F238E27FC236}">
                          <a16:creationId xmlns:a16="http://schemas.microsoft.com/office/drawing/2014/main" id="{990CD3FB-BC67-48A0-9DF6-2E8AB464CF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7" name="Rectangle 964">
                      <a:extLst>
                        <a:ext uri="{FF2B5EF4-FFF2-40B4-BE49-F238E27FC236}">
                          <a16:creationId xmlns:a16="http://schemas.microsoft.com/office/drawing/2014/main" id="{100FD2CB-E82B-4812-BCCD-F20A98B7B6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8" name="Group 965">
                      <a:extLst>
                        <a:ext uri="{FF2B5EF4-FFF2-40B4-BE49-F238E27FC236}">
                          <a16:creationId xmlns:a16="http://schemas.microsoft.com/office/drawing/2014/main" id="{CC0669DC-6937-4532-B117-EA3BA03520A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124" name="AutoShape 966">
                        <a:extLst>
                          <a:ext uri="{FF2B5EF4-FFF2-40B4-BE49-F238E27FC236}">
                            <a16:creationId xmlns:a16="http://schemas.microsoft.com/office/drawing/2014/main" id="{DFDDD4FB-0996-497D-B123-96AFFEA8361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5" name="AutoShape 967">
                        <a:extLst>
                          <a:ext uri="{FF2B5EF4-FFF2-40B4-BE49-F238E27FC236}">
                            <a16:creationId xmlns:a16="http://schemas.microsoft.com/office/drawing/2014/main" id="{9AAEA701-DAFE-43BA-BFBE-3952A90E5C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9" name="Freeform 968">
                      <a:extLst>
                        <a:ext uri="{FF2B5EF4-FFF2-40B4-BE49-F238E27FC236}">
                          <a16:creationId xmlns:a16="http://schemas.microsoft.com/office/drawing/2014/main" id="{F7F8D973-35EC-4499-B3E0-CB352986C7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10" name="Group 969">
                      <a:extLst>
                        <a:ext uri="{FF2B5EF4-FFF2-40B4-BE49-F238E27FC236}">
                          <a16:creationId xmlns:a16="http://schemas.microsoft.com/office/drawing/2014/main" id="{5EBC66EA-D438-4FEF-A501-D6F6C1E6949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122" name="AutoShape 970">
                        <a:extLst>
                          <a:ext uri="{FF2B5EF4-FFF2-40B4-BE49-F238E27FC236}">
                            <a16:creationId xmlns:a16="http://schemas.microsoft.com/office/drawing/2014/main" id="{43901331-68C5-405F-A3E5-159E3F3E60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3" name="AutoShape 971">
                        <a:extLst>
                          <a:ext uri="{FF2B5EF4-FFF2-40B4-BE49-F238E27FC236}">
                            <a16:creationId xmlns:a16="http://schemas.microsoft.com/office/drawing/2014/main" id="{2D9F9B76-8B08-48D3-9427-0B7A2895BC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11" name="Rectangle 972">
                      <a:extLst>
                        <a:ext uri="{FF2B5EF4-FFF2-40B4-BE49-F238E27FC236}">
                          <a16:creationId xmlns:a16="http://schemas.microsoft.com/office/drawing/2014/main" id="{661F8E9C-C3BE-4A8E-8FC4-A6D96CD2F3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2" name="Freeform 973">
                      <a:extLst>
                        <a:ext uri="{FF2B5EF4-FFF2-40B4-BE49-F238E27FC236}">
                          <a16:creationId xmlns:a16="http://schemas.microsoft.com/office/drawing/2014/main" id="{88B615AF-4772-486D-9204-906C09A3C0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3" name="Freeform 974">
                      <a:extLst>
                        <a:ext uri="{FF2B5EF4-FFF2-40B4-BE49-F238E27FC236}">
                          <a16:creationId xmlns:a16="http://schemas.microsoft.com/office/drawing/2014/main" id="{F92FD3AA-F488-40DF-A496-6981B19E2A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4" name="Oval 975">
                      <a:extLst>
                        <a:ext uri="{FF2B5EF4-FFF2-40B4-BE49-F238E27FC236}">
                          <a16:creationId xmlns:a16="http://schemas.microsoft.com/office/drawing/2014/main" id="{17E6A47C-FD91-4006-ACB9-F3098885CA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5" name="Freeform 976">
                      <a:extLst>
                        <a:ext uri="{FF2B5EF4-FFF2-40B4-BE49-F238E27FC236}">
                          <a16:creationId xmlns:a16="http://schemas.microsoft.com/office/drawing/2014/main" id="{68A3C896-54FF-4508-8932-61349FC961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6" name="AutoShape 977">
                      <a:extLst>
                        <a:ext uri="{FF2B5EF4-FFF2-40B4-BE49-F238E27FC236}">
                          <a16:creationId xmlns:a16="http://schemas.microsoft.com/office/drawing/2014/main" id="{74DAB1DF-2F99-4B6F-A1CD-4EB15B76D7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7" name="AutoShape 978">
                      <a:extLst>
                        <a:ext uri="{FF2B5EF4-FFF2-40B4-BE49-F238E27FC236}">
                          <a16:creationId xmlns:a16="http://schemas.microsoft.com/office/drawing/2014/main" id="{07FBD5D6-F41C-44DD-9AB9-C5CCB3C36D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8" name="Oval 979">
                      <a:extLst>
                        <a:ext uri="{FF2B5EF4-FFF2-40B4-BE49-F238E27FC236}">
                          <a16:creationId xmlns:a16="http://schemas.microsoft.com/office/drawing/2014/main" id="{455910CD-4559-4FD0-BB10-2C4FC93DB6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Oval 980">
                      <a:extLst>
                        <a:ext uri="{FF2B5EF4-FFF2-40B4-BE49-F238E27FC236}">
                          <a16:creationId xmlns:a16="http://schemas.microsoft.com/office/drawing/2014/main" id="{B9160E97-B279-4437-8D02-6C18F88B5C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Oval 981">
                      <a:extLst>
                        <a:ext uri="{FF2B5EF4-FFF2-40B4-BE49-F238E27FC236}">
                          <a16:creationId xmlns:a16="http://schemas.microsoft.com/office/drawing/2014/main" id="{C14F4039-498F-4788-A319-E0ACAEBD8A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Rectangle 982">
                      <a:extLst>
                        <a:ext uri="{FF2B5EF4-FFF2-40B4-BE49-F238E27FC236}">
                          <a16:creationId xmlns:a16="http://schemas.microsoft.com/office/drawing/2014/main" id="{C70727D0-A6D5-4743-B766-978350B388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95" name="Group 590">
                    <a:extLst>
                      <a:ext uri="{FF2B5EF4-FFF2-40B4-BE49-F238E27FC236}">
                        <a16:creationId xmlns:a16="http://schemas.microsoft.com/office/drawing/2014/main" id="{2A64ACB6-0D96-41CB-B40B-0C63E25769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96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8B679C04-FA39-44B7-AFF1-2789085D81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7" name="Freeform 592">
                      <a:extLst>
                        <a:ext uri="{FF2B5EF4-FFF2-40B4-BE49-F238E27FC236}">
                          <a16:creationId xmlns:a16="http://schemas.microsoft.com/office/drawing/2014/main" id="{E72F8659-925C-4E25-9511-06B00F13F0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3DE6974-AC89-4ABA-A8FF-B19BEB021647}"/>
                    </a:ext>
                  </a:extLst>
                </p:cNvPr>
                <p:cNvGrpSpPr/>
                <p:nvPr/>
              </p:nvGrpSpPr>
              <p:grpSpPr>
                <a:xfrm>
                  <a:off x="5634084" y="4733061"/>
                  <a:ext cx="934856" cy="732457"/>
                  <a:chOff x="1136203" y="4520619"/>
                  <a:chExt cx="1419428" cy="1013448"/>
                </a:xfrm>
              </p:grpSpPr>
              <p:grpSp>
                <p:nvGrpSpPr>
                  <p:cNvPr id="58" name="Group 950">
                    <a:extLst>
                      <a:ext uri="{FF2B5EF4-FFF2-40B4-BE49-F238E27FC236}">
                        <a16:creationId xmlns:a16="http://schemas.microsoft.com/office/drawing/2014/main" id="{8466FB53-6BF2-4CD0-9007-175D75FBBDC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39815" y="4520619"/>
                    <a:ext cx="515816" cy="969179"/>
                    <a:chOff x="4140" y="429"/>
                    <a:chExt cx="1425" cy="2396"/>
                  </a:xfrm>
                </p:grpSpPr>
                <p:sp>
                  <p:nvSpPr>
                    <p:cNvPr id="62" name="Freeform 951">
                      <a:extLst>
                        <a:ext uri="{FF2B5EF4-FFF2-40B4-BE49-F238E27FC236}">
                          <a16:creationId xmlns:a16="http://schemas.microsoft.com/office/drawing/2014/main" id="{2B1AC923-57FF-4A76-90C5-3D8D1FC1BA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" name="Rectangle 952">
                      <a:extLst>
                        <a:ext uri="{FF2B5EF4-FFF2-40B4-BE49-F238E27FC236}">
                          <a16:creationId xmlns:a16="http://schemas.microsoft.com/office/drawing/2014/main" id="{07272F1C-BF87-4A72-8D60-5DA653B42B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4" name="Freeform 953">
                      <a:extLst>
                        <a:ext uri="{FF2B5EF4-FFF2-40B4-BE49-F238E27FC236}">
                          <a16:creationId xmlns:a16="http://schemas.microsoft.com/office/drawing/2014/main" id="{72269BE1-2064-4631-85DF-34B0F6937F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" name="Freeform 954">
                      <a:extLst>
                        <a:ext uri="{FF2B5EF4-FFF2-40B4-BE49-F238E27FC236}">
                          <a16:creationId xmlns:a16="http://schemas.microsoft.com/office/drawing/2014/main" id="{FF8CCA17-AF08-433E-919E-AF8764C44F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" name="Rectangle 955">
                      <a:extLst>
                        <a:ext uri="{FF2B5EF4-FFF2-40B4-BE49-F238E27FC236}">
                          <a16:creationId xmlns:a16="http://schemas.microsoft.com/office/drawing/2014/main" id="{44C974F2-77F6-4712-8241-9825CB98FE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7" name="Group 956">
                      <a:extLst>
                        <a:ext uri="{FF2B5EF4-FFF2-40B4-BE49-F238E27FC236}">
                          <a16:creationId xmlns:a16="http://schemas.microsoft.com/office/drawing/2014/main" id="{DC5506F0-E443-4F62-A9EA-45414A14811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92" name="AutoShape 957">
                        <a:extLst>
                          <a:ext uri="{FF2B5EF4-FFF2-40B4-BE49-F238E27FC236}">
                            <a16:creationId xmlns:a16="http://schemas.microsoft.com/office/drawing/2014/main" id="{5A8A53F6-D865-4654-A90F-29AA1D6E116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" name="AutoShape 958">
                        <a:extLst>
                          <a:ext uri="{FF2B5EF4-FFF2-40B4-BE49-F238E27FC236}">
                            <a16:creationId xmlns:a16="http://schemas.microsoft.com/office/drawing/2014/main" id="{1E641C54-1EA8-48A2-A354-F68517D56A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8" name="Rectangle 959">
                      <a:extLst>
                        <a:ext uri="{FF2B5EF4-FFF2-40B4-BE49-F238E27FC236}">
                          <a16:creationId xmlns:a16="http://schemas.microsoft.com/office/drawing/2014/main" id="{F2FC6D56-AAEE-441D-8EC1-B3E68AB4C2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9" name="Group 960">
                      <a:extLst>
                        <a:ext uri="{FF2B5EF4-FFF2-40B4-BE49-F238E27FC236}">
                          <a16:creationId xmlns:a16="http://schemas.microsoft.com/office/drawing/2014/main" id="{ED20237C-B5BE-4457-BD08-49B3F613FA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90" name="AutoShape 961">
                        <a:extLst>
                          <a:ext uri="{FF2B5EF4-FFF2-40B4-BE49-F238E27FC236}">
                            <a16:creationId xmlns:a16="http://schemas.microsoft.com/office/drawing/2014/main" id="{C0C5CDC9-A754-4240-A012-42AD148F32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1" name="AutoShape 962">
                        <a:extLst>
                          <a:ext uri="{FF2B5EF4-FFF2-40B4-BE49-F238E27FC236}">
                            <a16:creationId xmlns:a16="http://schemas.microsoft.com/office/drawing/2014/main" id="{919F98E4-E84C-4234-9A73-6A176CCEEF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0" name="Rectangle 963">
                      <a:extLst>
                        <a:ext uri="{FF2B5EF4-FFF2-40B4-BE49-F238E27FC236}">
                          <a16:creationId xmlns:a16="http://schemas.microsoft.com/office/drawing/2014/main" id="{E983ACFB-9D8B-4ECD-815B-27EEEF7506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Rectangle 964">
                      <a:extLst>
                        <a:ext uri="{FF2B5EF4-FFF2-40B4-BE49-F238E27FC236}">
                          <a16:creationId xmlns:a16="http://schemas.microsoft.com/office/drawing/2014/main" id="{D82ADCE8-B58E-402E-933B-76014BF2CA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72" name="Group 965">
                      <a:extLst>
                        <a:ext uri="{FF2B5EF4-FFF2-40B4-BE49-F238E27FC236}">
                          <a16:creationId xmlns:a16="http://schemas.microsoft.com/office/drawing/2014/main" id="{F85A2A70-3B42-4678-A907-42EEBE9BB3D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88" name="AutoShape 966">
                        <a:extLst>
                          <a:ext uri="{FF2B5EF4-FFF2-40B4-BE49-F238E27FC236}">
                            <a16:creationId xmlns:a16="http://schemas.microsoft.com/office/drawing/2014/main" id="{C03674E0-A7C0-4692-933B-9BD077FF4E5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9" name="AutoShape 967">
                        <a:extLst>
                          <a:ext uri="{FF2B5EF4-FFF2-40B4-BE49-F238E27FC236}">
                            <a16:creationId xmlns:a16="http://schemas.microsoft.com/office/drawing/2014/main" id="{5D62672F-6644-4289-96EB-3C4A9C061D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3" name="Freeform 968">
                      <a:extLst>
                        <a:ext uri="{FF2B5EF4-FFF2-40B4-BE49-F238E27FC236}">
                          <a16:creationId xmlns:a16="http://schemas.microsoft.com/office/drawing/2014/main" id="{37860D4C-31CF-4EB5-8A22-5B03E629C6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74" name="Group 969">
                      <a:extLst>
                        <a:ext uri="{FF2B5EF4-FFF2-40B4-BE49-F238E27FC236}">
                          <a16:creationId xmlns:a16="http://schemas.microsoft.com/office/drawing/2014/main" id="{BCF5174F-5FD1-4A2E-B8E7-56E28AAF7C3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86" name="AutoShape 970">
                        <a:extLst>
                          <a:ext uri="{FF2B5EF4-FFF2-40B4-BE49-F238E27FC236}">
                            <a16:creationId xmlns:a16="http://schemas.microsoft.com/office/drawing/2014/main" id="{A56AACB3-37AC-47EF-94D4-337054337A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ysClr val="windowText" lastClr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7" name="AutoShape 971">
                        <a:extLst>
                          <a:ext uri="{FF2B5EF4-FFF2-40B4-BE49-F238E27FC236}">
                            <a16:creationId xmlns:a16="http://schemas.microsoft.com/office/drawing/2014/main" id="{0920EB38-399E-427E-AEFE-2916457571A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ts val="1675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ts val="1438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16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Comic Sans MS" panose="030F0702030302020204" pitchFamily="66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2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75" name="Rectangle 972">
                      <a:extLst>
                        <a:ext uri="{FF2B5EF4-FFF2-40B4-BE49-F238E27FC236}">
                          <a16:creationId xmlns:a16="http://schemas.microsoft.com/office/drawing/2014/main" id="{B926BBA3-D909-4EC5-B8EF-39FC98FD6F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Freeform 973">
                      <a:extLst>
                        <a:ext uri="{FF2B5EF4-FFF2-40B4-BE49-F238E27FC236}">
                          <a16:creationId xmlns:a16="http://schemas.microsoft.com/office/drawing/2014/main" id="{836C2015-C7C2-41C2-99F3-893E6CD088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7" name="Freeform 974">
                      <a:extLst>
                        <a:ext uri="{FF2B5EF4-FFF2-40B4-BE49-F238E27FC236}">
                          <a16:creationId xmlns:a16="http://schemas.microsoft.com/office/drawing/2014/main" id="{042B3682-FC8F-475C-8F03-93E585152F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8" name="Oval 975">
                      <a:extLst>
                        <a:ext uri="{FF2B5EF4-FFF2-40B4-BE49-F238E27FC236}">
                          <a16:creationId xmlns:a16="http://schemas.microsoft.com/office/drawing/2014/main" id="{EF5AD19C-D51F-4F47-8AE6-E4F2DE91FD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Freeform 976">
                      <a:extLst>
                        <a:ext uri="{FF2B5EF4-FFF2-40B4-BE49-F238E27FC236}">
                          <a16:creationId xmlns:a16="http://schemas.microsoft.com/office/drawing/2014/main" id="{85D40077-EF6B-4BEC-963C-DAEA50684C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0" name="AutoShape 977">
                      <a:extLst>
                        <a:ext uri="{FF2B5EF4-FFF2-40B4-BE49-F238E27FC236}">
                          <a16:creationId xmlns:a16="http://schemas.microsoft.com/office/drawing/2014/main" id="{D900965E-BAB7-4BBD-A76A-1D77A6B5A9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AutoShape 978">
                      <a:extLst>
                        <a:ext uri="{FF2B5EF4-FFF2-40B4-BE49-F238E27FC236}">
                          <a16:creationId xmlns:a16="http://schemas.microsoft.com/office/drawing/2014/main" id="{83D0A77A-BB31-4E96-9C56-BC292CCB1E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44546A"/>
                        </a:gs>
                        <a:gs pos="100000">
                          <a:srgbClr val="E7E6E6"/>
                        </a:gs>
                      </a:gsLst>
                      <a:lin ang="0" scaled="1"/>
                    </a:gra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" name="Oval 979">
                      <a:extLst>
                        <a:ext uri="{FF2B5EF4-FFF2-40B4-BE49-F238E27FC236}">
                          <a16:creationId xmlns:a16="http://schemas.microsoft.com/office/drawing/2014/main" id="{12C647E7-9D2A-40FC-8728-4DA697B71A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Oval 980">
                      <a:extLst>
                        <a:ext uri="{FF2B5EF4-FFF2-40B4-BE49-F238E27FC236}">
                          <a16:creationId xmlns:a16="http://schemas.microsoft.com/office/drawing/2014/main" id="{012D54AE-F5DE-432A-901E-4140A80047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Oval 981">
                      <a:extLst>
                        <a:ext uri="{FF2B5EF4-FFF2-40B4-BE49-F238E27FC236}">
                          <a16:creationId xmlns:a16="http://schemas.microsoft.com/office/drawing/2014/main" id="{FC8C2C16-66C6-4E92-A724-DBEB1EF71F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982">
                      <a:extLst>
                        <a:ext uri="{FF2B5EF4-FFF2-40B4-BE49-F238E27FC236}">
                          <a16:creationId xmlns:a16="http://schemas.microsoft.com/office/drawing/2014/main" id="{09321774-156B-4788-8BF2-6B214C4761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ysClr val="windowText" lastClr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sng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90">
                    <a:extLst>
                      <a:ext uri="{FF2B5EF4-FFF2-40B4-BE49-F238E27FC236}">
                        <a16:creationId xmlns:a16="http://schemas.microsoft.com/office/drawing/2014/main" id="{C8FF23CE-C904-4924-95B1-8616F737F0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136203" y="4624876"/>
                    <a:ext cx="948819" cy="909191"/>
                    <a:chOff x="2839" y="3501"/>
                    <a:chExt cx="755" cy="803"/>
                  </a:xfrm>
                </p:grpSpPr>
                <p:pic>
                  <p:nvPicPr>
                    <p:cNvPr id="60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8CABDA10-A500-405B-AA0B-9F21DFA005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1" name="Freeform 592">
                      <a:extLst>
                        <a:ext uri="{FF2B5EF4-FFF2-40B4-BE49-F238E27FC236}">
                          <a16:creationId xmlns:a16="http://schemas.microsoft.com/office/drawing/2014/main" id="{7EB717DD-50E0-4FE0-B98E-2FE79F2041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en-US" sz="1200" u="sng"/>
                    </a:p>
                  </p:txBody>
                </p:sp>
              </p:grp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FB3DC10-ED70-4393-A733-A0C65DAC79C3}"/>
                  </a:ext>
                </a:extLst>
              </p:cNvPr>
              <p:cNvCxnSpPr>
                <a:cxnSpLocks/>
                <a:stCxn id="63" idx="0"/>
                <a:endCxn id="202" idx="2"/>
              </p:cNvCxnSpPr>
              <p:nvPr/>
            </p:nvCxnSpPr>
            <p:spPr>
              <a:xfrm flipH="1" flipV="1">
                <a:off x="4815653" y="4125052"/>
                <a:ext cx="1706406" cy="8495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BF1E17-A5CF-42A3-95E8-AAC2C97BA524}"/>
                  </a:ext>
                </a:extLst>
              </p:cNvPr>
              <p:cNvSpPr/>
              <p:nvPr/>
            </p:nvSpPr>
            <p:spPr>
              <a:xfrm>
                <a:off x="4538780" y="4193549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3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2CC5BA8-89EB-4176-A26E-83536F1F9D58}"/>
                  </a:ext>
                </a:extLst>
              </p:cNvPr>
              <p:cNvSpPr/>
              <p:nvPr/>
            </p:nvSpPr>
            <p:spPr>
              <a:xfrm>
                <a:off x="4751921" y="3899051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4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06289C-31EC-4CA4-A275-7EF1710E3F94}"/>
                  </a:ext>
                </a:extLst>
              </p:cNvPr>
              <p:cNvSpPr/>
              <p:nvPr/>
            </p:nvSpPr>
            <p:spPr>
              <a:xfrm>
                <a:off x="4671391" y="5533587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pc3</a:t>
                </a:r>
              </a:p>
              <a:p>
                <a:pPr algn="ctr"/>
                <a:r>
                  <a:rPr lang="en-US" altLang="zh-CN" sz="1200" dirty="0"/>
                  <a:t>10.1.30.2/24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10.1.30.1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AA2972-7EE5-4780-983D-214657B185EF}"/>
                  </a:ext>
                </a:extLst>
              </p:cNvPr>
              <p:cNvSpPr/>
              <p:nvPr/>
            </p:nvSpPr>
            <p:spPr>
              <a:xfrm>
                <a:off x="5949313" y="5529598"/>
                <a:ext cx="107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dirty="0"/>
                  <a:t>pc4</a:t>
                </a:r>
              </a:p>
              <a:p>
                <a:pPr algn="ctr"/>
                <a:r>
                  <a:rPr lang="en-US" altLang="zh-CN" sz="1200" dirty="0"/>
                  <a:t>10.1.30.3/24</a:t>
                </a:r>
              </a:p>
              <a:p>
                <a:pPr algn="ctr"/>
                <a:r>
                  <a:rPr lang="zh-CN" altLang="en-US" sz="1200" dirty="0"/>
                  <a:t>（</a:t>
                </a:r>
                <a:r>
                  <a:rPr lang="en-US" altLang="zh-CN" sz="1200" dirty="0"/>
                  <a:t>10.1.30.1</a:t>
                </a:r>
                <a:r>
                  <a:rPr lang="zh-CN" altLang="en-US" sz="1200" dirty="0"/>
                  <a:t>）</a:t>
                </a:r>
                <a:endParaRPr lang="en-US" sz="1200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BACFBE-056F-49B2-9922-9A4EBE49FD3B}"/>
                  </a:ext>
                </a:extLst>
              </p:cNvPr>
              <p:cNvGrpSpPr/>
              <p:nvPr/>
            </p:nvGrpSpPr>
            <p:grpSpPr>
              <a:xfrm>
                <a:off x="3056496" y="2516545"/>
                <a:ext cx="700938" cy="410744"/>
                <a:chOff x="7493876" y="2774731"/>
                <a:chExt cx="1481958" cy="894622"/>
              </a:xfrm>
            </p:grpSpPr>
            <p:sp>
              <p:nvSpPr>
                <p:cNvPr id="47" name="Freeform 520">
                  <a:extLst>
                    <a:ext uri="{FF2B5EF4-FFF2-40B4-BE49-F238E27FC236}">
                      <a16:creationId xmlns:a16="http://schemas.microsoft.com/office/drawing/2014/main" id="{2DB4EB9B-C9B6-4E85-B087-2CA34E78879B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    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69ECD71-7F56-45E9-8A58-270935E1E576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2F59FEE3-A046-464C-8C8E-99A0467DC64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0" name="Freeform 523">
                    <a:extLst>
                      <a:ext uri="{FF2B5EF4-FFF2-40B4-BE49-F238E27FC236}">
                        <a16:creationId xmlns:a16="http://schemas.microsoft.com/office/drawing/2014/main" id="{B5BA44CA-8B94-47AE-84EF-89F09A3BF7D7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1" name="Freeform 524">
                    <a:extLst>
                      <a:ext uri="{FF2B5EF4-FFF2-40B4-BE49-F238E27FC236}">
                        <a16:creationId xmlns:a16="http://schemas.microsoft.com/office/drawing/2014/main" id="{80246E91-0EA3-4B67-A917-82D667121F1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2" name="Freeform 525">
                    <a:extLst>
                      <a:ext uri="{FF2B5EF4-FFF2-40B4-BE49-F238E27FC236}">
                        <a16:creationId xmlns:a16="http://schemas.microsoft.com/office/drawing/2014/main" id="{2C17F2FA-C1CD-47AD-A071-C2E01C8CDD8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53" name="Freeform 526">
                    <a:extLst>
                      <a:ext uri="{FF2B5EF4-FFF2-40B4-BE49-F238E27FC236}">
                        <a16:creationId xmlns:a16="http://schemas.microsoft.com/office/drawing/2014/main" id="{AC248096-EE1D-44D8-8A14-77DF4ABB15A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3605D72-D3C0-4B91-8897-FFBBE5EED331}"/>
                  </a:ext>
                </a:extLst>
              </p:cNvPr>
              <p:cNvGrpSpPr/>
              <p:nvPr/>
            </p:nvGrpSpPr>
            <p:grpSpPr>
              <a:xfrm>
                <a:off x="5192500" y="2516545"/>
                <a:ext cx="700938" cy="410744"/>
                <a:chOff x="7493876" y="2774731"/>
                <a:chExt cx="1481958" cy="894622"/>
              </a:xfrm>
            </p:grpSpPr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0E1B1110-514E-4F8F-B91D-4AD1971DE38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     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BCD1669-76AE-4563-A0A9-A4651AF2F1B3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              </a:t>
                  </a: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7FBDA4E-2E77-43DC-9F52-91395269E77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43" name="Freeform 523">
                    <a:extLst>
                      <a:ext uri="{FF2B5EF4-FFF2-40B4-BE49-F238E27FC236}">
                        <a16:creationId xmlns:a16="http://schemas.microsoft.com/office/drawing/2014/main" id="{9CC7AF07-FA9E-43B6-A77B-6D307AB3A9FE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4" name="Freeform 524">
                    <a:extLst>
                      <a:ext uri="{FF2B5EF4-FFF2-40B4-BE49-F238E27FC236}">
                        <a16:creationId xmlns:a16="http://schemas.microsoft.com/office/drawing/2014/main" id="{F4069165-5C6C-49A4-929B-2402040A340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5" name="Freeform 525">
                    <a:extLst>
                      <a:ext uri="{FF2B5EF4-FFF2-40B4-BE49-F238E27FC236}">
                        <a16:creationId xmlns:a16="http://schemas.microsoft.com/office/drawing/2014/main" id="{689B1AC0-3569-4AC9-AC4D-E836DF58F9F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6" name="Freeform 526">
                    <a:extLst>
                      <a:ext uri="{FF2B5EF4-FFF2-40B4-BE49-F238E27FC236}">
                        <a16:creationId xmlns:a16="http://schemas.microsoft.com/office/drawing/2014/main" id="{630DB95B-2302-4856-B3C1-A3A7BAF9A6F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2238D1D-D666-4EEC-B44F-C768CF911252}"/>
                  </a:ext>
                </a:extLst>
              </p:cNvPr>
              <p:cNvCxnSpPr>
                <a:cxnSpLocks/>
                <a:stCxn id="47" idx="2"/>
                <a:endCxn id="203" idx="2"/>
              </p:cNvCxnSpPr>
              <p:nvPr/>
            </p:nvCxnSpPr>
            <p:spPr>
              <a:xfrm>
                <a:off x="3409790" y="2927289"/>
                <a:ext cx="826566" cy="62631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9EFCEA-6401-4120-905E-2FF90E44A7B1}"/>
                  </a:ext>
                </a:extLst>
              </p:cNvPr>
              <p:cNvCxnSpPr>
                <a:cxnSpLocks/>
                <a:stCxn id="40" idx="2"/>
                <a:endCxn id="203" idx="3"/>
              </p:cNvCxnSpPr>
              <p:nvPr/>
            </p:nvCxnSpPr>
            <p:spPr>
              <a:xfrm flipH="1">
                <a:off x="4757323" y="2927289"/>
                <a:ext cx="788471" cy="63186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147A9EA-6F2B-43CD-98F0-3A7BE4FC9B79}"/>
                  </a:ext>
                </a:extLst>
              </p:cNvPr>
              <p:cNvCxnSpPr>
                <a:cxnSpLocks/>
                <a:stCxn id="48" idx="6"/>
                <a:endCxn id="41" idx="2"/>
              </p:cNvCxnSpPr>
              <p:nvPr/>
            </p:nvCxnSpPr>
            <p:spPr>
              <a:xfrm>
                <a:off x="3756988" y="2649494"/>
                <a:ext cx="143591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011722-EFC5-4B73-A3CD-ECC0EE834EEE}"/>
                  </a:ext>
                </a:extLst>
              </p:cNvPr>
              <p:cNvSpPr txBox="1"/>
              <p:nvPr/>
            </p:nvSpPr>
            <p:spPr>
              <a:xfrm>
                <a:off x="1951733" y="2630961"/>
                <a:ext cx="1105668" cy="40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路由器</a:t>
                </a:r>
                <a:r>
                  <a:rPr lang="en-US" altLang="zh-CN" sz="1400" dirty="0"/>
                  <a:t>A</a:t>
                </a:r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8FB70B-9D8D-4AAF-9DB4-784BB3F54A77}"/>
                  </a:ext>
                </a:extLst>
              </p:cNvPr>
              <p:cNvSpPr txBox="1"/>
              <p:nvPr/>
            </p:nvSpPr>
            <p:spPr>
              <a:xfrm>
                <a:off x="5892086" y="2571003"/>
                <a:ext cx="1079142" cy="40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路由器</a:t>
                </a:r>
                <a:r>
                  <a:rPr lang="en-US" altLang="zh-CN" sz="1400" dirty="0"/>
                  <a:t>B</a:t>
                </a:r>
                <a:endParaRPr lang="en-US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BF175CE-373F-4539-AE1C-22DEB1054AB0}"/>
                  </a:ext>
                </a:extLst>
              </p:cNvPr>
              <p:cNvSpPr/>
              <p:nvPr/>
            </p:nvSpPr>
            <p:spPr>
              <a:xfrm>
                <a:off x="4751921" y="3416236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D34F86-739C-4D92-AE5F-361CD896309D}"/>
                  </a:ext>
                </a:extLst>
              </p:cNvPr>
              <p:cNvSpPr/>
              <p:nvPr/>
            </p:nvSpPr>
            <p:spPr>
              <a:xfrm>
                <a:off x="3507932" y="3416237"/>
                <a:ext cx="61427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E1/0/</a:t>
                </a:r>
                <a:r>
                  <a:rPr lang="en-US" altLang="zh-CN" sz="1200" dirty="0">
                    <a:ea typeface="宋体" panose="02010600030101010101" pitchFamily="2" charset="-122"/>
                    <a:cs typeface="Courier New" panose="02070309020205020404" pitchFamily="49" charset="0"/>
                  </a:rPr>
                  <a:t>6</a:t>
                </a:r>
                <a:endParaRPr lang="en-US" sz="1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215387-30DF-4130-A7CD-66782FFD549F}"/>
                  </a:ext>
                </a:extLst>
              </p:cNvPr>
              <p:cNvSpPr txBox="1"/>
              <p:nvPr/>
            </p:nvSpPr>
            <p:spPr>
              <a:xfrm>
                <a:off x="4067401" y="3845508"/>
                <a:ext cx="967842" cy="364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交换机</a:t>
                </a:r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055A092-07F7-4D07-A55F-F728C66AD88A}"/>
                  </a:ext>
                </a:extLst>
              </p:cNvPr>
              <p:cNvSpPr/>
              <p:nvPr/>
            </p:nvSpPr>
            <p:spPr>
              <a:xfrm>
                <a:off x="2544221" y="4420140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u="sng" dirty="0">
                    <a:solidFill>
                      <a:schemeClr val="accent1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VLAN2</a:t>
                </a:r>
                <a:endParaRPr lang="en-US" sz="1400" b="1" u="sng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3C14DA3-5843-4F42-9587-5C4F82AC17C1}"/>
                  </a:ext>
                </a:extLst>
              </p:cNvPr>
              <p:cNvSpPr/>
              <p:nvPr/>
            </p:nvSpPr>
            <p:spPr>
              <a:xfrm>
                <a:off x="5982990" y="4420140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u="sng" dirty="0">
                    <a:solidFill>
                      <a:schemeClr val="accent2"/>
                    </a:solidFill>
                    <a:ea typeface="宋体" panose="02010600030101010101" pitchFamily="2" charset="-122"/>
                    <a:cs typeface="Courier New" panose="02070309020205020404" pitchFamily="49" charset="0"/>
                  </a:rPr>
                  <a:t>VLAN3</a:t>
                </a:r>
                <a:endParaRPr lang="en-US" sz="1400" b="1" u="sn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768878-90EF-45BE-A534-2A1EA39746BF}"/>
                  </a:ext>
                </a:extLst>
              </p:cNvPr>
              <p:cNvSpPr/>
              <p:nvPr/>
            </p:nvSpPr>
            <p:spPr>
              <a:xfrm>
                <a:off x="2436866" y="290902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200" dirty="0"/>
                  <a:t>E0/1</a:t>
                </a:r>
              </a:p>
              <a:p>
                <a:pPr algn="r"/>
                <a:r>
                  <a:rPr lang="en-US" altLang="zh-CN" sz="1200" dirty="0"/>
                  <a:t>10.1.20.1/24</a:t>
                </a:r>
                <a:endParaRPr lang="en-US" sz="1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CEB1C1-0E33-4E6A-9195-08C281460E02}"/>
                  </a:ext>
                </a:extLst>
              </p:cNvPr>
              <p:cNvSpPr/>
              <p:nvPr/>
            </p:nvSpPr>
            <p:spPr>
              <a:xfrm>
                <a:off x="5499001" y="290902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E0/1</a:t>
                </a:r>
              </a:p>
              <a:p>
                <a:r>
                  <a:rPr lang="en-US" altLang="zh-CN" sz="1200" dirty="0"/>
                  <a:t>10.1.30.1/24</a:t>
                </a:r>
                <a:endParaRPr lang="en-US" sz="12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BD7768-11E2-4CD6-9BD1-98AF0E5B3E67}"/>
                  </a:ext>
                </a:extLst>
              </p:cNvPr>
              <p:cNvSpPr/>
              <p:nvPr/>
            </p:nvSpPr>
            <p:spPr>
              <a:xfrm>
                <a:off x="3327936" y="1979646"/>
                <a:ext cx="909223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S0/0</a:t>
                </a:r>
              </a:p>
              <a:p>
                <a:r>
                  <a:rPr lang="en-US" altLang="zh-CN" sz="1200" dirty="0"/>
                  <a:t>10.1.0.2/24</a:t>
                </a:r>
                <a:endParaRPr lang="en-US" sz="12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71F04A9-2A99-47F2-A5E9-F743BF5ACCCC}"/>
                  </a:ext>
                </a:extLst>
              </p:cNvPr>
              <p:cNvSpPr/>
              <p:nvPr/>
            </p:nvSpPr>
            <p:spPr>
              <a:xfrm>
                <a:off x="4772721" y="1979646"/>
                <a:ext cx="909223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/>
                  <a:t>S0/0</a:t>
                </a:r>
              </a:p>
              <a:p>
                <a:r>
                  <a:rPr lang="en-US" altLang="zh-CN" sz="1200" dirty="0"/>
                  <a:t>10.1.0.3/24</a:t>
                </a:r>
                <a:endParaRPr lang="en-US" sz="1200" dirty="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DDC49F-8709-529C-1E21-CD91494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VLAN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连接路由器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A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A</a:t>
            </a:r>
            <a:r>
              <a:rPr lang="zh-CN" altLang="en-US" dirty="0"/>
              <a:t>串口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A</a:t>
            </a:r>
            <a:r>
              <a:rPr lang="zh-CN" altLang="en-US" dirty="0"/>
              <a:t>以太网口和路由表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B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B</a:t>
            </a:r>
            <a:r>
              <a:rPr lang="zh-CN" altLang="en-US" dirty="0"/>
              <a:t>串口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B</a:t>
            </a:r>
            <a:r>
              <a:rPr lang="zh-CN" altLang="en-US" dirty="0"/>
              <a:t>以太网口和路由表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检测配置是否成功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2D2BE8-29FB-AA99-E490-B1B82BD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VLAN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连接路由器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A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B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B 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B 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检测配置是否成功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B6CAC1-197C-6D99-EB9F-782C41C3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C5F-3393-4622-9677-9CE5221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实验任务要求</a:t>
            </a:r>
            <a:endParaRPr lang="en-US" dirty="0"/>
          </a:p>
        </p:txBody>
      </p:sp>
      <p:sp>
        <p:nvSpPr>
          <p:cNvPr id="15363" name="Content Placeholder 7">
            <a:extLst>
              <a:ext uri="{FF2B5EF4-FFF2-40B4-BE49-F238E27FC236}">
                <a16:creationId xmlns:a16="http://schemas.microsoft.com/office/drawing/2014/main" id="{C89A18CF-807A-4263-B176-CB5BEEB19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588" lvl="1" indent="-182563" eaLnBrk="1" hangingPunct="1"/>
            <a:r>
              <a:rPr lang="zh-CN" altLang="en-US" dirty="0"/>
              <a:t>请参考本讲义学习</a:t>
            </a:r>
            <a:r>
              <a:rPr lang="en-US" altLang="zh-CN" dirty="0" err="1"/>
              <a:t>Quidway</a:t>
            </a:r>
            <a:r>
              <a:rPr lang="zh-CN" altLang="en-US" dirty="0"/>
              <a:t>路由器的使用方法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理解路由器存储转发的原理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掌握路由表配置的方法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掌握用交换机和路由器搭建小型网络的技能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依照</a:t>
            </a:r>
            <a:r>
              <a:rPr lang="zh-CN" altLang="en-US"/>
              <a:t>步骤完成</a:t>
            </a:r>
            <a:r>
              <a:rPr lang="zh-CN" altLang="en-US" dirty="0"/>
              <a:t>实验内容</a:t>
            </a:r>
            <a:r>
              <a:rPr lang="en-US" altLang="zh-CN" dirty="0"/>
              <a:t>1—9</a:t>
            </a:r>
          </a:p>
          <a:p>
            <a:pPr marL="382588" lvl="1" indent="-182563" eaLnBrk="1" hangingPunct="1"/>
            <a:r>
              <a:rPr lang="zh-CN" altLang="en-US" dirty="0"/>
              <a:t>对实验结果截图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撰写实验报告</a:t>
            </a:r>
            <a:endParaRPr lang="en-US" altLang="zh-CN" dirty="0"/>
          </a:p>
          <a:p>
            <a:pPr marL="382588" lvl="1" indent="-182563" eaLnBrk="1" hangingPunct="1"/>
            <a:endParaRPr lang="en-US" altLang="zh-CN" dirty="0"/>
          </a:p>
          <a:p>
            <a:pPr marL="382588" lvl="1" indent="-182563" eaLnBrk="1" hangingPunct="1"/>
            <a:endParaRPr lang="en-US" altLang="zh-CN" dirty="0"/>
          </a:p>
          <a:p>
            <a:pPr marL="382588" lvl="1" indent="-182563" eaLnBrk="1" hangingPunct="1"/>
            <a:endParaRPr lang="en-US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898A33-6BA1-C08E-2439-39052EF1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698F-70D7-4EF2-832D-CFD11280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实验报告撰写要求</a:t>
            </a: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40AF5BB-2894-40C2-B78C-0A6AD31C9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588" lvl="1" indent="-182563" eaLnBrk="1" hangingPunct="1"/>
            <a:r>
              <a:rPr lang="zh-CN" altLang="en-US" dirty="0"/>
              <a:t>使用教务处制作的实验报告模板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注意按进度填写实验时间和实验报告提交时间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填写模板中的每一部分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填写实验步骤时，做到条理清晰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注意截图清晰、美观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对于实验操作返回结果的解释为加分项，解释地越详细越好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禁止抄袭实验报告，抄袭的实验报告都记为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endParaRPr lang="en-US" altLang="en-US"/>
          </a:p>
          <a:p>
            <a:endParaRPr lang="en-US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37D189-E058-4401-43FD-EAED29E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18A55-618A-400B-82C7-F2CB682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配置</a:t>
            </a:r>
            <a:r>
              <a:rPr lang="en-US" altLang="zh-CN" dirty="0">
                <a:solidFill>
                  <a:schemeClr val="accent2"/>
                </a:solidFill>
              </a:rPr>
              <a:t>VLAN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连接路由器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1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1 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登录并命名路由器</a:t>
            </a:r>
            <a:r>
              <a:rPr lang="en-US" altLang="zh-CN" dirty="0"/>
              <a:t>2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 WAN</a:t>
            </a:r>
            <a:r>
              <a:rPr lang="zh-CN" altLang="en-US" dirty="0"/>
              <a:t>口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配置路由器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LAN</a:t>
            </a:r>
            <a:r>
              <a:rPr lang="zh-CN" altLang="en-US" dirty="0"/>
              <a:t>口和路由表</a:t>
            </a:r>
            <a:endParaRPr lang="en-US" altLang="zh-CN" dirty="0"/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检测配置是否成功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A129B9-2BAE-2827-6E9C-AD2897D9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0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1AAA-C93B-4EDB-B7E1-E536BEBB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配置</a:t>
            </a:r>
            <a:r>
              <a:rPr lang="en-US" altLang="zh-CN" dirty="0"/>
              <a:t>VLAN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96DA-17B0-48EA-A199-F06C1DE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按图示，将四台主机分别用网线连接交换机的四个接口。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C1693F-5B42-4907-BDF3-306A707B1FBA}"/>
              </a:ext>
            </a:extLst>
          </p:cNvPr>
          <p:cNvCxnSpPr>
            <a:cxnSpLocks/>
            <a:stCxn id="68" idx="0"/>
            <a:endCxn id="11" idx="3"/>
          </p:cNvCxnSpPr>
          <p:nvPr/>
        </p:nvCxnSpPr>
        <p:spPr>
          <a:xfrm flipH="1" flipV="1">
            <a:off x="4841591" y="3695437"/>
            <a:ext cx="684650" cy="1044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D66A26-ADA1-4FF1-AA68-A1D640172680}"/>
              </a:ext>
            </a:extLst>
          </p:cNvPr>
          <p:cNvCxnSpPr>
            <a:cxnSpLocks/>
            <a:stCxn id="140" idx="0"/>
            <a:endCxn id="11" idx="5"/>
          </p:cNvCxnSpPr>
          <p:nvPr/>
        </p:nvCxnSpPr>
        <p:spPr>
          <a:xfrm flipV="1">
            <a:off x="2465943" y="3693523"/>
            <a:ext cx="1740579" cy="10467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AB761C-462B-4166-8840-85A7B8ED4E9D}"/>
              </a:ext>
            </a:extLst>
          </p:cNvPr>
          <p:cNvCxnSpPr>
            <a:cxnSpLocks/>
            <a:stCxn id="104" idx="0"/>
            <a:endCxn id="11" idx="4"/>
          </p:cNvCxnSpPr>
          <p:nvPr/>
        </p:nvCxnSpPr>
        <p:spPr>
          <a:xfrm flipV="1">
            <a:off x="3996092" y="3695437"/>
            <a:ext cx="353615" cy="10376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17F358-BAFF-4EFF-AB37-78D3A2D5402D}"/>
              </a:ext>
            </a:extLst>
          </p:cNvPr>
          <p:cNvGrpSpPr/>
          <p:nvPr/>
        </p:nvGrpSpPr>
        <p:grpSpPr>
          <a:xfrm>
            <a:off x="4206522" y="2994262"/>
            <a:ext cx="764559" cy="701175"/>
            <a:chOff x="3668110" y="2448910"/>
            <a:chExt cx="3794234" cy="2171057"/>
          </a:xfrm>
        </p:grpSpPr>
        <p:sp>
          <p:nvSpPr>
            <p:cNvPr id="11" name="Rectangle 113">
              <a:extLst>
                <a:ext uri="{FF2B5EF4-FFF2-40B4-BE49-F238E27FC236}">
                  <a16:creationId xmlns:a16="http://schemas.microsoft.com/office/drawing/2014/main" id="{55281A65-441F-4A9B-B02E-8B59D2AE604B}"/>
                </a:ext>
              </a:extLst>
            </p:cNvPr>
            <p:cNvSpPr/>
            <p:nvPr/>
          </p:nvSpPr>
          <p:spPr>
            <a:xfrm>
              <a:off x="3668110" y="3741410"/>
              <a:ext cx="3780587" cy="878557"/>
            </a:xfrm>
            <a:custGeom>
              <a:avLst/>
              <a:gdLst>
                <a:gd name="connsiteX0" fmla="*/ 0 w 761809"/>
                <a:gd name="connsiteY0" fmla="*/ 0 h 281829"/>
                <a:gd name="connsiteX1" fmla="*/ 761809 w 761809"/>
                <a:gd name="connsiteY1" fmla="*/ 0 h 281829"/>
                <a:gd name="connsiteX2" fmla="*/ 761809 w 761809"/>
                <a:gd name="connsiteY2" fmla="*/ 281829 h 281829"/>
                <a:gd name="connsiteX3" fmla="*/ 0 w 761809"/>
                <a:gd name="connsiteY3" fmla="*/ 281829 h 281829"/>
                <a:gd name="connsiteX4" fmla="*/ 0 w 761809"/>
                <a:gd name="connsiteY4" fmla="*/ 0 h 281829"/>
                <a:gd name="connsiteX0" fmla="*/ 0 w 761809"/>
                <a:gd name="connsiteY0" fmla="*/ 0 h 283743"/>
                <a:gd name="connsiteX1" fmla="*/ 761809 w 761809"/>
                <a:gd name="connsiteY1" fmla="*/ 0 h 283743"/>
                <a:gd name="connsiteX2" fmla="*/ 761809 w 761809"/>
                <a:gd name="connsiteY2" fmla="*/ 281829 h 283743"/>
                <a:gd name="connsiteX3" fmla="*/ 143185 w 761809"/>
                <a:gd name="connsiteY3" fmla="*/ 283743 h 283743"/>
                <a:gd name="connsiteX4" fmla="*/ 0 w 761809"/>
                <a:gd name="connsiteY4" fmla="*/ 281829 h 283743"/>
                <a:gd name="connsiteX5" fmla="*/ 0 w 761809"/>
                <a:gd name="connsiteY5" fmla="*/ 0 h 283743"/>
                <a:gd name="connsiteX0" fmla="*/ 0 w 761809"/>
                <a:gd name="connsiteY0" fmla="*/ 0 h 283743"/>
                <a:gd name="connsiteX1" fmla="*/ 761809 w 761809"/>
                <a:gd name="connsiteY1" fmla="*/ 0 h 283743"/>
                <a:gd name="connsiteX2" fmla="*/ 761809 w 761809"/>
                <a:gd name="connsiteY2" fmla="*/ 281829 h 283743"/>
                <a:gd name="connsiteX3" fmla="*/ 635069 w 761809"/>
                <a:gd name="connsiteY3" fmla="*/ 283743 h 283743"/>
                <a:gd name="connsiteX4" fmla="*/ 143185 w 761809"/>
                <a:gd name="connsiteY4" fmla="*/ 283743 h 283743"/>
                <a:gd name="connsiteX5" fmla="*/ 0 w 761809"/>
                <a:gd name="connsiteY5" fmla="*/ 281829 h 283743"/>
                <a:gd name="connsiteX6" fmla="*/ 0 w 761809"/>
                <a:gd name="connsiteY6" fmla="*/ 0 h 28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809" h="283743">
                  <a:moveTo>
                    <a:pt x="0" y="0"/>
                  </a:moveTo>
                  <a:lnTo>
                    <a:pt x="761809" y="0"/>
                  </a:lnTo>
                  <a:lnTo>
                    <a:pt x="761809" y="281829"/>
                  </a:lnTo>
                  <a:lnTo>
                    <a:pt x="635069" y="283743"/>
                  </a:lnTo>
                  <a:lnTo>
                    <a:pt x="143185" y="283743"/>
                  </a:lnTo>
                  <a:lnTo>
                    <a:pt x="0" y="2818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 754">
              <a:extLst>
                <a:ext uri="{FF2B5EF4-FFF2-40B4-BE49-F238E27FC236}">
                  <a16:creationId xmlns:a16="http://schemas.microsoft.com/office/drawing/2014/main" id="{4BF1C3D7-EB72-485F-8A44-71C3F85631D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673AA5-5943-4F60-AF90-ED78CF4B19D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" name="Freeform 756">
                <a:extLst>
                  <a:ext uri="{FF2B5EF4-FFF2-40B4-BE49-F238E27FC236}">
                    <a16:creationId xmlns:a16="http://schemas.microsoft.com/office/drawing/2014/main" id="{143FB5FF-F34D-4560-BD85-9E4036E9E5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 757">
                <a:extLst>
                  <a:ext uri="{FF2B5EF4-FFF2-40B4-BE49-F238E27FC236}">
                    <a16:creationId xmlns:a16="http://schemas.microsoft.com/office/drawing/2014/main" id="{6ACC1E08-F8D0-4ABB-9F3F-25380FFF051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 758">
                <a:extLst>
                  <a:ext uri="{FF2B5EF4-FFF2-40B4-BE49-F238E27FC236}">
                    <a16:creationId xmlns:a16="http://schemas.microsoft.com/office/drawing/2014/main" id="{796AC2FA-C487-4AE1-82E2-1A180DC74D1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 759">
                <a:extLst>
                  <a:ext uri="{FF2B5EF4-FFF2-40B4-BE49-F238E27FC236}">
                    <a16:creationId xmlns:a16="http://schemas.microsoft.com/office/drawing/2014/main" id="{D958393C-848C-40C2-ACD5-8FBDCD0BB8C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A59AE-1303-47F4-8BE6-E716630E06F9}"/>
              </a:ext>
            </a:extLst>
          </p:cNvPr>
          <p:cNvSpPr/>
          <p:nvPr/>
        </p:nvSpPr>
        <p:spPr>
          <a:xfrm>
            <a:off x="3495552" y="3416975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C46BFC-20ED-4499-880D-C5AC8C1D7BBE}"/>
              </a:ext>
            </a:extLst>
          </p:cNvPr>
          <p:cNvSpPr/>
          <p:nvPr/>
        </p:nvSpPr>
        <p:spPr>
          <a:xfrm>
            <a:off x="3849705" y="3777340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CE6DB-22B2-4949-B25F-4CA1CFF9B5E3}"/>
              </a:ext>
            </a:extLst>
          </p:cNvPr>
          <p:cNvSpPr/>
          <p:nvPr/>
        </p:nvSpPr>
        <p:spPr>
          <a:xfrm>
            <a:off x="2083158" y="5417089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28A18-2918-4ECE-A91C-6F12A75D121F}"/>
              </a:ext>
            </a:extLst>
          </p:cNvPr>
          <p:cNvSpPr/>
          <p:nvPr/>
        </p:nvSpPr>
        <p:spPr>
          <a:xfrm>
            <a:off x="3646900" y="5412208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165D8B-9B3F-437E-A36D-EF6D18B28696}"/>
              </a:ext>
            </a:extLst>
          </p:cNvPr>
          <p:cNvGrpSpPr/>
          <p:nvPr/>
        </p:nvGrpSpPr>
        <p:grpSpPr>
          <a:xfrm>
            <a:off x="1729438" y="4733061"/>
            <a:ext cx="5525303" cy="732457"/>
            <a:chOff x="1043637" y="4733061"/>
            <a:chExt cx="5525303" cy="732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E0E7F5B-EA61-458E-A904-F9CA14640ADC}"/>
                </a:ext>
              </a:extLst>
            </p:cNvPr>
            <p:cNvGrpSpPr/>
            <p:nvPr/>
          </p:nvGrpSpPr>
          <p:grpSpPr>
            <a:xfrm>
              <a:off x="1043637" y="4740312"/>
              <a:ext cx="934856" cy="725206"/>
              <a:chOff x="1136203" y="4520619"/>
              <a:chExt cx="1419428" cy="1013448"/>
            </a:xfrm>
          </p:grpSpPr>
          <p:grpSp>
            <p:nvGrpSpPr>
              <p:cNvPr id="135" name="Group 950">
                <a:extLst>
                  <a:ext uri="{FF2B5EF4-FFF2-40B4-BE49-F238E27FC236}">
                    <a16:creationId xmlns:a16="http://schemas.microsoft.com/office/drawing/2014/main" id="{16919C0C-C273-423C-B4D3-1D0C3F45E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139" name="Freeform 951">
                  <a:extLst>
                    <a:ext uri="{FF2B5EF4-FFF2-40B4-BE49-F238E27FC236}">
                      <a16:creationId xmlns:a16="http://schemas.microsoft.com/office/drawing/2014/main" id="{642E6E1E-6593-40D3-8B69-18EF930B3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Rectangle 952">
                  <a:extLst>
                    <a:ext uri="{FF2B5EF4-FFF2-40B4-BE49-F238E27FC236}">
                      <a16:creationId xmlns:a16="http://schemas.microsoft.com/office/drawing/2014/main" id="{BB2DBB15-70F4-4711-8FFE-F436CFA99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953">
                  <a:extLst>
                    <a:ext uri="{FF2B5EF4-FFF2-40B4-BE49-F238E27FC236}">
                      <a16:creationId xmlns:a16="http://schemas.microsoft.com/office/drawing/2014/main" id="{FB655769-2B8E-4EC8-9EA4-AF2F5CB8C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 954">
                  <a:extLst>
                    <a:ext uri="{FF2B5EF4-FFF2-40B4-BE49-F238E27FC236}">
                      <a16:creationId xmlns:a16="http://schemas.microsoft.com/office/drawing/2014/main" id="{878336ED-E45C-4A76-930C-D202340F0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Rectangle 955">
                  <a:extLst>
                    <a:ext uri="{FF2B5EF4-FFF2-40B4-BE49-F238E27FC236}">
                      <a16:creationId xmlns:a16="http://schemas.microsoft.com/office/drawing/2014/main" id="{DF52A805-57FC-4524-B83D-C39939129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4" name="Group 956">
                  <a:extLst>
                    <a:ext uri="{FF2B5EF4-FFF2-40B4-BE49-F238E27FC236}">
                      <a16:creationId xmlns:a16="http://schemas.microsoft.com/office/drawing/2014/main" id="{4D78B32C-EE1B-44AE-A56E-BC3213DF1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69" name="AutoShape 957">
                    <a:extLst>
                      <a:ext uri="{FF2B5EF4-FFF2-40B4-BE49-F238E27FC236}">
                        <a16:creationId xmlns:a16="http://schemas.microsoft.com/office/drawing/2014/main" id="{60E0AD2F-1E4F-4077-8F28-832A014256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AutoShape 958">
                    <a:extLst>
                      <a:ext uri="{FF2B5EF4-FFF2-40B4-BE49-F238E27FC236}">
                        <a16:creationId xmlns:a16="http://schemas.microsoft.com/office/drawing/2014/main" id="{D1F93A85-C2D5-4140-9714-97EAC453E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5" name="Rectangle 959">
                  <a:extLst>
                    <a:ext uri="{FF2B5EF4-FFF2-40B4-BE49-F238E27FC236}">
                      <a16:creationId xmlns:a16="http://schemas.microsoft.com/office/drawing/2014/main" id="{58377AFE-BA2C-4B17-B99D-857E22612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6" name="Group 960">
                  <a:extLst>
                    <a:ext uri="{FF2B5EF4-FFF2-40B4-BE49-F238E27FC236}">
                      <a16:creationId xmlns:a16="http://schemas.microsoft.com/office/drawing/2014/main" id="{37CE2F63-62A7-4F1D-83D0-1B0640540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67" name="AutoShape 961">
                    <a:extLst>
                      <a:ext uri="{FF2B5EF4-FFF2-40B4-BE49-F238E27FC236}">
                        <a16:creationId xmlns:a16="http://schemas.microsoft.com/office/drawing/2014/main" id="{71F8AF5D-0F40-4E14-96A5-DA6946B8AA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AutoShape 962">
                    <a:extLst>
                      <a:ext uri="{FF2B5EF4-FFF2-40B4-BE49-F238E27FC236}">
                        <a16:creationId xmlns:a16="http://schemas.microsoft.com/office/drawing/2014/main" id="{F2AFE0A8-382D-4199-A7B1-7B6F38493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7" name="Rectangle 963">
                  <a:extLst>
                    <a:ext uri="{FF2B5EF4-FFF2-40B4-BE49-F238E27FC236}">
                      <a16:creationId xmlns:a16="http://schemas.microsoft.com/office/drawing/2014/main" id="{D663B73E-889A-4D62-8512-3A49535EC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Rectangle 964">
                  <a:extLst>
                    <a:ext uri="{FF2B5EF4-FFF2-40B4-BE49-F238E27FC236}">
                      <a16:creationId xmlns:a16="http://schemas.microsoft.com/office/drawing/2014/main" id="{4D271214-4B31-4C71-9F9A-5806BFA72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9" name="Group 965">
                  <a:extLst>
                    <a:ext uri="{FF2B5EF4-FFF2-40B4-BE49-F238E27FC236}">
                      <a16:creationId xmlns:a16="http://schemas.microsoft.com/office/drawing/2014/main" id="{BBD811C5-85E5-4205-9157-AA896D989A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65" name="AutoShape 966">
                    <a:extLst>
                      <a:ext uri="{FF2B5EF4-FFF2-40B4-BE49-F238E27FC236}">
                        <a16:creationId xmlns:a16="http://schemas.microsoft.com/office/drawing/2014/main" id="{927815BB-D694-4658-B546-FF306AEBFD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AutoShape 967">
                    <a:extLst>
                      <a:ext uri="{FF2B5EF4-FFF2-40B4-BE49-F238E27FC236}">
                        <a16:creationId xmlns:a16="http://schemas.microsoft.com/office/drawing/2014/main" id="{7CE0D7DA-DA9B-4882-9A33-AA3C6118A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0" name="Freeform 968">
                  <a:extLst>
                    <a:ext uri="{FF2B5EF4-FFF2-40B4-BE49-F238E27FC236}">
                      <a16:creationId xmlns:a16="http://schemas.microsoft.com/office/drawing/2014/main" id="{A0A344DB-D296-4927-8213-250F78F05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1" name="Group 969">
                  <a:extLst>
                    <a:ext uri="{FF2B5EF4-FFF2-40B4-BE49-F238E27FC236}">
                      <a16:creationId xmlns:a16="http://schemas.microsoft.com/office/drawing/2014/main" id="{2E4074A8-CF3A-48F0-A5A6-E0909078D5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63" name="AutoShape 970">
                    <a:extLst>
                      <a:ext uri="{FF2B5EF4-FFF2-40B4-BE49-F238E27FC236}">
                        <a16:creationId xmlns:a16="http://schemas.microsoft.com/office/drawing/2014/main" id="{808566F6-FC3C-4B64-8C76-24DCB455EF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AutoShape 971">
                    <a:extLst>
                      <a:ext uri="{FF2B5EF4-FFF2-40B4-BE49-F238E27FC236}">
                        <a16:creationId xmlns:a16="http://schemas.microsoft.com/office/drawing/2014/main" id="{F85144AC-F3CB-4AFC-9B43-AE076201A1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2" name="Rectangle 972">
                  <a:extLst>
                    <a:ext uri="{FF2B5EF4-FFF2-40B4-BE49-F238E27FC236}">
                      <a16:creationId xmlns:a16="http://schemas.microsoft.com/office/drawing/2014/main" id="{A46E5181-8C37-401D-AC8B-1FCA2AF4E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Freeform 973">
                  <a:extLst>
                    <a:ext uri="{FF2B5EF4-FFF2-40B4-BE49-F238E27FC236}">
                      <a16:creationId xmlns:a16="http://schemas.microsoft.com/office/drawing/2014/main" id="{F63C6926-CAB6-4AAA-A491-28C78A11EA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 974">
                  <a:extLst>
                    <a:ext uri="{FF2B5EF4-FFF2-40B4-BE49-F238E27FC236}">
                      <a16:creationId xmlns:a16="http://schemas.microsoft.com/office/drawing/2014/main" id="{79F07754-F3B6-4C11-B08C-767475215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Oval 975">
                  <a:extLst>
                    <a:ext uri="{FF2B5EF4-FFF2-40B4-BE49-F238E27FC236}">
                      <a16:creationId xmlns:a16="http://schemas.microsoft.com/office/drawing/2014/main" id="{6BE6EC0A-7ECB-4F49-8A5A-15CF93732A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976">
                  <a:extLst>
                    <a:ext uri="{FF2B5EF4-FFF2-40B4-BE49-F238E27FC236}">
                      <a16:creationId xmlns:a16="http://schemas.microsoft.com/office/drawing/2014/main" id="{FCEE08B5-F90A-47AD-B64B-7BA435781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AutoShape 977">
                  <a:extLst>
                    <a:ext uri="{FF2B5EF4-FFF2-40B4-BE49-F238E27FC236}">
                      <a16:creationId xmlns:a16="http://schemas.microsoft.com/office/drawing/2014/main" id="{346B03C7-8113-4E0D-98B8-0A2AFCE50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AutoShape 978">
                  <a:extLst>
                    <a:ext uri="{FF2B5EF4-FFF2-40B4-BE49-F238E27FC236}">
                      <a16:creationId xmlns:a16="http://schemas.microsoft.com/office/drawing/2014/main" id="{8ACBE3CC-0FFF-4B06-AA07-A060C9512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Oval 979">
                  <a:extLst>
                    <a:ext uri="{FF2B5EF4-FFF2-40B4-BE49-F238E27FC236}">
                      <a16:creationId xmlns:a16="http://schemas.microsoft.com/office/drawing/2014/main" id="{2146213E-DA7F-47F1-A6BC-F6328E1CD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Oval 980">
                  <a:extLst>
                    <a:ext uri="{FF2B5EF4-FFF2-40B4-BE49-F238E27FC236}">
                      <a16:creationId xmlns:a16="http://schemas.microsoft.com/office/drawing/2014/main" id="{C0726951-C308-424B-ACD2-DDCE307DE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Oval 981">
                  <a:extLst>
                    <a:ext uri="{FF2B5EF4-FFF2-40B4-BE49-F238E27FC236}">
                      <a16:creationId xmlns:a16="http://schemas.microsoft.com/office/drawing/2014/main" id="{BA55FAE4-5C10-4306-9CA5-EDAFFCA6E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Rectangle 982">
                  <a:extLst>
                    <a:ext uri="{FF2B5EF4-FFF2-40B4-BE49-F238E27FC236}">
                      <a16:creationId xmlns:a16="http://schemas.microsoft.com/office/drawing/2014/main" id="{8CE7DE8A-EF6B-4CE6-877F-809A9017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6" name="Group 590">
                <a:extLst>
                  <a:ext uri="{FF2B5EF4-FFF2-40B4-BE49-F238E27FC236}">
                    <a16:creationId xmlns:a16="http://schemas.microsoft.com/office/drawing/2014/main" id="{75F1E9CA-DDC5-4723-B90C-28E4AE89A9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137" name="Picture 591" descr="desktop_computer_stylized_medium">
                  <a:extLst>
                    <a:ext uri="{FF2B5EF4-FFF2-40B4-BE49-F238E27FC236}">
                      <a16:creationId xmlns:a16="http://schemas.microsoft.com/office/drawing/2014/main" id="{F3EB0F0C-8985-4E99-8153-A86905EBC6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" name="Freeform 592">
                  <a:extLst>
                    <a:ext uri="{FF2B5EF4-FFF2-40B4-BE49-F238E27FC236}">
                      <a16:creationId xmlns:a16="http://schemas.microsoft.com/office/drawing/2014/main" id="{B02AD034-6D95-47C4-A5E4-62CF3D09B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84208D-989C-4D1F-9EFF-713B594C0830}"/>
                </a:ext>
              </a:extLst>
            </p:cNvPr>
            <p:cNvGrpSpPr/>
            <p:nvPr/>
          </p:nvGrpSpPr>
          <p:grpSpPr>
            <a:xfrm>
              <a:off x="2573786" y="4733061"/>
              <a:ext cx="934856" cy="732457"/>
              <a:chOff x="1136203" y="4520619"/>
              <a:chExt cx="1419428" cy="1013448"/>
            </a:xfrm>
          </p:grpSpPr>
          <p:grpSp>
            <p:nvGrpSpPr>
              <p:cNvPr id="99" name="Group 950">
                <a:extLst>
                  <a:ext uri="{FF2B5EF4-FFF2-40B4-BE49-F238E27FC236}">
                    <a16:creationId xmlns:a16="http://schemas.microsoft.com/office/drawing/2014/main" id="{84315E16-B25F-482D-BAFC-DA992D5A5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103" name="Freeform 951">
                  <a:extLst>
                    <a:ext uri="{FF2B5EF4-FFF2-40B4-BE49-F238E27FC236}">
                      <a16:creationId xmlns:a16="http://schemas.microsoft.com/office/drawing/2014/main" id="{FE5B674E-283D-4C85-ABE0-F7CC1B228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Rectangle 952">
                  <a:extLst>
                    <a:ext uri="{FF2B5EF4-FFF2-40B4-BE49-F238E27FC236}">
                      <a16:creationId xmlns:a16="http://schemas.microsoft.com/office/drawing/2014/main" id="{C33E8E5B-1D9B-445C-A8F7-09D698CEA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Freeform 953">
                  <a:extLst>
                    <a:ext uri="{FF2B5EF4-FFF2-40B4-BE49-F238E27FC236}">
                      <a16:creationId xmlns:a16="http://schemas.microsoft.com/office/drawing/2014/main" id="{BCFEF280-8668-47B7-A26F-75383F3ED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954">
                  <a:extLst>
                    <a:ext uri="{FF2B5EF4-FFF2-40B4-BE49-F238E27FC236}">
                      <a16:creationId xmlns:a16="http://schemas.microsoft.com/office/drawing/2014/main" id="{5B94F1D4-47DE-4F49-AF8B-9B0BA0EC1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Rectangle 955">
                  <a:extLst>
                    <a:ext uri="{FF2B5EF4-FFF2-40B4-BE49-F238E27FC236}">
                      <a16:creationId xmlns:a16="http://schemas.microsoft.com/office/drawing/2014/main" id="{2C44930A-0F28-4163-9673-22C30C5F2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8" name="Group 956">
                  <a:extLst>
                    <a:ext uri="{FF2B5EF4-FFF2-40B4-BE49-F238E27FC236}">
                      <a16:creationId xmlns:a16="http://schemas.microsoft.com/office/drawing/2014/main" id="{2B565D2E-DD27-4179-8CEE-61C34A2668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33" name="AutoShape 957">
                    <a:extLst>
                      <a:ext uri="{FF2B5EF4-FFF2-40B4-BE49-F238E27FC236}">
                        <a16:creationId xmlns:a16="http://schemas.microsoft.com/office/drawing/2014/main" id="{7B4071D3-54FF-4A0F-843D-25161198A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AutoShape 958">
                    <a:extLst>
                      <a:ext uri="{FF2B5EF4-FFF2-40B4-BE49-F238E27FC236}">
                        <a16:creationId xmlns:a16="http://schemas.microsoft.com/office/drawing/2014/main" id="{99403302-B592-4ABB-8E86-87655DC641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9" name="Rectangle 959">
                  <a:extLst>
                    <a:ext uri="{FF2B5EF4-FFF2-40B4-BE49-F238E27FC236}">
                      <a16:creationId xmlns:a16="http://schemas.microsoft.com/office/drawing/2014/main" id="{0A715D66-23DC-419D-82FD-7CF303720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 960">
                  <a:extLst>
                    <a:ext uri="{FF2B5EF4-FFF2-40B4-BE49-F238E27FC236}">
                      <a16:creationId xmlns:a16="http://schemas.microsoft.com/office/drawing/2014/main" id="{EBE02EA2-264D-482E-BA89-967360F2B7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31" name="AutoShape 961">
                    <a:extLst>
                      <a:ext uri="{FF2B5EF4-FFF2-40B4-BE49-F238E27FC236}">
                        <a16:creationId xmlns:a16="http://schemas.microsoft.com/office/drawing/2014/main" id="{F9BE1C9B-E6F7-447C-8B57-9B767B4057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AutoShape 962">
                    <a:extLst>
                      <a:ext uri="{FF2B5EF4-FFF2-40B4-BE49-F238E27FC236}">
                        <a16:creationId xmlns:a16="http://schemas.microsoft.com/office/drawing/2014/main" id="{D6E0E9B4-515F-42E6-94CB-6E4F71C0C0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1" name="Rectangle 963">
                  <a:extLst>
                    <a:ext uri="{FF2B5EF4-FFF2-40B4-BE49-F238E27FC236}">
                      <a16:creationId xmlns:a16="http://schemas.microsoft.com/office/drawing/2014/main" id="{E41C347C-AFB9-4B3A-87E8-F29B38295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Rectangle 964">
                  <a:extLst>
                    <a:ext uri="{FF2B5EF4-FFF2-40B4-BE49-F238E27FC236}">
                      <a16:creationId xmlns:a16="http://schemas.microsoft.com/office/drawing/2014/main" id="{56B58183-5BE6-45E1-AD21-417E6A1E9B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" name="Group 965">
                  <a:extLst>
                    <a:ext uri="{FF2B5EF4-FFF2-40B4-BE49-F238E27FC236}">
                      <a16:creationId xmlns:a16="http://schemas.microsoft.com/office/drawing/2014/main" id="{F02069F0-EE89-45B5-AB9D-4BB8716E4E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9" name="AutoShape 966">
                    <a:extLst>
                      <a:ext uri="{FF2B5EF4-FFF2-40B4-BE49-F238E27FC236}">
                        <a16:creationId xmlns:a16="http://schemas.microsoft.com/office/drawing/2014/main" id="{A5113B57-DA33-448E-8347-A512971251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AutoShape 967">
                    <a:extLst>
                      <a:ext uri="{FF2B5EF4-FFF2-40B4-BE49-F238E27FC236}">
                        <a16:creationId xmlns:a16="http://schemas.microsoft.com/office/drawing/2014/main" id="{998798ED-0BB9-46A1-A395-93CE434827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4" name="Freeform 968">
                  <a:extLst>
                    <a:ext uri="{FF2B5EF4-FFF2-40B4-BE49-F238E27FC236}">
                      <a16:creationId xmlns:a16="http://schemas.microsoft.com/office/drawing/2014/main" id="{3A2D1D46-5796-4BDB-B858-EFC50EEE9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5" name="Group 969">
                  <a:extLst>
                    <a:ext uri="{FF2B5EF4-FFF2-40B4-BE49-F238E27FC236}">
                      <a16:creationId xmlns:a16="http://schemas.microsoft.com/office/drawing/2014/main" id="{28F8B479-E36F-4D43-89A6-A9CF566155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7" name="AutoShape 970">
                    <a:extLst>
                      <a:ext uri="{FF2B5EF4-FFF2-40B4-BE49-F238E27FC236}">
                        <a16:creationId xmlns:a16="http://schemas.microsoft.com/office/drawing/2014/main" id="{BBB61FFF-F542-4FE7-B43A-F14E815DCA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AutoShape 971">
                    <a:extLst>
                      <a:ext uri="{FF2B5EF4-FFF2-40B4-BE49-F238E27FC236}">
                        <a16:creationId xmlns:a16="http://schemas.microsoft.com/office/drawing/2014/main" id="{41E5B563-EE15-4902-BC2B-0A8824B8E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6" name="Rectangle 972">
                  <a:extLst>
                    <a:ext uri="{FF2B5EF4-FFF2-40B4-BE49-F238E27FC236}">
                      <a16:creationId xmlns:a16="http://schemas.microsoft.com/office/drawing/2014/main" id="{572C270E-4C05-4444-8FF2-6583B163F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Freeform 973">
                  <a:extLst>
                    <a:ext uri="{FF2B5EF4-FFF2-40B4-BE49-F238E27FC236}">
                      <a16:creationId xmlns:a16="http://schemas.microsoft.com/office/drawing/2014/main" id="{6BDF26B8-0F93-45B3-9B2C-0E92C7CC0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974">
                  <a:extLst>
                    <a:ext uri="{FF2B5EF4-FFF2-40B4-BE49-F238E27FC236}">
                      <a16:creationId xmlns:a16="http://schemas.microsoft.com/office/drawing/2014/main" id="{7A324F5E-06FC-40CC-895D-8250A19C6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Oval 975">
                  <a:extLst>
                    <a:ext uri="{FF2B5EF4-FFF2-40B4-BE49-F238E27FC236}">
                      <a16:creationId xmlns:a16="http://schemas.microsoft.com/office/drawing/2014/main" id="{66200A33-B38B-47D5-A8FA-A62DB0851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Freeform 976">
                  <a:extLst>
                    <a:ext uri="{FF2B5EF4-FFF2-40B4-BE49-F238E27FC236}">
                      <a16:creationId xmlns:a16="http://schemas.microsoft.com/office/drawing/2014/main" id="{6BA03260-A168-4C74-B2CC-F3424D583B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AutoShape 977">
                  <a:extLst>
                    <a:ext uri="{FF2B5EF4-FFF2-40B4-BE49-F238E27FC236}">
                      <a16:creationId xmlns:a16="http://schemas.microsoft.com/office/drawing/2014/main" id="{7AA5DA75-E774-4A47-B379-B38677E94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AutoShape 978">
                  <a:extLst>
                    <a:ext uri="{FF2B5EF4-FFF2-40B4-BE49-F238E27FC236}">
                      <a16:creationId xmlns:a16="http://schemas.microsoft.com/office/drawing/2014/main" id="{C8E55DA6-9306-4DCE-BAB7-FEF5BF81D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Oval 979">
                  <a:extLst>
                    <a:ext uri="{FF2B5EF4-FFF2-40B4-BE49-F238E27FC236}">
                      <a16:creationId xmlns:a16="http://schemas.microsoft.com/office/drawing/2014/main" id="{28C409EE-6C46-409E-9423-D3ECA5343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Oval 980">
                  <a:extLst>
                    <a:ext uri="{FF2B5EF4-FFF2-40B4-BE49-F238E27FC236}">
                      <a16:creationId xmlns:a16="http://schemas.microsoft.com/office/drawing/2014/main" id="{AA877C33-92D3-46B0-8CB6-0483F2113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Oval 981">
                  <a:extLst>
                    <a:ext uri="{FF2B5EF4-FFF2-40B4-BE49-F238E27FC236}">
                      <a16:creationId xmlns:a16="http://schemas.microsoft.com/office/drawing/2014/main" id="{E5EF2BE4-27A9-4A85-A1DA-A23718383D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982">
                  <a:extLst>
                    <a:ext uri="{FF2B5EF4-FFF2-40B4-BE49-F238E27FC236}">
                      <a16:creationId xmlns:a16="http://schemas.microsoft.com/office/drawing/2014/main" id="{8B3146E1-2F60-473F-ACB8-9D572531B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0" name="Group 590">
                <a:extLst>
                  <a:ext uri="{FF2B5EF4-FFF2-40B4-BE49-F238E27FC236}">
                    <a16:creationId xmlns:a16="http://schemas.microsoft.com/office/drawing/2014/main" id="{D09C966C-3786-44D4-9B0D-7DC6573605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101" name="Picture 591" descr="desktop_computer_stylized_medium">
                  <a:extLst>
                    <a:ext uri="{FF2B5EF4-FFF2-40B4-BE49-F238E27FC236}">
                      <a16:creationId xmlns:a16="http://schemas.microsoft.com/office/drawing/2014/main" id="{048A8FFD-4619-46E7-9C15-CFBCB89FB8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" name="Freeform 592">
                  <a:extLst>
                    <a:ext uri="{FF2B5EF4-FFF2-40B4-BE49-F238E27FC236}">
                      <a16:creationId xmlns:a16="http://schemas.microsoft.com/office/drawing/2014/main" id="{5FFFCF9F-7327-46B6-88C0-F2BB65B5FC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7B9720-E3AA-4C03-95AF-5C1C13AD69F8}"/>
                </a:ext>
              </a:extLst>
            </p:cNvPr>
            <p:cNvGrpSpPr/>
            <p:nvPr/>
          </p:nvGrpSpPr>
          <p:grpSpPr>
            <a:xfrm>
              <a:off x="4103935" y="4740312"/>
              <a:ext cx="934856" cy="725206"/>
              <a:chOff x="1136203" y="4520619"/>
              <a:chExt cx="1419428" cy="1013448"/>
            </a:xfrm>
          </p:grpSpPr>
          <p:grpSp>
            <p:nvGrpSpPr>
              <p:cNvPr id="63" name="Group 950">
                <a:extLst>
                  <a:ext uri="{FF2B5EF4-FFF2-40B4-BE49-F238E27FC236}">
                    <a16:creationId xmlns:a16="http://schemas.microsoft.com/office/drawing/2014/main" id="{370AA68A-07AE-4DAE-A7D7-73DF4B4FD0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67" name="Freeform 951">
                  <a:extLst>
                    <a:ext uri="{FF2B5EF4-FFF2-40B4-BE49-F238E27FC236}">
                      <a16:creationId xmlns:a16="http://schemas.microsoft.com/office/drawing/2014/main" id="{FD704693-B13A-496E-94D4-A1CAB3E0E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ectangle 952">
                  <a:extLst>
                    <a:ext uri="{FF2B5EF4-FFF2-40B4-BE49-F238E27FC236}">
                      <a16:creationId xmlns:a16="http://schemas.microsoft.com/office/drawing/2014/main" id="{0D55F651-7E21-4732-BF35-88B5E7E73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Freeform 953">
                  <a:extLst>
                    <a:ext uri="{FF2B5EF4-FFF2-40B4-BE49-F238E27FC236}">
                      <a16:creationId xmlns:a16="http://schemas.microsoft.com/office/drawing/2014/main" id="{87BB44B8-AFB9-4921-81E6-2E38ED308F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Freeform 954">
                  <a:extLst>
                    <a:ext uri="{FF2B5EF4-FFF2-40B4-BE49-F238E27FC236}">
                      <a16:creationId xmlns:a16="http://schemas.microsoft.com/office/drawing/2014/main" id="{E86BCF77-BAF0-42B6-9468-34029594F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Rectangle 955">
                  <a:extLst>
                    <a:ext uri="{FF2B5EF4-FFF2-40B4-BE49-F238E27FC236}">
                      <a16:creationId xmlns:a16="http://schemas.microsoft.com/office/drawing/2014/main" id="{78DCAC64-1A5F-408B-A28B-5F0BC2647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2" name="Group 956">
                  <a:extLst>
                    <a:ext uri="{FF2B5EF4-FFF2-40B4-BE49-F238E27FC236}">
                      <a16:creationId xmlns:a16="http://schemas.microsoft.com/office/drawing/2014/main" id="{471E5467-84D8-48DB-9222-4A8AD2FD3D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7" name="AutoShape 957">
                    <a:extLst>
                      <a:ext uri="{FF2B5EF4-FFF2-40B4-BE49-F238E27FC236}">
                        <a16:creationId xmlns:a16="http://schemas.microsoft.com/office/drawing/2014/main" id="{D86D6F6A-EDE2-45C2-B251-E7D86CAD3A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AutoShape 958">
                    <a:extLst>
                      <a:ext uri="{FF2B5EF4-FFF2-40B4-BE49-F238E27FC236}">
                        <a16:creationId xmlns:a16="http://schemas.microsoft.com/office/drawing/2014/main" id="{7BC4B816-5B0D-466E-8855-6B599D2FFE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3" name="Rectangle 959">
                  <a:extLst>
                    <a:ext uri="{FF2B5EF4-FFF2-40B4-BE49-F238E27FC236}">
                      <a16:creationId xmlns:a16="http://schemas.microsoft.com/office/drawing/2014/main" id="{533EB2D9-DD2C-44A8-9A72-FA8B40CDB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4" name="Group 960">
                  <a:extLst>
                    <a:ext uri="{FF2B5EF4-FFF2-40B4-BE49-F238E27FC236}">
                      <a16:creationId xmlns:a16="http://schemas.microsoft.com/office/drawing/2014/main" id="{8AC651FB-EF05-4447-895E-825ABE6795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5" name="AutoShape 961">
                    <a:extLst>
                      <a:ext uri="{FF2B5EF4-FFF2-40B4-BE49-F238E27FC236}">
                        <a16:creationId xmlns:a16="http://schemas.microsoft.com/office/drawing/2014/main" id="{3C42B6E8-0C28-4A3C-AF49-2A7ED7F613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AutoShape 962">
                    <a:extLst>
                      <a:ext uri="{FF2B5EF4-FFF2-40B4-BE49-F238E27FC236}">
                        <a16:creationId xmlns:a16="http://schemas.microsoft.com/office/drawing/2014/main" id="{76336254-F1B7-493C-A0C1-B97139F37B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Rectangle 963">
                  <a:extLst>
                    <a:ext uri="{FF2B5EF4-FFF2-40B4-BE49-F238E27FC236}">
                      <a16:creationId xmlns:a16="http://schemas.microsoft.com/office/drawing/2014/main" id="{B5129101-55F1-4A4A-9F5F-27ADDACD4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Rectangle 964">
                  <a:extLst>
                    <a:ext uri="{FF2B5EF4-FFF2-40B4-BE49-F238E27FC236}">
                      <a16:creationId xmlns:a16="http://schemas.microsoft.com/office/drawing/2014/main" id="{430AAF8D-A4AF-415B-A0E1-AB4367AEC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7" name="Group 965">
                  <a:extLst>
                    <a:ext uri="{FF2B5EF4-FFF2-40B4-BE49-F238E27FC236}">
                      <a16:creationId xmlns:a16="http://schemas.microsoft.com/office/drawing/2014/main" id="{5394239A-4D36-409D-A551-8B6C4869DC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3" name="AutoShape 966">
                    <a:extLst>
                      <a:ext uri="{FF2B5EF4-FFF2-40B4-BE49-F238E27FC236}">
                        <a16:creationId xmlns:a16="http://schemas.microsoft.com/office/drawing/2014/main" id="{30C5C6A1-4C34-4CF0-ABE4-95AB4E973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AutoShape 967">
                    <a:extLst>
                      <a:ext uri="{FF2B5EF4-FFF2-40B4-BE49-F238E27FC236}">
                        <a16:creationId xmlns:a16="http://schemas.microsoft.com/office/drawing/2014/main" id="{6666330E-0973-40BF-ADBC-9629C3539E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8" name="Freeform 968">
                  <a:extLst>
                    <a:ext uri="{FF2B5EF4-FFF2-40B4-BE49-F238E27FC236}">
                      <a16:creationId xmlns:a16="http://schemas.microsoft.com/office/drawing/2014/main" id="{616D7905-A36E-476B-BC30-63FE3C124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79" name="Group 969">
                  <a:extLst>
                    <a:ext uri="{FF2B5EF4-FFF2-40B4-BE49-F238E27FC236}">
                      <a16:creationId xmlns:a16="http://schemas.microsoft.com/office/drawing/2014/main" id="{1E0CC71D-1E22-4158-A289-111657198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1" name="AutoShape 970">
                    <a:extLst>
                      <a:ext uri="{FF2B5EF4-FFF2-40B4-BE49-F238E27FC236}">
                        <a16:creationId xmlns:a16="http://schemas.microsoft.com/office/drawing/2014/main" id="{338A05F0-F8E6-4A37-B32D-CC4AC20D01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AutoShape 971">
                    <a:extLst>
                      <a:ext uri="{FF2B5EF4-FFF2-40B4-BE49-F238E27FC236}">
                        <a16:creationId xmlns:a16="http://schemas.microsoft.com/office/drawing/2014/main" id="{CB461334-7AEA-4FD5-81CC-E08B3CB5E6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0" name="Rectangle 972">
                  <a:extLst>
                    <a:ext uri="{FF2B5EF4-FFF2-40B4-BE49-F238E27FC236}">
                      <a16:creationId xmlns:a16="http://schemas.microsoft.com/office/drawing/2014/main" id="{326AF633-ED07-4F8B-A35B-B001FFAC3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Freeform 973">
                  <a:extLst>
                    <a:ext uri="{FF2B5EF4-FFF2-40B4-BE49-F238E27FC236}">
                      <a16:creationId xmlns:a16="http://schemas.microsoft.com/office/drawing/2014/main" id="{5002CD3A-795F-4EB5-AC77-E1E25B2ED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Freeform 974">
                  <a:extLst>
                    <a:ext uri="{FF2B5EF4-FFF2-40B4-BE49-F238E27FC236}">
                      <a16:creationId xmlns:a16="http://schemas.microsoft.com/office/drawing/2014/main" id="{A7EC2E78-08B4-4D7F-8C0F-2C48B0196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975">
                  <a:extLst>
                    <a:ext uri="{FF2B5EF4-FFF2-40B4-BE49-F238E27FC236}">
                      <a16:creationId xmlns:a16="http://schemas.microsoft.com/office/drawing/2014/main" id="{DF37FF0E-4DD8-4E41-B427-ED959B767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Freeform 976">
                  <a:extLst>
                    <a:ext uri="{FF2B5EF4-FFF2-40B4-BE49-F238E27FC236}">
                      <a16:creationId xmlns:a16="http://schemas.microsoft.com/office/drawing/2014/main" id="{D3FB8204-25AF-46F3-AFAD-219A612D5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AutoShape 977">
                  <a:extLst>
                    <a:ext uri="{FF2B5EF4-FFF2-40B4-BE49-F238E27FC236}">
                      <a16:creationId xmlns:a16="http://schemas.microsoft.com/office/drawing/2014/main" id="{FFAEC346-3594-4C25-B894-76BE7ED2C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AutoShape 978">
                  <a:extLst>
                    <a:ext uri="{FF2B5EF4-FFF2-40B4-BE49-F238E27FC236}">
                      <a16:creationId xmlns:a16="http://schemas.microsoft.com/office/drawing/2014/main" id="{E67C22B7-81EA-4FDD-BAC9-B91C8B914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Oval 979">
                  <a:extLst>
                    <a:ext uri="{FF2B5EF4-FFF2-40B4-BE49-F238E27FC236}">
                      <a16:creationId xmlns:a16="http://schemas.microsoft.com/office/drawing/2014/main" id="{5E559B7D-D81A-456A-8764-56DB4814C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Oval 980">
                  <a:extLst>
                    <a:ext uri="{FF2B5EF4-FFF2-40B4-BE49-F238E27FC236}">
                      <a16:creationId xmlns:a16="http://schemas.microsoft.com/office/drawing/2014/main" id="{6B215F02-BA20-49E3-A9F2-983811590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Oval 981">
                  <a:extLst>
                    <a:ext uri="{FF2B5EF4-FFF2-40B4-BE49-F238E27FC236}">
                      <a16:creationId xmlns:a16="http://schemas.microsoft.com/office/drawing/2014/main" id="{1226E89E-A438-480B-BF58-5DDFF6276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Rectangle 982">
                  <a:extLst>
                    <a:ext uri="{FF2B5EF4-FFF2-40B4-BE49-F238E27FC236}">
                      <a16:creationId xmlns:a16="http://schemas.microsoft.com/office/drawing/2014/main" id="{B1EE5C82-0696-4B94-BAA2-481CD6063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590">
                <a:extLst>
                  <a:ext uri="{FF2B5EF4-FFF2-40B4-BE49-F238E27FC236}">
                    <a16:creationId xmlns:a16="http://schemas.microsoft.com/office/drawing/2014/main" id="{33D172C9-F4E0-4A30-BCC3-4A2FE2C43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65" name="Picture 591" descr="desktop_computer_stylized_medium">
                  <a:extLst>
                    <a:ext uri="{FF2B5EF4-FFF2-40B4-BE49-F238E27FC236}">
                      <a16:creationId xmlns:a16="http://schemas.microsoft.com/office/drawing/2014/main" id="{68C68956-968F-495C-91A9-4B498DA2E9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Freeform 592">
                  <a:extLst>
                    <a:ext uri="{FF2B5EF4-FFF2-40B4-BE49-F238E27FC236}">
                      <a16:creationId xmlns:a16="http://schemas.microsoft.com/office/drawing/2014/main" id="{AF6699A5-4F74-4C00-8D3B-9EF1171FE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AE410A0-58E2-4780-960A-77E9807E9091}"/>
                </a:ext>
              </a:extLst>
            </p:cNvPr>
            <p:cNvGrpSpPr/>
            <p:nvPr/>
          </p:nvGrpSpPr>
          <p:grpSpPr>
            <a:xfrm>
              <a:off x="5634084" y="4733061"/>
              <a:ext cx="934856" cy="732457"/>
              <a:chOff x="1136203" y="4520619"/>
              <a:chExt cx="1419428" cy="1013448"/>
            </a:xfrm>
          </p:grpSpPr>
          <p:grpSp>
            <p:nvGrpSpPr>
              <p:cNvPr id="27" name="Group 950">
                <a:extLst>
                  <a:ext uri="{FF2B5EF4-FFF2-40B4-BE49-F238E27FC236}">
                    <a16:creationId xmlns:a16="http://schemas.microsoft.com/office/drawing/2014/main" id="{F371354B-DEA0-46B6-9061-6F4C7419F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31" name="Freeform 951">
                  <a:extLst>
                    <a:ext uri="{FF2B5EF4-FFF2-40B4-BE49-F238E27FC236}">
                      <a16:creationId xmlns:a16="http://schemas.microsoft.com/office/drawing/2014/main" id="{52B563DC-C5C7-43B3-A978-4366EAFCE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Rectangle 952">
                  <a:extLst>
                    <a:ext uri="{FF2B5EF4-FFF2-40B4-BE49-F238E27FC236}">
                      <a16:creationId xmlns:a16="http://schemas.microsoft.com/office/drawing/2014/main" id="{537BBDB6-585A-4647-8FFB-F21834E57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953">
                  <a:extLst>
                    <a:ext uri="{FF2B5EF4-FFF2-40B4-BE49-F238E27FC236}">
                      <a16:creationId xmlns:a16="http://schemas.microsoft.com/office/drawing/2014/main" id="{76E6559A-1BA2-4471-9FBD-75D95D9F9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Freeform 954">
                  <a:extLst>
                    <a:ext uri="{FF2B5EF4-FFF2-40B4-BE49-F238E27FC236}">
                      <a16:creationId xmlns:a16="http://schemas.microsoft.com/office/drawing/2014/main" id="{05D45CF8-83D9-4EFF-A4C2-D83F1D1A1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Rectangle 955">
                  <a:extLst>
                    <a:ext uri="{FF2B5EF4-FFF2-40B4-BE49-F238E27FC236}">
                      <a16:creationId xmlns:a16="http://schemas.microsoft.com/office/drawing/2014/main" id="{B37E6689-C2A7-4298-97FA-6515E6E39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956">
                  <a:extLst>
                    <a:ext uri="{FF2B5EF4-FFF2-40B4-BE49-F238E27FC236}">
                      <a16:creationId xmlns:a16="http://schemas.microsoft.com/office/drawing/2014/main" id="{9DB120F4-B58B-4B96-A66E-93F5755C90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1" name="AutoShape 957">
                    <a:extLst>
                      <a:ext uri="{FF2B5EF4-FFF2-40B4-BE49-F238E27FC236}">
                        <a16:creationId xmlns:a16="http://schemas.microsoft.com/office/drawing/2014/main" id="{4C000F12-CCB9-448C-8500-B5017E7D2C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AutoShape 958">
                    <a:extLst>
                      <a:ext uri="{FF2B5EF4-FFF2-40B4-BE49-F238E27FC236}">
                        <a16:creationId xmlns:a16="http://schemas.microsoft.com/office/drawing/2014/main" id="{849A40D1-1B4F-47BE-937A-4B41E4033F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7" name="Rectangle 959">
                  <a:extLst>
                    <a:ext uri="{FF2B5EF4-FFF2-40B4-BE49-F238E27FC236}">
                      <a16:creationId xmlns:a16="http://schemas.microsoft.com/office/drawing/2014/main" id="{EFED0ED1-AABE-4B2E-896D-E58E03488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" name="Group 960">
                  <a:extLst>
                    <a:ext uri="{FF2B5EF4-FFF2-40B4-BE49-F238E27FC236}">
                      <a16:creationId xmlns:a16="http://schemas.microsoft.com/office/drawing/2014/main" id="{36472E67-C7B7-49D0-832F-1E414F1ED2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9" name="AutoShape 961">
                    <a:extLst>
                      <a:ext uri="{FF2B5EF4-FFF2-40B4-BE49-F238E27FC236}">
                        <a16:creationId xmlns:a16="http://schemas.microsoft.com/office/drawing/2014/main" id="{FFCEB1DF-B3E1-45D0-9076-F9617D9855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AutoShape 962">
                    <a:extLst>
                      <a:ext uri="{FF2B5EF4-FFF2-40B4-BE49-F238E27FC236}">
                        <a16:creationId xmlns:a16="http://schemas.microsoft.com/office/drawing/2014/main" id="{58681E5C-A171-4BB5-8498-89A54CB7A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9" name="Rectangle 963">
                  <a:extLst>
                    <a:ext uri="{FF2B5EF4-FFF2-40B4-BE49-F238E27FC236}">
                      <a16:creationId xmlns:a16="http://schemas.microsoft.com/office/drawing/2014/main" id="{546A08F8-58E5-44EC-84A2-72F5A8919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ectangle 964">
                  <a:extLst>
                    <a:ext uri="{FF2B5EF4-FFF2-40B4-BE49-F238E27FC236}">
                      <a16:creationId xmlns:a16="http://schemas.microsoft.com/office/drawing/2014/main" id="{AB3F756A-3A0E-4A88-8E9F-1BC42ABDC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" name="Group 965">
                  <a:extLst>
                    <a:ext uri="{FF2B5EF4-FFF2-40B4-BE49-F238E27FC236}">
                      <a16:creationId xmlns:a16="http://schemas.microsoft.com/office/drawing/2014/main" id="{C9616E57-D2C2-4E06-A2C2-1E4103AAD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" name="AutoShape 966">
                    <a:extLst>
                      <a:ext uri="{FF2B5EF4-FFF2-40B4-BE49-F238E27FC236}">
                        <a16:creationId xmlns:a16="http://schemas.microsoft.com/office/drawing/2014/main" id="{2FB11102-775A-4626-9898-030A421C84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AutoShape 967">
                    <a:extLst>
                      <a:ext uri="{FF2B5EF4-FFF2-40B4-BE49-F238E27FC236}">
                        <a16:creationId xmlns:a16="http://schemas.microsoft.com/office/drawing/2014/main" id="{C788BFAB-4F5E-4156-B8BF-FA3FB4CFD7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2" name="Freeform 968">
                  <a:extLst>
                    <a:ext uri="{FF2B5EF4-FFF2-40B4-BE49-F238E27FC236}">
                      <a16:creationId xmlns:a16="http://schemas.microsoft.com/office/drawing/2014/main" id="{5005A893-FB15-4874-BDD9-32286425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3" name="Group 969">
                  <a:extLst>
                    <a:ext uri="{FF2B5EF4-FFF2-40B4-BE49-F238E27FC236}">
                      <a16:creationId xmlns:a16="http://schemas.microsoft.com/office/drawing/2014/main" id="{85834FA2-58CA-4089-87A1-71B4B7EAC2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5" name="AutoShape 970">
                    <a:extLst>
                      <a:ext uri="{FF2B5EF4-FFF2-40B4-BE49-F238E27FC236}">
                        <a16:creationId xmlns:a16="http://schemas.microsoft.com/office/drawing/2014/main" id="{E3DE4978-1F02-465F-80F6-E503245A60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AutoShape 971">
                    <a:extLst>
                      <a:ext uri="{FF2B5EF4-FFF2-40B4-BE49-F238E27FC236}">
                        <a16:creationId xmlns:a16="http://schemas.microsoft.com/office/drawing/2014/main" id="{46A586C7-79D4-4C38-BE0B-9FCE6854B7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" name="Rectangle 972">
                  <a:extLst>
                    <a:ext uri="{FF2B5EF4-FFF2-40B4-BE49-F238E27FC236}">
                      <a16:creationId xmlns:a16="http://schemas.microsoft.com/office/drawing/2014/main" id="{6EE6DC50-2DC6-4E19-A281-3DF6DB7D1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973">
                  <a:extLst>
                    <a:ext uri="{FF2B5EF4-FFF2-40B4-BE49-F238E27FC236}">
                      <a16:creationId xmlns:a16="http://schemas.microsoft.com/office/drawing/2014/main" id="{B3A9239B-2F01-40B0-807F-4790ADB1D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974">
                  <a:extLst>
                    <a:ext uri="{FF2B5EF4-FFF2-40B4-BE49-F238E27FC236}">
                      <a16:creationId xmlns:a16="http://schemas.microsoft.com/office/drawing/2014/main" id="{C5D0BE91-20CD-4788-B0C8-BA34F427F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Oval 975">
                  <a:extLst>
                    <a:ext uri="{FF2B5EF4-FFF2-40B4-BE49-F238E27FC236}">
                      <a16:creationId xmlns:a16="http://schemas.microsoft.com/office/drawing/2014/main" id="{74462E37-3D16-4030-B84B-F9D5DABBA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Freeform 976">
                  <a:extLst>
                    <a:ext uri="{FF2B5EF4-FFF2-40B4-BE49-F238E27FC236}">
                      <a16:creationId xmlns:a16="http://schemas.microsoft.com/office/drawing/2014/main" id="{18978BED-A26E-49BA-85EB-8744420A28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AutoShape 977">
                  <a:extLst>
                    <a:ext uri="{FF2B5EF4-FFF2-40B4-BE49-F238E27FC236}">
                      <a16:creationId xmlns:a16="http://schemas.microsoft.com/office/drawing/2014/main" id="{3B014A65-AEF4-4034-BCE8-FD560675C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AutoShape 978">
                  <a:extLst>
                    <a:ext uri="{FF2B5EF4-FFF2-40B4-BE49-F238E27FC236}">
                      <a16:creationId xmlns:a16="http://schemas.microsoft.com/office/drawing/2014/main" id="{003B8499-C160-4540-B34D-4C09B2574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Oval 979">
                  <a:extLst>
                    <a:ext uri="{FF2B5EF4-FFF2-40B4-BE49-F238E27FC236}">
                      <a16:creationId xmlns:a16="http://schemas.microsoft.com/office/drawing/2014/main" id="{AD5144DA-0426-46E9-A336-D4B71B4ED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980">
                  <a:extLst>
                    <a:ext uri="{FF2B5EF4-FFF2-40B4-BE49-F238E27FC236}">
                      <a16:creationId xmlns:a16="http://schemas.microsoft.com/office/drawing/2014/main" id="{14A24F11-FAB1-40CE-9400-850543F35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Oval 981">
                  <a:extLst>
                    <a:ext uri="{FF2B5EF4-FFF2-40B4-BE49-F238E27FC236}">
                      <a16:creationId xmlns:a16="http://schemas.microsoft.com/office/drawing/2014/main" id="{BA9F7C4D-1959-4149-9548-65548FF3B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ectangle 982">
                  <a:extLst>
                    <a:ext uri="{FF2B5EF4-FFF2-40B4-BE49-F238E27FC236}">
                      <a16:creationId xmlns:a16="http://schemas.microsoft.com/office/drawing/2014/main" id="{1A22AB96-AB69-42A0-8652-D935E8A3B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590">
                <a:extLst>
                  <a:ext uri="{FF2B5EF4-FFF2-40B4-BE49-F238E27FC236}">
                    <a16:creationId xmlns:a16="http://schemas.microsoft.com/office/drawing/2014/main" id="{23218FAF-8B0F-46DC-B780-0268E81C3B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29" name="Picture 591" descr="desktop_computer_stylized_medium">
                  <a:extLst>
                    <a:ext uri="{FF2B5EF4-FFF2-40B4-BE49-F238E27FC236}">
                      <a16:creationId xmlns:a16="http://schemas.microsoft.com/office/drawing/2014/main" id="{9BE64DB8-E460-40CB-9B57-85155FDB45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Freeform 592">
                  <a:extLst>
                    <a:ext uri="{FF2B5EF4-FFF2-40B4-BE49-F238E27FC236}">
                      <a16:creationId xmlns:a16="http://schemas.microsoft.com/office/drawing/2014/main" id="{5A4859C6-18CC-42F6-A65D-A2E463040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65B8460-B003-4B72-AC8C-961A15255432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H="1" flipV="1">
            <a:off x="4968331" y="3693523"/>
            <a:ext cx="2088059" cy="1039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6A7E75-C305-4F98-A916-CD46C08914FB}"/>
              </a:ext>
            </a:extLst>
          </p:cNvPr>
          <p:cNvSpPr/>
          <p:nvPr/>
        </p:nvSpPr>
        <p:spPr>
          <a:xfrm>
            <a:off x="4629533" y="3777340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F116566-DE2D-4F0C-B1DC-476E961F40AE}"/>
              </a:ext>
            </a:extLst>
          </p:cNvPr>
          <p:cNvSpPr/>
          <p:nvPr/>
        </p:nvSpPr>
        <p:spPr>
          <a:xfrm>
            <a:off x="4890345" y="3416975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BD2B3B7-156A-45EE-A92B-6EEDE0EA5532}"/>
              </a:ext>
            </a:extLst>
          </p:cNvPr>
          <p:cNvSpPr/>
          <p:nvPr/>
        </p:nvSpPr>
        <p:spPr>
          <a:xfrm>
            <a:off x="5210642" y="5417089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8A9108C-7B13-4D82-923D-F7C74D1F26E8}"/>
              </a:ext>
            </a:extLst>
          </p:cNvPr>
          <p:cNvSpPr/>
          <p:nvPr/>
        </p:nvSpPr>
        <p:spPr>
          <a:xfrm>
            <a:off x="6774384" y="5412208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EFEADA0-529E-452D-9E4D-58FDAEA922C9}"/>
              </a:ext>
            </a:extLst>
          </p:cNvPr>
          <p:cNvSpPr txBox="1"/>
          <p:nvPr/>
        </p:nvSpPr>
        <p:spPr>
          <a:xfrm>
            <a:off x="4168968" y="3393778"/>
            <a:ext cx="101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交换机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8C47F8A-111C-4CE9-A88D-174F73F34519}"/>
              </a:ext>
            </a:extLst>
          </p:cNvPr>
          <p:cNvSpPr txBox="1"/>
          <p:nvPr/>
        </p:nvSpPr>
        <p:spPr>
          <a:xfrm>
            <a:off x="1721191" y="3416108"/>
            <a:ext cx="1838645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/>
              <a:t>代表</a:t>
            </a:r>
            <a:r>
              <a:rPr lang="en-US" altLang="zh-CN" sz="1600" dirty="0"/>
              <a:t>Ethernet 1/0/1</a:t>
            </a:r>
            <a:endParaRPr lang="en-US" sz="1600" dirty="0"/>
          </a:p>
        </p:txBody>
      </p:sp>
      <p:sp>
        <p:nvSpPr>
          <p:cNvPr id="176" name="灯片编号占位符 175">
            <a:extLst>
              <a:ext uri="{FF2B5EF4-FFF2-40B4-BE49-F238E27FC236}">
                <a16:creationId xmlns:a16="http://schemas.microsoft.com/office/drawing/2014/main" id="{C175FD7F-6D52-7AAA-F70F-00741D21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1AAA-C93B-4EDB-B7E1-E536BEBB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配置</a:t>
            </a:r>
            <a:r>
              <a:rPr lang="en-US" altLang="zh-CN" dirty="0"/>
              <a:t>VLAN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96DA-17B0-48EA-A199-F06C1DE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zh-CN" altLang="en-US" dirty="0"/>
              <a:t>按图示，配置交换机的</a:t>
            </a:r>
            <a:r>
              <a:rPr lang="en-US" altLang="zh-CN" dirty="0"/>
              <a:t>VLAN</a:t>
            </a:r>
            <a:r>
              <a:rPr lang="zh-CN" altLang="en-US" dirty="0"/>
              <a:t>（参考实验</a:t>
            </a:r>
            <a:r>
              <a:rPr lang="en-US" altLang="zh-CN" dirty="0"/>
              <a:t>5</a:t>
            </a:r>
            <a:r>
              <a:rPr lang="zh-CN" altLang="en-US" dirty="0"/>
              <a:t>讲义）。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C1604F-5739-4E78-B419-0CFF2BCFB4F9}"/>
              </a:ext>
            </a:extLst>
          </p:cNvPr>
          <p:cNvCxnSpPr>
            <a:cxnSpLocks/>
            <a:stCxn id="68" idx="0"/>
            <a:endCxn id="11" idx="3"/>
          </p:cNvCxnSpPr>
          <p:nvPr/>
        </p:nvCxnSpPr>
        <p:spPr>
          <a:xfrm flipH="1" flipV="1">
            <a:off x="4841591" y="3695437"/>
            <a:ext cx="684650" cy="10448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DF2221-2258-482E-AF35-5A85513AAF7B}"/>
              </a:ext>
            </a:extLst>
          </p:cNvPr>
          <p:cNvCxnSpPr>
            <a:cxnSpLocks/>
            <a:stCxn id="140" idx="0"/>
            <a:endCxn id="11" idx="5"/>
          </p:cNvCxnSpPr>
          <p:nvPr/>
        </p:nvCxnSpPr>
        <p:spPr>
          <a:xfrm flipV="1">
            <a:off x="2465943" y="3693523"/>
            <a:ext cx="1740579" cy="10467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8AD3DF-B9F3-47AF-8F34-D29E4DB0E565}"/>
              </a:ext>
            </a:extLst>
          </p:cNvPr>
          <p:cNvCxnSpPr>
            <a:cxnSpLocks/>
            <a:stCxn id="104" idx="0"/>
            <a:endCxn id="11" idx="4"/>
          </p:cNvCxnSpPr>
          <p:nvPr/>
        </p:nvCxnSpPr>
        <p:spPr>
          <a:xfrm flipV="1">
            <a:off x="3996092" y="3695437"/>
            <a:ext cx="353615" cy="10376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BCE99F-332B-4FA2-990E-D35E7A4E2FE1}"/>
              </a:ext>
            </a:extLst>
          </p:cNvPr>
          <p:cNvGrpSpPr/>
          <p:nvPr/>
        </p:nvGrpSpPr>
        <p:grpSpPr>
          <a:xfrm>
            <a:off x="4206522" y="2994262"/>
            <a:ext cx="764559" cy="701175"/>
            <a:chOff x="3668110" y="2448910"/>
            <a:chExt cx="3794234" cy="2171057"/>
          </a:xfrm>
        </p:grpSpPr>
        <p:sp>
          <p:nvSpPr>
            <p:cNvPr id="11" name="Rectangle 113">
              <a:extLst>
                <a:ext uri="{FF2B5EF4-FFF2-40B4-BE49-F238E27FC236}">
                  <a16:creationId xmlns:a16="http://schemas.microsoft.com/office/drawing/2014/main" id="{9BF1F415-C0EF-43B4-9FDE-0149892DA564}"/>
                </a:ext>
              </a:extLst>
            </p:cNvPr>
            <p:cNvSpPr/>
            <p:nvPr/>
          </p:nvSpPr>
          <p:spPr>
            <a:xfrm>
              <a:off x="3668110" y="3741410"/>
              <a:ext cx="3780587" cy="878557"/>
            </a:xfrm>
            <a:custGeom>
              <a:avLst/>
              <a:gdLst>
                <a:gd name="connsiteX0" fmla="*/ 0 w 761809"/>
                <a:gd name="connsiteY0" fmla="*/ 0 h 281829"/>
                <a:gd name="connsiteX1" fmla="*/ 761809 w 761809"/>
                <a:gd name="connsiteY1" fmla="*/ 0 h 281829"/>
                <a:gd name="connsiteX2" fmla="*/ 761809 w 761809"/>
                <a:gd name="connsiteY2" fmla="*/ 281829 h 281829"/>
                <a:gd name="connsiteX3" fmla="*/ 0 w 761809"/>
                <a:gd name="connsiteY3" fmla="*/ 281829 h 281829"/>
                <a:gd name="connsiteX4" fmla="*/ 0 w 761809"/>
                <a:gd name="connsiteY4" fmla="*/ 0 h 281829"/>
                <a:gd name="connsiteX0" fmla="*/ 0 w 761809"/>
                <a:gd name="connsiteY0" fmla="*/ 0 h 283743"/>
                <a:gd name="connsiteX1" fmla="*/ 761809 w 761809"/>
                <a:gd name="connsiteY1" fmla="*/ 0 h 283743"/>
                <a:gd name="connsiteX2" fmla="*/ 761809 w 761809"/>
                <a:gd name="connsiteY2" fmla="*/ 281829 h 283743"/>
                <a:gd name="connsiteX3" fmla="*/ 143185 w 761809"/>
                <a:gd name="connsiteY3" fmla="*/ 283743 h 283743"/>
                <a:gd name="connsiteX4" fmla="*/ 0 w 761809"/>
                <a:gd name="connsiteY4" fmla="*/ 281829 h 283743"/>
                <a:gd name="connsiteX5" fmla="*/ 0 w 761809"/>
                <a:gd name="connsiteY5" fmla="*/ 0 h 283743"/>
                <a:gd name="connsiteX0" fmla="*/ 0 w 761809"/>
                <a:gd name="connsiteY0" fmla="*/ 0 h 283743"/>
                <a:gd name="connsiteX1" fmla="*/ 761809 w 761809"/>
                <a:gd name="connsiteY1" fmla="*/ 0 h 283743"/>
                <a:gd name="connsiteX2" fmla="*/ 761809 w 761809"/>
                <a:gd name="connsiteY2" fmla="*/ 281829 h 283743"/>
                <a:gd name="connsiteX3" fmla="*/ 635069 w 761809"/>
                <a:gd name="connsiteY3" fmla="*/ 283743 h 283743"/>
                <a:gd name="connsiteX4" fmla="*/ 143185 w 761809"/>
                <a:gd name="connsiteY4" fmla="*/ 283743 h 283743"/>
                <a:gd name="connsiteX5" fmla="*/ 0 w 761809"/>
                <a:gd name="connsiteY5" fmla="*/ 281829 h 283743"/>
                <a:gd name="connsiteX6" fmla="*/ 0 w 761809"/>
                <a:gd name="connsiteY6" fmla="*/ 0 h 28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809" h="283743">
                  <a:moveTo>
                    <a:pt x="0" y="0"/>
                  </a:moveTo>
                  <a:lnTo>
                    <a:pt x="761809" y="0"/>
                  </a:lnTo>
                  <a:lnTo>
                    <a:pt x="761809" y="281829"/>
                  </a:lnTo>
                  <a:lnTo>
                    <a:pt x="635069" y="283743"/>
                  </a:lnTo>
                  <a:lnTo>
                    <a:pt x="143185" y="283743"/>
                  </a:lnTo>
                  <a:lnTo>
                    <a:pt x="0" y="2818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 754">
              <a:extLst>
                <a:ext uri="{FF2B5EF4-FFF2-40B4-BE49-F238E27FC236}">
                  <a16:creationId xmlns:a16="http://schemas.microsoft.com/office/drawing/2014/main" id="{DB9F20AB-2938-45C8-8417-4ECFFB913C0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35AA8F-59E5-4422-8E49-C3024B77AB8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" name="Freeform 756">
                <a:extLst>
                  <a:ext uri="{FF2B5EF4-FFF2-40B4-BE49-F238E27FC236}">
                    <a16:creationId xmlns:a16="http://schemas.microsoft.com/office/drawing/2014/main" id="{B3D082FD-2F53-4644-911B-8ED8FB82B47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 757">
                <a:extLst>
                  <a:ext uri="{FF2B5EF4-FFF2-40B4-BE49-F238E27FC236}">
                    <a16:creationId xmlns:a16="http://schemas.microsoft.com/office/drawing/2014/main" id="{E0D93B68-2A2A-4B79-BF59-44DF58FEEA2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 758">
                <a:extLst>
                  <a:ext uri="{FF2B5EF4-FFF2-40B4-BE49-F238E27FC236}">
                    <a16:creationId xmlns:a16="http://schemas.microsoft.com/office/drawing/2014/main" id="{E11F2128-0524-4D32-80F1-50C378210BC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 759">
                <a:extLst>
                  <a:ext uri="{FF2B5EF4-FFF2-40B4-BE49-F238E27FC236}">
                    <a16:creationId xmlns:a16="http://schemas.microsoft.com/office/drawing/2014/main" id="{7C54F76D-9B55-47B8-907D-F564E8B019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8BC20-844A-46A6-B2D0-6EE2610ADCD8}"/>
              </a:ext>
            </a:extLst>
          </p:cNvPr>
          <p:cNvSpPr/>
          <p:nvPr/>
        </p:nvSpPr>
        <p:spPr>
          <a:xfrm>
            <a:off x="3495552" y="3416975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CA8C70-3BBE-42E6-9CD8-70E7CC47A57F}"/>
              </a:ext>
            </a:extLst>
          </p:cNvPr>
          <p:cNvSpPr/>
          <p:nvPr/>
        </p:nvSpPr>
        <p:spPr>
          <a:xfrm>
            <a:off x="3849705" y="3777340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BC059A-D145-422B-8986-2B9EDCAFC655}"/>
              </a:ext>
            </a:extLst>
          </p:cNvPr>
          <p:cNvSpPr/>
          <p:nvPr/>
        </p:nvSpPr>
        <p:spPr>
          <a:xfrm>
            <a:off x="2083158" y="5417089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B4AA6-E9E5-4436-92A7-07AD473EFAB3}"/>
              </a:ext>
            </a:extLst>
          </p:cNvPr>
          <p:cNvSpPr/>
          <p:nvPr/>
        </p:nvSpPr>
        <p:spPr>
          <a:xfrm>
            <a:off x="3646900" y="5412208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387BFC-8652-4A70-B807-E36060D0F966}"/>
              </a:ext>
            </a:extLst>
          </p:cNvPr>
          <p:cNvGrpSpPr/>
          <p:nvPr/>
        </p:nvGrpSpPr>
        <p:grpSpPr>
          <a:xfrm>
            <a:off x="1729438" y="4733061"/>
            <a:ext cx="5525303" cy="732457"/>
            <a:chOff x="1043637" y="4733061"/>
            <a:chExt cx="5525303" cy="732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93CBD9-8795-41D9-99ED-2A17515EEA4F}"/>
                </a:ext>
              </a:extLst>
            </p:cNvPr>
            <p:cNvGrpSpPr/>
            <p:nvPr/>
          </p:nvGrpSpPr>
          <p:grpSpPr>
            <a:xfrm>
              <a:off x="1043637" y="4740312"/>
              <a:ext cx="934856" cy="725206"/>
              <a:chOff x="1136203" y="4520619"/>
              <a:chExt cx="1419428" cy="1013448"/>
            </a:xfrm>
          </p:grpSpPr>
          <p:grpSp>
            <p:nvGrpSpPr>
              <p:cNvPr id="135" name="Group 950">
                <a:extLst>
                  <a:ext uri="{FF2B5EF4-FFF2-40B4-BE49-F238E27FC236}">
                    <a16:creationId xmlns:a16="http://schemas.microsoft.com/office/drawing/2014/main" id="{752E7DE6-1EDB-4F9D-ADC4-1521CB358C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139" name="Freeform 951">
                  <a:extLst>
                    <a:ext uri="{FF2B5EF4-FFF2-40B4-BE49-F238E27FC236}">
                      <a16:creationId xmlns:a16="http://schemas.microsoft.com/office/drawing/2014/main" id="{6703569D-0D78-4189-8C63-D9867C048B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Rectangle 952">
                  <a:extLst>
                    <a:ext uri="{FF2B5EF4-FFF2-40B4-BE49-F238E27FC236}">
                      <a16:creationId xmlns:a16="http://schemas.microsoft.com/office/drawing/2014/main" id="{C461CFE2-3F05-4C7A-9B5E-17A699FC80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953">
                  <a:extLst>
                    <a:ext uri="{FF2B5EF4-FFF2-40B4-BE49-F238E27FC236}">
                      <a16:creationId xmlns:a16="http://schemas.microsoft.com/office/drawing/2014/main" id="{F8CABF38-C1EF-4B3D-9B36-D47F0CA18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 954">
                  <a:extLst>
                    <a:ext uri="{FF2B5EF4-FFF2-40B4-BE49-F238E27FC236}">
                      <a16:creationId xmlns:a16="http://schemas.microsoft.com/office/drawing/2014/main" id="{6E57FDB3-EDD4-461A-80A7-3609286C8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Rectangle 955">
                  <a:extLst>
                    <a:ext uri="{FF2B5EF4-FFF2-40B4-BE49-F238E27FC236}">
                      <a16:creationId xmlns:a16="http://schemas.microsoft.com/office/drawing/2014/main" id="{25F3F06B-0924-4F38-AD3E-C6BCA251E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4" name="Group 956">
                  <a:extLst>
                    <a:ext uri="{FF2B5EF4-FFF2-40B4-BE49-F238E27FC236}">
                      <a16:creationId xmlns:a16="http://schemas.microsoft.com/office/drawing/2014/main" id="{3E63E2B8-2A86-4EF8-9313-FE69691B12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69" name="AutoShape 957">
                    <a:extLst>
                      <a:ext uri="{FF2B5EF4-FFF2-40B4-BE49-F238E27FC236}">
                        <a16:creationId xmlns:a16="http://schemas.microsoft.com/office/drawing/2014/main" id="{334C64A6-D7A2-439A-A9DA-8B7D1DE7CF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AutoShape 958">
                    <a:extLst>
                      <a:ext uri="{FF2B5EF4-FFF2-40B4-BE49-F238E27FC236}">
                        <a16:creationId xmlns:a16="http://schemas.microsoft.com/office/drawing/2014/main" id="{ED1A5BB0-B0A5-4A6B-AE03-018AC096D4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5" name="Rectangle 959">
                  <a:extLst>
                    <a:ext uri="{FF2B5EF4-FFF2-40B4-BE49-F238E27FC236}">
                      <a16:creationId xmlns:a16="http://schemas.microsoft.com/office/drawing/2014/main" id="{FA509336-93EC-4FEC-89ED-F7DF9D2CE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6" name="Group 960">
                  <a:extLst>
                    <a:ext uri="{FF2B5EF4-FFF2-40B4-BE49-F238E27FC236}">
                      <a16:creationId xmlns:a16="http://schemas.microsoft.com/office/drawing/2014/main" id="{98EA5404-9459-46C2-9D1F-BDF20B1044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67" name="AutoShape 961">
                    <a:extLst>
                      <a:ext uri="{FF2B5EF4-FFF2-40B4-BE49-F238E27FC236}">
                        <a16:creationId xmlns:a16="http://schemas.microsoft.com/office/drawing/2014/main" id="{C340FAA2-A40E-445D-A0F3-1E87C260A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AutoShape 962">
                    <a:extLst>
                      <a:ext uri="{FF2B5EF4-FFF2-40B4-BE49-F238E27FC236}">
                        <a16:creationId xmlns:a16="http://schemas.microsoft.com/office/drawing/2014/main" id="{0D9DA87B-3146-4A4E-A9D3-F4A56B32B8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7" name="Rectangle 963">
                  <a:extLst>
                    <a:ext uri="{FF2B5EF4-FFF2-40B4-BE49-F238E27FC236}">
                      <a16:creationId xmlns:a16="http://schemas.microsoft.com/office/drawing/2014/main" id="{E5357FCC-9154-4655-8D9A-09B3F9864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Rectangle 964">
                  <a:extLst>
                    <a:ext uri="{FF2B5EF4-FFF2-40B4-BE49-F238E27FC236}">
                      <a16:creationId xmlns:a16="http://schemas.microsoft.com/office/drawing/2014/main" id="{403549F6-8E5F-4582-975C-F92F80BBC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9" name="Group 965">
                  <a:extLst>
                    <a:ext uri="{FF2B5EF4-FFF2-40B4-BE49-F238E27FC236}">
                      <a16:creationId xmlns:a16="http://schemas.microsoft.com/office/drawing/2014/main" id="{42BBDE9B-90B6-4FD4-B402-C06CA1DE8F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65" name="AutoShape 966">
                    <a:extLst>
                      <a:ext uri="{FF2B5EF4-FFF2-40B4-BE49-F238E27FC236}">
                        <a16:creationId xmlns:a16="http://schemas.microsoft.com/office/drawing/2014/main" id="{D457E39A-C9D5-4009-919D-86432972E8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AutoShape 967">
                    <a:extLst>
                      <a:ext uri="{FF2B5EF4-FFF2-40B4-BE49-F238E27FC236}">
                        <a16:creationId xmlns:a16="http://schemas.microsoft.com/office/drawing/2014/main" id="{1A713C4C-5F53-47AA-BDD4-84F361144C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0" name="Freeform 968">
                  <a:extLst>
                    <a:ext uri="{FF2B5EF4-FFF2-40B4-BE49-F238E27FC236}">
                      <a16:creationId xmlns:a16="http://schemas.microsoft.com/office/drawing/2014/main" id="{1A1CCFFA-D4E7-4EA2-AF33-715B59251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1" name="Group 969">
                  <a:extLst>
                    <a:ext uri="{FF2B5EF4-FFF2-40B4-BE49-F238E27FC236}">
                      <a16:creationId xmlns:a16="http://schemas.microsoft.com/office/drawing/2014/main" id="{3F2339FB-7803-432B-9803-A0A7FC1371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63" name="AutoShape 970">
                    <a:extLst>
                      <a:ext uri="{FF2B5EF4-FFF2-40B4-BE49-F238E27FC236}">
                        <a16:creationId xmlns:a16="http://schemas.microsoft.com/office/drawing/2014/main" id="{BE0E1753-6F8C-41D8-B54B-55C3DEDC38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AutoShape 971">
                    <a:extLst>
                      <a:ext uri="{FF2B5EF4-FFF2-40B4-BE49-F238E27FC236}">
                        <a16:creationId xmlns:a16="http://schemas.microsoft.com/office/drawing/2014/main" id="{0D39DAF1-4CA6-455B-AEFC-D754AEDF33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2" name="Rectangle 972">
                  <a:extLst>
                    <a:ext uri="{FF2B5EF4-FFF2-40B4-BE49-F238E27FC236}">
                      <a16:creationId xmlns:a16="http://schemas.microsoft.com/office/drawing/2014/main" id="{6A35D1DD-6B86-445B-BD6B-D601911C0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Freeform 973">
                  <a:extLst>
                    <a:ext uri="{FF2B5EF4-FFF2-40B4-BE49-F238E27FC236}">
                      <a16:creationId xmlns:a16="http://schemas.microsoft.com/office/drawing/2014/main" id="{983A21D5-369B-431A-9C7D-74EFBA627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 974">
                  <a:extLst>
                    <a:ext uri="{FF2B5EF4-FFF2-40B4-BE49-F238E27FC236}">
                      <a16:creationId xmlns:a16="http://schemas.microsoft.com/office/drawing/2014/main" id="{5F96D9EE-984E-4C5A-B69D-2690B74A2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Oval 975">
                  <a:extLst>
                    <a:ext uri="{FF2B5EF4-FFF2-40B4-BE49-F238E27FC236}">
                      <a16:creationId xmlns:a16="http://schemas.microsoft.com/office/drawing/2014/main" id="{7771F4BA-4C60-4222-9CEF-A53A845F0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976">
                  <a:extLst>
                    <a:ext uri="{FF2B5EF4-FFF2-40B4-BE49-F238E27FC236}">
                      <a16:creationId xmlns:a16="http://schemas.microsoft.com/office/drawing/2014/main" id="{0E5B515C-3C35-4259-BC50-27F2FFFEB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AutoShape 977">
                  <a:extLst>
                    <a:ext uri="{FF2B5EF4-FFF2-40B4-BE49-F238E27FC236}">
                      <a16:creationId xmlns:a16="http://schemas.microsoft.com/office/drawing/2014/main" id="{2F436436-8414-48B2-9296-F3447E9DF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AutoShape 978">
                  <a:extLst>
                    <a:ext uri="{FF2B5EF4-FFF2-40B4-BE49-F238E27FC236}">
                      <a16:creationId xmlns:a16="http://schemas.microsoft.com/office/drawing/2014/main" id="{736A4CC5-6B67-472C-B498-64B4C888E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Oval 979">
                  <a:extLst>
                    <a:ext uri="{FF2B5EF4-FFF2-40B4-BE49-F238E27FC236}">
                      <a16:creationId xmlns:a16="http://schemas.microsoft.com/office/drawing/2014/main" id="{65F56EBA-1040-44EC-9624-C5F269C1A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Oval 980">
                  <a:extLst>
                    <a:ext uri="{FF2B5EF4-FFF2-40B4-BE49-F238E27FC236}">
                      <a16:creationId xmlns:a16="http://schemas.microsoft.com/office/drawing/2014/main" id="{6CF268CB-DE97-406B-9DF9-40966F084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Oval 981">
                  <a:extLst>
                    <a:ext uri="{FF2B5EF4-FFF2-40B4-BE49-F238E27FC236}">
                      <a16:creationId xmlns:a16="http://schemas.microsoft.com/office/drawing/2014/main" id="{CE72071D-7221-41EF-AF2B-AFBA67648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Rectangle 982">
                  <a:extLst>
                    <a:ext uri="{FF2B5EF4-FFF2-40B4-BE49-F238E27FC236}">
                      <a16:creationId xmlns:a16="http://schemas.microsoft.com/office/drawing/2014/main" id="{A50F71D0-1AD3-40D1-96F2-2ED2EAB5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6" name="Group 590">
                <a:extLst>
                  <a:ext uri="{FF2B5EF4-FFF2-40B4-BE49-F238E27FC236}">
                    <a16:creationId xmlns:a16="http://schemas.microsoft.com/office/drawing/2014/main" id="{A4B9C872-1387-4672-8108-02576F5B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137" name="Picture 591" descr="desktop_computer_stylized_medium">
                  <a:extLst>
                    <a:ext uri="{FF2B5EF4-FFF2-40B4-BE49-F238E27FC236}">
                      <a16:creationId xmlns:a16="http://schemas.microsoft.com/office/drawing/2014/main" id="{AAFF2DA8-F60C-49CC-AC07-5AD64BB1D6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" name="Freeform 592">
                  <a:extLst>
                    <a:ext uri="{FF2B5EF4-FFF2-40B4-BE49-F238E27FC236}">
                      <a16:creationId xmlns:a16="http://schemas.microsoft.com/office/drawing/2014/main" id="{83848863-51BC-4FB0-88F0-609E38FD54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190137-493F-4BBC-BA06-9C1963888E4B}"/>
                </a:ext>
              </a:extLst>
            </p:cNvPr>
            <p:cNvGrpSpPr/>
            <p:nvPr/>
          </p:nvGrpSpPr>
          <p:grpSpPr>
            <a:xfrm>
              <a:off x="2573786" y="4733061"/>
              <a:ext cx="934856" cy="732457"/>
              <a:chOff x="1136203" y="4520619"/>
              <a:chExt cx="1419428" cy="1013448"/>
            </a:xfrm>
          </p:grpSpPr>
          <p:grpSp>
            <p:nvGrpSpPr>
              <p:cNvPr id="99" name="Group 950">
                <a:extLst>
                  <a:ext uri="{FF2B5EF4-FFF2-40B4-BE49-F238E27FC236}">
                    <a16:creationId xmlns:a16="http://schemas.microsoft.com/office/drawing/2014/main" id="{CD798DE4-6A09-4793-BEB1-698F63A19C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103" name="Freeform 951">
                  <a:extLst>
                    <a:ext uri="{FF2B5EF4-FFF2-40B4-BE49-F238E27FC236}">
                      <a16:creationId xmlns:a16="http://schemas.microsoft.com/office/drawing/2014/main" id="{DD574AEC-236D-42FD-A39A-1A828782B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Rectangle 952">
                  <a:extLst>
                    <a:ext uri="{FF2B5EF4-FFF2-40B4-BE49-F238E27FC236}">
                      <a16:creationId xmlns:a16="http://schemas.microsoft.com/office/drawing/2014/main" id="{5D9E913F-4D19-406E-A003-458D41ACF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Freeform 953">
                  <a:extLst>
                    <a:ext uri="{FF2B5EF4-FFF2-40B4-BE49-F238E27FC236}">
                      <a16:creationId xmlns:a16="http://schemas.microsoft.com/office/drawing/2014/main" id="{2461DB26-C050-42E9-9EC6-A4205AE08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954">
                  <a:extLst>
                    <a:ext uri="{FF2B5EF4-FFF2-40B4-BE49-F238E27FC236}">
                      <a16:creationId xmlns:a16="http://schemas.microsoft.com/office/drawing/2014/main" id="{C7DC2752-BDDA-4501-8DF1-8DB523D91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Rectangle 955">
                  <a:extLst>
                    <a:ext uri="{FF2B5EF4-FFF2-40B4-BE49-F238E27FC236}">
                      <a16:creationId xmlns:a16="http://schemas.microsoft.com/office/drawing/2014/main" id="{AF9AF616-3DA5-47FD-A55B-6268996FD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8" name="Group 956">
                  <a:extLst>
                    <a:ext uri="{FF2B5EF4-FFF2-40B4-BE49-F238E27FC236}">
                      <a16:creationId xmlns:a16="http://schemas.microsoft.com/office/drawing/2014/main" id="{E033DCE6-72F6-43AB-A2A3-08A548BEAA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33" name="AutoShape 957">
                    <a:extLst>
                      <a:ext uri="{FF2B5EF4-FFF2-40B4-BE49-F238E27FC236}">
                        <a16:creationId xmlns:a16="http://schemas.microsoft.com/office/drawing/2014/main" id="{FC946154-06B6-444E-913F-AF574DDAF7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AutoShape 958">
                    <a:extLst>
                      <a:ext uri="{FF2B5EF4-FFF2-40B4-BE49-F238E27FC236}">
                        <a16:creationId xmlns:a16="http://schemas.microsoft.com/office/drawing/2014/main" id="{703DC2FB-E0E0-47D5-9ED1-18C8AC4D11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9" name="Rectangle 959">
                  <a:extLst>
                    <a:ext uri="{FF2B5EF4-FFF2-40B4-BE49-F238E27FC236}">
                      <a16:creationId xmlns:a16="http://schemas.microsoft.com/office/drawing/2014/main" id="{C2B12227-45F3-475E-B605-AB35AA843A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 960">
                  <a:extLst>
                    <a:ext uri="{FF2B5EF4-FFF2-40B4-BE49-F238E27FC236}">
                      <a16:creationId xmlns:a16="http://schemas.microsoft.com/office/drawing/2014/main" id="{79ED5573-83FE-444A-B96C-B7A44DD173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31" name="AutoShape 961">
                    <a:extLst>
                      <a:ext uri="{FF2B5EF4-FFF2-40B4-BE49-F238E27FC236}">
                        <a16:creationId xmlns:a16="http://schemas.microsoft.com/office/drawing/2014/main" id="{2FB98A5F-EF37-42AF-BE12-B2C7CAC6D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AutoShape 962">
                    <a:extLst>
                      <a:ext uri="{FF2B5EF4-FFF2-40B4-BE49-F238E27FC236}">
                        <a16:creationId xmlns:a16="http://schemas.microsoft.com/office/drawing/2014/main" id="{A5E462E0-A341-4269-BB03-18449A3532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1" name="Rectangle 963">
                  <a:extLst>
                    <a:ext uri="{FF2B5EF4-FFF2-40B4-BE49-F238E27FC236}">
                      <a16:creationId xmlns:a16="http://schemas.microsoft.com/office/drawing/2014/main" id="{88EEAE0F-252E-4795-99EB-FBE93D0E5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Rectangle 964">
                  <a:extLst>
                    <a:ext uri="{FF2B5EF4-FFF2-40B4-BE49-F238E27FC236}">
                      <a16:creationId xmlns:a16="http://schemas.microsoft.com/office/drawing/2014/main" id="{ED812E99-4A7B-43B0-9FAC-F344A5800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" name="Group 965">
                  <a:extLst>
                    <a:ext uri="{FF2B5EF4-FFF2-40B4-BE49-F238E27FC236}">
                      <a16:creationId xmlns:a16="http://schemas.microsoft.com/office/drawing/2014/main" id="{F12FD4D7-43F5-4163-92F5-7715A7778B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9" name="AutoShape 966">
                    <a:extLst>
                      <a:ext uri="{FF2B5EF4-FFF2-40B4-BE49-F238E27FC236}">
                        <a16:creationId xmlns:a16="http://schemas.microsoft.com/office/drawing/2014/main" id="{044B5396-5281-41D3-90FC-2CB1A73737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AutoShape 967">
                    <a:extLst>
                      <a:ext uri="{FF2B5EF4-FFF2-40B4-BE49-F238E27FC236}">
                        <a16:creationId xmlns:a16="http://schemas.microsoft.com/office/drawing/2014/main" id="{0458265B-CA7A-4E1C-A978-55E3911BC7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4" name="Freeform 968">
                  <a:extLst>
                    <a:ext uri="{FF2B5EF4-FFF2-40B4-BE49-F238E27FC236}">
                      <a16:creationId xmlns:a16="http://schemas.microsoft.com/office/drawing/2014/main" id="{FBED0D13-1273-466F-A9B1-6EF8EF74C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5" name="Group 969">
                  <a:extLst>
                    <a:ext uri="{FF2B5EF4-FFF2-40B4-BE49-F238E27FC236}">
                      <a16:creationId xmlns:a16="http://schemas.microsoft.com/office/drawing/2014/main" id="{D7747893-1A53-428E-BAE6-8096742097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7" name="AutoShape 970">
                    <a:extLst>
                      <a:ext uri="{FF2B5EF4-FFF2-40B4-BE49-F238E27FC236}">
                        <a16:creationId xmlns:a16="http://schemas.microsoft.com/office/drawing/2014/main" id="{EEEBBAE5-3E17-4A9B-AAEF-7F6989C907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AutoShape 971">
                    <a:extLst>
                      <a:ext uri="{FF2B5EF4-FFF2-40B4-BE49-F238E27FC236}">
                        <a16:creationId xmlns:a16="http://schemas.microsoft.com/office/drawing/2014/main" id="{FBEF9366-FF4F-40E9-84E3-363AA3DD58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6" name="Rectangle 972">
                  <a:extLst>
                    <a:ext uri="{FF2B5EF4-FFF2-40B4-BE49-F238E27FC236}">
                      <a16:creationId xmlns:a16="http://schemas.microsoft.com/office/drawing/2014/main" id="{7342927E-89F0-4068-96C9-787132EF51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Freeform 973">
                  <a:extLst>
                    <a:ext uri="{FF2B5EF4-FFF2-40B4-BE49-F238E27FC236}">
                      <a16:creationId xmlns:a16="http://schemas.microsoft.com/office/drawing/2014/main" id="{C017BAFC-3A6D-4A07-953F-8210652AF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974">
                  <a:extLst>
                    <a:ext uri="{FF2B5EF4-FFF2-40B4-BE49-F238E27FC236}">
                      <a16:creationId xmlns:a16="http://schemas.microsoft.com/office/drawing/2014/main" id="{B788AEF7-F46D-466F-9CF4-C171EE272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Oval 975">
                  <a:extLst>
                    <a:ext uri="{FF2B5EF4-FFF2-40B4-BE49-F238E27FC236}">
                      <a16:creationId xmlns:a16="http://schemas.microsoft.com/office/drawing/2014/main" id="{9D9C7104-9C64-4D44-B8E1-6C4584EDE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Freeform 976">
                  <a:extLst>
                    <a:ext uri="{FF2B5EF4-FFF2-40B4-BE49-F238E27FC236}">
                      <a16:creationId xmlns:a16="http://schemas.microsoft.com/office/drawing/2014/main" id="{BB839C87-ACB5-4C52-87DA-D862BD6C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AutoShape 977">
                  <a:extLst>
                    <a:ext uri="{FF2B5EF4-FFF2-40B4-BE49-F238E27FC236}">
                      <a16:creationId xmlns:a16="http://schemas.microsoft.com/office/drawing/2014/main" id="{8E7BA343-5389-4327-B734-CFC3B8BD9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AutoShape 978">
                  <a:extLst>
                    <a:ext uri="{FF2B5EF4-FFF2-40B4-BE49-F238E27FC236}">
                      <a16:creationId xmlns:a16="http://schemas.microsoft.com/office/drawing/2014/main" id="{11051C28-BE67-4E87-857D-CDD9CA83A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Oval 979">
                  <a:extLst>
                    <a:ext uri="{FF2B5EF4-FFF2-40B4-BE49-F238E27FC236}">
                      <a16:creationId xmlns:a16="http://schemas.microsoft.com/office/drawing/2014/main" id="{4E8A084C-A034-4F21-8AC7-7B495B48E1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Oval 980">
                  <a:extLst>
                    <a:ext uri="{FF2B5EF4-FFF2-40B4-BE49-F238E27FC236}">
                      <a16:creationId xmlns:a16="http://schemas.microsoft.com/office/drawing/2014/main" id="{1817E067-F94C-4413-AB86-7C18005D2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Oval 981">
                  <a:extLst>
                    <a:ext uri="{FF2B5EF4-FFF2-40B4-BE49-F238E27FC236}">
                      <a16:creationId xmlns:a16="http://schemas.microsoft.com/office/drawing/2014/main" id="{3813298B-60CF-4A8D-87A2-FEE912BD9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982">
                  <a:extLst>
                    <a:ext uri="{FF2B5EF4-FFF2-40B4-BE49-F238E27FC236}">
                      <a16:creationId xmlns:a16="http://schemas.microsoft.com/office/drawing/2014/main" id="{E322E4EA-FCC1-4A24-A77C-C189F06B1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0" name="Group 590">
                <a:extLst>
                  <a:ext uri="{FF2B5EF4-FFF2-40B4-BE49-F238E27FC236}">
                    <a16:creationId xmlns:a16="http://schemas.microsoft.com/office/drawing/2014/main" id="{C17FEFAF-F72B-4A92-BFC2-1628F2C98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101" name="Picture 591" descr="desktop_computer_stylized_medium">
                  <a:extLst>
                    <a:ext uri="{FF2B5EF4-FFF2-40B4-BE49-F238E27FC236}">
                      <a16:creationId xmlns:a16="http://schemas.microsoft.com/office/drawing/2014/main" id="{873DC7FE-D724-476A-B8B8-277D2E9DBE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" name="Freeform 592">
                  <a:extLst>
                    <a:ext uri="{FF2B5EF4-FFF2-40B4-BE49-F238E27FC236}">
                      <a16:creationId xmlns:a16="http://schemas.microsoft.com/office/drawing/2014/main" id="{ED48A94B-FAB5-4FFF-9CA6-154679B33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11A105-AF4C-458B-8700-FA0AAF60345E}"/>
                </a:ext>
              </a:extLst>
            </p:cNvPr>
            <p:cNvGrpSpPr/>
            <p:nvPr/>
          </p:nvGrpSpPr>
          <p:grpSpPr>
            <a:xfrm>
              <a:off x="4103935" y="4740312"/>
              <a:ext cx="934856" cy="725206"/>
              <a:chOff x="1136203" y="4520619"/>
              <a:chExt cx="1419428" cy="1013448"/>
            </a:xfrm>
          </p:grpSpPr>
          <p:grpSp>
            <p:nvGrpSpPr>
              <p:cNvPr id="63" name="Group 950">
                <a:extLst>
                  <a:ext uri="{FF2B5EF4-FFF2-40B4-BE49-F238E27FC236}">
                    <a16:creationId xmlns:a16="http://schemas.microsoft.com/office/drawing/2014/main" id="{5A8F0DB1-0E8D-458F-B19C-932DBF6D08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67" name="Freeform 951">
                  <a:extLst>
                    <a:ext uri="{FF2B5EF4-FFF2-40B4-BE49-F238E27FC236}">
                      <a16:creationId xmlns:a16="http://schemas.microsoft.com/office/drawing/2014/main" id="{A37A2F05-1F5E-4DA6-A16D-F7E65FEB7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ectangle 952">
                  <a:extLst>
                    <a:ext uri="{FF2B5EF4-FFF2-40B4-BE49-F238E27FC236}">
                      <a16:creationId xmlns:a16="http://schemas.microsoft.com/office/drawing/2014/main" id="{02B01B53-F6FC-468B-8EE2-4BDFE6D8D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Freeform 953">
                  <a:extLst>
                    <a:ext uri="{FF2B5EF4-FFF2-40B4-BE49-F238E27FC236}">
                      <a16:creationId xmlns:a16="http://schemas.microsoft.com/office/drawing/2014/main" id="{A63495EF-6381-4CB6-A913-B1812B8D3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Freeform 954">
                  <a:extLst>
                    <a:ext uri="{FF2B5EF4-FFF2-40B4-BE49-F238E27FC236}">
                      <a16:creationId xmlns:a16="http://schemas.microsoft.com/office/drawing/2014/main" id="{AED61B83-6CF1-49B2-9168-48992D09B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Rectangle 955">
                  <a:extLst>
                    <a:ext uri="{FF2B5EF4-FFF2-40B4-BE49-F238E27FC236}">
                      <a16:creationId xmlns:a16="http://schemas.microsoft.com/office/drawing/2014/main" id="{4696A5C5-9FEF-484B-9BDF-605C7557B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2" name="Group 956">
                  <a:extLst>
                    <a:ext uri="{FF2B5EF4-FFF2-40B4-BE49-F238E27FC236}">
                      <a16:creationId xmlns:a16="http://schemas.microsoft.com/office/drawing/2014/main" id="{A90C5793-7158-4D87-B063-D95AA40C9B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7" name="AutoShape 957">
                    <a:extLst>
                      <a:ext uri="{FF2B5EF4-FFF2-40B4-BE49-F238E27FC236}">
                        <a16:creationId xmlns:a16="http://schemas.microsoft.com/office/drawing/2014/main" id="{6A5C5EB3-DB9D-4E87-A9AE-A8EB1A5E02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AutoShape 958">
                    <a:extLst>
                      <a:ext uri="{FF2B5EF4-FFF2-40B4-BE49-F238E27FC236}">
                        <a16:creationId xmlns:a16="http://schemas.microsoft.com/office/drawing/2014/main" id="{952B7F4A-3DC4-4DE5-AA5E-E2D49C90B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3" name="Rectangle 959">
                  <a:extLst>
                    <a:ext uri="{FF2B5EF4-FFF2-40B4-BE49-F238E27FC236}">
                      <a16:creationId xmlns:a16="http://schemas.microsoft.com/office/drawing/2014/main" id="{A292AB57-6A88-4797-AB0C-2969AA7CA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4" name="Group 960">
                  <a:extLst>
                    <a:ext uri="{FF2B5EF4-FFF2-40B4-BE49-F238E27FC236}">
                      <a16:creationId xmlns:a16="http://schemas.microsoft.com/office/drawing/2014/main" id="{73DC754C-1D15-4345-AA2F-2D55839301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5" name="AutoShape 961">
                    <a:extLst>
                      <a:ext uri="{FF2B5EF4-FFF2-40B4-BE49-F238E27FC236}">
                        <a16:creationId xmlns:a16="http://schemas.microsoft.com/office/drawing/2014/main" id="{F86BCE4E-135D-462B-B4BB-090757799E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AutoShape 962">
                    <a:extLst>
                      <a:ext uri="{FF2B5EF4-FFF2-40B4-BE49-F238E27FC236}">
                        <a16:creationId xmlns:a16="http://schemas.microsoft.com/office/drawing/2014/main" id="{74040589-82C8-4381-B524-B2DA03859A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Rectangle 963">
                  <a:extLst>
                    <a:ext uri="{FF2B5EF4-FFF2-40B4-BE49-F238E27FC236}">
                      <a16:creationId xmlns:a16="http://schemas.microsoft.com/office/drawing/2014/main" id="{48ACF560-2E69-42A1-8BE9-92F0D82EE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Rectangle 964">
                  <a:extLst>
                    <a:ext uri="{FF2B5EF4-FFF2-40B4-BE49-F238E27FC236}">
                      <a16:creationId xmlns:a16="http://schemas.microsoft.com/office/drawing/2014/main" id="{07F7DC74-2125-4418-8272-012EED9CE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7" name="Group 965">
                  <a:extLst>
                    <a:ext uri="{FF2B5EF4-FFF2-40B4-BE49-F238E27FC236}">
                      <a16:creationId xmlns:a16="http://schemas.microsoft.com/office/drawing/2014/main" id="{7CFAA5DE-9954-4DCE-8DF6-687DC18F22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3" name="AutoShape 966">
                    <a:extLst>
                      <a:ext uri="{FF2B5EF4-FFF2-40B4-BE49-F238E27FC236}">
                        <a16:creationId xmlns:a16="http://schemas.microsoft.com/office/drawing/2014/main" id="{379320DC-8526-414C-A775-DF52B8D9ED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AutoShape 967">
                    <a:extLst>
                      <a:ext uri="{FF2B5EF4-FFF2-40B4-BE49-F238E27FC236}">
                        <a16:creationId xmlns:a16="http://schemas.microsoft.com/office/drawing/2014/main" id="{EFB3FF6E-CAA3-4CE1-AEE0-DE0326B57D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8" name="Freeform 968">
                  <a:extLst>
                    <a:ext uri="{FF2B5EF4-FFF2-40B4-BE49-F238E27FC236}">
                      <a16:creationId xmlns:a16="http://schemas.microsoft.com/office/drawing/2014/main" id="{CD4CC837-A220-4855-9C60-B1D7AEAEA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79" name="Group 969">
                  <a:extLst>
                    <a:ext uri="{FF2B5EF4-FFF2-40B4-BE49-F238E27FC236}">
                      <a16:creationId xmlns:a16="http://schemas.microsoft.com/office/drawing/2014/main" id="{85E03A27-606C-45A4-A81C-F058613371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1" name="AutoShape 970">
                    <a:extLst>
                      <a:ext uri="{FF2B5EF4-FFF2-40B4-BE49-F238E27FC236}">
                        <a16:creationId xmlns:a16="http://schemas.microsoft.com/office/drawing/2014/main" id="{E863036D-F613-4916-9EAE-E98C593DC9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AutoShape 971">
                    <a:extLst>
                      <a:ext uri="{FF2B5EF4-FFF2-40B4-BE49-F238E27FC236}">
                        <a16:creationId xmlns:a16="http://schemas.microsoft.com/office/drawing/2014/main" id="{A5F6A62D-39B1-4C4F-9DAC-70CF22EC93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0" name="Rectangle 972">
                  <a:extLst>
                    <a:ext uri="{FF2B5EF4-FFF2-40B4-BE49-F238E27FC236}">
                      <a16:creationId xmlns:a16="http://schemas.microsoft.com/office/drawing/2014/main" id="{608404EC-8BAF-45E5-BF81-65D17A608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Freeform 973">
                  <a:extLst>
                    <a:ext uri="{FF2B5EF4-FFF2-40B4-BE49-F238E27FC236}">
                      <a16:creationId xmlns:a16="http://schemas.microsoft.com/office/drawing/2014/main" id="{70A31038-B871-493A-BE74-ED7F5715CE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Freeform 974">
                  <a:extLst>
                    <a:ext uri="{FF2B5EF4-FFF2-40B4-BE49-F238E27FC236}">
                      <a16:creationId xmlns:a16="http://schemas.microsoft.com/office/drawing/2014/main" id="{14EF8A2C-9182-4C38-BEA0-07E624DE3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975">
                  <a:extLst>
                    <a:ext uri="{FF2B5EF4-FFF2-40B4-BE49-F238E27FC236}">
                      <a16:creationId xmlns:a16="http://schemas.microsoft.com/office/drawing/2014/main" id="{BAFB49E9-99DC-4CEF-AFBB-BC2339DDA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Freeform 976">
                  <a:extLst>
                    <a:ext uri="{FF2B5EF4-FFF2-40B4-BE49-F238E27FC236}">
                      <a16:creationId xmlns:a16="http://schemas.microsoft.com/office/drawing/2014/main" id="{66B80253-1E0F-414A-9815-85F92F98F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AutoShape 977">
                  <a:extLst>
                    <a:ext uri="{FF2B5EF4-FFF2-40B4-BE49-F238E27FC236}">
                      <a16:creationId xmlns:a16="http://schemas.microsoft.com/office/drawing/2014/main" id="{E3353617-4E7C-450A-A8C5-F9A2DE5CAC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AutoShape 978">
                  <a:extLst>
                    <a:ext uri="{FF2B5EF4-FFF2-40B4-BE49-F238E27FC236}">
                      <a16:creationId xmlns:a16="http://schemas.microsoft.com/office/drawing/2014/main" id="{15EB9C41-7257-41B3-AC42-7465708CC2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Oval 979">
                  <a:extLst>
                    <a:ext uri="{FF2B5EF4-FFF2-40B4-BE49-F238E27FC236}">
                      <a16:creationId xmlns:a16="http://schemas.microsoft.com/office/drawing/2014/main" id="{0D657DC7-CA94-4FD9-9997-7090FED72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Oval 980">
                  <a:extLst>
                    <a:ext uri="{FF2B5EF4-FFF2-40B4-BE49-F238E27FC236}">
                      <a16:creationId xmlns:a16="http://schemas.microsoft.com/office/drawing/2014/main" id="{C5CCD5FF-E9ED-4279-8A18-0638DFA39D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Oval 981">
                  <a:extLst>
                    <a:ext uri="{FF2B5EF4-FFF2-40B4-BE49-F238E27FC236}">
                      <a16:creationId xmlns:a16="http://schemas.microsoft.com/office/drawing/2014/main" id="{12410C8F-F3CE-4373-A182-0382225C2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Rectangle 982">
                  <a:extLst>
                    <a:ext uri="{FF2B5EF4-FFF2-40B4-BE49-F238E27FC236}">
                      <a16:creationId xmlns:a16="http://schemas.microsoft.com/office/drawing/2014/main" id="{0E8ACEBD-EA98-4DE6-944C-7B6567F2F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590">
                <a:extLst>
                  <a:ext uri="{FF2B5EF4-FFF2-40B4-BE49-F238E27FC236}">
                    <a16:creationId xmlns:a16="http://schemas.microsoft.com/office/drawing/2014/main" id="{59C42711-4860-4BE7-A404-E7659991C0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65" name="Picture 591" descr="desktop_computer_stylized_medium">
                  <a:extLst>
                    <a:ext uri="{FF2B5EF4-FFF2-40B4-BE49-F238E27FC236}">
                      <a16:creationId xmlns:a16="http://schemas.microsoft.com/office/drawing/2014/main" id="{CAA714CF-9260-4E50-8F06-D21D085043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Freeform 592">
                  <a:extLst>
                    <a:ext uri="{FF2B5EF4-FFF2-40B4-BE49-F238E27FC236}">
                      <a16:creationId xmlns:a16="http://schemas.microsoft.com/office/drawing/2014/main" id="{6E305378-7F66-4336-8EDB-00D6A7D05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58D779-89A7-4D52-8FEF-24F2D5A9E896}"/>
                </a:ext>
              </a:extLst>
            </p:cNvPr>
            <p:cNvGrpSpPr/>
            <p:nvPr/>
          </p:nvGrpSpPr>
          <p:grpSpPr>
            <a:xfrm>
              <a:off x="5634084" y="4733061"/>
              <a:ext cx="934856" cy="732457"/>
              <a:chOff x="1136203" y="4520619"/>
              <a:chExt cx="1419428" cy="1013448"/>
            </a:xfrm>
          </p:grpSpPr>
          <p:grpSp>
            <p:nvGrpSpPr>
              <p:cNvPr id="27" name="Group 950">
                <a:extLst>
                  <a:ext uri="{FF2B5EF4-FFF2-40B4-BE49-F238E27FC236}">
                    <a16:creationId xmlns:a16="http://schemas.microsoft.com/office/drawing/2014/main" id="{F0EA3F1F-0894-4988-B4C2-80B3B4D75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31" name="Freeform 951">
                  <a:extLst>
                    <a:ext uri="{FF2B5EF4-FFF2-40B4-BE49-F238E27FC236}">
                      <a16:creationId xmlns:a16="http://schemas.microsoft.com/office/drawing/2014/main" id="{FC03BF64-AAEB-41F7-8B61-F6946E677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Rectangle 952">
                  <a:extLst>
                    <a:ext uri="{FF2B5EF4-FFF2-40B4-BE49-F238E27FC236}">
                      <a16:creationId xmlns:a16="http://schemas.microsoft.com/office/drawing/2014/main" id="{0F0B5582-902A-4294-A0FD-4EED196DE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953">
                  <a:extLst>
                    <a:ext uri="{FF2B5EF4-FFF2-40B4-BE49-F238E27FC236}">
                      <a16:creationId xmlns:a16="http://schemas.microsoft.com/office/drawing/2014/main" id="{DE8A9AC8-236D-4DF5-A36D-C2127B47F2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Freeform 954">
                  <a:extLst>
                    <a:ext uri="{FF2B5EF4-FFF2-40B4-BE49-F238E27FC236}">
                      <a16:creationId xmlns:a16="http://schemas.microsoft.com/office/drawing/2014/main" id="{4305A2E5-2BEF-491E-A887-4EF39D14E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Rectangle 955">
                  <a:extLst>
                    <a:ext uri="{FF2B5EF4-FFF2-40B4-BE49-F238E27FC236}">
                      <a16:creationId xmlns:a16="http://schemas.microsoft.com/office/drawing/2014/main" id="{DB5E0F4E-F81F-4E9B-A8B9-418BDFFFB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956">
                  <a:extLst>
                    <a:ext uri="{FF2B5EF4-FFF2-40B4-BE49-F238E27FC236}">
                      <a16:creationId xmlns:a16="http://schemas.microsoft.com/office/drawing/2014/main" id="{05657FB7-BDDA-4DDF-9A1E-74F8420BB8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1" name="AutoShape 957">
                    <a:extLst>
                      <a:ext uri="{FF2B5EF4-FFF2-40B4-BE49-F238E27FC236}">
                        <a16:creationId xmlns:a16="http://schemas.microsoft.com/office/drawing/2014/main" id="{0867ED86-946C-410B-A39D-D337DFAD74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AutoShape 958">
                    <a:extLst>
                      <a:ext uri="{FF2B5EF4-FFF2-40B4-BE49-F238E27FC236}">
                        <a16:creationId xmlns:a16="http://schemas.microsoft.com/office/drawing/2014/main" id="{42361E73-0AE2-459A-9372-464F3D9167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7" name="Rectangle 959">
                  <a:extLst>
                    <a:ext uri="{FF2B5EF4-FFF2-40B4-BE49-F238E27FC236}">
                      <a16:creationId xmlns:a16="http://schemas.microsoft.com/office/drawing/2014/main" id="{C11E7250-F80D-4AF6-9FED-7BCC06355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" name="Group 960">
                  <a:extLst>
                    <a:ext uri="{FF2B5EF4-FFF2-40B4-BE49-F238E27FC236}">
                      <a16:creationId xmlns:a16="http://schemas.microsoft.com/office/drawing/2014/main" id="{47E02062-B0B1-4233-9DF2-C92DBA92C2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9" name="AutoShape 961">
                    <a:extLst>
                      <a:ext uri="{FF2B5EF4-FFF2-40B4-BE49-F238E27FC236}">
                        <a16:creationId xmlns:a16="http://schemas.microsoft.com/office/drawing/2014/main" id="{D99C45C6-66D7-49BB-9CEA-69980B79E8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AutoShape 962">
                    <a:extLst>
                      <a:ext uri="{FF2B5EF4-FFF2-40B4-BE49-F238E27FC236}">
                        <a16:creationId xmlns:a16="http://schemas.microsoft.com/office/drawing/2014/main" id="{1A86125C-67DF-45EE-B640-0A3462344D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9" name="Rectangle 963">
                  <a:extLst>
                    <a:ext uri="{FF2B5EF4-FFF2-40B4-BE49-F238E27FC236}">
                      <a16:creationId xmlns:a16="http://schemas.microsoft.com/office/drawing/2014/main" id="{00C3E18B-5C4D-41F5-892E-7C75B264A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ectangle 964">
                  <a:extLst>
                    <a:ext uri="{FF2B5EF4-FFF2-40B4-BE49-F238E27FC236}">
                      <a16:creationId xmlns:a16="http://schemas.microsoft.com/office/drawing/2014/main" id="{EC8B6B6B-754C-479F-9E17-5DB75E86E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" name="Group 965">
                  <a:extLst>
                    <a:ext uri="{FF2B5EF4-FFF2-40B4-BE49-F238E27FC236}">
                      <a16:creationId xmlns:a16="http://schemas.microsoft.com/office/drawing/2014/main" id="{1B735C87-CBC8-492B-A4BC-FB19CF138C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" name="AutoShape 966">
                    <a:extLst>
                      <a:ext uri="{FF2B5EF4-FFF2-40B4-BE49-F238E27FC236}">
                        <a16:creationId xmlns:a16="http://schemas.microsoft.com/office/drawing/2014/main" id="{E7588552-D772-4FC6-A3CD-1861404AC9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AutoShape 967">
                    <a:extLst>
                      <a:ext uri="{FF2B5EF4-FFF2-40B4-BE49-F238E27FC236}">
                        <a16:creationId xmlns:a16="http://schemas.microsoft.com/office/drawing/2014/main" id="{82A373DC-D5ED-4A80-B338-EA59D6F428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2" name="Freeform 968">
                  <a:extLst>
                    <a:ext uri="{FF2B5EF4-FFF2-40B4-BE49-F238E27FC236}">
                      <a16:creationId xmlns:a16="http://schemas.microsoft.com/office/drawing/2014/main" id="{867394F2-9EBA-4F1A-B1C7-224C41BB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3" name="Group 969">
                  <a:extLst>
                    <a:ext uri="{FF2B5EF4-FFF2-40B4-BE49-F238E27FC236}">
                      <a16:creationId xmlns:a16="http://schemas.microsoft.com/office/drawing/2014/main" id="{DAD6D88F-B2FA-4F6E-AF2F-2E830364CB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5" name="AutoShape 970">
                    <a:extLst>
                      <a:ext uri="{FF2B5EF4-FFF2-40B4-BE49-F238E27FC236}">
                        <a16:creationId xmlns:a16="http://schemas.microsoft.com/office/drawing/2014/main" id="{2DEEEF63-2ADF-4F6A-8581-DD937F8D71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AutoShape 971">
                    <a:extLst>
                      <a:ext uri="{FF2B5EF4-FFF2-40B4-BE49-F238E27FC236}">
                        <a16:creationId xmlns:a16="http://schemas.microsoft.com/office/drawing/2014/main" id="{457ADC4B-EF64-4DD0-99FC-3CC771C76D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" name="Rectangle 972">
                  <a:extLst>
                    <a:ext uri="{FF2B5EF4-FFF2-40B4-BE49-F238E27FC236}">
                      <a16:creationId xmlns:a16="http://schemas.microsoft.com/office/drawing/2014/main" id="{34E66691-F731-41EE-90BC-1BFDC82CC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973">
                  <a:extLst>
                    <a:ext uri="{FF2B5EF4-FFF2-40B4-BE49-F238E27FC236}">
                      <a16:creationId xmlns:a16="http://schemas.microsoft.com/office/drawing/2014/main" id="{D42FA109-546A-4C80-A8DE-FE044C7BD4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974">
                  <a:extLst>
                    <a:ext uri="{FF2B5EF4-FFF2-40B4-BE49-F238E27FC236}">
                      <a16:creationId xmlns:a16="http://schemas.microsoft.com/office/drawing/2014/main" id="{B182F6AA-F6A0-432B-8B4A-83ECD95F1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Oval 975">
                  <a:extLst>
                    <a:ext uri="{FF2B5EF4-FFF2-40B4-BE49-F238E27FC236}">
                      <a16:creationId xmlns:a16="http://schemas.microsoft.com/office/drawing/2014/main" id="{7CDF5F86-22BD-48A5-BB5A-B641D5436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Freeform 976">
                  <a:extLst>
                    <a:ext uri="{FF2B5EF4-FFF2-40B4-BE49-F238E27FC236}">
                      <a16:creationId xmlns:a16="http://schemas.microsoft.com/office/drawing/2014/main" id="{3AA28DB1-6806-4C86-91A4-178FF0F3E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AutoShape 977">
                  <a:extLst>
                    <a:ext uri="{FF2B5EF4-FFF2-40B4-BE49-F238E27FC236}">
                      <a16:creationId xmlns:a16="http://schemas.microsoft.com/office/drawing/2014/main" id="{6604C852-9493-4A9A-90AB-FC56FBF92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AutoShape 978">
                  <a:extLst>
                    <a:ext uri="{FF2B5EF4-FFF2-40B4-BE49-F238E27FC236}">
                      <a16:creationId xmlns:a16="http://schemas.microsoft.com/office/drawing/2014/main" id="{5C5977F5-3AF8-4432-9F2E-800A7B114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Oval 979">
                  <a:extLst>
                    <a:ext uri="{FF2B5EF4-FFF2-40B4-BE49-F238E27FC236}">
                      <a16:creationId xmlns:a16="http://schemas.microsoft.com/office/drawing/2014/main" id="{7D72689D-0266-4D8D-B2E4-C09408E47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980">
                  <a:extLst>
                    <a:ext uri="{FF2B5EF4-FFF2-40B4-BE49-F238E27FC236}">
                      <a16:creationId xmlns:a16="http://schemas.microsoft.com/office/drawing/2014/main" id="{DBD1FBA4-C2E4-42DA-9E37-A07A46C688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Oval 981">
                  <a:extLst>
                    <a:ext uri="{FF2B5EF4-FFF2-40B4-BE49-F238E27FC236}">
                      <a16:creationId xmlns:a16="http://schemas.microsoft.com/office/drawing/2014/main" id="{68F6F1C9-A3EF-4709-B281-67B95DD59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ectangle 982">
                  <a:extLst>
                    <a:ext uri="{FF2B5EF4-FFF2-40B4-BE49-F238E27FC236}">
                      <a16:creationId xmlns:a16="http://schemas.microsoft.com/office/drawing/2014/main" id="{3C96C26B-1A92-49F7-BC96-E83B053E4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590">
                <a:extLst>
                  <a:ext uri="{FF2B5EF4-FFF2-40B4-BE49-F238E27FC236}">
                    <a16:creationId xmlns:a16="http://schemas.microsoft.com/office/drawing/2014/main" id="{0FD0C241-C3E4-4E6E-9165-63D535BBC5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29" name="Picture 591" descr="desktop_computer_stylized_medium">
                  <a:extLst>
                    <a:ext uri="{FF2B5EF4-FFF2-40B4-BE49-F238E27FC236}">
                      <a16:creationId xmlns:a16="http://schemas.microsoft.com/office/drawing/2014/main" id="{8CEC6B32-1C7D-47C7-85D9-429D2D5EF6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Freeform 592">
                  <a:extLst>
                    <a:ext uri="{FF2B5EF4-FFF2-40B4-BE49-F238E27FC236}">
                      <a16:creationId xmlns:a16="http://schemas.microsoft.com/office/drawing/2014/main" id="{D04DC34D-BF2D-4306-9A72-A9EB4166D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6EBE810-B222-4C61-978D-EA052117E8AC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H="1" flipV="1">
            <a:off x="4968331" y="3693523"/>
            <a:ext cx="2088059" cy="10395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210AE4D-E51C-4B56-A687-D74F8AB945AD}"/>
              </a:ext>
            </a:extLst>
          </p:cNvPr>
          <p:cNvSpPr/>
          <p:nvPr/>
        </p:nvSpPr>
        <p:spPr>
          <a:xfrm>
            <a:off x="4629533" y="3777340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350638B-D15D-40B5-BA7B-6DC3A03FCCD2}"/>
              </a:ext>
            </a:extLst>
          </p:cNvPr>
          <p:cNvSpPr/>
          <p:nvPr/>
        </p:nvSpPr>
        <p:spPr>
          <a:xfrm>
            <a:off x="4890345" y="3416975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715F377-335B-4B95-B136-0DF9D26E1DBE}"/>
              </a:ext>
            </a:extLst>
          </p:cNvPr>
          <p:cNvSpPr/>
          <p:nvPr/>
        </p:nvSpPr>
        <p:spPr>
          <a:xfrm>
            <a:off x="5210642" y="5417089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E40BDA-170D-4E4F-ACA9-E88B5426A510}"/>
              </a:ext>
            </a:extLst>
          </p:cNvPr>
          <p:cNvSpPr/>
          <p:nvPr/>
        </p:nvSpPr>
        <p:spPr>
          <a:xfrm>
            <a:off x="6774384" y="5412208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CF44B-C07F-474B-AAC9-A4ABA7DA7E36}"/>
              </a:ext>
            </a:extLst>
          </p:cNvPr>
          <p:cNvSpPr txBox="1"/>
          <p:nvPr/>
        </p:nvSpPr>
        <p:spPr>
          <a:xfrm>
            <a:off x="4168968" y="3393778"/>
            <a:ext cx="101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交换机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CF3FB44-CE1F-48DE-A6F9-87A970CD34D5}"/>
              </a:ext>
            </a:extLst>
          </p:cNvPr>
          <p:cNvSpPr/>
          <p:nvPr/>
        </p:nvSpPr>
        <p:spPr>
          <a:xfrm>
            <a:off x="2188873" y="405460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VLAN2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8D6FA0-C7B6-4CD4-86B3-83FA27C536A7}"/>
              </a:ext>
            </a:extLst>
          </p:cNvPr>
          <p:cNvSpPr/>
          <p:nvPr/>
        </p:nvSpPr>
        <p:spPr>
          <a:xfrm>
            <a:off x="6396754" y="405460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VLAN3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177" name="灯片编号占位符 176">
            <a:extLst>
              <a:ext uri="{FF2B5EF4-FFF2-40B4-BE49-F238E27FC236}">
                <a16:creationId xmlns:a16="http://schemas.microsoft.com/office/drawing/2014/main" id="{0947F246-5337-E51A-0C1B-A2A80324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1AAA-C93B-4EDB-B7E1-E536BEBB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配置</a:t>
            </a:r>
            <a:r>
              <a:rPr lang="en-US" altLang="zh-CN" dirty="0"/>
              <a:t>VLAN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96DA-17B0-48EA-A199-F06C1DE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zh-CN" altLang="en-US" dirty="0"/>
              <a:t>按图示，分别为四台主机配置</a:t>
            </a:r>
            <a:r>
              <a:rPr lang="en-US" altLang="zh-CN" dirty="0"/>
              <a:t>IP</a:t>
            </a:r>
            <a:r>
              <a:rPr lang="zh-CN" altLang="en-US" dirty="0"/>
              <a:t>地址、网络掩码、网关地址。</a:t>
            </a:r>
            <a:endParaRPr lang="en-US" altLang="zh-CN" dirty="0"/>
          </a:p>
          <a:p>
            <a:pPr marL="806958" lvl="1" indent="-514350"/>
            <a:r>
              <a:rPr lang="en-US" altLang="zh-CN" sz="2400" dirty="0"/>
              <a:t>VLAN2</a:t>
            </a:r>
            <a:r>
              <a:rPr lang="zh-CN" altLang="en-US" sz="2400" dirty="0"/>
              <a:t>的主机属于一个子网，</a:t>
            </a:r>
            <a:r>
              <a:rPr lang="en-US" altLang="zh-CN" sz="2400" dirty="0"/>
              <a:t>VLAN3</a:t>
            </a:r>
            <a:r>
              <a:rPr lang="zh-CN" altLang="en-US" sz="2400" dirty="0"/>
              <a:t>的主机属于另一个子</a:t>
            </a:r>
            <a:r>
              <a:rPr lang="zh-CN" altLang="en-US" sz="2400"/>
              <a:t>网。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C1693F-5B42-4907-BDF3-306A707B1FBA}"/>
              </a:ext>
            </a:extLst>
          </p:cNvPr>
          <p:cNvCxnSpPr>
            <a:cxnSpLocks/>
            <a:stCxn id="68" idx="0"/>
            <a:endCxn id="11" idx="3"/>
          </p:cNvCxnSpPr>
          <p:nvPr/>
        </p:nvCxnSpPr>
        <p:spPr>
          <a:xfrm flipH="1" flipV="1">
            <a:off x="4841591" y="3695437"/>
            <a:ext cx="684650" cy="10448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D66A26-ADA1-4FF1-AA68-A1D640172680}"/>
              </a:ext>
            </a:extLst>
          </p:cNvPr>
          <p:cNvCxnSpPr>
            <a:cxnSpLocks/>
            <a:stCxn id="140" idx="0"/>
            <a:endCxn id="11" idx="5"/>
          </p:cNvCxnSpPr>
          <p:nvPr/>
        </p:nvCxnSpPr>
        <p:spPr>
          <a:xfrm flipV="1">
            <a:off x="2465943" y="3693523"/>
            <a:ext cx="1740579" cy="10467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AB761C-462B-4166-8840-85A7B8ED4E9D}"/>
              </a:ext>
            </a:extLst>
          </p:cNvPr>
          <p:cNvCxnSpPr>
            <a:cxnSpLocks/>
            <a:stCxn id="104" idx="0"/>
            <a:endCxn id="11" idx="4"/>
          </p:cNvCxnSpPr>
          <p:nvPr/>
        </p:nvCxnSpPr>
        <p:spPr>
          <a:xfrm flipV="1">
            <a:off x="3996092" y="3695437"/>
            <a:ext cx="353615" cy="10376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17F358-BAFF-4EFF-AB37-78D3A2D5402D}"/>
              </a:ext>
            </a:extLst>
          </p:cNvPr>
          <p:cNvGrpSpPr/>
          <p:nvPr/>
        </p:nvGrpSpPr>
        <p:grpSpPr>
          <a:xfrm>
            <a:off x="4206522" y="2994262"/>
            <a:ext cx="764559" cy="701175"/>
            <a:chOff x="3668110" y="2448910"/>
            <a:chExt cx="3794234" cy="2171057"/>
          </a:xfrm>
        </p:grpSpPr>
        <p:sp>
          <p:nvSpPr>
            <p:cNvPr id="11" name="Rectangle 113">
              <a:extLst>
                <a:ext uri="{FF2B5EF4-FFF2-40B4-BE49-F238E27FC236}">
                  <a16:creationId xmlns:a16="http://schemas.microsoft.com/office/drawing/2014/main" id="{55281A65-441F-4A9B-B02E-8B59D2AE604B}"/>
                </a:ext>
              </a:extLst>
            </p:cNvPr>
            <p:cNvSpPr/>
            <p:nvPr/>
          </p:nvSpPr>
          <p:spPr>
            <a:xfrm>
              <a:off x="3668110" y="3741410"/>
              <a:ext cx="3780587" cy="878557"/>
            </a:xfrm>
            <a:custGeom>
              <a:avLst/>
              <a:gdLst>
                <a:gd name="connsiteX0" fmla="*/ 0 w 761809"/>
                <a:gd name="connsiteY0" fmla="*/ 0 h 281829"/>
                <a:gd name="connsiteX1" fmla="*/ 761809 w 761809"/>
                <a:gd name="connsiteY1" fmla="*/ 0 h 281829"/>
                <a:gd name="connsiteX2" fmla="*/ 761809 w 761809"/>
                <a:gd name="connsiteY2" fmla="*/ 281829 h 281829"/>
                <a:gd name="connsiteX3" fmla="*/ 0 w 761809"/>
                <a:gd name="connsiteY3" fmla="*/ 281829 h 281829"/>
                <a:gd name="connsiteX4" fmla="*/ 0 w 761809"/>
                <a:gd name="connsiteY4" fmla="*/ 0 h 281829"/>
                <a:gd name="connsiteX0" fmla="*/ 0 w 761809"/>
                <a:gd name="connsiteY0" fmla="*/ 0 h 283743"/>
                <a:gd name="connsiteX1" fmla="*/ 761809 w 761809"/>
                <a:gd name="connsiteY1" fmla="*/ 0 h 283743"/>
                <a:gd name="connsiteX2" fmla="*/ 761809 w 761809"/>
                <a:gd name="connsiteY2" fmla="*/ 281829 h 283743"/>
                <a:gd name="connsiteX3" fmla="*/ 143185 w 761809"/>
                <a:gd name="connsiteY3" fmla="*/ 283743 h 283743"/>
                <a:gd name="connsiteX4" fmla="*/ 0 w 761809"/>
                <a:gd name="connsiteY4" fmla="*/ 281829 h 283743"/>
                <a:gd name="connsiteX5" fmla="*/ 0 w 761809"/>
                <a:gd name="connsiteY5" fmla="*/ 0 h 283743"/>
                <a:gd name="connsiteX0" fmla="*/ 0 w 761809"/>
                <a:gd name="connsiteY0" fmla="*/ 0 h 283743"/>
                <a:gd name="connsiteX1" fmla="*/ 761809 w 761809"/>
                <a:gd name="connsiteY1" fmla="*/ 0 h 283743"/>
                <a:gd name="connsiteX2" fmla="*/ 761809 w 761809"/>
                <a:gd name="connsiteY2" fmla="*/ 281829 h 283743"/>
                <a:gd name="connsiteX3" fmla="*/ 635069 w 761809"/>
                <a:gd name="connsiteY3" fmla="*/ 283743 h 283743"/>
                <a:gd name="connsiteX4" fmla="*/ 143185 w 761809"/>
                <a:gd name="connsiteY4" fmla="*/ 283743 h 283743"/>
                <a:gd name="connsiteX5" fmla="*/ 0 w 761809"/>
                <a:gd name="connsiteY5" fmla="*/ 281829 h 283743"/>
                <a:gd name="connsiteX6" fmla="*/ 0 w 761809"/>
                <a:gd name="connsiteY6" fmla="*/ 0 h 28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809" h="283743">
                  <a:moveTo>
                    <a:pt x="0" y="0"/>
                  </a:moveTo>
                  <a:lnTo>
                    <a:pt x="761809" y="0"/>
                  </a:lnTo>
                  <a:lnTo>
                    <a:pt x="761809" y="281829"/>
                  </a:lnTo>
                  <a:lnTo>
                    <a:pt x="635069" y="283743"/>
                  </a:lnTo>
                  <a:lnTo>
                    <a:pt x="143185" y="283743"/>
                  </a:lnTo>
                  <a:lnTo>
                    <a:pt x="0" y="2818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 754">
              <a:extLst>
                <a:ext uri="{FF2B5EF4-FFF2-40B4-BE49-F238E27FC236}">
                  <a16:creationId xmlns:a16="http://schemas.microsoft.com/office/drawing/2014/main" id="{4BF1C3D7-EB72-485F-8A44-71C3F85631D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673AA5-5943-4F60-AF90-ED78CF4B19D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" name="Freeform 756">
                <a:extLst>
                  <a:ext uri="{FF2B5EF4-FFF2-40B4-BE49-F238E27FC236}">
                    <a16:creationId xmlns:a16="http://schemas.microsoft.com/office/drawing/2014/main" id="{143FB5FF-F34D-4560-BD85-9E4036E9E5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 757">
                <a:extLst>
                  <a:ext uri="{FF2B5EF4-FFF2-40B4-BE49-F238E27FC236}">
                    <a16:creationId xmlns:a16="http://schemas.microsoft.com/office/drawing/2014/main" id="{6ACC1E08-F8D0-4ABB-9F3F-25380FFF051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 758">
                <a:extLst>
                  <a:ext uri="{FF2B5EF4-FFF2-40B4-BE49-F238E27FC236}">
                    <a16:creationId xmlns:a16="http://schemas.microsoft.com/office/drawing/2014/main" id="{796AC2FA-C487-4AE1-82E2-1A180DC74D1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 759">
                <a:extLst>
                  <a:ext uri="{FF2B5EF4-FFF2-40B4-BE49-F238E27FC236}">
                    <a16:creationId xmlns:a16="http://schemas.microsoft.com/office/drawing/2014/main" id="{D958393C-848C-40C2-ACD5-8FBDCD0BB8C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A59AE-1303-47F4-8BE6-E716630E06F9}"/>
              </a:ext>
            </a:extLst>
          </p:cNvPr>
          <p:cNvSpPr/>
          <p:nvPr/>
        </p:nvSpPr>
        <p:spPr>
          <a:xfrm>
            <a:off x="3495552" y="3416975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C46BFC-20ED-4499-880D-C5AC8C1D7BBE}"/>
              </a:ext>
            </a:extLst>
          </p:cNvPr>
          <p:cNvSpPr/>
          <p:nvPr/>
        </p:nvSpPr>
        <p:spPr>
          <a:xfrm>
            <a:off x="3849705" y="3777340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165D8B-9B3F-437E-A36D-EF6D18B28696}"/>
              </a:ext>
            </a:extLst>
          </p:cNvPr>
          <p:cNvGrpSpPr/>
          <p:nvPr/>
        </p:nvGrpSpPr>
        <p:grpSpPr>
          <a:xfrm>
            <a:off x="1729438" y="4733061"/>
            <a:ext cx="5525303" cy="732457"/>
            <a:chOff x="1043637" y="4733061"/>
            <a:chExt cx="5525303" cy="732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E0E7F5B-EA61-458E-A904-F9CA14640ADC}"/>
                </a:ext>
              </a:extLst>
            </p:cNvPr>
            <p:cNvGrpSpPr/>
            <p:nvPr/>
          </p:nvGrpSpPr>
          <p:grpSpPr>
            <a:xfrm>
              <a:off x="1043637" y="4740312"/>
              <a:ext cx="934856" cy="725206"/>
              <a:chOff x="1136203" y="4520619"/>
              <a:chExt cx="1419428" cy="1013448"/>
            </a:xfrm>
          </p:grpSpPr>
          <p:grpSp>
            <p:nvGrpSpPr>
              <p:cNvPr id="135" name="Group 950">
                <a:extLst>
                  <a:ext uri="{FF2B5EF4-FFF2-40B4-BE49-F238E27FC236}">
                    <a16:creationId xmlns:a16="http://schemas.microsoft.com/office/drawing/2014/main" id="{16919C0C-C273-423C-B4D3-1D0C3F45E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139" name="Freeform 951">
                  <a:extLst>
                    <a:ext uri="{FF2B5EF4-FFF2-40B4-BE49-F238E27FC236}">
                      <a16:creationId xmlns:a16="http://schemas.microsoft.com/office/drawing/2014/main" id="{642E6E1E-6593-40D3-8B69-18EF930B3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Rectangle 952">
                  <a:extLst>
                    <a:ext uri="{FF2B5EF4-FFF2-40B4-BE49-F238E27FC236}">
                      <a16:creationId xmlns:a16="http://schemas.microsoft.com/office/drawing/2014/main" id="{BB2DBB15-70F4-4711-8FFE-F436CFA99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953">
                  <a:extLst>
                    <a:ext uri="{FF2B5EF4-FFF2-40B4-BE49-F238E27FC236}">
                      <a16:creationId xmlns:a16="http://schemas.microsoft.com/office/drawing/2014/main" id="{FB655769-2B8E-4EC8-9EA4-AF2F5CB8C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 954">
                  <a:extLst>
                    <a:ext uri="{FF2B5EF4-FFF2-40B4-BE49-F238E27FC236}">
                      <a16:creationId xmlns:a16="http://schemas.microsoft.com/office/drawing/2014/main" id="{878336ED-E45C-4A76-930C-D202340F0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Rectangle 955">
                  <a:extLst>
                    <a:ext uri="{FF2B5EF4-FFF2-40B4-BE49-F238E27FC236}">
                      <a16:creationId xmlns:a16="http://schemas.microsoft.com/office/drawing/2014/main" id="{DF52A805-57FC-4524-B83D-C39939129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4" name="Group 956">
                  <a:extLst>
                    <a:ext uri="{FF2B5EF4-FFF2-40B4-BE49-F238E27FC236}">
                      <a16:creationId xmlns:a16="http://schemas.microsoft.com/office/drawing/2014/main" id="{4D78B32C-EE1B-44AE-A56E-BC3213DF1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69" name="AutoShape 957">
                    <a:extLst>
                      <a:ext uri="{FF2B5EF4-FFF2-40B4-BE49-F238E27FC236}">
                        <a16:creationId xmlns:a16="http://schemas.microsoft.com/office/drawing/2014/main" id="{60E0AD2F-1E4F-4077-8F28-832A014256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AutoShape 958">
                    <a:extLst>
                      <a:ext uri="{FF2B5EF4-FFF2-40B4-BE49-F238E27FC236}">
                        <a16:creationId xmlns:a16="http://schemas.microsoft.com/office/drawing/2014/main" id="{D1F93A85-C2D5-4140-9714-97EAC453E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5" name="Rectangle 959">
                  <a:extLst>
                    <a:ext uri="{FF2B5EF4-FFF2-40B4-BE49-F238E27FC236}">
                      <a16:creationId xmlns:a16="http://schemas.microsoft.com/office/drawing/2014/main" id="{58377AFE-BA2C-4B17-B99D-857E22612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6" name="Group 960">
                  <a:extLst>
                    <a:ext uri="{FF2B5EF4-FFF2-40B4-BE49-F238E27FC236}">
                      <a16:creationId xmlns:a16="http://schemas.microsoft.com/office/drawing/2014/main" id="{37CE2F63-62A7-4F1D-83D0-1B0640540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67" name="AutoShape 961">
                    <a:extLst>
                      <a:ext uri="{FF2B5EF4-FFF2-40B4-BE49-F238E27FC236}">
                        <a16:creationId xmlns:a16="http://schemas.microsoft.com/office/drawing/2014/main" id="{71F8AF5D-0F40-4E14-96A5-DA6946B8AA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AutoShape 962">
                    <a:extLst>
                      <a:ext uri="{FF2B5EF4-FFF2-40B4-BE49-F238E27FC236}">
                        <a16:creationId xmlns:a16="http://schemas.microsoft.com/office/drawing/2014/main" id="{F2AFE0A8-382D-4199-A7B1-7B6F38493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7" name="Rectangle 963">
                  <a:extLst>
                    <a:ext uri="{FF2B5EF4-FFF2-40B4-BE49-F238E27FC236}">
                      <a16:creationId xmlns:a16="http://schemas.microsoft.com/office/drawing/2014/main" id="{D663B73E-889A-4D62-8512-3A49535EC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Rectangle 964">
                  <a:extLst>
                    <a:ext uri="{FF2B5EF4-FFF2-40B4-BE49-F238E27FC236}">
                      <a16:creationId xmlns:a16="http://schemas.microsoft.com/office/drawing/2014/main" id="{4D271214-4B31-4C71-9F9A-5806BFA72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9" name="Group 965">
                  <a:extLst>
                    <a:ext uri="{FF2B5EF4-FFF2-40B4-BE49-F238E27FC236}">
                      <a16:creationId xmlns:a16="http://schemas.microsoft.com/office/drawing/2014/main" id="{BBD811C5-85E5-4205-9157-AA896D989A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65" name="AutoShape 966">
                    <a:extLst>
                      <a:ext uri="{FF2B5EF4-FFF2-40B4-BE49-F238E27FC236}">
                        <a16:creationId xmlns:a16="http://schemas.microsoft.com/office/drawing/2014/main" id="{927815BB-D694-4658-B546-FF306AEBFD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AutoShape 967">
                    <a:extLst>
                      <a:ext uri="{FF2B5EF4-FFF2-40B4-BE49-F238E27FC236}">
                        <a16:creationId xmlns:a16="http://schemas.microsoft.com/office/drawing/2014/main" id="{7CE0D7DA-DA9B-4882-9A33-AA3C6118A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0" name="Freeform 968">
                  <a:extLst>
                    <a:ext uri="{FF2B5EF4-FFF2-40B4-BE49-F238E27FC236}">
                      <a16:creationId xmlns:a16="http://schemas.microsoft.com/office/drawing/2014/main" id="{A0A344DB-D296-4927-8213-250F78F05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1" name="Group 969">
                  <a:extLst>
                    <a:ext uri="{FF2B5EF4-FFF2-40B4-BE49-F238E27FC236}">
                      <a16:creationId xmlns:a16="http://schemas.microsoft.com/office/drawing/2014/main" id="{2E4074A8-CF3A-48F0-A5A6-E0909078D5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63" name="AutoShape 970">
                    <a:extLst>
                      <a:ext uri="{FF2B5EF4-FFF2-40B4-BE49-F238E27FC236}">
                        <a16:creationId xmlns:a16="http://schemas.microsoft.com/office/drawing/2014/main" id="{808566F6-FC3C-4B64-8C76-24DCB455EF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AutoShape 971">
                    <a:extLst>
                      <a:ext uri="{FF2B5EF4-FFF2-40B4-BE49-F238E27FC236}">
                        <a16:creationId xmlns:a16="http://schemas.microsoft.com/office/drawing/2014/main" id="{F85144AC-F3CB-4AFC-9B43-AE076201A1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2" name="Rectangle 972">
                  <a:extLst>
                    <a:ext uri="{FF2B5EF4-FFF2-40B4-BE49-F238E27FC236}">
                      <a16:creationId xmlns:a16="http://schemas.microsoft.com/office/drawing/2014/main" id="{A46E5181-8C37-401D-AC8B-1FCA2AF4E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Freeform 973">
                  <a:extLst>
                    <a:ext uri="{FF2B5EF4-FFF2-40B4-BE49-F238E27FC236}">
                      <a16:creationId xmlns:a16="http://schemas.microsoft.com/office/drawing/2014/main" id="{F63C6926-CAB6-4AAA-A491-28C78A11EA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 974">
                  <a:extLst>
                    <a:ext uri="{FF2B5EF4-FFF2-40B4-BE49-F238E27FC236}">
                      <a16:creationId xmlns:a16="http://schemas.microsoft.com/office/drawing/2014/main" id="{79F07754-F3B6-4C11-B08C-767475215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Oval 975">
                  <a:extLst>
                    <a:ext uri="{FF2B5EF4-FFF2-40B4-BE49-F238E27FC236}">
                      <a16:creationId xmlns:a16="http://schemas.microsoft.com/office/drawing/2014/main" id="{6BE6EC0A-7ECB-4F49-8A5A-15CF93732A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976">
                  <a:extLst>
                    <a:ext uri="{FF2B5EF4-FFF2-40B4-BE49-F238E27FC236}">
                      <a16:creationId xmlns:a16="http://schemas.microsoft.com/office/drawing/2014/main" id="{FCEE08B5-F90A-47AD-B64B-7BA435781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AutoShape 977">
                  <a:extLst>
                    <a:ext uri="{FF2B5EF4-FFF2-40B4-BE49-F238E27FC236}">
                      <a16:creationId xmlns:a16="http://schemas.microsoft.com/office/drawing/2014/main" id="{346B03C7-8113-4E0D-98B8-0A2AFCE50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AutoShape 978">
                  <a:extLst>
                    <a:ext uri="{FF2B5EF4-FFF2-40B4-BE49-F238E27FC236}">
                      <a16:creationId xmlns:a16="http://schemas.microsoft.com/office/drawing/2014/main" id="{8ACBE3CC-0FFF-4B06-AA07-A060C9512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Oval 979">
                  <a:extLst>
                    <a:ext uri="{FF2B5EF4-FFF2-40B4-BE49-F238E27FC236}">
                      <a16:creationId xmlns:a16="http://schemas.microsoft.com/office/drawing/2014/main" id="{2146213E-DA7F-47F1-A6BC-F6328E1CD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Oval 980">
                  <a:extLst>
                    <a:ext uri="{FF2B5EF4-FFF2-40B4-BE49-F238E27FC236}">
                      <a16:creationId xmlns:a16="http://schemas.microsoft.com/office/drawing/2014/main" id="{C0726951-C308-424B-ACD2-DDCE307DE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Oval 981">
                  <a:extLst>
                    <a:ext uri="{FF2B5EF4-FFF2-40B4-BE49-F238E27FC236}">
                      <a16:creationId xmlns:a16="http://schemas.microsoft.com/office/drawing/2014/main" id="{BA55FAE4-5C10-4306-9CA5-EDAFFCA6E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Rectangle 982">
                  <a:extLst>
                    <a:ext uri="{FF2B5EF4-FFF2-40B4-BE49-F238E27FC236}">
                      <a16:creationId xmlns:a16="http://schemas.microsoft.com/office/drawing/2014/main" id="{8CE7DE8A-EF6B-4CE6-877F-809A9017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6" name="Group 590">
                <a:extLst>
                  <a:ext uri="{FF2B5EF4-FFF2-40B4-BE49-F238E27FC236}">
                    <a16:creationId xmlns:a16="http://schemas.microsoft.com/office/drawing/2014/main" id="{75F1E9CA-DDC5-4723-B90C-28E4AE89A9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137" name="Picture 591" descr="desktop_computer_stylized_medium">
                  <a:extLst>
                    <a:ext uri="{FF2B5EF4-FFF2-40B4-BE49-F238E27FC236}">
                      <a16:creationId xmlns:a16="http://schemas.microsoft.com/office/drawing/2014/main" id="{F3EB0F0C-8985-4E99-8153-A86905EBC6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" name="Freeform 592">
                  <a:extLst>
                    <a:ext uri="{FF2B5EF4-FFF2-40B4-BE49-F238E27FC236}">
                      <a16:creationId xmlns:a16="http://schemas.microsoft.com/office/drawing/2014/main" id="{B02AD034-6D95-47C4-A5E4-62CF3D09B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84208D-989C-4D1F-9EFF-713B594C0830}"/>
                </a:ext>
              </a:extLst>
            </p:cNvPr>
            <p:cNvGrpSpPr/>
            <p:nvPr/>
          </p:nvGrpSpPr>
          <p:grpSpPr>
            <a:xfrm>
              <a:off x="2573786" y="4733061"/>
              <a:ext cx="934856" cy="732457"/>
              <a:chOff x="1136203" y="4520619"/>
              <a:chExt cx="1419428" cy="1013448"/>
            </a:xfrm>
          </p:grpSpPr>
          <p:grpSp>
            <p:nvGrpSpPr>
              <p:cNvPr id="99" name="Group 950">
                <a:extLst>
                  <a:ext uri="{FF2B5EF4-FFF2-40B4-BE49-F238E27FC236}">
                    <a16:creationId xmlns:a16="http://schemas.microsoft.com/office/drawing/2014/main" id="{84315E16-B25F-482D-BAFC-DA992D5A5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103" name="Freeform 951">
                  <a:extLst>
                    <a:ext uri="{FF2B5EF4-FFF2-40B4-BE49-F238E27FC236}">
                      <a16:creationId xmlns:a16="http://schemas.microsoft.com/office/drawing/2014/main" id="{FE5B674E-283D-4C85-ABE0-F7CC1B228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Rectangle 952">
                  <a:extLst>
                    <a:ext uri="{FF2B5EF4-FFF2-40B4-BE49-F238E27FC236}">
                      <a16:creationId xmlns:a16="http://schemas.microsoft.com/office/drawing/2014/main" id="{C33E8E5B-1D9B-445C-A8F7-09D698CEA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Freeform 953">
                  <a:extLst>
                    <a:ext uri="{FF2B5EF4-FFF2-40B4-BE49-F238E27FC236}">
                      <a16:creationId xmlns:a16="http://schemas.microsoft.com/office/drawing/2014/main" id="{BCFEF280-8668-47B7-A26F-75383F3ED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954">
                  <a:extLst>
                    <a:ext uri="{FF2B5EF4-FFF2-40B4-BE49-F238E27FC236}">
                      <a16:creationId xmlns:a16="http://schemas.microsoft.com/office/drawing/2014/main" id="{5B94F1D4-47DE-4F49-AF8B-9B0BA0EC1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Rectangle 955">
                  <a:extLst>
                    <a:ext uri="{FF2B5EF4-FFF2-40B4-BE49-F238E27FC236}">
                      <a16:creationId xmlns:a16="http://schemas.microsoft.com/office/drawing/2014/main" id="{2C44930A-0F28-4163-9673-22C30C5F2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8" name="Group 956">
                  <a:extLst>
                    <a:ext uri="{FF2B5EF4-FFF2-40B4-BE49-F238E27FC236}">
                      <a16:creationId xmlns:a16="http://schemas.microsoft.com/office/drawing/2014/main" id="{2B565D2E-DD27-4179-8CEE-61C34A2668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33" name="AutoShape 957">
                    <a:extLst>
                      <a:ext uri="{FF2B5EF4-FFF2-40B4-BE49-F238E27FC236}">
                        <a16:creationId xmlns:a16="http://schemas.microsoft.com/office/drawing/2014/main" id="{7B4071D3-54FF-4A0F-843D-25161198A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AutoShape 958">
                    <a:extLst>
                      <a:ext uri="{FF2B5EF4-FFF2-40B4-BE49-F238E27FC236}">
                        <a16:creationId xmlns:a16="http://schemas.microsoft.com/office/drawing/2014/main" id="{99403302-B592-4ABB-8E86-87655DC641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9" name="Rectangle 959">
                  <a:extLst>
                    <a:ext uri="{FF2B5EF4-FFF2-40B4-BE49-F238E27FC236}">
                      <a16:creationId xmlns:a16="http://schemas.microsoft.com/office/drawing/2014/main" id="{0A715D66-23DC-419D-82FD-7CF303720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 960">
                  <a:extLst>
                    <a:ext uri="{FF2B5EF4-FFF2-40B4-BE49-F238E27FC236}">
                      <a16:creationId xmlns:a16="http://schemas.microsoft.com/office/drawing/2014/main" id="{EBE02EA2-264D-482E-BA89-967360F2B7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31" name="AutoShape 961">
                    <a:extLst>
                      <a:ext uri="{FF2B5EF4-FFF2-40B4-BE49-F238E27FC236}">
                        <a16:creationId xmlns:a16="http://schemas.microsoft.com/office/drawing/2014/main" id="{F9BE1C9B-E6F7-447C-8B57-9B767B4057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AutoShape 962">
                    <a:extLst>
                      <a:ext uri="{FF2B5EF4-FFF2-40B4-BE49-F238E27FC236}">
                        <a16:creationId xmlns:a16="http://schemas.microsoft.com/office/drawing/2014/main" id="{D6E0E9B4-515F-42E6-94CB-6E4F71C0C0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1" name="Rectangle 963">
                  <a:extLst>
                    <a:ext uri="{FF2B5EF4-FFF2-40B4-BE49-F238E27FC236}">
                      <a16:creationId xmlns:a16="http://schemas.microsoft.com/office/drawing/2014/main" id="{E41C347C-AFB9-4B3A-87E8-F29B38295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Rectangle 964">
                  <a:extLst>
                    <a:ext uri="{FF2B5EF4-FFF2-40B4-BE49-F238E27FC236}">
                      <a16:creationId xmlns:a16="http://schemas.microsoft.com/office/drawing/2014/main" id="{56B58183-5BE6-45E1-AD21-417E6A1E9B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" name="Group 965">
                  <a:extLst>
                    <a:ext uri="{FF2B5EF4-FFF2-40B4-BE49-F238E27FC236}">
                      <a16:creationId xmlns:a16="http://schemas.microsoft.com/office/drawing/2014/main" id="{F02069F0-EE89-45B5-AB9D-4BB8716E4E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9" name="AutoShape 966">
                    <a:extLst>
                      <a:ext uri="{FF2B5EF4-FFF2-40B4-BE49-F238E27FC236}">
                        <a16:creationId xmlns:a16="http://schemas.microsoft.com/office/drawing/2014/main" id="{A5113B57-DA33-448E-8347-A512971251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AutoShape 967">
                    <a:extLst>
                      <a:ext uri="{FF2B5EF4-FFF2-40B4-BE49-F238E27FC236}">
                        <a16:creationId xmlns:a16="http://schemas.microsoft.com/office/drawing/2014/main" id="{998798ED-0BB9-46A1-A395-93CE434827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4" name="Freeform 968">
                  <a:extLst>
                    <a:ext uri="{FF2B5EF4-FFF2-40B4-BE49-F238E27FC236}">
                      <a16:creationId xmlns:a16="http://schemas.microsoft.com/office/drawing/2014/main" id="{3A2D1D46-5796-4BDB-B858-EFC50EEE9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5" name="Group 969">
                  <a:extLst>
                    <a:ext uri="{FF2B5EF4-FFF2-40B4-BE49-F238E27FC236}">
                      <a16:creationId xmlns:a16="http://schemas.microsoft.com/office/drawing/2014/main" id="{28F8B479-E36F-4D43-89A6-A9CF566155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7" name="AutoShape 970">
                    <a:extLst>
                      <a:ext uri="{FF2B5EF4-FFF2-40B4-BE49-F238E27FC236}">
                        <a16:creationId xmlns:a16="http://schemas.microsoft.com/office/drawing/2014/main" id="{BBB61FFF-F542-4FE7-B43A-F14E815DCA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AutoShape 971">
                    <a:extLst>
                      <a:ext uri="{FF2B5EF4-FFF2-40B4-BE49-F238E27FC236}">
                        <a16:creationId xmlns:a16="http://schemas.microsoft.com/office/drawing/2014/main" id="{41E5B563-EE15-4902-BC2B-0A8824B8E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6" name="Rectangle 972">
                  <a:extLst>
                    <a:ext uri="{FF2B5EF4-FFF2-40B4-BE49-F238E27FC236}">
                      <a16:creationId xmlns:a16="http://schemas.microsoft.com/office/drawing/2014/main" id="{572C270E-4C05-4444-8FF2-6583B163F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Freeform 973">
                  <a:extLst>
                    <a:ext uri="{FF2B5EF4-FFF2-40B4-BE49-F238E27FC236}">
                      <a16:creationId xmlns:a16="http://schemas.microsoft.com/office/drawing/2014/main" id="{6BDF26B8-0F93-45B3-9B2C-0E92C7CC0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974">
                  <a:extLst>
                    <a:ext uri="{FF2B5EF4-FFF2-40B4-BE49-F238E27FC236}">
                      <a16:creationId xmlns:a16="http://schemas.microsoft.com/office/drawing/2014/main" id="{7A324F5E-06FC-40CC-895D-8250A19C6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Oval 975">
                  <a:extLst>
                    <a:ext uri="{FF2B5EF4-FFF2-40B4-BE49-F238E27FC236}">
                      <a16:creationId xmlns:a16="http://schemas.microsoft.com/office/drawing/2014/main" id="{66200A33-B38B-47D5-A8FA-A62DB0851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Freeform 976">
                  <a:extLst>
                    <a:ext uri="{FF2B5EF4-FFF2-40B4-BE49-F238E27FC236}">
                      <a16:creationId xmlns:a16="http://schemas.microsoft.com/office/drawing/2014/main" id="{6BA03260-A168-4C74-B2CC-F3424D583B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AutoShape 977">
                  <a:extLst>
                    <a:ext uri="{FF2B5EF4-FFF2-40B4-BE49-F238E27FC236}">
                      <a16:creationId xmlns:a16="http://schemas.microsoft.com/office/drawing/2014/main" id="{7AA5DA75-E774-4A47-B379-B38677E94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AutoShape 978">
                  <a:extLst>
                    <a:ext uri="{FF2B5EF4-FFF2-40B4-BE49-F238E27FC236}">
                      <a16:creationId xmlns:a16="http://schemas.microsoft.com/office/drawing/2014/main" id="{C8E55DA6-9306-4DCE-BAB7-FEF5BF81D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Oval 979">
                  <a:extLst>
                    <a:ext uri="{FF2B5EF4-FFF2-40B4-BE49-F238E27FC236}">
                      <a16:creationId xmlns:a16="http://schemas.microsoft.com/office/drawing/2014/main" id="{28C409EE-6C46-409E-9423-D3ECA5343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Oval 980">
                  <a:extLst>
                    <a:ext uri="{FF2B5EF4-FFF2-40B4-BE49-F238E27FC236}">
                      <a16:creationId xmlns:a16="http://schemas.microsoft.com/office/drawing/2014/main" id="{AA877C33-92D3-46B0-8CB6-0483F2113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Oval 981">
                  <a:extLst>
                    <a:ext uri="{FF2B5EF4-FFF2-40B4-BE49-F238E27FC236}">
                      <a16:creationId xmlns:a16="http://schemas.microsoft.com/office/drawing/2014/main" id="{E5EF2BE4-27A9-4A85-A1DA-A23718383D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982">
                  <a:extLst>
                    <a:ext uri="{FF2B5EF4-FFF2-40B4-BE49-F238E27FC236}">
                      <a16:creationId xmlns:a16="http://schemas.microsoft.com/office/drawing/2014/main" id="{8B3146E1-2F60-473F-ACB8-9D572531B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0" name="Group 590">
                <a:extLst>
                  <a:ext uri="{FF2B5EF4-FFF2-40B4-BE49-F238E27FC236}">
                    <a16:creationId xmlns:a16="http://schemas.microsoft.com/office/drawing/2014/main" id="{D09C966C-3786-44D4-9B0D-7DC6573605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101" name="Picture 591" descr="desktop_computer_stylized_medium">
                  <a:extLst>
                    <a:ext uri="{FF2B5EF4-FFF2-40B4-BE49-F238E27FC236}">
                      <a16:creationId xmlns:a16="http://schemas.microsoft.com/office/drawing/2014/main" id="{048A8FFD-4619-46E7-9C15-CFBCB89FB8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" name="Freeform 592">
                  <a:extLst>
                    <a:ext uri="{FF2B5EF4-FFF2-40B4-BE49-F238E27FC236}">
                      <a16:creationId xmlns:a16="http://schemas.microsoft.com/office/drawing/2014/main" id="{5FFFCF9F-7327-46B6-88C0-F2BB65B5FC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7B9720-E3AA-4C03-95AF-5C1C13AD69F8}"/>
                </a:ext>
              </a:extLst>
            </p:cNvPr>
            <p:cNvGrpSpPr/>
            <p:nvPr/>
          </p:nvGrpSpPr>
          <p:grpSpPr>
            <a:xfrm>
              <a:off x="4103935" y="4740312"/>
              <a:ext cx="934856" cy="725206"/>
              <a:chOff x="1136203" y="4520619"/>
              <a:chExt cx="1419428" cy="1013448"/>
            </a:xfrm>
          </p:grpSpPr>
          <p:grpSp>
            <p:nvGrpSpPr>
              <p:cNvPr id="63" name="Group 950">
                <a:extLst>
                  <a:ext uri="{FF2B5EF4-FFF2-40B4-BE49-F238E27FC236}">
                    <a16:creationId xmlns:a16="http://schemas.microsoft.com/office/drawing/2014/main" id="{370AA68A-07AE-4DAE-A7D7-73DF4B4FD0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67" name="Freeform 951">
                  <a:extLst>
                    <a:ext uri="{FF2B5EF4-FFF2-40B4-BE49-F238E27FC236}">
                      <a16:creationId xmlns:a16="http://schemas.microsoft.com/office/drawing/2014/main" id="{FD704693-B13A-496E-94D4-A1CAB3E0E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ectangle 952">
                  <a:extLst>
                    <a:ext uri="{FF2B5EF4-FFF2-40B4-BE49-F238E27FC236}">
                      <a16:creationId xmlns:a16="http://schemas.microsoft.com/office/drawing/2014/main" id="{0D55F651-7E21-4732-BF35-88B5E7E73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Freeform 953">
                  <a:extLst>
                    <a:ext uri="{FF2B5EF4-FFF2-40B4-BE49-F238E27FC236}">
                      <a16:creationId xmlns:a16="http://schemas.microsoft.com/office/drawing/2014/main" id="{87BB44B8-AFB9-4921-81E6-2E38ED308F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Freeform 954">
                  <a:extLst>
                    <a:ext uri="{FF2B5EF4-FFF2-40B4-BE49-F238E27FC236}">
                      <a16:creationId xmlns:a16="http://schemas.microsoft.com/office/drawing/2014/main" id="{E86BCF77-BAF0-42B6-9468-34029594F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Rectangle 955">
                  <a:extLst>
                    <a:ext uri="{FF2B5EF4-FFF2-40B4-BE49-F238E27FC236}">
                      <a16:creationId xmlns:a16="http://schemas.microsoft.com/office/drawing/2014/main" id="{78DCAC64-1A5F-408B-A28B-5F0BC2647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2" name="Group 956">
                  <a:extLst>
                    <a:ext uri="{FF2B5EF4-FFF2-40B4-BE49-F238E27FC236}">
                      <a16:creationId xmlns:a16="http://schemas.microsoft.com/office/drawing/2014/main" id="{471E5467-84D8-48DB-9222-4A8AD2FD3D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7" name="AutoShape 957">
                    <a:extLst>
                      <a:ext uri="{FF2B5EF4-FFF2-40B4-BE49-F238E27FC236}">
                        <a16:creationId xmlns:a16="http://schemas.microsoft.com/office/drawing/2014/main" id="{D86D6F6A-EDE2-45C2-B251-E7D86CAD3A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AutoShape 958">
                    <a:extLst>
                      <a:ext uri="{FF2B5EF4-FFF2-40B4-BE49-F238E27FC236}">
                        <a16:creationId xmlns:a16="http://schemas.microsoft.com/office/drawing/2014/main" id="{7BC4B816-5B0D-466E-8855-6B599D2FFE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3" name="Rectangle 959">
                  <a:extLst>
                    <a:ext uri="{FF2B5EF4-FFF2-40B4-BE49-F238E27FC236}">
                      <a16:creationId xmlns:a16="http://schemas.microsoft.com/office/drawing/2014/main" id="{533EB2D9-DD2C-44A8-9A72-FA8B40CDB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4" name="Group 960">
                  <a:extLst>
                    <a:ext uri="{FF2B5EF4-FFF2-40B4-BE49-F238E27FC236}">
                      <a16:creationId xmlns:a16="http://schemas.microsoft.com/office/drawing/2014/main" id="{8AC651FB-EF05-4447-895E-825ABE6795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5" name="AutoShape 961">
                    <a:extLst>
                      <a:ext uri="{FF2B5EF4-FFF2-40B4-BE49-F238E27FC236}">
                        <a16:creationId xmlns:a16="http://schemas.microsoft.com/office/drawing/2014/main" id="{3C42B6E8-0C28-4A3C-AF49-2A7ED7F613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AutoShape 962">
                    <a:extLst>
                      <a:ext uri="{FF2B5EF4-FFF2-40B4-BE49-F238E27FC236}">
                        <a16:creationId xmlns:a16="http://schemas.microsoft.com/office/drawing/2014/main" id="{76336254-F1B7-493C-A0C1-B97139F37B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Rectangle 963">
                  <a:extLst>
                    <a:ext uri="{FF2B5EF4-FFF2-40B4-BE49-F238E27FC236}">
                      <a16:creationId xmlns:a16="http://schemas.microsoft.com/office/drawing/2014/main" id="{B5129101-55F1-4A4A-9F5F-27ADDACD4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Rectangle 964">
                  <a:extLst>
                    <a:ext uri="{FF2B5EF4-FFF2-40B4-BE49-F238E27FC236}">
                      <a16:creationId xmlns:a16="http://schemas.microsoft.com/office/drawing/2014/main" id="{430AAF8D-A4AF-415B-A0E1-AB4367AEC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7" name="Group 965">
                  <a:extLst>
                    <a:ext uri="{FF2B5EF4-FFF2-40B4-BE49-F238E27FC236}">
                      <a16:creationId xmlns:a16="http://schemas.microsoft.com/office/drawing/2014/main" id="{5394239A-4D36-409D-A551-8B6C4869DC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3" name="AutoShape 966">
                    <a:extLst>
                      <a:ext uri="{FF2B5EF4-FFF2-40B4-BE49-F238E27FC236}">
                        <a16:creationId xmlns:a16="http://schemas.microsoft.com/office/drawing/2014/main" id="{30C5C6A1-4C34-4CF0-ABE4-95AB4E973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AutoShape 967">
                    <a:extLst>
                      <a:ext uri="{FF2B5EF4-FFF2-40B4-BE49-F238E27FC236}">
                        <a16:creationId xmlns:a16="http://schemas.microsoft.com/office/drawing/2014/main" id="{6666330E-0973-40BF-ADBC-9629C3539E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8" name="Freeform 968">
                  <a:extLst>
                    <a:ext uri="{FF2B5EF4-FFF2-40B4-BE49-F238E27FC236}">
                      <a16:creationId xmlns:a16="http://schemas.microsoft.com/office/drawing/2014/main" id="{616D7905-A36E-476B-BC30-63FE3C124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79" name="Group 969">
                  <a:extLst>
                    <a:ext uri="{FF2B5EF4-FFF2-40B4-BE49-F238E27FC236}">
                      <a16:creationId xmlns:a16="http://schemas.microsoft.com/office/drawing/2014/main" id="{1E0CC71D-1E22-4158-A289-111657198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1" name="AutoShape 970">
                    <a:extLst>
                      <a:ext uri="{FF2B5EF4-FFF2-40B4-BE49-F238E27FC236}">
                        <a16:creationId xmlns:a16="http://schemas.microsoft.com/office/drawing/2014/main" id="{338A05F0-F8E6-4A37-B32D-CC4AC20D01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AutoShape 971">
                    <a:extLst>
                      <a:ext uri="{FF2B5EF4-FFF2-40B4-BE49-F238E27FC236}">
                        <a16:creationId xmlns:a16="http://schemas.microsoft.com/office/drawing/2014/main" id="{CB461334-7AEA-4FD5-81CC-E08B3CB5E6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0" name="Rectangle 972">
                  <a:extLst>
                    <a:ext uri="{FF2B5EF4-FFF2-40B4-BE49-F238E27FC236}">
                      <a16:creationId xmlns:a16="http://schemas.microsoft.com/office/drawing/2014/main" id="{326AF633-ED07-4F8B-A35B-B001FFAC3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Freeform 973">
                  <a:extLst>
                    <a:ext uri="{FF2B5EF4-FFF2-40B4-BE49-F238E27FC236}">
                      <a16:creationId xmlns:a16="http://schemas.microsoft.com/office/drawing/2014/main" id="{5002CD3A-795F-4EB5-AC77-E1E25B2ED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Freeform 974">
                  <a:extLst>
                    <a:ext uri="{FF2B5EF4-FFF2-40B4-BE49-F238E27FC236}">
                      <a16:creationId xmlns:a16="http://schemas.microsoft.com/office/drawing/2014/main" id="{A7EC2E78-08B4-4D7F-8C0F-2C48B0196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975">
                  <a:extLst>
                    <a:ext uri="{FF2B5EF4-FFF2-40B4-BE49-F238E27FC236}">
                      <a16:creationId xmlns:a16="http://schemas.microsoft.com/office/drawing/2014/main" id="{DF37FF0E-4DD8-4E41-B427-ED959B767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Freeform 976">
                  <a:extLst>
                    <a:ext uri="{FF2B5EF4-FFF2-40B4-BE49-F238E27FC236}">
                      <a16:creationId xmlns:a16="http://schemas.microsoft.com/office/drawing/2014/main" id="{D3FB8204-25AF-46F3-AFAD-219A612D5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AutoShape 977">
                  <a:extLst>
                    <a:ext uri="{FF2B5EF4-FFF2-40B4-BE49-F238E27FC236}">
                      <a16:creationId xmlns:a16="http://schemas.microsoft.com/office/drawing/2014/main" id="{FFAEC346-3594-4C25-B894-76BE7ED2C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AutoShape 978">
                  <a:extLst>
                    <a:ext uri="{FF2B5EF4-FFF2-40B4-BE49-F238E27FC236}">
                      <a16:creationId xmlns:a16="http://schemas.microsoft.com/office/drawing/2014/main" id="{E67C22B7-81EA-4FDD-BAC9-B91C8B914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Oval 979">
                  <a:extLst>
                    <a:ext uri="{FF2B5EF4-FFF2-40B4-BE49-F238E27FC236}">
                      <a16:creationId xmlns:a16="http://schemas.microsoft.com/office/drawing/2014/main" id="{5E559B7D-D81A-456A-8764-56DB4814C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Oval 980">
                  <a:extLst>
                    <a:ext uri="{FF2B5EF4-FFF2-40B4-BE49-F238E27FC236}">
                      <a16:creationId xmlns:a16="http://schemas.microsoft.com/office/drawing/2014/main" id="{6B215F02-BA20-49E3-A9F2-983811590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Oval 981">
                  <a:extLst>
                    <a:ext uri="{FF2B5EF4-FFF2-40B4-BE49-F238E27FC236}">
                      <a16:creationId xmlns:a16="http://schemas.microsoft.com/office/drawing/2014/main" id="{1226E89E-A438-480B-BF58-5DDFF6276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Rectangle 982">
                  <a:extLst>
                    <a:ext uri="{FF2B5EF4-FFF2-40B4-BE49-F238E27FC236}">
                      <a16:creationId xmlns:a16="http://schemas.microsoft.com/office/drawing/2014/main" id="{B1EE5C82-0696-4B94-BAA2-481CD6063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590">
                <a:extLst>
                  <a:ext uri="{FF2B5EF4-FFF2-40B4-BE49-F238E27FC236}">
                    <a16:creationId xmlns:a16="http://schemas.microsoft.com/office/drawing/2014/main" id="{33D172C9-F4E0-4A30-BCC3-4A2FE2C43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65" name="Picture 591" descr="desktop_computer_stylized_medium">
                  <a:extLst>
                    <a:ext uri="{FF2B5EF4-FFF2-40B4-BE49-F238E27FC236}">
                      <a16:creationId xmlns:a16="http://schemas.microsoft.com/office/drawing/2014/main" id="{68C68956-968F-495C-91A9-4B498DA2E9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Freeform 592">
                  <a:extLst>
                    <a:ext uri="{FF2B5EF4-FFF2-40B4-BE49-F238E27FC236}">
                      <a16:creationId xmlns:a16="http://schemas.microsoft.com/office/drawing/2014/main" id="{AF6699A5-4F74-4C00-8D3B-9EF1171FE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AE410A0-58E2-4780-960A-77E9807E9091}"/>
                </a:ext>
              </a:extLst>
            </p:cNvPr>
            <p:cNvGrpSpPr/>
            <p:nvPr/>
          </p:nvGrpSpPr>
          <p:grpSpPr>
            <a:xfrm>
              <a:off x="5634084" y="4733061"/>
              <a:ext cx="934856" cy="732457"/>
              <a:chOff x="1136203" y="4520619"/>
              <a:chExt cx="1419428" cy="1013448"/>
            </a:xfrm>
          </p:grpSpPr>
          <p:grpSp>
            <p:nvGrpSpPr>
              <p:cNvPr id="27" name="Group 950">
                <a:extLst>
                  <a:ext uri="{FF2B5EF4-FFF2-40B4-BE49-F238E27FC236}">
                    <a16:creationId xmlns:a16="http://schemas.microsoft.com/office/drawing/2014/main" id="{F371354B-DEA0-46B6-9061-6F4C7419F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815" y="4520619"/>
                <a:ext cx="515816" cy="969179"/>
                <a:chOff x="4140" y="429"/>
                <a:chExt cx="1425" cy="2396"/>
              </a:xfrm>
            </p:grpSpPr>
            <p:sp>
              <p:nvSpPr>
                <p:cNvPr id="31" name="Freeform 951">
                  <a:extLst>
                    <a:ext uri="{FF2B5EF4-FFF2-40B4-BE49-F238E27FC236}">
                      <a16:creationId xmlns:a16="http://schemas.microsoft.com/office/drawing/2014/main" id="{52B563DC-C5C7-43B3-A978-4366EAFCE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Rectangle 952">
                  <a:extLst>
                    <a:ext uri="{FF2B5EF4-FFF2-40B4-BE49-F238E27FC236}">
                      <a16:creationId xmlns:a16="http://schemas.microsoft.com/office/drawing/2014/main" id="{537BBDB6-585A-4647-8FFB-F21834E57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953">
                  <a:extLst>
                    <a:ext uri="{FF2B5EF4-FFF2-40B4-BE49-F238E27FC236}">
                      <a16:creationId xmlns:a16="http://schemas.microsoft.com/office/drawing/2014/main" id="{76E6559A-1BA2-4471-9FBD-75D95D9F9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Freeform 954">
                  <a:extLst>
                    <a:ext uri="{FF2B5EF4-FFF2-40B4-BE49-F238E27FC236}">
                      <a16:creationId xmlns:a16="http://schemas.microsoft.com/office/drawing/2014/main" id="{05D45CF8-83D9-4EFF-A4C2-D83F1D1A1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Rectangle 955">
                  <a:extLst>
                    <a:ext uri="{FF2B5EF4-FFF2-40B4-BE49-F238E27FC236}">
                      <a16:creationId xmlns:a16="http://schemas.microsoft.com/office/drawing/2014/main" id="{B37E6689-C2A7-4298-97FA-6515E6E39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956">
                  <a:extLst>
                    <a:ext uri="{FF2B5EF4-FFF2-40B4-BE49-F238E27FC236}">
                      <a16:creationId xmlns:a16="http://schemas.microsoft.com/office/drawing/2014/main" id="{9DB120F4-B58B-4B96-A66E-93F5755C90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1" name="AutoShape 957">
                    <a:extLst>
                      <a:ext uri="{FF2B5EF4-FFF2-40B4-BE49-F238E27FC236}">
                        <a16:creationId xmlns:a16="http://schemas.microsoft.com/office/drawing/2014/main" id="{4C000F12-CCB9-448C-8500-B5017E7D2C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AutoShape 958">
                    <a:extLst>
                      <a:ext uri="{FF2B5EF4-FFF2-40B4-BE49-F238E27FC236}">
                        <a16:creationId xmlns:a16="http://schemas.microsoft.com/office/drawing/2014/main" id="{849A40D1-1B4F-47BE-937A-4B41E4033F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7" name="Rectangle 959">
                  <a:extLst>
                    <a:ext uri="{FF2B5EF4-FFF2-40B4-BE49-F238E27FC236}">
                      <a16:creationId xmlns:a16="http://schemas.microsoft.com/office/drawing/2014/main" id="{EFED0ED1-AABE-4B2E-896D-E58E03488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" name="Group 960">
                  <a:extLst>
                    <a:ext uri="{FF2B5EF4-FFF2-40B4-BE49-F238E27FC236}">
                      <a16:creationId xmlns:a16="http://schemas.microsoft.com/office/drawing/2014/main" id="{36472E67-C7B7-49D0-832F-1E414F1ED2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9" name="AutoShape 961">
                    <a:extLst>
                      <a:ext uri="{FF2B5EF4-FFF2-40B4-BE49-F238E27FC236}">
                        <a16:creationId xmlns:a16="http://schemas.microsoft.com/office/drawing/2014/main" id="{FFCEB1DF-B3E1-45D0-9076-F9617D9855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AutoShape 962">
                    <a:extLst>
                      <a:ext uri="{FF2B5EF4-FFF2-40B4-BE49-F238E27FC236}">
                        <a16:creationId xmlns:a16="http://schemas.microsoft.com/office/drawing/2014/main" id="{58681E5C-A171-4BB5-8498-89A54CB7A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9" name="Rectangle 963">
                  <a:extLst>
                    <a:ext uri="{FF2B5EF4-FFF2-40B4-BE49-F238E27FC236}">
                      <a16:creationId xmlns:a16="http://schemas.microsoft.com/office/drawing/2014/main" id="{546A08F8-58E5-44EC-84A2-72F5A8919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ectangle 964">
                  <a:extLst>
                    <a:ext uri="{FF2B5EF4-FFF2-40B4-BE49-F238E27FC236}">
                      <a16:creationId xmlns:a16="http://schemas.microsoft.com/office/drawing/2014/main" id="{AB3F756A-3A0E-4A88-8E9F-1BC42ABDC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" name="Group 965">
                  <a:extLst>
                    <a:ext uri="{FF2B5EF4-FFF2-40B4-BE49-F238E27FC236}">
                      <a16:creationId xmlns:a16="http://schemas.microsoft.com/office/drawing/2014/main" id="{C9616E57-D2C2-4E06-A2C2-1E4103AAD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" name="AutoShape 966">
                    <a:extLst>
                      <a:ext uri="{FF2B5EF4-FFF2-40B4-BE49-F238E27FC236}">
                        <a16:creationId xmlns:a16="http://schemas.microsoft.com/office/drawing/2014/main" id="{2FB11102-775A-4626-9898-030A421C84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AutoShape 967">
                    <a:extLst>
                      <a:ext uri="{FF2B5EF4-FFF2-40B4-BE49-F238E27FC236}">
                        <a16:creationId xmlns:a16="http://schemas.microsoft.com/office/drawing/2014/main" id="{C788BFAB-4F5E-4156-B8BF-FA3FB4CFD7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2" name="Freeform 968">
                  <a:extLst>
                    <a:ext uri="{FF2B5EF4-FFF2-40B4-BE49-F238E27FC236}">
                      <a16:creationId xmlns:a16="http://schemas.microsoft.com/office/drawing/2014/main" id="{5005A893-FB15-4874-BDD9-32286425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3" name="Group 969">
                  <a:extLst>
                    <a:ext uri="{FF2B5EF4-FFF2-40B4-BE49-F238E27FC236}">
                      <a16:creationId xmlns:a16="http://schemas.microsoft.com/office/drawing/2014/main" id="{85834FA2-58CA-4089-87A1-71B4B7EAC2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5" name="AutoShape 970">
                    <a:extLst>
                      <a:ext uri="{FF2B5EF4-FFF2-40B4-BE49-F238E27FC236}">
                        <a16:creationId xmlns:a16="http://schemas.microsoft.com/office/drawing/2014/main" id="{E3DE4978-1F02-465F-80F6-E503245A60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AutoShape 971">
                    <a:extLst>
                      <a:ext uri="{FF2B5EF4-FFF2-40B4-BE49-F238E27FC236}">
                        <a16:creationId xmlns:a16="http://schemas.microsoft.com/office/drawing/2014/main" id="{46A586C7-79D4-4C38-BE0B-9FCE6854B7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sng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" name="Rectangle 972">
                  <a:extLst>
                    <a:ext uri="{FF2B5EF4-FFF2-40B4-BE49-F238E27FC236}">
                      <a16:creationId xmlns:a16="http://schemas.microsoft.com/office/drawing/2014/main" id="{6EE6DC50-2DC6-4E19-A281-3DF6DB7D1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973">
                  <a:extLst>
                    <a:ext uri="{FF2B5EF4-FFF2-40B4-BE49-F238E27FC236}">
                      <a16:creationId xmlns:a16="http://schemas.microsoft.com/office/drawing/2014/main" id="{B3A9239B-2F01-40B0-807F-4790ADB1D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974">
                  <a:extLst>
                    <a:ext uri="{FF2B5EF4-FFF2-40B4-BE49-F238E27FC236}">
                      <a16:creationId xmlns:a16="http://schemas.microsoft.com/office/drawing/2014/main" id="{C5D0BE91-20CD-4788-B0C8-BA34F427F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Oval 975">
                  <a:extLst>
                    <a:ext uri="{FF2B5EF4-FFF2-40B4-BE49-F238E27FC236}">
                      <a16:creationId xmlns:a16="http://schemas.microsoft.com/office/drawing/2014/main" id="{74462E37-3D16-4030-B84B-F9D5DABBA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Freeform 976">
                  <a:extLst>
                    <a:ext uri="{FF2B5EF4-FFF2-40B4-BE49-F238E27FC236}">
                      <a16:creationId xmlns:a16="http://schemas.microsoft.com/office/drawing/2014/main" id="{18978BED-A26E-49BA-85EB-8744420A28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AutoShape 977">
                  <a:extLst>
                    <a:ext uri="{FF2B5EF4-FFF2-40B4-BE49-F238E27FC236}">
                      <a16:creationId xmlns:a16="http://schemas.microsoft.com/office/drawing/2014/main" id="{3B014A65-AEF4-4034-BCE8-FD560675C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AutoShape 978">
                  <a:extLst>
                    <a:ext uri="{FF2B5EF4-FFF2-40B4-BE49-F238E27FC236}">
                      <a16:creationId xmlns:a16="http://schemas.microsoft.com/office/drawing/2014/main" id="{003B8499-C160-4540-B34D-4C09B2574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4546A"/>
                    </a:gs>
                    <a:gs pos="100000">
                      <a:srgbClr val="E7E6E6"/>
                    </a:gs>
                  </a:gsLst>
                  <a:lin ang="0" scaled="1"/>
                </a:gradFill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Oval 979">
                  <a:extLst>
                    <a:ext uri="{FF2B5EF4-FFF2-40B4-BE49-F238E27FC236}">
                      <a16:creationId xmlns:a16="http://schemas.microsoft.com/office/drawing/2014/main" id="{AD5144DA-0426-46E9-A336-D4B71B4ED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980">
                  <a:extLst>
                    <a:ext uri="{FF2B5EF4-FFF2-40B4-BE49-F238E27FC236}">
                      <a16:creationId xmlns:a16="http://schemas.microsoft.com/office/drawing/2014/main" id="{14A24F11-FAB1-40CE-9400-850543F35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Oval 981">
                  <a:extLst>
                    <a:ext uri="{FF2B5EF4-FFF2-40B4-BE49-F238E27FC236}">
                      <a16:creationId xmlns:a16="http://schemas.microsoft.com/office/drawing/2014/main" id="{BA9F7C4D-1959-4149-9548-65548FF3B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ectangle 982">
                  <a:extLst>
                    <a:ext uri="{FF2B5EF4-FFF2-40B4-BE49-F238E27FC236}">
                      <a16:creationId xmlns:a16="http://schemas.microsoft.com/office/drawing/2014/main" id="{1A22AB96-AB69-42A0-8652-D935E8A3B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sng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590">
                <a:extLst>
                  <a:ext uri="{FF2B5EF4-FFF2-40B4-BE49-F238E27FC236}">
                    <a16:creationId xmlns:a16="http://schemas.microsoft.com/office/drawing/2014/main" id="{23218FAF-8B0F-46DC-B780-0268E81C3B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6203" y="4624876"/>
                <a:ext cx="948819" cy="909191"/>
                <a:chOff x="2839" y="3501"/>
                <a:chExt cx="755" cy="803"/>
              </a:xfrm>
            </p:grpSpPr>
            <p:pic>
              <p:nvPicPr>
                <p:cNvPr id="29" name="Picture 591" descr="desktop_computer_stylized_medium">
                  <a:extLst>
                    <a:ext uri="{FF2B5EF4-FFF2-40B4-BE49-F238E27FC236}">
                      <a16:creationId xmlns:a16="http://schemas.microsoft.com/office/drawing/2014/main" id="{9BE64DB8-E460-40CB-9B57-85155FDB45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Freeform 592">
                  <a:extLst>
                    <a:ext uri="{FF2B5EF4-FFF2-40B4-BE49-F238E27FC236}">
                      <a16:creationId xmlns:a16="http://schemas.microsoft.com/office/drawing/2014/main" id="{5A4859C6-18CC-42F6-A65D-A2E463040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1600" u="sng"/>
                </a:p>
              </p:txBody>
            </p:sp>
          </p:grp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65B8460-B003-4B72-AC8C-961A15255432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H="1" flipV="1">
            <a:off x="4968331" y="3693523"/>
            <a:ext cx="2088059" cy="10395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6A7E75-C305-4F98-A916-CD46C08914FB}"/>
              </a:ext>
            </a:extLst>
          </p:cNvPr>
          <p:cNvSpPr/>
          <p:nvPr/>
        </p:nvSpPr>
        <p:spPr>
          <a:xfrm>
            <a:off x="4629533" y="3777340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F116566-DE2D-4F0C-B1DC-476E961F40AE}"/>
              </a:ext>
            </a:extLst>
          </p:cNvPr>
          <p:cNvSpPr/>
          <p:nvPr/>
        </p:nvSpPr>
        <p:spPr>
          <a:xfrm>
            <a:off x="4890345" y="3416975"/>
            <a:ext cx="75533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E1/0/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EFEADA0-529E-452D-9E4D-58FDAEA922C9}"/>
              </a:ext>
            </a:extLst>
          </p:cNvPr>
          <p:cNvSpPr txBox="1"/>
          <p:nvPr/>
        </p:nvSpPr>
        <p:spPr>
          <a:xfrm>
            <a:off x="4168968" y="3393778"/>
            <a:ext cx="101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交换机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2FBDF44-420C-42F7-A648-A0D71D212ACF}"/>
              </a:ext>
            </a:extLst>
          </p:cNvPr>
          <p:cNvSpPr/>
          <p:nvPr/>
        </p:nvSpPr>
        <p:spPr>
          <a:xfrm>
            <a:off x="2188873" y="405460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VLAN2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F7D224F-5763-490F-BEF9-11AB5B14118A}"/>
              </a:ext>
            </a:extLst>
          </p:cNvPr>
          <p:cNvSpPr/>
          <p:nvPr/>
        </p:nvSpPr>
        <p:spPr>
          <a:xfrm>
            <a:off x="6396754" y="405460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VLAN3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EF0B92E-7B7A-4C1A-9525-290061BEABEB}"/>
              </a:ext>
            </a:extLst>
          </p:cNvPr>
          <p:cNvSpPr/>
          <p:nvPr/>
        </p:nvSpPr>
        <p:spPr>
          <a:xfrm>
            <a:off x="1637523" y="5417089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pc1</a:t>
            </a:r>
          </a:p>
          <a:p>
            <a:pPr algn="ctr"/>
            <a:r>
              <a:rPr lang="en-US" altLang="zh-CN" sz="1600" dirty="0"/>
              <a:t>10.1.20.2/24</a:t>
            </a:r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10.1.20.1</a:t>
            </a:r>
            <a:r>
              <a:rPr lang="zh-CN" altLang="en-US" sz="1600" dirty="0"/>
              <a:t>）</a:t>
            </a:r>
            <a:endParaRPr lang="en-US" sz="16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ED721E0-0E21-4158-841E-EF5CF316402C}"/>
              </a:ext>
            </a:extLst>
          </p:cNvPr>
          <p:cNvSpPr/>
          <p:nvPr/>
        </p:nvSpPr>
        <p:spPr>
          <a:xfrm>
            <a:off x="3201265" y="5412208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pc2</a:t>
            </a:r>
          </a:p>
          <a:p>
            <a:pPr algn="ctr"/>
            <a:r>
              <a:rPr lang="en-US" altLang="zh-CN" sz="1600" dirty="0"/>
              <a:t>10.1.20.3/24</a:t>
            </a:r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10.1.20.1</a:t>
            </a:r>
            <a:r>
              <a:rPr lang="zh-CN" altLang="en-US" sz="1600" dirty="0"/>
              <a:t>）</a:t>
            </a:r>
            <a:endParaRPr lang="en-US" sz="16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F4B2FD3-72A0-43BE-A32B-4D29C855619D}"/>
              </a:ext>
            </a:extLst>
          </p:cNvPr>
          <p:cNvSpPr/>
          <p:nvPr/>
        </p:nvSpPr>
        <p:spPr>
          <a:xfrm>
            <a:off x="4765007" y="5417089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pc3</a:t>
            </a:r>
          </a:p>
          <a:p>
            <a:pPr algn="ctr"/>
            <a:r>
              <a:rPr lang="en-US" altLang="zh-CN" sz="1600" dirty="0"/>
              <a:t>10.1.30.2/24</a:t>
            </a:r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10.1.30.1</a:t>
            </a:r>
            <a:r>
              <a:rPr lang="zh-CN" altLang="en-US" sz="1600" dirty="0"/>
              <a:t>）</a:t>
            </a:r>
            <a:endParaRPr lang="en-US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12FCA00-2C22-482C-B359-9150E6BB8176}"/>
              </a:ext>
            </a:extLst>
          </p:cNvPr>
          <p:cNvSpPr/>
          <p:nvPr/>
        </p:nvSpPr>
        <p:spPr>
          <a:xfrm>
            <a:off x="6328749" y="5412208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pc4</a:t>
            </a:r>
          </a:p>
          <a:p>
            <a:pPr algn="ctr"/>
            <a:r>
              <a:rPr lang="en-US" altLang="zh-CN" sz="1600" dirty="0"/>
              <a:t>10.1.30.3/24</a:t>
            </a:r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10.1.30.1</a:t>
            </a:r>
            <a:r>
              <a:rPr lang="zh-CN" altLang="en-US" sz="1600" dirty="0"/>
              <a:t>）</a:t>
            </a:r>
            <a:endParaRPr lang="en-US" sz="1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50C1F4-D2B8-4DED-8731-7ACBC279E688}"/>
              </a:ext>
            </a:extLst>
          </p:cNvPr>
          <p:cNvSpPr txBox="1"/>
          <p:nvPr/>
        </p:nvSpPr>
        <p:spPr>
          <a:xfrm>
            <a:off x="65935" y="5625920"/>
            <a:ext cx="1608133" cy="5539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表示</a:t>
            </a:r>
            <a:r>
              <a:rPr lang="en-US" altLang="zh-CN" sz="1000" dirty="0"/>
              <a:t>IP</a:t>
            </a:r>
            <a:r>
              <a:rPr lang="zh-CN" altLang="en-US" sz="1000" dirty="0"/>
              <a:t>地址是</a:t>
            </a:r>
            <a:r>
              <a:rPr lang="en-US" altLang="zh-CN" sz="1000" dirty="0"/>
              <a:t>10.1.20.2</a:t>
            </a:r>
            <a:r>
              <a:rPr lang="zh-CN" altLang="en-US" sz="1000" dirty="0"/>
              <a:t>，</a:t>
            </a:r>
            <a:endParaRPr lang="en-US" altLang="zh-CN" sz="1000" dirty="0"/>
          </a:p>
          <a:p>
            <a:r>
              <a:rPr lang="zh-CN" altLang="en-US" sz="1000" dirty="0"/>
              <a:t>网络掩码是</a:t>
            </a:r>
            <a:r>
              <a:rPr lang="en-US" altLang="zh-CN" sz="1000" dirty="0"/>
              <a:t>255.255.255.0</a:t>
            </a:r>
          </a:p>
          <a:p>
            <a:r>
              <a:rPr lang="zh-CN" altLang="en-US" sz="1000" dirty="0"/>
              <a:t>网关地址是</a:t>
            </a:r>
            <a:r>
              <a:rPr lang="en-US" altLang="zh-CN" sz="1000" dirty="0"/>
              <a:t>10.1.20.1</a:t>
            </a:r>
            <a:endParaRPr lang="en-US" sz="1000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884B1B6D-229C-EA7A-D23D-6EA4396D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28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network">
  <a:themeElements>
    <a:clrScheme name="Custom 10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DA3ED"/>
      </a:accent1>
      <a:accent2>
        <a:srgbClr val="00B4A6"/>
      </a:accent2>
      <a:accent3>
        <a:srgbClr val="E81588"/>
      </a:accent3>
      <a:accent4>
        <a:srgbClr val="008222"/>
      </a:accent4>
      <a:accent5>
        <a:srgbClr val="F1B61E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Calibri"/>
        <a:ea typeface="华文楷体"/>
        <a:cs typeface=""/>
      </a:majorFont>
      <a:minorFont>
        <a:latin typeface="Calibri"/>
        <a:ea typeface="华文楷体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-network" id="{8035428C-27DC-4B59-AB1F-B112A91F19B3}" vid="{B56FCE80-C2DF-4FD6-9D02-8D9C8A1037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computer-network</Template>
  <TotalTime>1176</TotalTime>
  <Words>1524</Words>
  <Application>Microsoft Office PowerPoint</Application>
  <PresentationFormat>全屏显示(4:3)</PresentationFormat>
  <Paragraphs>509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华文楷体</vt:lpstr>
      <vt:lpstr>Calibri</vt:lpstr>
      <vt:lpstr>Courier New</vt:lpstr>
      <vt:lpstr>Wingdings</vt:lpstr>
      <vt:lpstr>computer-network</vt:lpstr>
      <vt:lpstr>计算机网络  实验六 路由器与静态路由配置</vt:lpstr>
      <vt:lpstr>实验六 路由器与静态路由配置</vt:lpstr>
      <vt:lpstr>实验内容</vt:lpstr>
      <vt:lpstr>实验任务要求</vt:lpstr>
      <vt:lpstr>实验报告撰写要求</vt:lpstr>
      <vt:lpstr>实验内容</vt:lpstr>
      <vt:lpstr>1. 配置VLAN</vt:lpstr>
      <vt:lpstr>1. 配置VLAN</vt:lpstr>
      <vt:lpstr>1. 配置VLAN</vt:lpstr>
      <vt:lpstr>1. 配置VLAN</vt:lpstr>
      <vt:lpstr>实验内容</vt:lpstr>
      <vt:lpstr>2. 连接路由器 </vt:lpstr>
      <vt:lpstr>2. 连接路由器 </vt:lpstr>
      <vt:lpstr>2. 连接路由器 </vt:lpstr>
      <vt:lpstr>2. 连接路由器 </vt:lpstr>
      <vt:lpstr>2. 连接路由器</vt:lpstr>
      <vt:lpstr>实验内容</vt:lpstr>
      <vt:lpstr>3. 登录并命名路由器A</vt:lpstr>
      <vt:lpstr>实验内容</vt:lpstr>
      <vt:lpstr>4. 配置路由器A串口</vt:lpstr>
      <vt:lpstr>实验内容</vt:lpstr>
      <vt:lpstr>5. 配置路由器A以太网口和路由表</vt:lpstr>
      <vt:lpstr>5. 配置路由器A以太网口和路由表</vt:lpstr>
      <vt:lpstr>实验内容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谢瑞桃</dc:creator>
  <cp:lastModifiedBy>yao jm</cp:lastModifiedBy>
  <cp:revision>633</cp:revision>
  <dcterms:created xsi:type="dcterms:W3CDTF">2020-02-29T10:07:07Z</dcterms:created>
  <dcterms:modified xsi:type="dcterms:W3CDTF">2023-04-19T09:52:48Z</dcterms:modified>
</cp:coreProperties>
</file>