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84" r:id="rId2"/>
    <p:sldId id="282" r:id="rId3"/>
    <p:sldId id="500" r:id="rId4"/>
    <p:sldId id="300" r:id="rId5"/>
    <p:sldId id="301" r:id="rId6"/>
    <p:sldId id="506" r:id="rId7"/>
    <p:sldId id="1286" r:id="rId8"/>
    <p:sldId id="1284" r:id="rId9"/>
    <p:sldId id="1285" r:id="rId10"/>
    <p:sldId id="502" r:id="rId11"/>
    <p:sldId id="505" r:id="rId12"/>
    <p:sldId id="496" r:id="rId13"/>
    <p:sldId id="497" r:id="rId14"/>
    <p:sldId id="498" r:id="rId15"/>
    <p:sldId id="478" r:id="rId16"/>
    <p:sldId id="480" r:id="rId17"/>
    <p:sldId id="483" r:id="rId18"/>
    <p:sldId id="482" r:id="rId19"/>
    <p:sldId id="484" r:id="rId20"/>
    <p:sldId id="485" r:id="rId21"/>
    <p:sldId id="486" r:id="rId22"/>
    <p:sldId id="479" r:id="rId23"/>
    <p:sldId id="488" r:id="rId24"/>
    <p:sldId id="489" r:id="rId25"/>
    <p:sldId id="490" r:id="rId26"/>
    <p:sldId id="491" r:id="rId27"/>
    <p:sldId id="493" r:id="rId28"/>
    <p:sldId id="492" r:id="rId29"/>
    <p:sldId id="503" r:id="rId30"/>
    <p:sldId id="4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C28"/>
    <a:srgbClr val="252525"/>
    <a:srgbClr val="276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3" autoAdjust="0"/>
    <p:restoredTop sz="96713" autoAdjust="0"/>
  </p:normalViewPr>
  <p:slideViewPr>
    <p:cSldViewPr snapToGrid="0">
      <p:cViewPr varScale="1">
        <p:scale>
          <a:sx n="106" d="100"/>
          <a:sy n="106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Doris" userId="428b42c3b652809c" providerId="LiveId" clId="{9AE6E3F2-EBFE-4C41-ABC1-60E0C4D5628F}"/>
    <pc:docChg chg="undo custSel addSld delSld">
      <pc:chgData name="Xie Doris" userId="428b42c3b652809c" providerId="LiveId" clId="{9AE6E3F2-EBFE-4C41-ABC1-60E0C4D5628F}" dt="2022-06-20T09:06:20.546" v="8" actId="47"/>
      <pc:docMkLst>
        <pc:docMk/>
      </pc:docMkLst>
      <pc:sldChg chg="add del">
        <pc:chgData name="Xie Doris" userId="428b42c3b652809c" providerId="LiveId" clId="{9AE6E3F2-EBFE-4C41-ABC1-60E0C4D5628F}" dt="2022-06-20T09:00:51.532" v="4" actId="47"/>
        <pc:sldMkLst>
          <pc:docMk/>
          <pc:sldMk cId="68876855" sldId="257"/>
        </pc:sldMkLst>
      </pc:sldChg>
      <pc:sldChg chg="del">
        <pc:chgData name="Xie Doris" userId="428b42c3b652809c" providerId="LiveId" clId="{9AE6E3F2-EBFE-4C41-ABC1-60E0C4D5628F}" dt="2022-06-20T09:06:20.546" v="8" actId="47"/>
        <pc:sldMkLst>
          <pc:docMk/>
          <pc:sldMk cId="3296947022" sldId="495"/>
        </pc:sldMkLst>
      </pc:sldChg>
      <pc:sldChg chg="del">
        <pc:chgData name="Xie Doris" userId="428b42c3b652809c" providerId="LiveId" clId="{9AE6E3F2-EBFE-4C41-ABC1-60E0C4D5628F}" dt="2022-06-20T09:00:08.921" v="0" actId="47"/>
        <pc:sldMkLst>
          <pc:docMk/>
          <pc:sldMk cId="30465390" sldId="501"/>
        </pc:sldMkLst>
      </pc:sldChg>
      <pc:sldChg chg="del">
        <pc:chgData name="Xie Doris" userId="428b42c3b652809c" providerId="LiveId" clId="{9AE6E3F2-EBFE-4C41-ABC1-60E0C4D5628F}" dt="2022-06-20T09:06:04.773" v="5" actId="47"/>
        <pc:sldMkLst>
          <pc:docMk/>
          <pc:sldMk cId="2552441268" sldId="504"/>
        </pc:sldMkLst>
      </pc:sldChg>
      <pc:sldChg chg="del">
        <pc:chgData name="Xie Doris" userId="428b42c3b652809c" providerId="LiveId" clId="{9AE6E3F2-EBFE-4C41-ABC1-60E0C4D5628F}" dt="2022-06-20T09:00:47.785" v="1" actId="47"/>
        <pc:sldMkLst>
          <pc:docMk/>
          <pc:sldMk cId="2517419525" sldId="507"/>
        </pc:sldMkLst>
      </pc:sldChg>
      <pc:sldChg chg="del">
        <pc:chgData name="Xie Doris" userId="428b42c3b652809c" providerId="LiveId" clId="{9AE6E3F2-EBFE-4C41-ABC1-60E0C4D5628F}" dt="2022-06-20T09:06:07.444" v="6" actId="47"/>
        <pc:sldMkLst>
          <pc:docMk/>
          <pc:sldMk cId="415093361" sldId="1288"/>
        </pc:sldMkLst>
      </pc:sldChg>
      <pc:sldChg chg="del">
        <pc:chgData name="Xie Doris" userId="428b42c3b652809c" providerId="LiveId" clId="{9AE6E3F2-EBFE-4C41-ABC1-60E0C4D5628F}" dt="2022-06-20T09:06:09.264" v="7" actId="47"/>
        <pc:sldMkLst>
          <pc:docMk/>
          <pc:sldMk cId="218074169" sldId="1290"/>
        </pc:sldMkLst>
      </pc:sldChg>
    </pc:docChg>
  </pc:docChgLst>
  <pc:docChgLst>
    <pc:chgData name="Xie Doris" userId="428b42c3b652809c" providerId="LiveId" clId="{8D407133-FDAA-449A-A7AF-AEA5BC8F816E}"/>
    <pc:docChg chg="modSld">
      <pc:chgData name="Xie Doris" userId="428b42c3b652809c" providerId="LiveId" clId="{8D407133-FDAA-449A-A7AF-AEA5BC8F816E}" dt="2021-03-15T09:18:10.508" v="0"/>
      <pc:docMkLst>
        <pc:docMk/>
      </pc:docMkLst>
      <pc:sldChg chg="modSp mod">
        <pc:chgData name="Xie Doris" userId="428b42c3b652809c" providerId="LiveId" clId="{8D407133-FDAA-449A-A7AF-AEA5BC8F816E}" dt="2021-03-15T09:18:10.508" v="0"/>
        <pc:sldMkLst>
          <pc:docMk/>
          <pc:sldMk cId="0" sldId="301"/>
        </pc:sldMkLst>
        <pc:spChg chg="mod">
          <ac:chgData name="Xie Doris" userId="428b42c3b652809c" providerId="LiveId" clId="{8D407133-FDAA-449A-A7AF-AEA5BC8F816E}" dt="2021-03-15T09:18:10.508" v="0"/>
          <ac:spMkLst>
            <pc:docMk/>
            <pc:sldMk cId="0" sldId="301"/>
            <ac:spMk id="16387" creationId="{340AF5BB-2894-40C2-B78C-0A6AD31C99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DA4B-C7A0-429F-946E-7C70A0D6816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29F99-9086-40B0-90E1-908829F4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4F239F-2AB7-48F7-A042-5ECAEEA3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90" y="791570"/>
            <a:ext cx="7949821" cy="329787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199913"/>
            <a:ext cx="7970292" cy="1398708"/>
          </a:xfrm>
        </p:spPr>
        <p:txBody>
          <a:bodyPr lIns="91440" rIns="9144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CFA9-EF80-43DB-9F83-7B5B87D749EC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00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00" y="1121666"/>
            <a:ext cx="7964424" cy="474742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E97-AB64-414B-B8E9-2ACFB17FE48B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38D8-82A2-4AC9-B785-6EAAF6077BF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94" y="1121666"/>
            <a:ext cx="7964424" cy="5086142"/>
          </a:xfrm>
        </p:spPr>
        <p:txBody>
          <a:bodyPr>
            <a:normAutofit/>
          </a:bodyPr>
          <a:lstStyle>
            <a:lvl1pPr>
              <a:defRPr sz="2800"/>
            </a:lvl1pPr>
            <a:lvl2pPr marL="444500" indent="-263525">
              <a:buFont typeface="Wingdings" panose="05000000000000000000" pitchFamily="2" charset="2"/>
              <a:buChar char="§"/>
              <a:defRPr sz="2400"/>
            </a:lvl2pPr>
            <a:lvl3pPr marL="627063" indent="-269875">
              <a:buFont typeface="Wingdings" panose="05000000000000000000" pitchFamily="2" charset="2"/>
              <a:buChar char="§"/>
              <a:defRPr sz="2400"/>
            </a:lvl3pPr>
            <a:lvl4pPr marL="808038" indent="-269875">
              <a:buFont typeface="Wingdings" panose="05000000000000000000" pitchFamily="2" charset="2"/>
              <a:buChar char="§"/>
              <a:defRPr sz="2000"/>
            </a:lvl4pPr>
            <a:lvl5pPr marL="982663" indent="-261938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A812-5ED3-4017-9EF6-38026C972F5C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08168F-D8AE-4F2A-B235-58D30F78AF13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14D3F-531A-48ED-B33D-CDD36C630729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58952"/>
            <a:ext cx="7970292" cy="3330494"/>
          </a:xfr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54" y="4212451"/>
            <a:ext cx="7970292" cy="1383678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E201-BE87-4BC6-AE1C-171BBBE3C866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EFED76-02AB-4523-A9B0-A6BA1DEFAEE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4470EC-53C6-4CD5-8341-E44FD9EB238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CE9EF-6A76-4C48-9741-92A80106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82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13" y="1108368"/>
            <a:ext cx="3922704" cy="497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177" y="1108368"/>
            <a:ext cx="3876984" cy="498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63007D6-1C50-4543-B09E-5438F16E6F0B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297D1-C44B-406B-A603-AA07F07D31A9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EEAE6-F945-42F3-8A1F-96E639299AA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7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313" y="1123676"/>
            <a:ext cx="392270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13" y="1977309"/>
            <a:ext cx="392270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177" y="1123676"/>
            <a:ext cx="3876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177" y="1977309"/>
            <a:ext cx="387698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8298-CB89-40CA-B30F-9D12C6057C9E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05F78A-28F7-4409-A6A1-5DA3ADD1FA60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96C3C-5635-4683-A824-5B2539AF1988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64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FFE8-1A04-46E8-8954-3F0B7F666D3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E7399A-8558-4927-BB83-D9B7E3F7062A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D9DDC-4264-4FC1-AEDF-F5474BD22F2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B427-EDE3-4367-B6BB-4E74922CAF7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D5AA53-64E9-4BEA-8B5B-A9C955595FB3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E73A-508E-4550-A76A-D9178E4BFFC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577BFA-1A9B-4D9C-B079-2C8036C77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286605"/>
            <a:ext cx="7964423" cy="719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121666"/>
            <a:ext cx="7964424" cy="509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66C59585-A67B-4C57-A7C5-A689F435E28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6B9C1DFD-7A37-4EF0-B9EF-5509F1B780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27972-DB16-4C4C-9ACE-10E22B00BCF1}"/>
              </a:ext>
            </a:extLst>
          </p:cNvPr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5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marR="0" indent="-26352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8038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marR="0" indent="-261938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C1353-A4FB-4BF7-ABAD-F7716345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计算机网络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400" dirty="0"/>
              <a:t>实验七 </a:t>
            </a:r>
            <a:r>
              <a:rPr lang="en-US" altLang="zh-CN" dirty="0"/>
              <a:t>IPv6</a:t>
            </a:r>
            <a:r>
              <a:rPr lang="zh-CN" altLang="en-US" dirty="0"/>
              <a:t>隧道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7E3BF4-179C-4FCB-B30B-01B05FB7F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dirty="0"/>
              <a:t>姚俊梅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C76-D647-4FFF-B65F-8510F95C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2. IPv6 over IPv4 </a:t>
            </a:r>
            <a:r>
              <a:rPr lang="zh-CN" altLang="en-US" sz="4400" dirty="0"/>
              <a:t>手动隧道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A98A-96BB-4193-BFD1-17AE9750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在隧道两端的边界路由设备上通过人工配置而创建的。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需要静态指定隧道的源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地址和目的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地址。</a:t>
            </a:r>
            <a:endParaRPr lang="en-US" altLang="zh-CN" sz="2400" dirty="0"/>
          </a:p>
          <a:p>
            <a:pPr lvl="1"/>
            <a:r>
              <a:rPr lang="zh-CN" altLang="en-US" sz="2400" dirty="0"/>
              <a:t>隧道两端的主机和路由设备均需要支持</a:t>
            </a:r>
            <a:r>
              <a:rPr lang="en-US" altLang="zh-CN" sz="2400" dirty="0"/>
              <a:t>IPv4</a:t>
            </a:r>
            <a:r>
              <a:rPr lang="zh-CN" altLang="en-US" sz="2400" dirty="0"/>
              <a:t>和</a:t>
            </a:r>
            <a:r>
              <a:rPr lang="en-US" altLang="zh-CN" sz="2400" dirty="0"/>
              <a:t>IPv6</a:t>
            </a:r>
            <a:r>
              <a:rPr lang="zh-CN" altLang="en-US" sz="2400" dirty="0"/>
              <a:t>协议栈。</a:t>
            </a:r>
            <a:endParaRPr lang="en-US" sz="24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2A7DCFC2-BA4A-4799-9867-B6A1EDA6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6A44-C334-498B-9392-C1A6DA4D60E3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44343DD-CCA5-4313-9CE9-DD7D12EB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452EEE-54AA-4157-ADF0-7E0F39BA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7" name="表格 141">
            <a:extLst>
              <a:ext uri="{FF2B5EF4-FFF2-40B4-BE49-F238E27FC236}">
                <a16:creationId xmlns:a16="http://schemas.microsoft.com/office/drawing/2014/main" id="{C6B93D54-61AC-4DDA-9B7C-2BA55C1898C0}"/>
              </a:ext>
            </a:extLst>
          </p:cNvPr>
          <p:cNvGraphicFramePr>
            <a:graphicFrameLocks noGrp="1"/>
          </p:cNvGraphicFramePr>
          <p:nvPr/>
        </p:nvGraphicFramePr>
        <p:xfrm>
          <a:off x="925868" y="4278641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 Box 11">
            <a:extLst>
              <a:ext uri="{FF2B5EF4-FFF2-40B4-BE49-F238E27FC236}">
                <a16:creationId xmlns:a16="http://schemas.microsoft.com/office/drawing/2014/main" id="{F97B19EF-5CA1-478C-9B73-823BBBED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842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E2BEF856-7BD5-416E-A16B-E7B08999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18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aunPenh" panose="020B0604020202020204" pitchFamily="2" charset="0"/>
              </a:rPr>
              <a:t>IPv6</a:t>
            </a:r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0CED2C14-7A59-4EC1-9A8C-0BB1DD0101B5}"/>
              </a:ext>
            </a:extLst>
          </p:cNvPr>
          <p:cNvSpPr>
            <a:spLocks noEditPoints="1"/>
          </p:cNvSpPr>
          <p:nvPr/>
        </p:nvSpPr>
        <p:spPr bwMode="auto">
          <a:xfrm>
            <a:off x="1239044" y="2812972"/>
            <a:ext cx="1532648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163">
            <a:extLst>
              <a:ext uri="{FF2B5EF4-FFF2-40B4-BE49-F238E27FC236}">
                <a16:creationId xmlns:a16="http://schemas.microsoft.com/office/drawing/2014/main" id="{A05BC246-318A-4657-A72D-4CCB1CFBEB0F}"/>
              </a:ext>
            </a:extLst>
          </p:cNvPr>
          <p:cNvSpPr>
            <a:spLocks noEditPoints="1"/>
          </p:cNvSpPr>
          <p:nvPr/>
        </p:nvSpPr>
        <p:spPr bwMode="auto">
          <a:xfrm>
            <a:off x="6366956" y="2812972"/>
            <a:ext cx="1615190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1AD971-725E-4EB9-9BC8-37F99F2EF41C}"/>
              </a:ext>
            </a:extLst>
          </p:cNvPr>
          <p:cNvGrpSpPr/>
          <p:nvPr/>
        </p:nvGrpSpPr>
        <p:grpSpPr>
          <a:xfrm>
            <a:off x="3457361" y="2812972"/>
            <a:ext cx="2213616" cy="1106808"/>
            <a:chOff x="3706813" y="3897313"/>
            <a:chExt cx="1873250" cy="936625"/>
          </a:xfrm>
        </p:grpSpPr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D89D96B4-029C-452C-BD9B-39B099C2A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238" y="3966213"/>
              <a:ext cx="465560" cy="286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IPv4</a:t>
              </a:r>
            </a:p>
          </p:txBody>
        </p:sp>
        <p:sp>
          <p:nvSpPr>
            <p:cNvPr id="34" name="Freeform 164">
              <a:extLst>
                <a:ext uri="{FF2B5EF4-FFF2-40B4-BE49-F238E27FC236}">
                  <a16:creationId xmlns:a16="http://schemas.microsoft.com/office/drawing/2014/main" id="{47DB89D6-F44E-4CB8-A033-380D941CC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97313"/>
              <a:ext cx="1873250" cy="936625"/>
            </a:xfrm>
            <a:custGeom>
              <a:avLst/>
              <a:gdLst>
                <a:gd name="T0" fmla="*/ 2147483646 w 14525"/>
                <a:gd name="T1" fmla="*/ 2147483646 h 12941"/>
                <a:gd name="T2" fmla="*/ 2147483646 w 14525"/>
                <a:gd name="T3" fmla="*/ 2147483646 h 12941"/>
                <a:gd name="T4" fmla="*/ 2147483646 w 14525"/>
                <a:gd name="T5" fmla="*/ 2147483646 h 12941"/>
                <a:gd name="T6" fmla="*/ 2147483646 w 14525"/>
                <a:gd name="T7" fmla="*/ 2147483646 h 12941"/>
                <a:gd name="T8" fmla="*/ 2147483646 w 14525"/>
                <a:gd name="T9" fmla="*/ 2147483646 h 12941"/>
                <a:gd name="T10" fmla="*/ 2147483646 w 14525"/>
                <a:gd name="T11" fmla="*/ 2147483646 h 12941"/>
                <a:gd name="T12" fmla="*/ 2147483646 w 14525"/>
                <a:gd name="T13" fmla="*/ 2147483646 h 12941"/>
                <a:gd name="T14" fmla="*/ 2147483646 w 14525"/>
                <a:gd name="T15" fmla="*/ 2147483646 h 12941"/>
                <a:gd name="T16" fmla="*/ 2147483646 w 14525"/>
                <a:gd name="T17" fmla="*/ 2147483646 h 12941"/>
                <a:gd name="T18" fmla="*/ 2147483646 w 14525"/>
                <a:gd name="T19" fmla="*/ 2147483646 h 12941"/>
                <a:gd name="T20" fmla="*/ 2147483646 w 14525"/>
                <a:gd name="T21" fmla="*/ 2147483646 h 12941"/>
                <a:gd name="T22" fmla="*/ 2147483646 w 14525"/>
                <a:gd name="T23" fmla="*/ 2147483646 h 12941"/>
                <a:gd name="T24" fmla="*/ 2147483646 w 14525"/>
                <a:gd name="T25" fmla="*/ 2147483646 h 12941"/>
                <a:gd name="T26" fmla="*/ 2147483646 w 14525"/>
                <a:gd name="T27" fmla="*/ 2147483646 h 12941"/>
                <a:gd name="T28" fmla="*/ 2147483646 w 14525"/>
                <a:gd name="T29" fmla="*/ 2147483646 h 12941"/>
                <a:gd name="T30" fmla="*/ 2147483646 w 14525"/>
                <a:gd name="T31" fmla="*/ 2147483646 h 12941"/>
                <a:gd name="T32" fmla="*/ 2147483646 w 14525"/>
                <a:gd name="T33" fmla="*/ 2147483646 h 12941"/>
                <a:gd name="T34" fmla="*/ 2147483646 w 14525"/>
                <a:gd name="T35" fmla="*/ 2147483646 h 12941"/>
                <a:gd name="T36" fmla="*/ 2147483646 w 14525"/>
                <a:gd name="T37" fmla="*/ 2147483646 h 12941"/>
                <a:gd name="T38" fmla="*/ 2147483646 w 14525"/>
                <a:gd name="T39" fmla="*/ 2147483646 h 12941"/>
                <a:gd name="T40" fmla="*/ 2147483646 w 14525"/>
                <a:gd name="T41" fmla="*/ 2147483646 h 12941"/>
                <a:gd name="T42" fmla="*/ 2147483646 w 14525"/>
                <a:gd name="T43" fmla="*/ 2147483646 h 12941"/>
                <a:gd name="T44" fmla="*/ 2147483646 w 14525"/>
                <a:gd name="T45" fmla="*/ 2147483646 h 12941"/>
                <a:gd name="T46" fmla="*/ 2147483646 w 14525"/>
                <a:gd name="T47" fmla="*/ 2147483646 h 12941"/>
                <a:gd name="T48" fmla="*/ 2147483646 w 14525"/>
                <a:gd name="T49" fmla="*/ 2147483646 h 12941"/>
                <a:gd name="T50" fmla="*/ 2147483646 w 14525"/>
                <a:gd name="T51" fmla="*/ 2147483646 h 12941"/>
                <a:gd name="T52" fmla="*/ 2147483646 w 14525"/>
                <a:gd name="T53" fmla="*/ 2147483646 h 12941"/>
                <a:gd name="T54" fmla="*/ 2147483646 w 14525"/>
                <a:gd name="T55" fmla="*/ 2147483646 h 12941"/>
                <a:gd name="T56" fmla="*/ 2147483646 w 14525"/>
                <a:gd name="T57" fmla="*/ 2147483646 h 12941"/>
                <a:gd name="T58" fmla="*/ 2147483646 w 14525"/>
                <a:gd name="T59" fmla="*/ 2147483646 h 12941"/>
                <a:gd name="T60" fmla="*/ 2147483646 w 14525"/>
                <a:gd name="T61" fmla="*/ 2147483646 h 12941"/>
                <a:gd name="T62" fmla="*/ 2147483646 w 14525"/>
                <a:gd name="T63" fmla="*/ 2147483646 h 12941"/>
                <a:gd name="T64" fmla="*/ 2147483646 w 14525"/>
                <a:gd name="T65" fmla="*/ 2147483646 h 12941"/>
                <a:gd name="T66" fmla="*/ 2147483646 w 14525"/>
                <a:gd name="T67" fmla="*/ 2147483646 h 12941"/>
                <a:gd name="T68" fmla="*/ 2147483646 w 14525"/>
                <a:gd name="T69" fmla="*/ 2147483646 h 12941"/>
                <a:gd name="T70" fmla="*/ 2147483646 w 14525"/>
                <a:gd name="T71" fmla="*/ 2147483646 h 12941"/>
                <a:gd name="T72" fmla="*/ 2147483646 w 14525"/>
                <a:gd name="T73" fmla="*/ 2147483646 h 12941"/>
                <a:gd name="T74" fmla="*/ 2147483646 w 14525"/>
                <a:gd name="T75" fmla="*/ 2147483646 h 12941"/>
                <a:gd name="T76" fmla="*/ 2147483646 w 14525"/>
                <a:gd name="T77" fmla="*/ 2147483646 h 12941"/>
                <a:gd name="T78" fmla="*/ 2147483646 w 14525"/>
                <a:gd name="T79" fmla="*/ 2147483646 h 12941"/>
                <a:gd name="T80" fmla="*/ 2147483646 w 14525"/>
                <a:gd name="T81" fmla="*/ 2147483646 h 12941"/>
                <a:gd name="T82" fmla="*/ 2147483646 w 14525"/>
                <a:gd name="T83" fmla="*/ 2147483646 h 12941"/>
                <a:gd name="T84" fmla="*/ 2147483646 w 14525"/>
                <a:gd name="T85" fmla="*/ 2147483646 h 12941"/>
                <a:gd name="T86" fmla="*/ 2147483646 w 14525"/>
                <a:gd name="T87" fmla="*/ 2147483646 h 12941"/>
                <a:gd name="T88" fmla="*/ 2147483646 w 14525"/>
                <a:gd name="T89" fmla="*/ 2147483646 h 12941"/>
                <a:gd name="T90" fmla="*/ 2147483646 w 14525"/>
                <a:gd name="T91" fmla="*/ 2147483646 h 12941"/>
                <a:gd name="T92" fmla="*/ 2147483646 w 14525"/>
                <a:gd name="T93" fmla="*/ 2147483646 h 12941"/>
                <a:gd name="T94" fmla="*/ 2147483646 w 14525"/>
                <a:gd name="T95" fmla="*/ 2147483646 h 12941"/>
                <a:gd name="T96" fmla="*/ 2147483646 w 14525"/>
                <a:gd name="T97" fmla="*/ 2147483646 h 12941"/>
                <a:gd name="T98" fmla="*/ 2147483646 w 14525"/>
                <a:gd name="T99" fmla="*/ 2147483646 h 12941"/>
                <a:gd name="T100" fmla="*/ 2147483646 w 14525"/>
                <a:gd name="T101" fmla="*/ 2147483646 h 12941"/>
                <a:gd name="T102" fmla="*/ 2147483646 w 14525"/>
                <a:gd name="T103" fmla="*/ 2147483646 h 12941"/>
                <a:gd name="T104" fmla="*/ 2147483646 w 14525"/>
                <a:gd name="T105" fmla="*/ 2147483646 h 12941"/>
                <a:gd name="T106" fmla="*/ 2147483646 w 14525"/>
                <a:gd name="T107" fmla="*/ 2147483646 h 12941"/>
                <a:gd name="T108" fmla="*/ 2147483646 w 14525"/>
                <a:gd name="T109" fmla="*/ 2147483646 h 129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25"/>
                <a:gd name="T166" fmla="*/ 0 h 12941"/>
                <a:gd name="T167" fmla="*/ 14525 w 14525"/>
                <a:gd name="T168" fmla="*/ 12941 h 129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25" h="12941">
                  <a:moveTo>
                    <a:pt x="11373" y="2413"/>
                  </a:moveTo>
                  <a:lnTo>
                    <a:pt x="11390" y="2419"/>
                  </a:lnTo>
                  <a:lnTo>
                    <a:pt x="11438" y="2434"/>
                  </a:lnTo>
                  <a:lnTo>
                    <a:pt x="11515" y="2460"/>
                  </a:lnTo>
                  <a:lnTo>
                    <a:pt x="11617" y="2495"/>
                  </a:lnTo>
                  <a:lnTo>
                    <a:pt x="11743" y="2542"/>
                  </a:lnTo>
                  <a:lnTo>
                    <a:pt x="11887" y="2598"/>
                  </a:lnTo>
                  <a:lnTo>
                    <a:pt x="12049" y="2666"/>
                  </a:lnTo>
                  <a:lnTo>
                    <a:pt x="12224" y="2743"/>
                  </a:lnTo>
                  <a:lnTo>
                    <a:pt x="12411" y="2830"/>
                  </a:lnTo>
                  <a:lnTo>
                    <a:pt x="12605" y="2927"/>
                  </a:lnTo>
                  <a:lnTo>
                    <a:pt x="12805" y="3035"/>
                  </a:lnTo>
                  <a:lnTo>
                    <a:pt x="13006" y="3153"/>
                  </a:lnTo>
                  <a:lnTo>
                    <a:pt x="13207" y="3282"/>
                  </a:lnTo>
                  <a:lnTo>
                    <a:pt x="13405" y="3421"/>
                  </a:lnTo>
                  <a:lnTo>
                    <a:pt x="13595" y="3569"/>
                  </a:lnTo>
                  <a:lnTo>
                    <a:pt x="13775" y="3728"/>
                  </a:lnTo>
                  <a:lnTo>
                    <a:pt x="13943" y="3898"/>
                  </a:lnTo>
                  <a:lnTo>
                    <a:pt x="14096" y="4078"/>
                  </a:lnTo>
                  <a:lnTo>
                    <a:pt x="14231" y="4268"/>
                  </a:lnTo>
                  <a:lnTo>
                    <a:pt x="14343" y="4469"/>
                  </a:lnTo>
                  <a:lnTo>
                    <a:pt x="14432" y="4680"/>
                  </a:lnTo>
                  <a:lnTo>
                    <a:pt x="14494" y="4900"/>
                  </a:lnTo>
                  <a:lnTo>
                    <a:pt x="14525" y="5131"/>
                  </a:lnTo>
                  <a:lnTo>
                    <a:pt x="14523" y="5372"/>
                  </a:lnTo>
                  <a:lnTo>
                    <a:pt x="14484" y="5625"/>
                  </a:lnTo>
                  <a:lnTo>
                    <a:pt x="14407" y="5886"/>
                  </a:lnTo>
                  <a:lnTo>
                    <a:pt x="14289" y="6158"/>
                  </a:lnTo>
                  <a:lnTo>
                    <a:pt x="14125" y="6441"/>
                  </a:lnTo>
                  <a:lnTo>
                    <a:pt x="13913" y="6734"/>
                  </a:lnTo>
                  <a:lnTo>
                    <a:pt x="13651" y="7037"/>
                  </a:lnTo>
                  <a:lnTo>
                    <a:pt x="13335" y="7351"/>
                  </a:lnTo>
                  <a:lnTo>
                    <a:pt x="12962" y="7674"/>
                  </a:lnTo>
                  <a:lnTo>
                    <a:pt x="12965" y="7690"/>
                  </a:lnTo>
                  <a:lnTo>
                    <a:pt x="12973" y="7737"/>
                  </a:lnTo>
                  <a:lnTo>
                    <a:pt x="12982" y="7812"/>
                  </a:lnTo>
                  <a:lnTo>
                    <a:pt x="12994" y="7913"/>
                  </a:lnTo>
                  <a:lnTo>
                    <a:pt x="13007" y="8037"/>
                  </a:lnTo>
                  <a:lnTo>
                    <a:pt x="13018" y="8182"/>
                  </a:lnTo>
                  <a:lnTo>
                    <a:pt x="13027" y="8346"/>
                  </a:lnTo>
                  <a:lnTo>
                    <a:pt x="13032" y="8526"/>
                  </a:lnTo>
                  <a:lnTo>
                    <a:pt x="13032" y="8721"/>
                  </a:lnTo>
                  <a:lnTo>
                    <a:pt x="13026" y="8927"/>
                  </a:lnTo>
                  <a:lnTo>
                    <a:pt x="13011" y="9142"/>
                  </a:lnTo>
                  <a:lnTo>
                    <a:pt x="12987" y="9365"/>
                  </a:lnTo>
                  <a:lnTo>
                    <a:pt x="12953" y="9592"/>
                  </a:lnTo>
                  <a:lnTo>
                    <a:pt x="12907" y="9820"/>
                  </a:lnTo>
                  <a:lnTo>
                    <a:pt x="12847" y="10049"/>
                  </a:lnTo>
                  <a:lnTo>
                    <a:pt x="12773" y="10275"/>
                  </a:lnTo>
                  <a:lnTo>
                    <a:pt x="12682" y="10497"/>
                  </a:lnTo>
                  <a:lnTo>
                    <a:pt x="12574" y="10711"/>
                  </a:lnTo>
                  <a:lnTo>
                    <a:pt x="12447" y="10915"/>
                  </a:lnTo>
                  <a:lnTo>
                    <a:pt x="12300" y="11107"/>
                  </a:lnTo>
                  <a:lnTo>
                    <a:pt x="12131" y="11285"/>
                  </a:lnTo>
                  <a:lnTo>
                    <a:pt x="11940" y="11446"/>
                  </a:lnTo>
                  <a:lnTo>
                    <a:pt x="11723" y="11587"/>
                  </a:lnTo>
                  <a:lnTo>
                    <a:pt x="11481" y="11708"/>
                  </a:lnTo>
                  <a:lnTo>
                    <a:pt x="11212" y="11804"/>
                  </a:lnTo>
                  <a:lnTo>
                    <a:pt x="10914" y="11875"/>
                  </a:lnTo>
                  <a:lnTo>
                    <a:pt x="10587" y="11916"/>
                  </a:lnTo>
                  <a:lnTo>
                    <a:pt x="10228" y="11927"/>
                  </a:lnTo>
                  <a:lnTo>
                    <a:pt x="9837" y="11904"/>
                  </a:lnTo>
                  <a:lnTo>
                    <a:pt x="9412" y="11845"/>
                  </a:lnTo>
                  <a:lnTo>
                    <a:pt x="8951" y="11748"/>
                  </a:lnTo>
                  <a:lnTo>
                    <a:pt x="8454" y="11611"/>
                  </a:lnTo>
                  <a:lnTo>
                    <a:pt x="8442" y="11622"/>
                  </a:lnTo>
                  <a:lnTo>
                    <a:pt x="8408" y="11654"/>
                  </a:lnTo>
                  <a:lnTo>
                    <a:pt x="8352" y="11701"/>
                  </a:lnTo>
                  <a:lnTo>
                    <a:pt x="8276" y="11766"/>
                  </a:lnTo>
                  <a:lnTo>
                    <a:pt x="8182" y="11843"/>
                  </a:lnTo>
                  <a:lnTo>
                    <a:pt x="8069" y="11930"/>
                  </a:lnTo>
                  <a:lnTo>
                    <a:pt x="7940" y="12025"/>
                  </a:lnTo>
                  <a:lnTo>
                    <a:pt x="7796" y="12127"/>
                  </a:lnTo>
                  <a:lnTo>
                    <a:pt x="7638" y="12232"/>
                  </a:lnTo>
                  <a:lnTo>
                    <a:pt x="7466" y="12338"/>
                  </a:lnTo>
                  <a:lnTo>
                    <a:pt x="7284" y="12442"/>
                  </a:lnTo>
                  <a:lnTo>
                    <a:pt x="7092" y="12543"/>
                  </a:lnTo>
                  <a:lnTo>
                    <a:pt x="6889" y="12637"/>
                  </a:lnTo>
                  <a:lnTo>
                    <a:pt x="6680" y="12723"/>
                  </a:lnTo>
                  <a:lnTo>
                    <a:pt x="6463" y="12798"/>
                  </a:lnTo>
                  <a:lnTo>
                    <a:pt x="6241" y="12860"/>
                  </a:lnTo>
                  <a:lnTo>
                    <a:pt x="6015" y="12906"/>
                  </a:lnTo>
                  <a:lnTo>
                    <a:pt x="5786" y="12934"/>
                  </a:lnTo>
                  <a:lnTo>
                    <a:pt x="5554" y="12941"/>
                  </a:lnTo>
                  <a:lnTo>
                    <a:pt x="5323" y="12926"/>
                  </a:lnTo>
                  <a:lnTo>
                    <a:pt x="5092" y="12885"/>
                  </a:lnTo>
                  <a:lnTo>
                    <a:pt x="4863" y="12817"/>
                  </a:lnTo>
                  <a:lnTo>
                    <a:pt x="4638" y="12719"/>
                  </a:lnTo>
                  <a:lnTo>
                    <a:pt x="4415" y="12588"/>
                  </a:lnTo>
                  <a:lnTo>
                    <a:pt x="4199" y="12423"/>
                  </a:lnTo>
                  <a:lnTo>
                    <a:pt x="3991" y="12220"/>
                  </a:lnTo>
                  <a:lnTo>
                    <a:pt x="3789" y="11978"/>
                  </a:lnTo>
                  <a:lnTo>
                    <a:pt x="3597" y="11693"/>
                  </a:lnTo>
                  <a:lnTo>
                    <a:pt x="3417" y="11365"/>
                  </a:lnTo>
                  <a:lnTo>
                    <a:pt x="3246" y="10990"/>
                  </a:lnTo>
                  <a:lnTo>
                    <a:pt x="3090" y="10565"/>
                  </a:lnTo>
                  <a:lnTo>
                    <a:pt x="2948" y="10089"/>
                  </a:lnTo>
                  <a:lnTo>
                    <a:pt x="2931" y="10085"/>
                  </a:lnTo>
                  <a:lnTo>
                    <a:pt x="2884" y="10075"/>
                  </a:lnTo>
                  <a:lnTo>
                    <a:pt x="2810" y="10055"/>
                  </a:lnTo>
                  <a:lnTo>
                    <a:pt x="2712" y="10028"/>
                  </a:lnTo>
                  <a:lnTo>
                    <a:pt x="2590" y="9993"/>
                  </a:lnTo>
                  <a:lnTo>
                    <a:pt x="2451" y="9948"/>
                  </a:lnTo>
                  <a:lnTo>
                    <a:pt x="2296" y="9895"/>
                  </a:lnTo>
                  <a:lnTo>
                    <a:pt x="2127" y="9832"/>
                  </a:lnTo>
                  <a:lnTo>
                    <a:pt x="1949" y="9759"/>
                  </a:lnTo>
                  <a:lnTo>
                    <a:pt x="1763" y="9676"/>
                  </a:lnTo>
                  <a:lnTo>
                    <a:pt x="1572" y="9583"/>
                  </a:lnTo>
                  <a:lnTo>
                    <a:pt x="1381" y="9479"/>
                  </a:lnTo>
                  <a:lnTo>
                    <a:pt x="1190" y="9363"/>
                  </a:lnTo>
                  <a:lnTo>
                    <a:pt x="1004" y="9237"/>
                  </a:lnTo>
                  <a:lnTo>
                    <a:pt x="826" y="9099"/>
                  </a:lnTo>
                  <a:lnTo>
                    <a:pt x="656" y="8948"/>
                  </a:lnTo>
                  <a:lnTo>
                    <a:pt x="501" y="8785"/>
                  </a:lnTo>
                  <a:lnTo>
                    <a:pt x="360" y="8609"/>
                  </a:lnTo>
                  <a:lnTo>
                    <a:pt x="239" y="8420"/>
                  </a:lnTo>
                  <a:lnTo>
                    <a:pt x="139" y="8219"/>
                  </a:lnTo>
                  <a:lnTo>
                    <a:pt x="65" y="8003"/>
                  </a:lnTo>
                  <a:lnTo>
                    <a:pt x="17" y="7773"/>
                  </a:lnTo>
                  <a:lnTo>
                    <a:pt x="0" y="7528"/>
                  </a:lnTo>
                  <a:lnTo>
                    <a:pt x="17" y="7270"/>
                  </a:lnTo>
                  <a:lnTo>
                    <a:pt x="69" y="6996"/>
                  </a:lnTo>
                  <a:lnTo>
                    <a:pt x="160" y="6707"/>
                  </a:lnTo>
                  <a:lnTo>
                    <a:pt x="294" y="6401"/>
                  </a:lnTo>
                  <a:lnTo>
                    <a:pt x="472" y="6081"/>
                  </a:lnTo>
                  <a:lnTo>
                    <a:pt x="698" y="5743"/>
                  </a:lnTo>
                  <a:lnTo>
                    <a:pt x="974" y="5390"/>
                  </a:lnTo>
                  <a:lnTo>
                    <a:pt x="1304" y="5018"/>
                  </a:lnTo>
                  <a:lnTo>
                    <a:pt x="1691" y="4631"/>
                  </a:lnTo>
                  <a:lnTo>
                    <a:pt x="1688" y="4619"/>
                  </a:lnTo>
                  <a:lnTo>
                    <a:pt x="1680" y="4588"/>
                  </a:lnTo>
                  <a:lnTo>
                    <a:pt x="1669" y="4537"/>
                  </a:lnTo>
                  <a:lnTo>
                    <a:pt x="1655" y="4469"/>
                  </a:lnTo>
                  <a:lnTo>
                    <a:pt x="1639" y="4384"/>
                  </a:lnTo>
                  <a:lnTo>
                    <a:pt x="1625" y="4284"/>
                  </a:lnTo>
                  <a:lnTo>
                    <a:pt x="1611" y="4171"/>
                  </a:lnTo>
                  <a:lnTo>
                    <a:pt x="1600" y="4045"/>
                  </a:lnTo>
                  <a:lnTo>
                    <a:pt x="1594" y="3909"/>
                  </a:lnTo>
                  <a:lnTo>
                    <a:pt x="1593" y="3763"/>
                  </a:lnTo>
                  <a:lnTo>
                    <a:pt x="1598" y="3611"/>
                  </a:lnTo>
                  <a:lnTo>
                    <a:pt x="1611" y="3451"/>
                  </a:lnTo>
                  <a:lnTo>
                    <a:pt x="1633" y="3287"/>
                  </a:lnTo>
                  <a:lnTo>
                    <a:pt x="1666" y="3119"/>
                  </a:lnTo>
                  <a:lnTo>
                    <a:pt x="1711" y="2948"/>
                  </a:lnTo>
                  <a:lnTo>
                    <a:pt x="1769" y="2778"/>
                  </a:lnTo>
                  <a:lnTo>
                    <a:pt x="1842" y="2608"/>
                  </a:lnTo>
                  <a:lnTo>
                    <a:pt x="1930" y="2440"/>
                  </a:lnTo>
                  <a:lnTo>
                    <a:pt x="2035" y="2276"/>
                  </a:lnTo>
                  <a:lnTo>
                    <a:pt x="2159" y="2116"/>
                  </a:lnTo>
                  <a:lnTo>
                    <a:pt x="2301" y="1965"/>
                  </a:lnTo>
                  <a:lnTo>
                    <a:pt x="2465" y="1819"/>
                  </a:lnTo>
                  <a:lnTo>
                    <a:pt x="2651" y="1684"/>
                  </a:lnTo>
                  <a:lnTo>
                    <a:pt x="2860" y="1560"/>
                  </a:lnTo>
                  <a:lnTo>
                    <a:pt x="3094" y="1447"/>
                  </a:lnTo>
                  <a:lnTo>
                    <a:pt x="3354" y="1349"/>
                  </a:lnTo>
                  <a:lnTo>
                    <a:pt x="3642" y="1266"/>
                  </a:lnTo>
                  <a:lnTo>
                    <a:pt x="3958" y="1198"/>
                  </a:lnTo>
                  <a:lnTo>
                    <a:pt x="4304" y="1149"/>
                  </a:lnTo>
                  <a:lnTo>
                    <a:pt x="4681" y="1119"/>
                  </a:lnTo>
                  <a:lnTo>
                    <a:pt x="5091" y="1110"/>
                  </a:lnTo>
                  <a:lnTo>
                    <a:pt x="5535" y="1123"/>
                  </a:lnTo>
                  <a:lnTo>
                    <a:pt x="5777" y="995"/>
                  </a:lnTo>
                  <a:lnTo>
                    <a:pt x="6017" y="871"/>
                  </a:lnTo>
                  <a:lnTo>
                    <a:pt x="6253" y="754"/>
                  </a:lnTo>
                  <a:lnTo>
                    <a:pt x="6485" y="642"/>
                  </a:lnTo>
                  <a:lnTo>
                    <a:pt x="6714" y="538"/>
                  </a:lnTo>
                  <a:lnTo>
                    <a:pt x="6939" y="440"/>
                  </a:lnTo>
                  <a:lnTo>
                    <a:pt x="7161" y="352"/>
                  </a:lnTo>
                  <a:lnTo>
                    <a:pt x="7379" y="271"/>
                  </a:lnTo>
                  <a:lnTo>
                    <a:pt x="7593" y="200"/>
                  </a:lnTo>
                  <a:lnTo>
                    <a:pt x="7803" y="139"/>
                  </a:lnTo>
                  <a:lnTo>
                    <a:pt x="8009" y="88"/>
                  </a:lnTo>
                  <a:lnTo>
                    <a:pt x="8212" y="47"/>
                  </a:lnTo>
                  <a:lnTo>
                    <a:pt x="8411" y="19"/>
                  </a:lnTo>
                  <a:lnTo>
                    <a:pt x="8605" y="3"/>
                  </a:lnTo>
                  <a:lnTo>
                    <a:pt x="8796" y="0"/>
                  </a:lnTo>
                  <a:lnTo>
                    <a:pt x="8982" y="9"/>
                  </a:lnTo>
                  <a:lnTo>
                    <a:pt x="9165" y="32"/>
                  </a:lnTo>
                  <a:lnTo>
                    <a:pt x="9343" y="69"/>
                  </a:lnTo>
                  <a:lnTo>
                    <a:pt x="9517" y="121"/>
                  </a:lnTo>
                  <a:lnTo>
                    <a:pt x="9687" y="190"/>
                  </a:lnTo>
                  <a:lnTo>
                    <a:pt x="9852" y="273"/>
                  </a:lnTo>
                  <a:lnTo>
                    <a:pt x="10013" y="374"/>
                  </a:lnTo>
                  <a:lnTo>
                    <a:pt x="10170" y="491"/>
                  </a:lnTo>
                  <a:lnTo>
                    <a:pt x="10322" y="626"/>
                  </a:lnTo>
                  <a:lnTo>
                    <a:pt x="10470" y="780"/>
                  </a:lnTo>
                  <a:lnTo>
                    <a:pt x="10613" y="952"/>
                  </a:lnTo>
                  <a:lnTo>
                    <a:pt x="10751" y="1144"/>
                  </a:lnTo>
                  <a:lnTo>
                    <a:pt x="10885" y="1355"/>
                  </a:lnTo>
                  <a:lnTo>
                    <a:pt x="11014" y="1588"/>
                  </a:lnTo>
                  <a:lnTo>
                    <a:pt x="11138" y="1841"/>
                  </a:lnTo>
                  <a:lnTo>
                    <a:pt x="11259" y="2116"/>
                  </a:lnTo>
                  <a:lnTo>
                    <a:pt x="11373" y="2413"/>
                  </a:lnTo>
                  <a:close/>
                  <a:moveTo>
                    <a:pt x="10582" y="2503"/>
                  </a:moveTo>
                  <a:lnTo>
                    <a:pt x="10597" y="2507"/>
                  </a:lnTo>
                  <a:lnTo>
                    <a:pt x="10641" y="2521"/>
                  </a:lnTo>
                  <a:lnTo>
                    <a:pt x="10711" y="2544"/>
                  </a:lnTo>
                  <a:lnTo>
                    <a:pt x="10803" y="2576"/>
                  </a:lnTo>
                  <a:lnTo>
                    <a:pt x="10916" y="2619"/>
                  </a:lnTo>
                  <a:lnTo>
                    <a:pt x="11047" y="2670"/>
                  </a:lnTo>
                  <a:lnTo>
                    <a:pt x="11192" y="2730"/>
                  </a:lnTo>
                  <a:lnTo>
                    <a:pt x="11351" y="2800"/>
                  </a:lnTo>
                  <a:lnTo>
                    <a:pt x="11520" y="2879"/>
                  </a:lnTo>
                  <a:lnTo>
                    <a:pt x="11696" y="2967"/>
                  </a:lnTo>
                  <a:lnTo>
                    <a:pt x="11876" y="3065"/>
                  </a:lnTo>
                  <a:lnTo>
                    <a:pt x="12058" y="3171"/>
                  </a:lnTo>
                  <a:lnTo>
                    <a:pt x="12240" y="3288"/>
                  </a:lnTo>
                  <a:lnTo>
                    <a:pt x="12418" y="3412"/>
                  </a:lnTo>
                  <a:lnTo>
                    <a:pt x="12591" y="3547"/>
                  </a:lnTo>
                  <a:lnTo>
                    <a:pt x="12754" y="3691"/>
                  </a:lnTo>
                  <a:lnTo>
                    <a:pt x="12905" y="3844"/>
                  </a:lnTo>
                  <a:lnTo>
                    <a:pt x="13043" y="4008"/>
                  </a:lnTo>
                  <a:lnTo>
                    <a:pt x="13165" y="4179"/>
                  </a:lnTo>
                  <a:lnTo>
                    <a:pt x="13268" y="4361"/>
                  </a:lnTo>
                  <a:lnTo>
                    <a:pt x="13347" y="4551"/>
                  </a:lnTo>
                  <a:lnTo>
                    <a:pt x="13402" y="4750"/>
                  </a:lnTo>
                  <a:lnTo>
                    <a:pt x="13430" y="4959"/>
                  </a:lnTo>
                  <a:lnTo>
                    <a:pt x="13429" y="5178"/>
                  </a:lnTo>
                  <a:lnTo>
                    <a:pt x="13394" y="5405"/>
                  </a:lnTo>
                  <a:lnTo>
                    <a:pt x="13325" y="5642"/>
                  </a:lnTo>
                  <a:lnTo>
                    <a:pt x="13218" y="5888"/>
                  </a:lnTo>
                  <a:lnTo>
                    <a:pt x="13069" y="6144"/>
                  </a:lnTo>
                  <a:lnTo>
                    <a:pt x="12878" y="6409"/>
                  </a:lnTo>
                  <a:lnTo>
                    <a:pt x="12640" y="6683"/>
                  </a:lnTo>
                  <a:lnTo>
                    <a:pt x="12355" y="6965"/>
                  </a:lnTo>
                  <a:lnTo>
                    <a:pt x="12019" y="7258"/>
                  </a:lnTo>
                  <a:lnTo>
                    <a:pt x="12021" y="7273"/>
                  </a:lnTo>
                  <a:lnTo>
                    <a:pt x="12027" y="7315"/>
                  </a:lnTo>
                  <a:lnTo>
                    <a:pt x="12036" y="7383"/>
                  </a:lnTo>
                  <a:lnTo>
                    <a:pt x="12048" y="7474"/>
                  </a:lnTo>
                  <a:lnTo>
                    <a:pt x="12058" y="7586"/>
                  </a:lnTo>
                  <a:lnTo>
                    <a:pt x="12068" y="7717"/>
                  </a:lnTo>
                  <a:lnTo>
                    <a:pt x="12077" y="7866"/>
                  </a:lnTo>
                  <a:lnTo>
                    <a:pt x="12082" y="8029"/>
                  </a:lnTo>
                  <a:lnTo>
                    <a:pt x="12082" y="8205"/>
                  </a:lnTo>
                  <a:lnTo>
                    <a:pt x="12076" y="8391"/>
                  </a:lnTo>
                  <a:lnTo>
                    <a:pt x="12062" y="8586"/>
                  </a:lnTo>
                  <a:lnTo>
                    <a:pt x="12041" y="8787"/>
                  </a:lnTo>
                  <a:lnTo>
                    <a:pt x="12010" y="8992"/>
                  </a:lnTo>
                  <a:lnTo>
                    <a:pt x="11969" y="9199"/>
                  </a:lnTo>
                  <a:lnTo>
                    <a:pt x="11915" y="9406"/>
                  </a:lnTo>
                  <a:lnTo>
                    <a:pt x="11847" y="9611"/>
                  </a:lnTo>
                  <a:lnTo>
                    <a:pt x="11765" y="9810"/>
                  </a:lnTo>
                  <a:lnTo>
                    <a:pt x="11668" y="10003"/>
                  </a:lnTo>
                  <a:lnTo>
                    <a:pt x="11553" y="10188"/>
                  </a:lnTo>
                  <a:lnTo>
                    <a:pt x="11420" y="10362"/>
                  </a:lnTo>
                  <a:lnTo>
                    <a:pt x="11267" y="10523"/>
                  </a:lnTo>
                  <a:lnTo>
                    <a:pt x="11094" y="10668"/>
                  </a:lnTo>
                  <a:lnTo>
                    <a:pt x="10899" y="10797"/>
                  </a:lnTo>
                  <a:lnTo>
                    <a:pt x="10679" y="10905"/>
                  </a:lnTo>
                  <a:lnTo>
                    <a:pt x="10437" y="10992"/>
                  </a:lnTo>
                  <a:lnTo>
                    <a:pt x="10167" y="11055"/>
                  </a:lnTo>
                  <a:lnTo>
                    <a:pt x="9871" y="11094"/>
                  </a:lnTo>
                  <a:lnTo>
                    <a:pt x="9547" y="11103"/>
                  </a:lnTo>
                  <a:lnTo>
                    <a:pt x="9193" y="11082"/>
                  </a:lnTo>
                  <a:lnTo>
                    <a:pt x="8809" y="11029"/>
                  </a:lnTo>
                  <a:lnTo>
                    <a:pt x="8392" y="10942"/>
                  </a:lnTo>
                  <a:lnTo>
                    <a:pt x="7943" y="10818"/>
                  </a:lnTo>
                  <a:lnTo>
                    <a:pt x="7932" y="10828"/>
                  </a:lnTo>
                  <a:lnTo>
                    <a:pt x="7900" y="10856"/>
                  </a:lnTo>
                  <a:lnTo>
                    <a:pt x="7851" y="10900"/>
                  </a:lnTo>
                  <a:lnTo>
                    <a:pt x="7782" y="10958"/>
                  </a:lnTo>
                  <a:lnTo>
                    <a:pt x="7696" y="11027"/>
                  </a:lnTo>
                  <a:lnTo>
                    <a:pt x="7594" y="11106"/>
                  </a:lnTo>
                  <a:lnTo>
                    <a:pt x="7478" y="11192"/>
                  </a:lnTo>
                  <a:lnTo>
                    <a:pt x="7348" y="11284"/>
                  </a:lnTo>
                  <a:lnTo>
                    <a:pt x="7205" y="11379"/>
                  </a:lnTo>
                  <a:lnTo>
                    <a:pt x="7050" y="11475"/>
                  </a:lnTo>
                  <a:lnTo>
                    <a:pt x="6885" y="11569"/>
                  </a:lnTo>
                  <a:lnTo>
                    <a:pt x="6711" y="11660"/>
                  </a:lnTo>
                  <a:lnTo>
                    <a:pt x="6528" y="11746"/>
                  </a:lnTo>
                  <a:lnTo>
                    <a:pt x="6338" y="11823"/>
                  </a:lnTo>
                  <a:lnTo>
                    <a:pt x="6143" y="11891"/>
                  </a:lnTo>
                  <a:lnTo>
                    <a:pt x="5941" y="11946"/>
                  </a:lnTo>
                  <a:lnTo>
                    <a:pt x="5737" y="11989"/>
                  </a:lnTo>
                  <a:lnTo>
                    <a:pt x="5530" y="12014"/>
                  </a:lnTo>
                  <a:lnTo>
                    <a:pt x="5321" y="12021"/>
                  </a:lnTo>
                  <a:lnTo>
                    <a:pt x="5112" y="12007"/>
                  </a:lnTo>
                  <a:lnTo>
                    <a:pt x="4903" y="11970"/>
                  </a:lnTo>
                  <a:lnTo>
                    <a:pt x="4696" y="11908"/>
                  </a:lnTo>
                  <a:lnTo>
                    <a:pt x="4492" y="11820"/>
                  </a:lnTo>
                  <a:lnTo>
                    <a:pt x="4292" y="11701"/>
                  </a:lnTo>
                  <a:lnTo>
                    <a:pt x="4097" y="11552"/>
                  </a:lnTo>
                  <a:lnTo>
                    <a:pt x="3907" y="11368"/>
                  </a:lnTo>
                  <a:lnTo>
                    <a:pt x="3725" y="11149"/>
                  </a:lnTo>
                  <a:lnTo>
                    <a:pt x="3552" y="10892"/>
                  </a:lnTo>
                  <a:lnTo>
                    <a:pt x="3388" y="10595"/>
                  </a:lnTo>
                  <a:lnTo>
                    <a:pt x="3234" y="10256"/>
                  </a:lnTo>
                  <a:lnTo>
                    <a:pt x="3093" y="9872"/>
                  </a:lnTo>
                  <a:lnTo>
                    <a:pt x="2964" y="9442"/>
                  </a:lnTo>
                  <a:lnTo>
                    <a:pt x="2950" y="9438"/>
                  </a:lnTo>
                  <a:lnTo>
                    <a:pt x="2907" y="9429"/>
                  </a:lnTo>
                  <a:lnTo>
                    <a:pt x="2840" y="9411"/>
                  </a:lnTo>
                  <a:lnTo>
                    <a:pt x="2750" y="9387"/>
                  </a:lnTo>
                  <a:lnTo>
                    <a:pt x="2641" y="9355"/>
                  </a:lnTo>
                  <a:lnTo>
                    <a:pt x="2516" y="9315"/>
                  </a:lnTo>
                  <a:lnTo>
                    <a:pt x="2374" y="9266"/>
                  </a:lnTo>
                  <a:lnTo>
                    <a:pt x="2223" y="9209"/>
                  </a:lnTo>
                  <a:lnTo>
                    <a:pt x="2061" y="9143"/>
                  </a:lnTo>
                  <a:lnTo>
                    <a:pt x="1893" y="9069"/>
                  </a:lnTo>
                  <a:lnTo>
                    <a:pt x="1720" y="8984"/>
                  </a:lnTo>
                  <a:lnTo>
                    <a:pt x="1547" y="8890"/>
                  </a:lnTo>
                  <a:lnTo>
                    <a:pt x="1375" y="8786"/>
                  </a:lnTo>
                  <a:lnTo>
                    <a:pt x="1207" y="8671"/>
                  </a:lnTo>
                  <a:lnTo>
                    <a:pt x="1045" y="8546"/>
                  </a:lnTo>
                  <a:lnTo>
                    <a:pt x="892" y="8410"/>
                  </a:lnTo>
                  <a:lnTo>
                    <a:pt x="751" y="8263"/>
                  </a:lnTo>
                  <a:lnTo>
                    <a:pt x="625" y="8104"/>
                  </a:lnTo>
                  <a:lnTo>
                    <a:pt x="515" y="7933"/>
                  </a:lnTo>
                  <a:lnTo>
                    <a:pt x="425" y="7751"/>
                  </a:lnTo>
                  <a:lnTo>
                    <a:pt x="357" y="7555"/>
                  </a:lnTo>
                  <a:lnTo>
                    <a:pt x="315" y="7348"/>
                  </a:lnTo>
                  <a:lnTo>
                    <a:pt x="299" y="7127"/>
                  </a:lnTo>
                  <a:lnTo>
                    <a:pt x="314" y="6893"/>
                  </a:lnTo>
                  <a:lnTo>
                    <a:pt x="362" y="6646"/>
                  </a:lnTo>
                  <a:lnTo>
                    <a:pt x="444" y="6384"/>
                  </a:lnTo>
                  <a:lnTo>
                    <a:pt x="564" y="6108"/>
                  </a:lnTo>
                  <a:lnTo>
                    <a:pt x="726" y="5818"/>
                  </a:lnTo>
                  <a:lnTo>
                    <a:pt x="930" y="5512"/>
                  </a:lnTo>
                  <a:lnTo>
                    <a:pt x="1180" y="5193"/>
                  </a:lnTo>
                  <a:lnTo>
                    <a:pt x="1479" y="4857"/>
                  </a:lnTo>
                  <a:lnTo>
                    <a:pt x="1828" y="4506"/>
                  </a:lnTo>
                  <a:lnTo>
                    <a:pt x="1825" y="4497"/>
                  </a:lnTo>
                  <a:lnTo>
                    <a:pt x="1818" y="4469"/>
                  </a:lnTo>
                  <a:lnTo>
                    <a:pt x="1808" y="4422"/>
                  </a:lnTo>
                  <a:lnTo>
                    <a:pt x="1795" y="4361"/>
                  </a:lnTo>
                  <a:lnTo>
                    <a:pt x="1782" y="4284"/>
                  </a:lnTo>
                  <a:lnTo>
                    <a:pt x="1768" y="4193"/>
                  </a:lnTo>
                  <a:lnTo>
                    <a:pt x="1756" y="4091"/>
                  </a:lnTo>
                  <a:lnTo>
                    <a:pt x="1746" y="3977"/>
                  </a:lnTo>
                  <a:lnTo>
                    <a:pt x="1740" y="3854"/>
                  </a:lnTo>
                  <a:lnTo>
                    <a:pt x="1739" y="3723"/>
                  </a:lnTo>
                  <a:lnTo>
                    <a:pt x="1743" y="3585"/>
                  </a:lnTo>
                  <a:lnTo>
                    <a:pt x="1756" y="3440"/>
                  </a:lnTo>
                  <a:lnTo>
                    <a:pt x="1777" y="3292"/>
                  </a:lnTo>
                  <a:lnTo>
                    <a:pt x="1806" y="3139"/>
                  </a:lnTo>
                  <a:lnTo>
                    <a:pt x="1846" y="2986"/>
                  </a:lnTo>
                  <a:lnTo>
                    <a:pt x="1899" y="2831"/>
                  </a:lnTo>
                  <a:lnTo>
                    <a:pt x="1964" y="2678"/>
                  </a:lnTo>
                  <a:lnTo>
                    <a:pt x="2044" y="2527"/>
                  </a:lnTo>
                  <a:lnTo>
                    <a:pt x="2139" y="2378"/>
                  </a:lnTo>
                  <a:lnTo>
                    <a:pt x="2251" y="2234"/>
                  </a:lnTo>
                  <a:lnTo>
                    <a:pt x="2380" y="2096"/>
                  </a:lnTo>
                  <a:lnTo>
                    <a:pt x="2527" y="1965"/>
                  </a:lnTo>
                  <a:lnTo>
                    <a:pt x="2695" y="1843"/>
                  </a:lnTo>
                  <a:lnTo>
                    <a:pt x="2885" y="1730"/>
                  </a:lnTo>
                  <a:lnTo>
                    <a:pt x="3097" y="1629"/>
                  </a:lnTo>
                  <a:lnTo>
                    <a:pt x="3332" y="1540"/>
                  </a:lnTo>
                  <a:lnTo>
                    <a:pt x="3592" y="1464"/>
                  </a:lnTo>
                  <a:lnTo>
                    <a:pt x="3878" y="1403"/>
                  </a:lnTo>
                  <a:lnTo>
                    <a:pt x="4190" y="1359"/>
                  </a:lnTo>
                  <a:lnTo>
                    <a:pt x="4532" y="1332"/>
                  </a:lnTo>
                  <a:lnTo>
                    <a:pt x="4901" y="1324"/>
                  </a:lnTo>
                  <a:lnTo>
                    <a:pt x="5303" y="1335"/>
                  </a:lnTo>
                  <a:lnTo>
                    <a:pt x="5522" y="1219"/>
                  </a:lnTo>
                  <a:lnTo>
                    <a:pt x="5739" y="1107"/>
                  </a:lnTo>
                  <a:lnTo>
                    <a:pt x="5952" y="1001"/>
                  </a:lnTo>
                  <a:lnTo>
                    <a:pt x="6163" y="900"/>
                  </a:lnTo>
                  <a:lnTo>
                    <a:pt x="6369" y="806"/>
                  </a:lnTo>
                  <a:lnTo>
                    <a:pt x="6573" y="718"/>
                  </a:lnTo>
                  <a:lnTo>
                    <a:pt x="6773" y="637"/>
                  </a:lnTo>
                  <a:lnTo>
                    <a:pt x="6970" y="565"/>
                  </a:lnTo>
                  <a:lnTo>
                    <a:pt x="7163" y="501"/>
                  </a:lnTo>
                  <a:lnTo>
                    <a:pt x="7354" y="445"/>
                  </a:lnTo>
                  <a:lnTo>
                    <a:pt x="7540" y="400"/>
                  </a:lnTo>
                  <a:lnTo>
                    <a:pt x="7724" y="363"/>
                  </a:lnTo>
                  <a:lnTo>
                    <a:pt x="7904" y="337"/>
                  </a:lnTo>
                  <a:lnTo>
                    <a:pt x="8079" y="323"/>
                  </a:lnTo>
                  <a:lnTo>
                    <a:pt x="8251" y="320"/>
                  </a:lnTo>
                  <a:lnTo>
                    <a:pt x="8421" y="328"/>
                  </a:lnTo>
                  <a:lnTo>
                    <a:pt x="8586" y="349"/>
                  </a:lnTo>
                  <a:lnTo>
                    <a:pt x="8746" y="383"/>
                  </a:lnTo>
                  <a:lnTo>
                    <a:pt x="8903" y="430"/>
                  </a:lnTo>
                  <a:lnTo>
                    <a:pt x="9057" y="491"/>
                  </a:lnTo>
                  <a:lnTo>
                    <a:pt x="9206" y="567"/>
                  </a:lnTo>
                  <a:lnTo>
                    <a:pt x="9352" y="658"/>
                  </a:lnTo>
                  <a:lnTo>
                    <a:pt x="9494" y="764"/>
                  </a:lnTo>
                  <a:lnTo>
                    <a:pt x="9631" y="887"/>
                  </a:lnTo>
                  <a:lnTo>
                    <a:pt x="9765" y="1025"/>
                  </a:lnTo>
                  <a:lnTo>
                    <a:pt x="9895" y="1181"/>
                  </a:lnTo>
                  <a:lnTo>
                    <a:pt x="10019" y="1354"/>
                  </a:lnTo>
                  <a:lnTo>
                    <a:pt x="10141" y="1546"/>
                  </a:lnTo>
                  <a:lnTo>
                    <a:pt x="10257" y="1756"/>
                  </a:lnTo>
                  <a:lnTo>
                    <a:pt x="10370" y="1984"/>
                  </a:lnTo>
                  <a:lnTo>
                    <a:pt x="10478" y="2234"/>
                  </a:lnTo>
                  <a:lnTo>
                    <a:pt x="10582" y="250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矩形 135">
            <a:extLst>
              <a:ext uri="{FF2B5EF4-FFF2-40B4-BE49-F238E27FC236}">
                <a16:creationId xmlns:a16="http://schemas.microsoft.com/office/drawing/2014/main" id="{9F7F81FC-4005-4E4C-96E6-A9E7FA3B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PC1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IPv6</a:t>
            </a:r>
            <a:r>
              <a:rPr lang="zh-CN" altLang="en-US" sz="1600" dirty="0">
                <a:latin typeface="+mn-lt"/>
                <a:ea typeface="+mn-ea"/>
              </a:rPr>
              <a:t>主机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6" name="矩形 137">
            <a:extLst>
              <a:ext uri="{FF2B5EF4-FFF2-40B4-BE49-F238E27FC236}">
                <a16:creationId xmlns:a16="http://schemas.microsoft.com/office/drawing/2014/main" id="{17134A6B-E47F-4280-AD1C-31392ED7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1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PC2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主机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圆柱形 139">
            <a:extLst>
              <a:ext uri="{FF2B5EF4-FFF2-40B4-BE49-F238E27FC236}">
                <a16:creationId xmlns:a16="http://schemas.microsoft.com/office/drawing/2014/main" id="{6B4E4B0A-47E2-42A7-9938-2A0A83891A16}"/>
              </a:ext>
            </a:extLst>
          </p:cNvPr>
          <p:cNvSpPr/>
          <p:nvPr/>
        </p:nvSpPr>
        <p:spPr bwMode="auto">
          <a:xfrm rot="5400000">
            <a:off x="4397675" y="2217828"/>
            <a:ext cx="341422" cy="2297095"/>
          </a:xfrm>
          <a:prstGeom prst="can">
            <a:avLst>
              <a:gd name="adj" fmla="val 5318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US" altLang="zh-CN" sz="2000" dirty="0"/>
              <a:t>IPv6 over IPv4</a:t>
            </a:r>
            <a:endParaRPr lang="zh-CN" altLang="en-US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40DC7B-2150-4873-BE8D-C0BEEBA07698}"/>
              </a:ext>
            </a:extLst>
          </p:cNvPr>
          <p:cNvGrpSpPr/>
          <p:nvPr/>
        </p:nvGrpSpPr>
        <p:grpSpPr>
          <a:xfrm>
            <a:off x="2456531" y="3199012"/>
            <a:ext cx="4303546" cy="941291"/>
            <a:chOff x="2859871" y="4223995"/>
            <a:chExt cx="3641833" cy="7965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8B5D91-B339-4126-9FC7-F59FC1A78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871" y="4527550"/>
              <a:ext cx="1085850" cy="49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65D7BA0A-D771-4719-985B-DFEBCED1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804" y="4527550"/>
              <a:ext cx="1231900" cy="493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286E417-DA8F-42F4-89AA-A8A70E52CA47}"/>
                </a:ext>
              </a:extLst>
            </p:cNvPr>
            <p:cNvGrpSpPr/>
            <p:nvPr/>
          </p:nvGrpSpPr>
          <p:grpSpPr>
            <a:xfrm>
              <a:off x="3147655" y="4223995"/>
              <a:ext cx="510282" cy="283261"/>
              <a:chOff x="7493876" y="2774731"/>
              <a:chExt cx="1481958" cy="894622"/>
            </a:xfrm>
          </p:grpSpPr>
          <p:sp>
            <p:nvSpPr>
              <p:cNvPr id="50" name="Freeform 233">
                <a:extLst>
                  <a:ext uri="{FF2B5EF4-FFF2-40B4-BE49-F238E27FC236}">
                    <a16:creationId xmlns:a16="http://schemas.microsoft.com/office/drawing/2014/main" id="{AB4C6F67-994E-464C-A532-36F139A71C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E73048-C1E8-4D8E-BDCB-60B849E0BB1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57CAC66-1412-49A0-99A1-D7F4AA40BF4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" name="Freeform 236">
                  <a:extLst>
                    <a:ext uri="{FF2B5EF4-FFF2-40B4-BE49-F238E27FC236}">
                      <a16:creationId xmlns:a16="http://schemas.microsoft.com/office/drawing/2014/main" id="{C7154450-16AE-4614-A578-6B75E832323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4" name="Freeform 237">
                  <a:extLst>
                    <a:ext uri="{FF2B5EF4-FFF2-40B4-BE49-F238E27FC236}">
                      <a16:creationId xmlns:a16="http://schemas.microsoft.com/office/drawing/2014/main" id="{AD895274-7B2A-458D-81FB-CC7683638FF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Freeform 238">
                  <a:extLst>
                    <a:ext uri="{FF2B5EF4-FFF2-40B4-BE49-F238E27FC236}">
                      <a16:creationId xmlns:a16="http://schemas.microsoft.com/office/drawing/2014/main" id="{9F28047A-6336-47D0-8B7E-75556F32C92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Freeform 239">
                  <a:extLst>
                    <a:ext uri="{FF2B5EF4-FFF2-40B4-BE49-F238E27FC236}">
                      <a16:creationId xmlns:a16="http://schemas.microsoft.com/office/drawing/2014/main" id="{86B580DA-D886-4E46-BAB1-674E016B4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140566-288F-4166-BBE7-792789336AED}"/>
                </a:ext>
              </a:extLst>
            </p:cNvPr>
            <p:cNvGrpSpPr/>
            <p:nvPr/>
          </p:nvGrpSpPr>
          <p:grpSpPr>
            <a:xfrm>
              <a:off x="5630613" y="4223995"/>
              <a:ext cx="510282" cy="283261"/>
              <a:chOff x="7493876" y="2774731"/>
              <a:chExt cx="1481958" cy="894622"/>
            </a:xfrm>
          </p:grpSpPr>
          <p:sp>
            <p:nvSpPr>
              <p:cNvPr id="43" name="Freeform 233">
                <a:extLst>
                  <a:ext uri="{FF2B5EF4-FFF2-40B4-BE49-F238E27FC236}">
                    <a16:creationId xmlns:a16="http://schemas.microsoft.com/office/drawing/2014/main" id="{B9301F33-B2AB-432F-8A4D-999D1165E99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F91473-9F08-4E85-87BB-90CD350AEF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AD20129-04C7-479F-8E50-3A25EBCF126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" name="Freeform 236">
                  <a:extLst>
                    <a:ext uri="{FF2B5EF4-FFF2-40B4-BE49-F238E27FC236}">
                      <a16:creationId xmlns:a16="http://schemas.microsoft.com/office/drawing/2014/main" id="{94317E62-734F-47BE-AB11-8C9772FDD3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 237">
                  <a:extLst>
                    <a:ext uri="{FF2B5EF4-FFF2-40B4-BE49-F238E27FC236}">
                      <a16:creationId xmlns:a16="http://schemas.microsoft.com/office/drawing/2014/main" id="{A73FF1C6-3DF9-406B-A757-2AD9C47640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 238">
                  <a:extLst>
                    <a:ext uri="{FF2B5EF4-FFF2-40B4-BE49-F238E27FC236}">
                      <a16:creationId xmlns:a16="http://schemas.microsoft.com/office/drawing/2014/main" id="{98C95F8C-D3F9-41EE-9CAC-ACEDC3ABF59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 239">
                  <a:extLst>
                    <a:ext uri="{FF2B5EF4-FFF2-40B4-BE49-F238E27FC236}">
                      <a16:creationId xmlns:a16="http://schemas.microsoft.com/office/drawing/2014/main" id="{6864D5E3-3B2C-4731-B0A4-2FAA48ACAD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7" name="Group 89">
            <a:extLst>
              <a:ext uri="{FF2B5EF4-FFF2-40B4-BE49-F238E27FC236}">
                <a16:creationId xmlns:a16="http://schemas.microsoft.com/office/drawing/2014/main" id="{68CEB009-9F43-4645-9FB2-3667948E5D9C}"/>
              </a:ext>
            </a:extLst>
          </p:cNvPr>
          <p:cNvGrpSpPr>
            <a:grpSpLocks/>
          </p:cNvGrpSpPr>
          <p:nvPr/>
        </p:nvGrpSpPr>
        <p:grpSpPr bwMode="auto">
          <a:xfrm>
            <a:off x="632859" y="3094833"/>
            <a:ext cx="619062" cy="543086"/>
            <a:chOff x="-44" y="1473"/>
            <a:chExt cx="981" cy="1105"/>
          </a:xfrm>
        </p:grpSpPr>
        <p:pic>
          <p:nvPicPr>
            <p:cNvPr id="58" name="Picture 90" descr="desktop_computer_stylized_medium">
              <a:extLst>
                <a:ext uri="{FF2B5EF4-FFF2-40B4-BE49-F238E27FC236}">
                  <a16:creationId xmlns:a16="http://schemas.microsoft.com/office/drawing/2014/main" id="{AE9AE798-06D7-491B-B047-014DAF8E2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CA454ACD-2D29-44EA-B8AE-A014D6F65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89">
            <a:extLst>
              <a:ext uri="{FF2B5EF4-FFF2-40B4-BE49-F238E27FC236}">
                <a16:creationId xmlns:a16="http://schemas.microsoft.com/office/drawing/2014/main" id="{B4F962BB-38B6-48A1-BF1A-528717704CA5}"/>
              </a:ext>
            </a:extLst>
          </p:cNvPr>
          <p:cNvGrpSpPr>
            <a:grpSpLocks/>
          </p:cNvGrpSpPr>
          <p:nvPr/>
        </p:nvGrpSpPr>
        <p:grpSpPr bwMode="auto">
          <a:xfrm>
            <a:off x="7872398" y="3094833"/>
            <a:ext cx="619062" cy="543086"/>
            <a:chOff x="-44" y="1473"/>
            <a:chExt cx="981" cy="1105"/>
          </a:xfrm>
        </p:grpSpPr>
        <p:pic>
          <p:nvPicPr>
            <p:cNvPr id="61" name="Picture 90" descr="desktop_computer_stylized_medium">
              <a:extLst>
                <a:ext uri="{FF2B5EF4-FFF2-40B4-BE49-F238E27FC236}">
                  <a16:creationId xmlns:a16="http://schemas.microsoft.com/office/drawing/2014/main" id="{3D330690-709E-4495-8D1E-83ECF349D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91">
              <a:extLst>
                <a:ext uri="{FF2B5EF4-FFF2-40B4-BE49-F238E27FC236}">
                  <a16:creationId xmlns:a16="http://schemas.microsoft.com/office/drawing/2014/main" id="{1CDA6230-3849-403D-9C56-6F5F902158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63" name="表格 141">
            <a:extLst>
              <a:ext uri="{FF2B5EF4-FFF2-40B4-BE49-F238E27FC236}">
                <a16:creationId xmlns:a16="http://schemas.microsoft.com/office/drawing/2014/main" id="{805AF145-54EB-4179-9F52-6FA30B1C4988}"/>
              </a:ext>
            </a:extLst>
          </p:cNvPr>
          <p:cNvGraphicFramePr>
            <a:graphicFrameLocks noGrp="1"/>
          </p:cNvGraphicFramePr>
          <p:nvPr/>
        </p:nvGraphicFramePr>
        <p:xfrm>
          <a:off x="4085168" y="4813776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141">
            <a:extLst>
              <a:ext uri="{FF2B5EF4-FFF2-40B4-BE49-F238E27FC236}">
                <a16:creationId xmlns:a16="http://schemas.microsoft.com/office/drawing/2014/main" id="{FC23FC19-7701-4C5C-B105-F1BD9F112D12}"/>
              </a:ext>
            </a:extLst>
          </p:cNvPr>
          <p:cNvGraphicFramePr>
            <a:graphicFrameLocks noGrp="1"/>
          </p:cNvGraphicFramePr>
          <p:nvPr/>
        </p:nvGraphicFramePr>
        <p:xfrm>
          <a:off x="6095051" y="4278641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143">
            <a:extLst>
              <a:ext uri="{FF2B5EF4-FFF2-40B4-BE49-F238E27FC236}">
                <a16:creationId xmlns:a16="http://schemas.microsoft.com/office/drawing/2014/main" id="{FC85F533-06E7-4C19-9DC4-52730011DF91}"/>
              </a:ext>
            </a:extLst>
          </p:cNvPr>
          <p:cNvGraphicFramePr>
            <a:graphicFrameLocks noGrp="1"/>
          </p:cNvGraphicFramePr>
          <p:nvPr/>
        </p:nvGraphicFramePr>
        <p:xfrm>
          <a:off x="3009613" y="4813776"/>
          <a:ext cx="1075555" cy="3045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7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IPv4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7" marR="91417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886A7DA-F3DA-410D-BDDD-1A664A2D840A}"/>
              </a:ext>
            </a:extLst>
          </p:cNvPr>
          <p:cNvSpPr txBox="1"/>
          <p:nvPr/>
        </p:nvSpPr>
        <p:spPr>
          <a:xfrm>
            <a:off x="2718098" y="27639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x.x.x.x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DBE5F3-E028-4FD2-9D3F-15CC7F9E126E}"/>
              </a:ext>
            </a:extLst>
          </p:cNvPr>
          <p:cNvSpPr txBox="1"/>
          <p:nvPr/>
        </p:nvSpPr>
        <p:spPr>
          <a:xfrm>
            <a:off x="5653397" y="2765757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y.y.y.y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9558E-6337-47E8-B346-70D74A43A9CD}"/>
              </a:ext>
            </a:extLst>
          </p:cNvPr>
          <p:cNvGrpSpPr/>
          <p:nvPr/>
        </p:nvGrpSpPr>
        <p:grpSpPr>
          <a:xfrm>
            <a:off x="2614460" y="5125262"/>
            <a:ext cx="1865860" cy="1041959"/>
            <a:chOff x="2614460" y="5125262"/>
            <a:chExt cx="1865860" cy="1041959"/>
          </a:xfrm>
        </p:grpSpPr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9016C8AF-89F0-4992-9427-3B4E0D93D155}"/>
                </a:ext>
              </a:extLst>
            </p:cNvPr>
            <p:cNvSpPr/>
            <p:nvPr/>
          </p:nvSpPr>
          <p:spPr>
            <a:xfrm>
              <a:off x="2743178" y="5125262"/>
              <a:ext cx="1608937" cy="1041959"/>
            </a:xfrm>
            <a:prstGeom prst="trapezoid">
              <a:avLst>
                <a:gd name="adj" fmla="val 23552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FE30E3-F354-4AEA-908E-242C9FCFC6F5}"/>
                </a:ext>
              </a:extLst>
            </p:cNvPr>
            <p:cNvSpPr/>
            <p:nvPr/>
          </p:nvSpPr>
          <p:spPr>
            <a:xfrm>
              <a:off x="2614460" y="5305447"/>
              <a:ext cx="186586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填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源地址：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x.x.x.x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目的地址：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y.y.y.y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上层协议：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41 (IPv6)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E30-E8F6-4D38-9308-03C27AB2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实验介绍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AC82-C5C2-455C-B5E1-D3E69B03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本实验要求实现</a:t>
            </a:r>
            <a:r>
              <a:rPr lang="en-US" altLang="zh-CN" dirty="0"/>
              <a:t>IPv6 over IPv4</a:t>
            </a:r>
            <a:r>
              <a:rPr lang="zh-CN" altLang="en-US" dirty="0"/>
              <a:t>的手工隧道配置。实验过程将包括：</a:t>
            </a:r>
            <a:endParaRPr lang="en-US" altLang="zh-CN" dirty="0"/>
          </a:p>
          <a:p>
            <a:pPr marL="841248" lvl="2" indent="-457200">
              <a:buFont typeface="+mj-lt"/>
              <a:buAutoNum type="arabicParenR"/>
            </a:pPr>
            <a:r>
              <a:rPr lang="zh-CN" altLang="en-US" dirty="0"/>
              <a:t>搭建</a:t>
            </a:r>
            <a:r>
              <a:rPr lang="en-US" altLang="zh-CN" dirty="0"/>
              <a:t>IPv4</a:t>
            </a:r>
            <a:r>
              <a:rPr lang="zh-CN" altLang="en-US" dirty="0"/>
              <a:t>的网络</a:t>
            </a:r>
            <a:endParaRPr lang="en-US" altLang="zh-CN" dirty="0"/>
          </a:p>
          <a:p>
            <a:pPr marL="841248" lvl="2" indent="-457200">
              <a:buFont typeface="+mj-lt"/>
              <a:buAutoNum type="arabicParenR"/>
            </a:pPr>
            <a:r>
              <a:rPr lang="zh-CN" altLang="en-US" dirty="0"/>
              <a:t>配置</a:t>
            </a:r>
            <a:r>
              <a:rPr lang="en-US" altLang="zh-CN" dirty="0"/>
              <a:t>IPv4</a:t>
            </a:r>
            <a:r>
              <a:rPr lang="zh-CN" altLang="en-US" dirty="0"/>
              <a:t>的路由</a:t>
            </a:r>
            <a:endParaRPr lang="en-US" altLang="zh-CN" dirty="0"/>
          </a:p>
          <a:p>
            <a:pPr marL="841248" lvl="2" indent="-457200">
              <a:buFont typeface="+mj-lt"/>
              <a:buAutoNum type="arabicParenR"/>
            </a:pPr>
            <a:r>
              <a:rPr lang="zh-CN" altLang="en-US" dirty="0"/>
              <a:t>配置</a:t>
            </a:r>
            <a:r>
              <a:rPr lang="en-US" altLang="zh-CN" dirty="0"/>
              <a:t>IPv6 over IPv4</a:t>
            </a:r>
            <a:r>
              <a:rPr lang="zh-CN" altLang="en-US" dirty="0"/>
              <a:t>隧道</a:t>
            </a:r>
            <a:endParaRPr lang="en-US" altLang="zh-CN" dirty="0"/>
          </a:p>
          <a:p>
            <a:pPr marL="841248" lvl="2" indent="-457200">
              <a:buFont typeface="+mj-lt"/>
              <a:buAutoNum type="arabicParenR"/>
            </a:pPr>
            <a:r>
              <a:rPr lang="zh-CN" altLang="en-US" dirty="0"/>
              <a:t>配置虚连接以测试隧道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638D-4E36-4F92-BB0E-6320F84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3D2-017A-4FCA-869B-0EE9AFEE83EC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D1CB-06B2-480A-8CB0-200E61B4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16E7-239C-442C-9904-AEC13ECC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14D2A-6AA2-4623-8C7B-755B07F8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7" y="5333920"/>
            <a:ext cx="6851985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A35F-67B0-40A2-B521-AE2E2B1B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eNSP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B4A-7E0E-45D4-9C6A-9109250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eNSP</a:t>
            </a:r>
            <a:r>
              <a:rPr lang="en-US" altLang="zh-CN" dirty="0"/>
              <a:t>(Enterprise Network Simulation Platform)</a:t>
            </a:r>
            <a:r>
              <a:rPr lang="zh-CN" altLang="en-US" dirty="0"/>
              <a:t>是一款由华为提供的免费的、可扩展的、图形化的网络设备仿真平台。</a:t>
            </a:r>
            <a:endParaRPr lang="en-US" altLang="zh-CN" dirty="0"/>
          </a:p>
          <a:p>
            <a:pPr lvl="1"/>
            <a:r>
              <a:rPr lang="zh-CN" altLang="en-US" dirty="0"/>
              <a:t>主要对企业网路由器、交换机、</a:t>
            </a:r>
            <a:r>
              <a:rPr lang="en-US" altLang="zh-CN" dirty="0"/>
              <a:t>WLAN</a:t>
            </a:r>
            <a:r>
              <a:rPr lang="zh-CN" altLang="en-US" dirty="0"/>
              <a:t>等设备进行软件仿真，支持大型网络模拟。</a:t>
            </a:r>
            <a:endParaRPr lang="en-US" altLang="zh-CN" dirty="0"/>
          </a:p>
          <a:p>
            <a:pPr lvl="1"/>
            <a:r>
              <a:rPr lang="zh-CN" altLang="en-US" dirty="0"/>
              <a:t>让你有机会在没有真实设备的情况下也能够开展实验测试，学习网络技术。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53A6-1BCF-4548-B3C1-ADD3E32F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FA27-DF96-44B1-BA43-3E8D9CDBD617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3ED5-6735-42C8-8598-6D0D274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2663-2C76-4BFA-B0F1-8B37CEF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CD41F-79C1-4382-A44A-3E76F3E7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54" y="3252050"/>
            <a:ext cx="1695450" cy="150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E3983-3A5D-4757-9211-7EBF4721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关于</a:t>
            </a:r>
            <a:r>
              <a:rPr lang="en-US" altLang="zh-CN" dirty="0" err="1"/>
              <a:t>eNSP</a:t>
            </a:r>
            <a:r>
              <a:rPr lang="zh-CN" altLang="en-US" dirty="0"/>
              <a:t>的使用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1D4-40BA-42A0-B413-CFE91A76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eNSP</a:t>
            </a:r>
            <a:r>
              <a:rPr lang="zh-CN" altLang="en-US" dirty="0"/>
              <a:t>软件提供了软件使用帮助。</a:t>
            </a:r>
            <a:endParaRPr lang="en-US" altLang="zh-CN" dirty="0"/>
          </a:p>
          <a:p>
            <a:pPr lvl="1"/>
            <a:r>
              <a:rPr lang="zh-CN" altLang="en-US" dirty="0"/>
              <a:t>打开软件以后，点击右上角的帮助图标即可打开。</a:t>
            </a:r>
            <a:endParaRPr lang="en-US" altLang="zh-CN" dirty="0"/>
          </a:p>
          <a:p>
            <a:pPr lvl="1"/>
            <a:r>
              <a:rPr lang="zh-CN" altLang="en-US" b="1" i="1" u="sng" dirty="0">
                <a:solidFill>
                  <a:srgbClr val="C00000"/>
                </a:solidFill>
              </a:rPr>
              <a:t>“墙裂”建议</a:t>
            </a:r>
            <a:r>
              <a:rPr lang="zh-CN" altLang="en-US" dirty="0"/>
              <a:t>同学们在实验之前浏览一下帮助里的一下内容（只需要十分钟）：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B528A9-ADA0-4B5F-AD46-3B92CBA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C4A3-5166-43C1-861C-4EB05F62378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ECB64F-DC38-4354-9BB3-677D179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99F205-7832-462D-A899-84B1FF10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115A5-D0D2-491B-ACE7-3499C0A9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12" y="3202684"/>
            <a:ext cx="1762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7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C6CF-23F5-4AF9-A8C9-F15E77D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1282-9B29-4942-8888-344DBA0B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建立三路由拓扑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OSPF</a:t>
            </a:r>
            <a:r>
              <a:rPr lang="zh-CN" altLang="en-US" dirty="0"/>
              <a:t>路由配置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创建虚接口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IPv6</a:t>
            </a:r>
            <a:r>
              <a:rPr lang="zh-CN" altLang="en-US" dirty="0"/>
              <a:t>虚接口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IPv6 over IPv4</a:t>
            </a:r>
            <a:r>
              <a:rPr lang="zh-CN" altLang="en-US" dirty="0"/>
              <a:t>隧道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IPv6</a:t>
            </a:r>
            <a:r>
              <a:rPr lang="zh-CN" altLang="en-US" dirty="0"/>
              <a:t>静态路由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FF3F-BED4-4D0D-B466-3A874E1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451B-0652-4754-A77B-BCD8141E24B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0C13-D082-4292-82DA-7686B93A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52D8-2387-4149-BD07-7D418B28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建立三路由器拓扑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选用</a:t>
            </a:r>
            <a:r>
              <a:rPr lang="en-US" altLang="zh-CN" sz="2400" dirty="0"/>
              <a:t>AR1220</a:t>
            </a:r>
            <a:r>
              <a:rPr lang="zh-CN" altLang="en-US" sz="2400" dirty="0"/>
              <a:t>型号路由器。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选择</a:t>
            </a:r>
            <a:r>
              <a:rPr lang="en-US" altLang="zh-CN" sz="2400" dirty="0"/>
              <a:t>Copper</a:t>
            </a:r>
            <a:r>
              <a:rPr lang="zh-CN" altLang="en-US" sz="2400" dirty="0"/>
              <a:t>型号线，即以太网线。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按照下图所示的接口建立拓扑。</a:t>
            </a:r>
          </a:p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为了便于分析，建议按照下图重命名路由器。</a:t>
            </a:r>
            <a:endParaRPr lang="en-US" altLang="zh-CN" sz="2400" dirty="0"/>
          </a:p>
          <a:p>
            <a:pPr marL="536575" lvl="1" indent="-3365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R1</a:t>
            </a:r>
          </a:p>
          <a:p>
            <a:pPr marL="566928" lvl="3" indent="0">
              <a:buNone/>
            </a:pPr>
            <a:endParaRPr lang="en-US" altLang="zh-CN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BC92D4-281B-4FCE-B2DD-083DB89F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0207-AEDD-41B8-966D-8ED86DCC970C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DE048CB-FB3B-4357-9422-FBC6A2AD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FCAFEE-8EAE-468D-A7FB-AA83EC96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346A9-ED4F-4903-B54B-AC233F39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建立三路由器拓扑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00000"/>
                </a:solidFill>
              </a:rPr>
              <a:t>每个</a:t>
            </a:r>
            <a:r>
              <a:rPr lang="zh-CN" altLang="en-US" sz="2400" dirty="0"/>
              <a:t>路由器配置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地址。</a:t>
            </a:r>
            <a:endParaRPr lang="en-US" altLang="zh-CN" sz="2400" dirty="0"/>
          </a:p>
          <a:p>
            <a:pPr marL="536575" lvl="1" indent="-336550"/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双击一个路由器就会弹出命令行界面，操作方法与实验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5</a:t>
            </a:r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和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6</a:t>
            </a:r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相同，举例如下。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[R1]interface 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0/0/0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[R1-GigabitEthernet0/0/0]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12.1.1.1 255.255.255.0</a:t>
            </a:r>
          </a:p>
          <a:p>
            <a:pPr marL="536575" lvl="1" indent="-336550">
              <a:buFont typeface="+mj-lt"/>
              <a:buAutoNum type="arabicParenR" startAt="6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6"/>
            </a:pPr>
            <a:r>
              <a:rPr lang="en-US" altLang="zh-CN" sz="2400" dirty="0"/>
              <a:t>ping R1</a:t>
            </a:r>
            <a:r>
              <a:rPr lang="zh-CN" altLang="en-US" sz="2400" dirty="0"/>
              <a:t>和</a:t>
            </a:r>
            <a:r>
              <a:rPr lang="en-US" altLang="zh-CN" sz="2400" dirty="0"/>
              <a:t>R2</a:t>
            </a:r>
            <a:r>
              <a:rPr lang="zh-CN" altLang="en-US" sz="2400" dirty="0"/>
              <a:t>，观察是否能通？想想为什么？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6"/>
            </a:pPr>
            <a:r>
              <a:rPr lang="en-US" altLang="zh-CN" sz="2400" dirty="0"/>
              <a:t>ping 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，观察是否能通？想想为什么？</a:t>
            </a:r>
            <a:endParaRPr lang="en-US" altLang="zh-CN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D4CE7-6A0A-45A8-9970-5A2DF4CD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4DA6-F6CE-400C-90B5-81CA7DE27F3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87BB-A576-4105-8861-EAB6E30B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2B5E-4E78-4FA4-A962-B15F6567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B6F1A-0692-4F87-B3F4-752FDCB5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6B11-B6E4-474D-ABE1-B638922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建立三路由器拓扑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9322-0C93-4B6E-AB99-E863423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/>
              <a:t>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应该是</a:t>
            </a:r>
            <a:r>
              <a:rPr lang="en-US" altLang="zh-CN" sz="2400" dirty="0"/>
              <a:t>ping</a:t>
            </a:r>
            <a:r>
              <a:rPr lang="zh-CN" altLang="en-US" sz="2400" dirty="0"/>
              <a:t>不通的，因为它们分属于两个不同的网络。</a:t>
            </a:r>
            <a:endParaRPr lang="en-US" altLang="zh-CN" sz="2400" dirty="0"/>
          </a:p>
          <a:p>
            <a:pPr lvl="1"/>
            <a:r>
              <a:rPr lang="zh-CN" altLang="en-US" sz="2400" dirty="0"/>
              <a:t>所以，为了使它们互通，我们应该来配置路由。</a:t>
            </a:r>
            <a:endParaRPr lang="en-US" altLang="zh-CN" sz="2400" dirty="0"/>
          </a:p>
          <a:p>
            <a:pPr lvl="1"/>
            <a:r>
              <a:rPr lang="zh-CN" altLang="en-US" sz="2400" dirty="0"/>
              <a:t>请在我们开始配置之前，用下述指令打印路由表来看看。</a:t>
            </a:r>
            <a:endParaRPr lang="en-US" altLang="zh-CN" sz="2400" dirty="0"/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[R1]display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routing-table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DC16CC-4716-4875-A619-F222F5C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E07-5411-4ACC-B197-8CC50E9D68F0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2F6138-A539-4FCE-BC5F-5A88CF5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666E03-122D-438A-98E1-2FEEDBCF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90918-1471-472A-B455-85781218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4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OSPF</a:t>
            </a:r>
            <a:r>
              <a:rPr lang="zh-CN" altLang="en-US" dirty="0"/>
              <a:t>路由配置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buFont typeface="+mj-lt"/>
              <a:buAutoNum type="arabicParenR"/>
            </a:pPr>
            <a:r>
              <a:rPr lang="en-US" altLang="zh-CN" sz="2400" dirty="0" err="1"/>
              <a:t>ospf</a:t>
            </a:r>
            <a:r>
              <a:rPr lang="zh-CN" altLang="en-US" sz="2400" dirty="0"/>
              <a:t>命令用来创建并运行</a:t>
            </a:r>
            <a:r>
              <a:rPr lang="en-US" altLang="zh-CN" sz="2400" dirty="0"/>
              <a:t>OSPF</a:t>
            </a:r>
            <a:r>
              <a:rPr lang="zh-CN" altLang="en-US" sz="2400" dirty="0"/>
              <a:t>进程。</a:t>
            </a:r>
            <a:r>
              <a:rPr lang="en-US" altLang="zh-CN" sz="2400" dirty="0"/>
              <a:t>(9.4.70)</a:t>
            </a: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536575" lvl="1" indent="-336550">
              <a:buFont typeface="+mj-lt"/>
              <a:buAutoNum type="arabicParenR" startAt="2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请先打印</a:t>
            </a:r>
            <a:r>
              <a:rPr lang="en-US" altLang="zh-CN" sz="2400" dirty="0"/>
              <a:t>OSPF 2</a:t>
            </a:r>
            <a:r>
              <a:rPr lang="zh-CN" altLang="en-US" sz="2400" dirty="0"/>
              <a:t>的路由表看看。</a:t>
            </a:r>
            <a:r>
              <a:rPr lang="en-US" altLang="zh-CN" sz="2400" dirty="0"/>
              <a:t>(9.4.30)</a:t>
            </a: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[R1-ospf-2]display 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routing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3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3"/>
            </a:pPr>
            <a:r>
              <a:rPr lang="en-US" altLang="zh-CN" sz="2400" dirty="0"/>
              <a:t>area</a:t>
            </a:r>
            <a:r>
              <a:rPr lang="zh-CN" altLang="en-US" sz="2400" dirty="0"/>
              <a:t>命令用来创建</a:t>
            </a:r>
            <a:r>
              <a:rPr lang="en-US" altLang="zh-CN" sz="2400" dirty="0"/>
              <a:t>OSPF</a:t>
            </a:r>
            <a:r>
              <a:rPr lang="zh-CN" altLang="en-US" sz="2400" dirty="0"/>
              <a:t>区域，并进入</a:t>
            </a:r>
            <a:r>
              <a:rPr lang="en-US" altLang="zh-CN" sz="2400" dirty="0"/>
              <a:t>OSPF</a:t>
            </a:r>
            <a:r>
              <a:rPr lang="zh-CN" altLang="en-US" sz="2400" dirty="0"/>
              <a:t>区域视图。</a:t>
            </a:r>
            <a:r>
              <a:rPr lang="en-US" altLang="zh-CN" sz="2400" dirty="0"/>
              <a:t>(9.4.2)</a:t>
            </a: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[R1-ospf-2]area 0</a:t>
            </a:r>
            <a:endParaRPr lang="en-US" altLang="zh-C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B365-5440-42BE-8317-9125E0A0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4A7E-AD0C-440D-8DAB-425229EDE645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CBDE12-5F4F-4FC3-BEAD-FC8C8D05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9A97E7-60D5-4796-9E06-DC3A497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4004-70BA-4DA4-AC7F-603CFD13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OSPF</a:t>
            </a:r>
            <a:r>
              <a:rPr lang="zh-CN" altLang="en-US" dirty="0"/>
              <a:t>路由配置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buFont typeface="+mj-lt"/>
              <a:buAutoNum type="arabicParenR" startAt="4"/>
            </a:pPr>
            <a:r>
              <a:rPr lang="en-US" altLang="zh-CN" sz="2400" dirty="0"/>
              <a:t>network</a:t>
            </a:r>
            <a:r>
              <a:rPr lang="zh-CN" altLang="en-US" sz="2400" dirty="0"/>
              <a:t>命令用来指定运行</a:t>
            </a:r>
            <a:r>
              <a:rPr lang="en-US" altLang="zh-CN" sz="2400" dirty="0"/>
              <a:t>OSPF</a:t>
            </a:r>
            <a:r>
              <a:rPr lang="zh-CN" altLang="en-US" sz="2400" dirty="0"/>
              <a:t>协议的接口和接口所属的区域。</a:t>
            </a:r>
            <a:r>
              <a:rPr lang="en-US" altLang="zh-CN" sz="2400" dirty="0"/>
              <a:t>(9.4.66)</a:t>
            </a:r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[R1-ospf-2-area-0.0.0.0]network 12.1.1.0 0.0.0.255</a:t>
            </a:r>
          </a:p>
          <a:p>
            <a:pPr marL="536575" lvl="1" indent="-336550"/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 lvl="1" indent="-336550"/>
            <a:r>
              <a:rPr lang="zh-CN" altLang="en-US" sz="2000" dirty="0"/>
              <a:t>含义：指定运行</a:t>
            </a:r>
            <a:r>
              <a:rPr lang="en-US" altLang="zh-CN" sz="2000" dirty="0"/>
              <a:t>OSPF</a:t>
            </a:r>
            <a:r>
              <a:rPr lang="zh-CN" altLang="en-US" sz="2000" dirty="0"/>
              <a:t>协议的接口，主</a:t>
            </a:r>
            <a:r>
              <a:rPr lang="en-US" altLang="zh-CN" sz="2000" dirty="0"/>
              <a:t>IP</a:t>
            </a:r>
            <a:r>
              <a:rPr lang="zh-CN" altLang="en-US" sz="2000" dirty="0"/>
              <a:t>地址位于网段</a:t>
            </a:r>
            <a:r>
              <a:rPr lang="en-US" altLang="zh-CN" sz="2000" dirty="0"/>
              <a:t>12.1.1.0/24</a:t>
            </a:r>
            <a:r>
              <a:rPr lang="zh-CN" altLang="en-US" sz="2000" dirty="0"/>
              <a:t>，接口所在的</a:t>
            </a:r>
            <a:r>
              <a:rPr lang="en-US" altLang="zh-CN" sz="2000" dirty="0"/>
              <a:t>Area ID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536575" lvl="1" indent="-336550"/>
            <a:r>
              <a:rPr lang="zh-CN" altLang="en-US" sz="2000" dirty="0"/>
              <a:t>注意：</a:t>
            </a:r>
            <a:r>
              <a:rPr lang="en-US" altLang="zh-CN" sz="2000" dirty="0"/>
              <a:t>0.0.0.255</a:t>
            </a:r>
            <a:r>
              <a:rPr lang="zh-CN" altLang="en-US" sz="2000" dirty="0"/>
              <a:t>是将网络地址</a:t>
            </a:r>
            <a:r>
              <a:rPr lang="en-US" altLang="zh-CN" sz="2000" dirty="0"/>
              <a:t>12.1.1.0</a:t>
            </a:r>
            <a:r>
              <a:rPr lang="zh-CN" altLang="en-US" sz="2000" dirty="0"/>
              <a:t>的掩码反转的结果（</a:t>
            </a:r>
            <a:r>
              <a:rPr lang="en-US" altLang="zh-CN" sz="2000" dirty="0"/>
              <a:t>0</a:t>
            </a:r>
            <a:r>
              <a:rPr lang="zh-CN" altLang="en-US" sz="2000" dirty="0"/>
              <a:t>变</a:t>
            </a:r>
            <a:r>
              <a:rPr lang="en-US" altLang="zh-CN" sz="2000" dirty="0"/>
              <a:t>1,1</a:t>
            </a:r>
            <a:r>
              <a:rPr lang="zh-CN" altLang="en-US" sz="2000" dirty="0"/>
              <a:t>变</a:t>
            </a:r>
            <a:r>
              <a:rPr lang="en-US" altLang="zh-CN" sz="2000" dirty="0"/>
              <a:t>0</a:t>
            </a:r>
            <a:r>
              <a:rPr lang="zh-CN" altLang="en-US" sz="2000" dirty="0"/>
              <a:t>），表示掩码长度是</a:t>
            </a:r>
            <a:r>
              <a:rPr lang="en-US" altLang="zh-CN" sz="2000" dirty="0"/>
              <a:t>24</a:t>
            </a:r>
            <a:r>
              <a:rPr lang="zh-CN" altLang="en-US" sz="2000" dirty="0"/>
              <a:t>位。</a:t>
            </a:r>
            <a:endParaRPr lang="en-US" altLang="zh-C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C803-03CE-4DDD-AFF1-2A40C8E8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9E8B-CCEF-4162-AA7D-716DE2B07918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844B25-4212-4D57-95F1-9EA8DC0A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7DDB7C-D407-4562-8013-E0F1CF37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23B1E-BF87-4351-BBC9-FCDFC66F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A58-0EA6-4CC3-BD07-1668EDC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 </a:t>
            </a:r>
            <a:r>
              <a:rPr lang="en-US" altLang="zh-CN" dirty="0"/>
              <a:t>IPv6</a:t>
            </a:r>
            <a:r>
              <a:rPr lang="zh-CN" altLang="en-US" dirty="0"/>
              <a:t>隧道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实验目的</a:t>
            </a:r>
          </a:p>
          <a:p>
            <a:pPr lvl="1"/>
            <a:r>
              <a:rPr lang="zh-CN" altLang="en-US" sz="2400" dirty="0"/>
              <a:t>学习安装与使用华为</a:t>
            </a:r>
            <a:r>
              <a:rPr lang="en-US" altLang="zh-CN" sz="2400" dirty="0" err="1"/>
              <a:t>eNSP</a:t>
            </a:r>
            <a:r>
              <a:rPr lang="zh-CN" altLang="en-US" sz="2400" dirty="0"/>
              <a:t>网络仿真软件</a:t>
            </a:r>
            <a:endParaRPr lang="en-US" altLang="zh-CN" sz="2400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IPv6 over IPv4</a:t>
            </a:r>
            <a:r>
              <a:rPr lang="zh-CN" altLang="en-US" sz="2400" dirty="0"/>
              <a:t>的原理</a:t>
            </a:r>
            <a:endParaRPr lang="en-US" altLang="zh-CN" sz="2400" dirty="0"/>
          </a:p>
          <a:p>
            <a:pPr lvl="1"/>
            <a:r>
              <a:rPr lang="zh-CN" altLang="en-US" sz="2400" dirty="0"/>
              <a:t>掌握</a:t>
            </a:r>
            <a:r>
              <a:rPr lang="en-US" altLang="zh-CN" sz="2400" dirty="0"/>
              <a:t>IPv6 over IPv4</a:t>
            </a:r>
            <a:r>
              <a:rPr lang="zh-CN" altLang="en-US" sz="2400" dirty="0"/>
              <a:t>手工隧道的配置方法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掌握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路由的配置方法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掌握</a:t>
            </a:r>
            <a:r>
              <a:rPr lang="en-US" altLang="zh-CN" sz="2400" dirty="0"/>
              <a:t>IPv6</a:t>
            </a:r>
            <a:r>
              <a:rPr lang="zh-CN" altLang="en-US" sz="2400" dirty="0"/>
              <a:t>静态路由的配置方法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实验环境</a:t>
            </a:r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eNSP</a:t>
            </a:r>
            <a:r>
              <a:rPr lang="zh-CN" altLang="en-US" sz="2400" dirty="0"/>
              <a:t>网络仿真软件</a:t>
            </a:r>
            <a:endParaRPr lang="en-US" altLang="zh-C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14918-F7AD-4709-914D-68073DD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B279-AF13-4A10-834B-2DA3D2019840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B8AC-6EC3-4DA9-9675-F30BDC9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A836-739A-4752-B1BE-BB1709A1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OSPF</a:t>
            </a:r>
            <a:r>
              <a:rPr lang="zh-CN" altLang="en-US" dirty="0"/>
              <a:t>路由配置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1338" lvl="1" indent="-341313">
              <a:buFont typeface="+mj-lt"/>
              <a:buAutoNum type="arabicParenR" startAt="5"/>
            </a:pPr>
            <a:r>
              <a:rPr lang="zh-CN" altLang="en-US" sz="2400" dirty="0"/>
              <a:t>接下来，按照上述方法配置</a:t>
            </a:r>
            <a:r>
              <a:rPr lang="en-US" altLang="zh-CN" sz="2400" dirty="0"/>
              <a:t>R2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[R2]ospf 2</a:t>
            </a: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[R2-ospf-2]area 0</a:t>
            </a: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[R2-ospf-2-area-0.0.0.0]network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12.1.1.0 0.0.0.255</a:t>
            </a:r>
            <a:endParaRPr lang="pt-BR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[R2-ospf-2-area-0.0.0.0]network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23.1.1.0 0.0.0.255</a:t>
            </a: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]ospf 2</a:t>
            </a: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-ospf-2]area 0</a:t>
            </a:r>
          </a:p>
          <a:p>
            <a:pPr marL="541338" lvl="1" indent="-341313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-ospf-2-area-0.0.0.0]network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23.1.1.0 0.0.0.255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5D7C-DFA1-4FF0-A999-0508C05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0EA6-AA82-41AF-AA59-2C4467C69E33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BCCDB4-A4C4-42E2-89EC-38E2242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F1AE0F-25CD-4CDC-B645-D206E57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A66E4-08E7-4A34-98E7-0E911D4D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0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AA3-1CF3-45A9-BDC7-75CAB83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OSPF</a:t>
            </a:r>
            <a:r>
              <a:rPr lang="zh-CN" altLang="en-US" dirty="0"/>
              <a:t>路由配置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1EF-9810-435A-9DDC-C2B642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buFont typeface="+mj-lt"/>
              <a:buAutoNum type="arabicParenR" startAt="6"/>
            </a:pPr>
            <a:r>
              <a:rPr lang="zh-CN" altLang="en-US" sz="2400" dirty="0"/>
              <a:t>用下面的指令分别查看三个路由器上</a:t>
            </a:r>
            <a:r>
              <a:rPr lang="en-US" altLang="zh-CN" sz="2400" dirty="0"/>
              <a:t>OSPF2</a:t>
            </a:r>
            <a:r>
              <a:rPr lang="zh-CN" altLang="en-US" sz="2400" dirty="0"/>
              <a:t>的路由表，有没有变化？</a:t>
            </a:r>
            <a:endParaRPr lang="en-US" altLang="zh-CN" sz="2400" dirty="0"/>
          </a:p>
          <a:p>
            <a:pPr marL="536575" lvl="1" indent="-336550"/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routing</a:t>
            </a:r>
          </a:p>
          <a:p>
            <a:pPr marL="536575" lvl="1" indent="-336550">
              <a:buFont typeface="+mj-lt"/>
              <a:buAutoNum type="arabicParenR" startAt="5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7"/>
            </a:pPr>
            <a:r>
              <a:rPr lang="zh-CN" altLang="en-US" sz="2400" dirty="0"/>
              <a:t>再次</a:t>
            </a:r>
            <a:r>
              <a:rPr lang="en-US" altLang="zh-CN" sz="2400" dirty="0"/>
              <a:t>ping 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，能不能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通呢？</a:t>
            </a:r>
            <a:endParaRPr lang="en-US" altLang="zh-CN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B5571B-4A5D-46D1-8B2A-AB4BF28E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BDE-DBAC-47A6-8C64-E119D333577F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D02DD7-2012-4D1B-AE8D-D801F343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36D588-FDD6-4CA1-8883-23FA98F1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70EC0-51C6-4B14-8420-41D70FD4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7" y="5450874"/>
            <a:ext cx="6578925" cy="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创建虚接口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为了创建隧道，我们在边界路由器（</a:t>
            </a:r>
            <a:r>
              <a:rPr lang="en-US" altLang="zh-CN" sz="2400" dirty="0"/>
              <a:t>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）处创建虚拟接口，即</a:t>
            </a:r>
            <a:r>
              <a:rPr lang="en-US" altLang="zh-CN" sz="2400" dirty="0" err="1"/>
              <a:t>LoopBack</a:t>
            </a:r>
            <a:r>
              <a:rPr lang="zh-CN" altLang="en-US" sz="2400" dirty="0"/>
              <a:t>类型的接口。</a:t>
            </a:r>
            <a:endParaRPr lang="en-US" altLang="zh-CN" sz="2400" dirty="0"/>
          </a:p>
          <a:p>
            <a:pPr lvl="1"/>
            <a:r>
              <a:rPr lang="zh-CN" altLang="en-US" sz="2400" dirty="0"/>
              <a:t>此类接口状态永远是</a:t>
            </a:r>
            <a:r>
              <a:rPr lang="en-US" altLang="zh-CN" sz="2400" dirty="0"/>
              <a:t>UP</a:t>
            </a:r>
            <a:r>
              <a:rPr lang="zh-CN" altLang="en-US" sz="2400" dirty="0"/>
              <a:t>，所以非常适合做隧道的源地址。</a:t>
            </a:r>
            <a:endParaRPr lang="en-US" altLang="zh-CN" sz="2400" dirty="0"/>
          </a:p>
          <a:p>
            <a:pPr lvl="1"/>
            <a:r>
              <a:rPr lang="zh-CN" altLang="en-US" sz="2400" dirty="0"/>
              <a:t>该类型的接口也经常被用于管理路由器。</a:t>
            </a:r>
            <a:endParaRPr lang="en-US" altLang="zh-CN" sz="2400" dirty="0"/>
          </a:p>
          <a:p>
            <a:pPr lvl="1"/>
            <a:r>
              <a:rPr lang="zh-CN" altLang="en-US" sz="2400" dirty="0"/>
              <a:t>此类接口的掩码经常设为</a:t>
            </a:r>
            <a:r>
              <a:rPr lang="en-US" altLang="zh-CN" sz="2400" dirty="0"/>
              <a:t>32</a:t>
            </a:r>
            <a:r>
              <a:rPr lang="zh-CN" altLang="en-US" sz="2400" dirty="0"/>
              <a:t>位，因为没有连接子网的需求。</a:t>
            </a:r>
            <a:endParaRPr lang="en-US" altLang="zh-CN" sz="2400" dirty="0"/>
          </a:p>
          <a:p>
            <a:pPr lvl="1"/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34CDB6-3505-4708-A788-7AF08BC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FD6C-6F01-4000-8382-E92433A49A0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2EDBD5-A23E-4467-8B36-C3E0056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4CADDE-023C-4EFA-B055-095CF346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C5785-BCED-4B30-B4B9-CD5459BE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2" y="5411395"/>
            <a:ext cx="8114836" cy="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创建虚接口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121666"/>
            <a:ext cx="8208546" cy="4747428"/>
          </a:xfrm>
        </p:spPr>
        <p:txBody>
          <a:bodyPr/>
          <a:lstStyle/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按照图示，创建</a:t>
            </a:r>
            <a:r>
              <a:rPr lang="en-US" altLang="zh-CN" sz="2400" dirty="0" err="1"/>
              <a:t>LoopBack</a:t>
            </a:r>
            <a:r>
              <a:rPr lang="zh-CN" altLang="en-US" sz="2400" dirty="0"/>
              <a:t>虚接口并分配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  <a:endParaRPr lang="en-US" altLang="zh-CN" sz="2400" dirty="0"/>
          </a:p>
          <a:p>
            <a:pPr marL="536575" lvl="1" indent="-3365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[R1] interface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536575" lvl="1" indent="-3365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[R1-LoopBack0]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1.1.1.1 255.255.255.255</a:t>
            </a:r>
          </a:p>
          <a:p>
            <a:pPr marL="536575" lvl="1" indent="-336550">
              <a:buFont typeface="+mj-lt"/>
              <a:buAutoNum type="arabicParenR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对</a:t>
            </a:r>
            <a:r>
              <a:rPr lang="en-US" altLang="zh-CN" sz="2400" dirty="0"/>
              <a:t>R3</a:t>
            </a:r>
            <a:r>
              <a:rPr lang="zh-CN" altLang="en-US" sz="2400" dirty="0"/>
              <a:t>做类似的操作。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在</a:t>
            </a:r>
            <a:r>
              <a:rPr lang="en-US" altLang="zh-CN" sz="2400" dirty="0"/>
              <a:t>R1</a:t>
            </a:r>
            <a:r>
              <a:rPr lang="zh-CN" altLang="en-US" sz="2400" dirty="0"/>
              <a:t> </a:t>
            </a:r>
            <a:r>
              <a:rPr lang="en-US" altLang="zh-CN" sz="2400" dirty="0"/>
              <a:t>ping R3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LoopBack</a:t>
            </a:r>
            <a:r>
              <a:rPr lang="en-US" altLang="zh-CN" sz="2400" dirty="0"/>
              <a:t> 0</a:t>
            </a:r>
            <a:r>
              <a:rPr lang="zh-CN" altLang="en-US" sz="2400" dirty="0"/>
              <a:t>接口，能不能通呢？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B51E19-621D-469B-8F9D-D7D00FDA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A882-4710-42C9-A9B8-2D10B251EB98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B1F8FF-991F-49EB-BC09-90DFCD01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3971D2-9CFB-49C6-B87C-37A61D3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46A48-C080-43FE-A895-1374FD7C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2" y="5411395"/>
            <a:ext cx="8114836" cy="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创建虚接口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lvl="1" indent="-336550">
              <a:buFont typeface="+mj-lt"/>
              <a:buAutoNum type="arabicParenR" startAt="4"/>
            </a:pPr>
            <a:r>
              <a:rPr lang="zh-CN" altLang="en-US" sz="2400" dirty="0"/>
              <a:t>应该不通，为了互通，我们需要配置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6575" lvl="1" indent="-336550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[R1]ospf 2</a:t>
            </a:r>
          </a:p>
          <a:p>
            <a:pPr marL="536575" lvl="1" indent="-336550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[R1-ospf-2]area 0</a:t>
            </a:r>
          </a:p>
          <a:p>
            <a:pPr marL="536575" lvl="1" indent="-336550"/>
            <a:r>
              <a:rPr lang="pt-BR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[R1-ospf-2-area-0.0.0.0]network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1.1.1.1 0.0.0.0</a:t>
            </a:r>
          </a:p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用类似的方法配置</a:t>
            </a:r>
            <a:r>
              <a:rPr lang="en-US" altLang="zh-CN" sz="2400" dirty="0"/>
              <a:t>R3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再次试试两个</a:t>
            </a:r>
            <a:r>
              <a:rPr lang="en-US" altLang="zh-CN" sz="2400" dirty="0" err="1"/>
              <a:t>LoopBack</a:t>
            </a:r>
            <a:r>
              <a:rPr lang="zh-CN" altLang="en-US" sz="2400" dirty="0"/>
              <a:t>接口之间能否</a:t>
            </a:r>
            <a:r>
              <a:rPr lang="en-US" altLang="zh-CN" sz="2400" dirty="0"/>
              <a:t>ping</a:t>
            </a:r>
            <a:r>
              <a:rPr lang="zh-CN" altLang="en-US" sz="2400" dirty="0"/>
              <a:t>通？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打印</a:t>
            </a:r>
            <a:r>
              <a:rPr lang="en-US" altLang="zh-CN" sz="2400" dirty="0"/>
              <a:t>OSPF 2</a:t>
            </a:r>
            <a:r>
              <a:rPr lang="zh-CN" altLang="en-US" sz="2400" dirty="0"/>
              <a:t>的路由表看看。</a:t>
            </a:r>
            <a:endParaRPr lang="en-US" altLang="zh-CN" sz="2400" dirty="0"/>
          </a:p>
          <a:p>
            <a:pPr marL="536575" lvl="1" indent="-336550"/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 lvl="1" indent="-336550"/>
            <a:endParaRPr lang="pt-BR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7BE4F-9C42-466A-9644-A9E7695D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196-5EB3-4DF3-AD16-18BB18B4360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C6420-B8EF-4357-BEFC-FB2AA2A9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0FADD-EA51-405C-9FB2-0DC09DBA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05C5D-9FBC-4003-9E37-F2B7A58D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2" y="5411395"/>
            <a:ext cx="8114836" cy="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43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创建</a:t>
            </a:r>
            <a:r>
              <a:rPr lang="en-US" altLang="zh-CN" dirty="0"/>
              <a:t>IPv6</a:t>
            </a:r>
            <a:r>
              <a:rPr lang="zh-CN" altLang="en-US" dirty="0"/>
              <a:t>虚接口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lvl="1" indent="-336550"/>
            <a:r>
              <a:rPr lang="zh-CN" altLang="en-US" sz="2400" dirty="0"/>
              <a:t>我们创建</a:t>
            </a:r>
            <a:r>
              <a:rPr lang="en-US" altLang="zh-CN" sz="2400" dirty="0"/>
              <a:t>IPv6</a:t>
            </a:r>
            <a:r>
              <a:rPr lang="zh-CN" altLang="en-US" sz="2400" dirty="0"/>
              <a:t>虚接口是为了测试</a:t>
            </a:r>
            <a:r>
              <a:rPr lang="en-US" altLang="zh-CN" sz="2400" dirty="0"/>
              <a:t>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之间</a:t>
            </a:r>
            <a:r>
              <a:rPr lang="en-US" altLang="zh-CN" sz="2400" dirty="0"/>
              <a:t>IPv6</a:t>
            </a:r>
            <a:r>
              <a:rPr lang="zh-CN" altLang="en-US" sz="2400" dirty="0"/>
              <a:t>的连通性，下面以</a:t>
            </a:r>
            <a:r>
              <a:rPr lang="en-US" altLang="zh-CN" sz="2400" dirty="0"/>
              <a:t>R1</a:t>
            </a:r>
            <a:r>
              <a:rPr lang="zh-CN" altLang="en-US" sz="2400" dirty="0"/>
              <a:t>为例介绍操作。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/>
            </a:pPr>
            <a:r>
              <a:rPr lang="en-US" altLang="zh-CN" sz="2400" dirty="0"/>
              <a:t>ipv6</a:t>
            </a:r>
            <a:r>
              <a:rPr lang="zh-CN" altLang="en-US" sz="2400" dirty="0"/>
              <a:t>命令用来使能设备转发</a:t>
            </a:r>
            <a:r>
              <a:rPr lang="en-US" altLang="zh-CN" sz="2400" dirty="0"/>
              <a:t>IPv6</a:t>
            </a:r>
            <a:r>
              <a:rPr lang="zh-CN" altLang="en-US" sz="2400" dirty="0"/>
              <a:t>单播报文，包括本地</a:t>
            </a:r>
            <a:r>
              <a:rPr lang="en-US" altLang="zh-CN" sz="2400" dirty="0"/>
              <a:t>IPv6</a:t>
            </a:r>
            <a:r>
              <a:rPr lang="zh-CN" altLang="en-US" sz="2400" dirty="0"/>
              <a:t>报文的发送与接收。</a:t>
            </a:r>
            <a:r>
              <a:rPr lang="en-US" altLang="zh-CN" sz="2400" dirty="0"/>
              <a:t>(8.8.20)</a:t>
            </a:r>
          </a:p>
          <a:p>
            <a:pPr marL="536575" lvl="1" indent="-336550">
              <a:lnSpc>
                <a:spcPct val="100000"/>
              </a:lnSpc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 ipv6</a:t>
            </a:r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创建虚接口</a:t>
            </a:r>
            <a:r>
              <a:rPr lang="en-US" altLang="zh-CN" sz="2400" dirty="0" err="1"/>
              <a:t>LoopBack</a:t>
            </a:r>
            <a:r>
              <a:rPr lang="en-US" altLang="zh-CN" sz="2400" dirty="0"/>
              <a:t> 1</a:t>
            </a:r>
          </a:p>
          <a:p>
            <a:pPr marL="536575" lvl="1" indent="-336550">
              <a:lnSpc>
                <a:spcPct val="110000"/>
              </a:lnSpc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 interface </a:t>
            </a:r>
            <a:r>
              <a:rPr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在接口上使能</a:t>
            </a:r>
            <a:r>
              <a:rPr lang="en-US" altLang="zh-CN" sz="2400" dirty="0"/>
              <a:t>IPv6</a:t>
            </a:r>
            <a:r>
              <a:rPr lang="zh-CN" altLang="en-US" sz="2400" dirty="0"/>
              <a:t>功能。</a:t>
            </a:r>
            <a:r>
              <a:rPr lang="en-US" altLang="zh-CN" sz="2400" dirty="0"/>
              <a:t>(8.8.28)</a:t>
            </a:r>
          </a:p>
          <a:p>
            <a:pPr marL="536575" lvl="1" indent="-336550">
              <a:lnSpc>
                <a:spcPct val="120000"/>
              </a:lnSpc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[R1-LoopBack1] ipv6 enable</a:t>
            </a:r>
          </a:p>
          <a:p>
            <a:pPr marL="536575" lvl="1" indent="-336550">
              <a:buFont typeface="+mj-lt"/>
              <a:buAutoNum type="arabicParenR" startAt="4"/>
            </a:pPr>
            <a:r>
              <a:rPr lang="zh-CN" altLang="en-US" sz="2400" dirty="0"/>
              <a:t>配置接口的全球单播地址。</a:t>
            </a:r>
            <a:r>
              <a:rPr lang="en-US" altLang="zh-CN" sz="2400" dirty="0"/>
              <a:t>(8.8.21)</a:t>
            </a:r>
          </a:p>
          <a:p>
            <a:pPr marL="536575" lvl="1" indent="-336550">
              <a:lnSpc>
                <a:spcPct val="130000"/>
              </a:lnSpc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[R1-LoopBack1] ipv6 address 2001:1::1 64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85C59-4FB1-4491-B1C1-581CE4B3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45E-0735-4A67-A051-5FD1B324C249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9234D8-090A-4684-BBF7-123E403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7FE8E7-B8A7-42CE-83F5-66F796C6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E000B-50F8-4EA7-B616-CB06603B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82" y="5704592"/>
            <a:ext cx="5671660" cy="5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创建</a:t>
            </a:r>
            <a:r>
              <a:rPr lang="en-US" altLang="zh-CN" dirty="0"/>
              <a:t>IPv6</a:t>
            </a:r>
            <a:r>
              <a:rPr lang="zh-CN" altLang="en-US" dirty="0"/>
              <a:t>虚接口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用下面的指令看看接口配置对吗？</a:t>
            </a:r>
            <a:endParaRPr lang="en-US" altLang="zh-CN" sz="2400" dirty="0"/>
          </a:p>
          <a:p>
            <a:pPr marL="536575" lvl="1" indent="-336550">
              <a:lnSpc>
                <a:spcPct val="100000"/>
              </a:lnSpc>
            </a:pPr>
            <a:r>
              <a:rPr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[R1-LoopBack1] display ipv6 interface</a:t>
            </a:r>
          </a:p>
          <a:p>
            <a:pPr marL="536575" lvl="1" indent="-336550">
              <a:buFont typeface="+mj-lt"/>
              <a:buAutoNum type="arabicParenR"/>
            </a:pPr>
            <a:endParaRPr lang="en-US" altLang="zh-CN" sz="2400" dirty="0"/>
          </a:p>
          <a:p>
            <a:pPr marL="536575" lvl="1" indent="-336550">
              <a:buFont typeface="+mj-lt"/>
              <a:buAutoNum type="arabicParenR" startAt="6"/>
            </a:pPr>
            <a:r>
              <a:rPr lang="zh-CN" altLang="en-US" sz="2400" dirty="0"/>
              <a:t>用同样的方法配置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LoopBack</a:t>
            </a:r>
            <a:r>
              <a:rPr lang="en-US" altLang="zh-CN" sz="2400" dirty="0"/>
              <a:t> 1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</a:p>
          <a:p>
            <a:pPr marL="536575" lvl="1" indent="-336550">
              <a:buFont typeface="+mj-lt"/>
              <a:buAutoNum type="arabicParenR" startAt="6"/>
            </a:pPr>
            <a:r>
              <a:rPr lang="en-US" altLang="zh-CN" sz="2400" dirty="0"/>
              <a:t>R1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通自己的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吗？不通的话，说明刚刚的</a:t>
            </a:r>
            <a:r>
              <a:rPr lang="en-US" altLang="zh-CN" sz="2400" dirty="0"/>
              <a:t>IPv6</a:t>
            </a:r>
            <a:r>
              <a:rPr lang="zh-CN" altLang="en-US" sz="2400" dirty="0"/>
              <a:t>配置一定有问题。</a:t>
            </a:r>
            <a:endParaRPr lang="en-US" altLang="zh-CN" sz="2400" dirty="0"/>
          </a:p>
          <a:p>
            <a:pPr marL="536575" lvl="1" indent="-336550"/>
            <a:r>
              <a:rPr lang="zh-CN" altLang="en-US" sz="2400" dirty="0">
                <a:solidFill>
                  <a:srgbClr val="C00000"/>
                </a:solidFill>
              </a:rPr>
              <a:t>注意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地址之间</a:t>
            </a:r>
            <a:r>
              <a:rPr lang="en-US" altLang="zh-CN" sz="2400" dirty="0"/>
              <a:t>ping</a:t>
            </a:r>
            <a:r>
              <a:rPr lang="zh-CN" altLang="en-US" sz="2400" dirty="0"/>
              <a:t>指令为：</a:t>
            </a:r>
            <a:r>
              <a:rPr lang="en-US" altLang="zh-CN" sz="2400" dirty="0"/>
              <a:t>ping ipv6 2001:1::1</a:t>
            </a:r>
          </a:p>
          <a:p>
            <a:pPr marL="657225" lvl="1" indent="-457200">
              <a:buFont typeface="+mj-lt"/>
              <a:buAutoNum type="arabicParenR" startAt="8"/>
            </a:pPr>
            <a:r>
              <a:rPr lang="en-US" altLang="zh-CN" sz="2400" dirty="0"/>
              <a:t>R1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吗？为什么？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8"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238503-1ECE-4FB1-A5F1-0E841824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5146-6DE0-4526-B943-F196476A4DAD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12E953-20BE-4F66-A338-94AC8BCF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949F6-B750-4E09-839E-91421CC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10F51-D5A3-4BFA-ABD8-FEBCA130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82" y="5704592"/>
            <a:ext cx="5671660" cy="5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zh-CN" altLang="en-US" dirty="0"/>
              <a:t>创建</a:t>
            </a:r>
            <a:r>
              <a:rPr lang="en-US" altLang="zh-CN" dirty="0"/>
              <a:t>IPv6 over IPv4</a:t>
            </a:r>
            <a:r>
              <a:rPr lang="zh-CN" altLang="en-US" dirty="0"/>
              <a:t>隧道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/>
            <a:r>
              <a:rPr lang="en-US" altLang="zh-CN" sz="2400" dirty="0"/>
              <a:t>R1</a:t>
            </a:r>
            <a:r>
              <a:rPr lang="zh-CN" altLang="en-US" sz="2400" dirty="0"/>
              <a:t>应该</a:t>
            </a:r>
            <a:r>
              <a:rPr lang="en-US" altLang="zh-CN" sz="2400" dirty="0"/>
              <a:t>ping</a:t>
            </a:r>
            <a:r>
              <a:rPr lang="zh-CN" altLang="en-US" sz="2400" dirty="0"/>
              <a:t>不通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地址，这就是为什么我们要建</a:t>
            </a:r>
            <a:r>
              <a:rPr lang="en-US" altLang="zh-CN" sz="2400" dirty="0"/>
              <a:t>IPv6 over IPv4</a:t>
            </a:r>
            <a:r>
              <a:rPr lang="zh-CN" altLang="en-US" sz="2400" dirty="0"/>
              <a:t>隧道，下面以</a:t>
            </a:r>
            <a:r>
              <a:rPr lang="en-US" altLang="zh-CN" sz="2400" dirty="0"/>
              <a:t>R1</a:t>
            </a:r>
            <a:r>
              <a:rPr lang="zh-CN" altLang="en-US" sz="2400" dirty="0"/>
              <a:t>为例介绍操作。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创建并进入</a:t>
            </a:r>
            <a:r>
              <a:rPr lang="en-US" altLang="zh-CN" sz="2400" dirty="0"/>
              <a:t>Tunnel</a:t>
            </a:r>
            <a:r>
              <a:rPr lang="zh-CN" altLang="en-US" sz="2400" dirty="0"/>
              <a:t>接口视图。</a:t>
            </a:r>
            <a:r>
              <a:rPr lang="en-US" altLang="zh-CN" sz="2400" dirty="0"/>
              <a:t>(8.11.2)</a:t>
            </a:r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 interface tunnel 0/0/0</a:t>
            </a:r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配置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地址。</a:t>
            </a:r>
            <a:endParaRPr lang="en-US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[R1-Tunnel0/0/0] ipv6 enable</a:t>
            </a:r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[R1-Tunnel0/0/0] ipv6 address 2001:13::1 64</a:t>
            </a:r>
          </a:p>
          <a:p>
            <a:pPr marL="536575" lvl="1" indent="-336550"/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CF73D-860C-4CCA-B8B4-E12A752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2BF-AA17-4E5A-BD4D-D741463DAFD7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4898-301E-42DE-973D-B4877F18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6684F-98A6-4C31-A105-7982C66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461E0-2876-442F-BD64-AA473119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7" y="5333920"/>
            <a:ext cx="6851985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zh-CN" altLang="en-US" dirty="0"/>
              <a:t>创建</a:t>
            </a:r>
            <a:r>
              <a:rPr lang="en-US" altLang="zh-CN" dirty="0"/>
              <a:t>IPv6 over IPv4</a:t>
            </a:r>
            <a:r>
              <a:rPr lang="zh-CN" altLang="en-US" dirty="0"/>
              <a:t>隧道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配置</a:t>
            </a:r>
            <a:r>
              <a:rPr lang="en-US" sz="2400" dirty="0"/>
              <a:t>Tunnel</a:t>
            </a:r>
            <a:r>
              <a:rPr lang="zh-CN" altLang="en-US" sz="2400" dirty="0"/>
              <a:t>接口的隧道协议。</a:t>
            </a:r>
            <a:r>
              <a:rPr lang="en-US" altLang="zh-CN" sz="2400" dirty="0"/>
              <a:t>(8.11.4)</a:t>
            </a:r>
            <a:endParaRPr lang="en-US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[R1-Tunnel0/0/0] tunnel-protocol ipv6-ipv4</a:t>
            </a:r>
          </a:p>
          <a:p>
            <a:pPr marL="536575" lvl="1" indent="-336550">
              <a:buFont typeface="+mj-lt"/>
              <a:buAutoNum type="arabicParenR" startAt="4"/>
            </a:pPr>
            <a:r>
              <a:rPr lang="zh-CN" altLang="en-US" sz="2400" dirty="0"/>
              <a:t>配置</a:t>
            </a:r>
            <a:r>
              <a:rPr lang="en-US" sz="2400" dirty="0"/>
              <a:t>Tunnel</a:t>
            </a:r>
            <a:r>
              <a:rPr lang="zh-CN" altLang="en-US" sz="2400" dirty="0"/>
              <a:t>源地址或源接口。</a:t>
            </a:r>
            <a:r>
              <a:rPr lang="en-US" altLang="zh-CN" sz="2400" dirty="0"/>
              <a:t>(8.11.3)</a:t>
            </a:r>
            <a:endParaRPr lang="en-US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[R1-Tunnel0/0/0] source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536575" lvl="1" indent="-336550">
              <a:buFont typeface="+mj-lt"/>
              <a:buAutoNum type="arabicParenR" startAt="5"/>
            </a:pPr>
            <a:r>
              <a:rPr lang="zh-CN" altLang="en-US" sz="2400" dirty="0"/>
              <a:t>指定</a:t>
            </a:r>
            <a:r>
              <a:rPr lang="en-US" sz="2400" dirty="0"/>
              <a:t>Tunnel</a:t>
            </a:r>
            <a:r>
              <a:rPr lang="zh-CN" altLang="en-US" sz="2400" dirty="0"/>
              <a:t>接口的目的地址。</a:t>
            </a:r>
            <a:r>
              <a:rPr lang="en-US" altLang="zh-CN" sz="2400" dirty="0"/>
              <a:t>(8.11.1)</a:t>
            </a:r>
            <a:endParaRPr lang="en-US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[R1-Tunnel0/0/0] destination 3.3.3.3</a:t>
            </a:r>
          </a:p>
          <a:p>
            <a:pPr marL="536575" lvl="1" indent="-336550">
              <a:buFont typeface="+mj-lt"/>
              <a:buAutoNum type="arabicParenR" startAt="6"/>
            </a:pPr>
            <a:r>
              <a:rPr lang="zh-CN" altLang="en-US" sz="2400" dirty="0"/>
              <a:t>按照类似的方法配置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Tunnel0/0/0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6"/>
            </a:pPr>
            <a:r>
              <a:rPr lang="en-US" altLang="zh-CN" sz="2400" dirty="0"/>
              <a:t>R1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Tunnel0/0/0</a:t>
            </a:r>
            <a:r>
              <a:rPr lang="zh-CN" altLang="en-US" sz="2400" dirty="0"/>
              <a:t>吗？若不能，说明隧</a:t>
            </a:r>
            <a:r>
              <a:rPr lang="zh-CN" altLang="en-US" sz="2400"/>
              <a:t>道不通，</a:t>
            </a:r>
            <a:r>
              <a:rPr lang="zh-CN" altLang="en-US" sz="2400" dirty="0"/>
              <a:t>配置有问题。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6"/>
            </a:pPr>
            <a:r>
              <a:rPr lang="en-US" altLang="zh-CN" sz="2400" dirty="0"/>
              <a:t>R1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吗？为什么？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40BD-F3F4-4765-A7FF-514A66F0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0A77-072D-49F7-A3F6-BC9FBEE0C1D4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46FB3B-18FA-4722-98AA-8FC85A5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7E687A-411F-431A-931B-D1E508BC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79D5F-C965-4517-BAE3-3755811E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7" y="5333920"/>
            <a:ext cx="6851985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2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dirty="0"/>
              <a:t>. </a:t>
            </a:r>
            <a:r>
              <a:rPr lang="zh-CN" altLang="en-US" dirty="0"/>
              <a:t>配置</a:t>
            </a:r>
            <a:r>
              <a:rPr lang="en-US" altLang="zh-CN" dirty="0"/>
              <a:t>IPv6</a:t>
            </a:r>
            <a:r>
              <a:rPr lang="zh-CN" altLang="en-US" dirty="0"/>
              <a:t>静态路由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/>
            <a:r>
              <a:rPr lang="en-US" altLang="zh-CN" sz="2400" dirty="0"/>
              <a:t>R1</a:t>
            </a:r>
            <a:r>
              <a:rPr lang="zh-CN" altLang="en-US" sz="2400" dirty="0"/>
              <a:t>应该</a:t>
            </a:r>
            <a:r>
              <a:rPr lang="en-US" altLang="zh-CN" sz="2400" dirty="0"/>
              <a:t>ping</a:t>
            </a:r>
            <a:r>
              <a:rPr lang="zh-CN" altLang="en-US" sz="2400" dirty="0"/>
              <a:t>不通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接口，因为路由器不知道怎么转发去往</a:t>
            </a:r>
            <a:r>
              <a:rPr lang="en-US" altLang="zh-CN" sz="2400" dirty="0"/>
              <a:t>R3</a:t>
            </a:r>
            <a:r>
              <a:rPr lang="zh-CN" altLang="en-US" sz="2400" dirty="0"/>
              <a:t> </a:t>
            </a:r>
            <a:r>
              <a:rPr lang="en-US" altLang="zh-CN" sz="2400" dirty="0"/>
              <a:t>LoopBack1</a:t>
            </a:r>
            <a:r>
              <a:rPr lang="zh-CN" altLang="en-US" sz="2400" dirty="0"/>
              <a:t>的分组。这就需要配置</a:t>
            </a:r>
            <a:r>
              <a:rPr lang="en-US" altLang="zh-CN" sz="2400" dirty="0"/>
              <a:t>IPv6</a:t>
            </a:r>
            <a:r>
              <a:rPr lang="zh-CN" altLang="en-US" sz="2400" dirty="0"/>
              <a:t>的路由。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/>
            </a:pPr>
            <a:r>
              <a:rPr lang="zh-CN" altLang="en-US" sz="2400" dirty="0"/>
              <a:t>配置静态路由。</a:t>
            </a:r>
            <a:r>
              <a:rPr lang="en-US" altLang="zh-CN" sz="2400" dirty="0"/>
              <a:t>(9.1.7 )</a:t>
            </a:r>
          </a:p>
          <a:p>
            <a:pPr marL="536575" lvl="1" indent="-336550"/>
            <a:r>
              <a:rPr lang="zh-CN" altLang="en-US" sz="2400" dirty="0"/>
              <a:t>网络</a:t>
            </a:r>
            <a:r>
              <a:rPr lang="en-US" altLang="zh-CN" sz="2400" dirty="0"/>
              <a:t>2001:3::</a:t>
            </a:r>
            <a:r>
              <a:rPr lang="zh-CN" altLang="en-US" sz="2400" dirty="0"/>
              <a:t>，前缀长度为</a:t>
            </a:r>
            <a:r>
              <a:rPr lang="en-US" altLang="zh-CN" sz="2400" dirty="0"/>
              <a:t>64</a:t>
            </a:r>
            <a:r>
              <a:rPr lang="zh-CN" altLang="en-US" sz="2400" dirty="0"/>
              <a:t>，通过接口</a:t>
            </a:r>
            <a:r>
              <a:rPr lang="en-US" altLang="zh-CN" sz="2400" dirty="0"/>
              <a:t>Tunnel0/0/0</a:t>
            </a:r>
            <a:r>
              <a:rPr lang="zh-CN" altLang="en-US" sz="2400" dirty="0"/>
              <a:t>转发。</a:t>
            </a:r>
            <a:endParaRPr lang="en-US" altLang="zh-CN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 ipv6 route-static 2001:3:: 64 Tunnel0/0/0 </a:t>
            </a:r>
          </a:p>
          <a:p>
            <a:pPr marL="536575" lvl="1" indent="-336550">
              <a:buFont typeface="+mj-lt"/>
              <a:buAutoNum type="arabicParenR" startAt="2"/>
            </a:pPr>
            <a:r>
              <a:rPr lang="zh-CN" altLang="en-US" sz="2400" dirty="0"/>
              <a:t>再次试试</a:t>
            </a:r>
            <a:r>
              <a:rPr lang="en-US" altLang="zh-CN" sz="2400" dirty="0"/>
              <a:t>R1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吗？</a:t>
            </a:r>
            <a:endParaRPr lang="en-US" altLang="zh-CN" sz="2400" dirty="0"/>
          </a:p>
          <a:p>
            <a:pPr marL="536575" lvl="1" indent="-33655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3900-5282-4867-91B8-64572D47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229E-2EEB-4FB6-ADEF-D9C6BE8EEC22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C39F53-B351-410E-BFF0-C1B07C8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03248-FA3F-4772-92DC-E69B20EF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BA61B-9441-4BC2-8448-97CDD7CB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7" y="5333920"/>
            <a:ext cx="6851985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C6CF-23F5-4AF9-A8C9-F15E77D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1282-9B29-4942-8888-344DBA0B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建立三路由拓扑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OSPF</a:t>
            </a:r>
            <a:r>
              <a:rPr lang="zh-CN" altLang="en-US" dirty="0"/>
              <a:t>路由配置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创建虚接口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IPv6</a:t>
            </a:r>
            <a:r>
              <a:rPr lang="zh-CN" altLang="en-US" dirty="0"/>
              <a:t>虚接口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IPv6 over IPv4</a:t>
            </a:r>
            <a:r>
              <a:rPr lang="zh-CN" altLang="en-US" dirty="0"/>
              <a:t>隧道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IPv6</a:t>
            </a:r>
            <a:r>
              <a:rPr lang="zh-CN" altLang="en-US" dirty="0"/>
              <a:t>静态路由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2A58-23E1-4E2F-9028-8EDA40EE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F8-0C20-4DAD-B683-692B738ED3B8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37A9-D3D2-47E2-B906-6F29D9A3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A081-3237-4ADC-A649-C1E9BEF7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5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97D-14C9-4E2E-B2ED-EB4D2153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dirty="0"/>
              <a:t>. </a:t>
            </a:r>
            <a:r>
              <a:rPr lang="zh-CN" altLang="en-US" dirty="0"/>
              <a:t>配置</a:t>
            </a:r>
            <a:r>
              <a:rPr lang="en-US" altLang="zh-CN" dirty="0"/>
              <a:t>IPv6</a:t>
            </a:r>
            <a:r>
              <a:rPr lang="zh-CN" altLang="en-US" dirty="0"/>
              <a:t>静态路由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479-71CC-47C0-9897-58710F2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试试</a:t>
            </a:r>
            <a:r>
              <a:rPr lang="en-US" altLang="zh-CN" sz="2400" dirty="0"/>
              <a:t>R3</a:t>
            </a:r>
            <a:r>
              <a:rPr lang="zh-CN" altLang="en-US" sz="2400" dirty="0"/>
              <a:t>能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R1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吗？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应该不能，需要用类似的方法配置</a:t>
            </a:r>
            <a:r>
              <a:rPr lang="en-US" altLang="zh-CN" sz="2400" dirty="0"/>
              <a:t>R3</a:t>
            </a:r>
            <a:r>
              <a:rPr lang="zh-CN" altLang="en-US" sz="2400" dirty="0"/>
              <a:t>的静态路由。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如果</a:t>
            </a:r>
            <a:r>
              <a:rPr lang="en-US" altLang="zh-CN" sz="2400" dirty="0"/>
              <a:t>R1</a:t>
            </a:r>
            <a:r>
              <a:rPr lang="zh-CN" altLang="en-US" sz="2400" dirty="0"/>
              <a:t>和</a:t>
            </a:r>
            <a:r>
              <a:rPr lang="en-US" altLang="zh-CN" sz="2400" dirty="0"/>
              <a:t>R3</a:t>
            </a:r>
            <a:r>
              <a:rPr lang="zh-CN" altLang="en-US" sz="2400" dirty="0"/>
              <a:t>的</a:t>
            </a:r>
            <a:r>
              <a:rPr lang="en-US" altLang="zh-CN" sz="2400" dirty="0"/>
              <a:t>LoopBack1</a:t>
            </a:r>
            <a:r>
              <a:rPr lang="zh-CN" altLang="en-US" sz="2400" dirty="0"/>
              <a:t>之间能相互</a:t>
            </a:r>
            <a:r>
              <a:rPr lang="en-US" altLang="zh-CN" sz="2400" dirty="0"/>
              <a:t>ping</a:t>
            </a:r>
            <a:r>
              <a:rPr lang="zh-CN" altLang="en-US" sz="2400" dirty="0"/>
              <a:t>通，说明实验成功。</a:t>
            </a:r>
            <a:endParaRPr lang="en-US" altLang="zh-CN" sz="2400" dirty="0"/>
          </a:p>
          <a:p>
            <a:pPr marL="536575" lvl="1" indent="-336550">
              <a:buFont typeface="+mj-lt"/>
              <a:buAutoNum type="arabicParenR" startAt="3"/>
            </a:pPr>
            <a:r>
              <a:rPr lang="zh-CN" altLang="en-US" sz="2400" dirty="0"/>
              <a:t>可以用下面的指令查看</a:t>
            </a:r>
            <a:r>
              <a:rPr lang="en-US" altLang="zh-CN" sz="2400" dirty="0"/>
              <a:t>IPv6</a:t>
            </a:r>
            <a:r>
              <a:rPr lang="zh-CN" altLang="en-US" sz="2400" dirty="0"/>
              <a:t>的路由表。</a:t>
            </a:r>
            <a:endParaRPr lang="en-US" altLang="zh-CN" sz="2400" dirty="0"/>
          </a:p>
          <a:p>
            <a:pPr marL="536575" lvl="1" indent="-336550">
              <a:lnSpc>
                <a:spcPct val="100000"/>
              </a:lnSpc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[R1] </a:t>
            </a:r>
            <a:r>
              <a:rPr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ipv6 routing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6575" lvl="1" indent="-336550">
              <a:buFont typeface="+mj-lt"/>
              <a:buAutoNum type="arabicParenR" startAt="3"/>
            </a:pPr>
            <a:endParaRPr lang="en-US" altLang="zh-CN" sz="2400" dirty="0"/>
          </a:p>
          <a:p>
            <a:pPr marL="536575" lvl="1" indent="-33655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CAD7-2E6F-4CFB-9E88-06B3F7B7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719-148D-4622-8154-EFEEFC4DC14A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DF58DF-DBC5-4837-BDE0-071A8249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00980B-6A27-4661-A966-1741342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F027F-BF2C-4FC1-AAE2-85961021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7" y="5333920"/>
            <a:ext cx="6851985" cy="9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C5F-3393-4622-9677-9CE5221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实验任务要求</a:t>
            </a:r>
            <a:endParaRPr lang="en-US" dirty="0"/>
          </a:p>
        </p:txBody>
      </p:sp>
      <p:sp>
        <p:nvSpPr>
          <p:cNvPr id="15363" name="Content Placeholder 7">
            <a:extLst>
              <a:ext uri="{FF2B5EF4-FFF2-40B4-BE49-F238E27FC236}">
                <a16:creationId xmlns:a16="http://schemas.microsoft.com/office/drawing/2014/main" id="{C89A18CF-807A-4263-B176-CB5BEEB19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588" lvl="1" indent="-182563" eaLnBrk="1" hangingPunct="1"/>
            <a:r>
              <a:rPr lang="zh-CN" altLang="en-US" dirty="0"/>
              <a:t>请参考本讲义学习</a:t>
            </a:r>
            <a:r>
              <a:rPr lang="en-US" altLang="zh-CN" dirty="0" err="1"/>
              <a:t>eNSP</a:t>
            </a:r>
            <a:r>
              <a:rPr lang="zh-CN" altLang="en-US" dirty="0"/>
              <a:t>软件的使用方法</a:t>
            </a:r>
            <a:endParaRPr lang="en-US" altLang="zh-CN" dirty="0"/>
          </a:p>
          <a:p>
            <a:pPr marL="382588" lvl="1" indent="-182563"/>
            <a:r>
              <a:rPr lang="zh-CN" altLang="en-US" dirty="0"/>
              <a:t>理解</a:t>
            </a:r>
            <a:r>
              <a:rPr lang="en-US" altLang="zh-CN" dirty="0"/>
              <a:t>IPv6 over IPv4</a:t>
            </a:r>
            <a:r>
              <a:rPr lang="zh-CN" altLang="en-US" dirty="0"/>
              <a:t>的原理</a:t>
            </a:r>
            <a:endParaRPr lang="en-US" altLang="zh-CN" dirty="0"/>
          </a:p>
          <a:p>
            <a:pPr marL="382588" lvl="1" indent="-182563"/>
            <a:r>
              <a:rPr lang="zh-CN" altLang="en-US" dirty="0"/>
              <a:t>掌握</a:t>
            </a:r>
            <a:r>
              <a:rPr lang="en-US" altLang="zh-CN" dirty="0"/>
              <a:t>IPv6 over IPv4</a:t>
            </a:r>
            <a:r>
              <a:rPr lang="zh-CN" altLang="en-US" dirty="0"/>
              <a:t>手工隧道配置的方法</a:t>
            </a:r>
            <a:endParaRPr lang="en-US" altLang="zh-CN" dirty="0"/>
          </a:p>
          <a:p>
            <a:pPr marL="382588" lvl="1" indent="-182563"/>
            <a:r>
              <a:rPr lang="zh-CN" altLang="en-US" dirty="0"/>
              <a:t>掌握</a:t>
            </a:r>
            <a:r>
              <a:rPr lang="en-US" altLang="zh-CN" dirty="0"/>
              <a:t>OSPF</a:t>
            </a:r>
            <a:r>
              <a:rPr lang="zh-CN" altLang="en-US" dirty="0"/>
              <a:t>路由配置的方法</a:t>
            </a:r>
            <a:endParaRPr lang="en-US" altLang="zh-CN" dirty="0"/>
          </a:p>
          <a:p>
            <a:pPr marL="382588" lvl="1" indent="-182563"/>
            <a:r>
              <a:rPr lang="zh-CN" altLang="en-US" dirty="0"/>
              <a:t>掌握</a:t>
            </a:r>
            <a:r>
              <a:rPr lang="en-US" altLang="zh-CN" dirty="0"/>
              <a:t>IPv6</a:t>
            </a:r>
            <a:r>
              <a:rPr lang="zh-CN" altLang="en-US" dirty="0"/>
              <a:t>静态路由的配置方法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掌握用</a:t>
            </a:r>
            <a:r>
              <a:rPr lang="en-US" altLang="zh-CN" dirty="0" err="1"/>
              <a:t>eNSP</a:t>
            </a:r>
            <a:r>
              <a:rPr lang="zh-CN" altLang="en-US" dirty="0"/>
              <a:t>仿真小型网络的技能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依照步骤完成实验内容</a:t>
            </a:r>
            <a:r>
              <a:rPr lang="en-US" altLang="zh-CN" dirty="0"/>
              <a:t>1—6</a:t>
            </a:r>
          </a:p>
          <a:p>
            <a:pPr marL="382588" lvl="1" indent="-182563" eaLnBrk="1" hangingPunct="1"/>
            <a:r>
              <a:rPr lang="zh-CN" altLang="en-US" dirty="0"/>
              <a:t>对实验结果截图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撰写实验报告</a:t>
            </a:r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8CA2-0FE1-4104-A31B-633E07AB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6059F-0CAA-4BFE-AF82-7561ACAE4AD9}" type="datetime1">
              <a:rPr lang="zh-CN" altLang="en-US" smtClean="0"/>
              <a:t>2023/5/22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ABBAE-87AE-4B63-B3A1-20F709D3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4AAE-9681-4123-82C1-ED86A25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D46A6-7336-4199-AC73-BAD4954AE5E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698F-70D7-4EF2-832D-CFD11280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实验报告撰写要求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40AF5BB-2894-40C2-B78C-0A6AD31C9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588" lvl="1" indent="-182563" eaLnBrk="1" hangingPunct="1"/>
            <a:r>
              <a:rPr lang="zh-CN" altLang="en-US" dirty="0"/>
              <a:t>使用教务处制作的实验报告模板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注意按进度填写实验时间和实验报告提交时间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填写模板中的每一部分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填写实验步骤时，做到条理清晰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注意截图清晰、美观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对于实验操作返回结果的解释为加分项，解释地越详细越好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禁止抄袭实验报告，抄袭的实验报告都记为</a:t>
            </a:r>
            <a:r>
              <a:rPr lang="en-US" altLang="zh-CN" dirty="0"/>
              <a:t>0</a:t>
            </a:r>
            <a:r>
              <a:rPr lang="zh-CN" altLang="en-US"/>
              <a:t>分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2BFC-76DD-43A1-BD4B-01A598FA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4E89B6-A544-4882-90A1-3318A5025623}" type="datetime1">
              <a:rPr lang="zh-CN" altLang="en-US" smtClean="0"/>
              <a:t>2023/5/22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C454-85CA-4D67-9A0E-CA8D6908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48E2-96CD-4596-9D49-EA0B73F0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EED56-5130-434B-A1B8-8BD1EA48AA1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405B-8833-47CA-838F-DB920B34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实验准备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05D9-83CF-46CC-8715-0A3570C7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IPv6 over IPv4</a:t>
            </a:r>
            <a:r>
              <a:rPr lang="zh-CN" altLang="en-US" dirty="0"/>
              <a:t>隧道技术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IPv6 over IPv4</a:t>
            </a:r>
            <a:r>
              <a:rPr lang="zh-CN" altLang="en-US" dirty="0"/>
              <a:t>手动隧道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实验介绍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eNSP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关于</a:t>
            </a:r>
            <a:r>
              <a:rPr lang="en-US" altLang="zh-CN" dirty="0" err="1"/>
              <a:t>eNSP</a:t>
            </a:r>
            <a:r>
              <a:rPr lang="zh-CN" altLang="en-US" dirty="0"/>
              <a:t>的使用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CEC5-E438-474A-A226-5D133FDD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B858-F9B7-4017-84FF-198EDB70CC20}" type="datetime1">
              <a:rPr lang="zh-CN" altLang="en-US" smtClean="0"/>
              <a:t>2023/5/22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8477-D7E3-4330-84D8-ACF42F19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9D6C-E1E1-4E2E-9C87-378531E8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B5336F-BFA6-4E15-ADF7-4E185463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IPv6 </a:t>
            </a:r>
            <a:r>
              <a:rPr lang="en-US" altLang="zh-CN" dirty="0"/>
              <a:t>over IPv4 </a:t>
            </a:r>
            <a:r>
              <a:rPr lang="zh-CN" altLang="en-US" dirty="0"/>
              <a:t>隧道技术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E33-66F1-4CBD-B776-8ECBD140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IPv6</a:t>
            </a:r>
            <a:r>
              <a:rPr lang="zh-CN" altLang="en-US" dirty="0"/>
              <a:t>逐步过渡中，两个</a:t>
            </a:r>
            <a:r>
              <a:rPr lang="en-US" altLang="zh-CN" dirty="0"/>
              <a:t>IPv6</a:t>
            </a:r>
            <a:r>
              <a:rPr lang="zh-CN" altLang="en-US" dirty="0"/>
              <a:t>网络之间只有</a:t>
            </a:r>
            <a:r>
              <a:rPr lang="en-US" altLang="zh-CN" dirty="0"/>
              <a:t>IPv4</a:t>
            </a:r>
            <a:r>
              <a:rPr lang="zh-CN" altLang="en-US" dirty="0"/>
              <a:t>网络，两个</a:t>
            </a:r>
            <a:r>
              <a:rPr lang="en-US" altLang="zh-CN" dirty="0"/>
              <a:t>IPv6</a:t>
            </a:r>
            <a:r>
              <a:rPr lang="zh-CN" altLang="en-US" dirty="0"/>
              <a:t>网络能否利用已有的</a:t>
            </a:r>
            <a:r>
              <a:rPr lang="en-US" altLang="zh-CN" dirty="0"/>
              <a:t>IPv4</a:t>
            </a:r>
            <a:r>
              <a:rPr lang="zh-CN" altLang="en-US" dirty="0"/>
              <a:t>网络实现互联呢？</a:t>
            </a:r>
            <a:endParaRPr lang="en-US" altLang="zh-C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FE2F-8C10-455A-BFA1-FAF6517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C43D-A3AD-499A-A5B7-547519BE2B5F}" type="datetime1">
              <a:rPr lang="zh-CN" altLang="en-US" smtClean="0"/>
              <a:t>2023/5/22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259-F628-4566-9153-D617A360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B52D-0BF3-4130-96F4-2EF7BC8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FDD4-00E6-4B6F-929E-BBCA7D2AD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07F7B18-FAAA-47F2-91CC-9212F907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842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0280A81-900E-44A9-B7D9-367F893E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18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aunPenh" panose="020B0604020202020204" pitchFamily="2" charset="0"/>
              </a:rPr>
              <a:t>IPv6</a:t>
            </a:r>
          </a:p>
        </p:txBody>
      </p:sp>
      <p:sp>
        <p:nvSpPr>
          <p:cNvPr id="13" name="Freeform 162">
            <a:extLst>
              <a:ext uri="{FF2B5EF4-FFF2-40B4-BE49-F238E27FC236}">
                <a16:creationId xmlns:a16="http://schemas.microsoft.com/office/drawing/2014/main" id="{16030D21-BCB1-40BE-AC0F-EEB491FCD4DC}"/>
              </a:ext>
            </a:extLst>
          </p:cNvPr>
          <p:cNvSpPr>
            <a:spLocks noEditPoints="1"/>
          </p:cNvSpPr>
          <p:nvPr/>
        </p:nvSpPr>
        <p:spPr bwMode="auto">
          <a:xfrm>
            <a:off x="1239044" y="2812972"/>
            <a:ext cx="1532648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63">
            <a:extLst>
              <a:ext uri="{FF2B5EF4-FFF2-40B4-BE49-F238E27FC236}">
                <a16:creationId xmlns:a16="http://schemas.microsoft.com/office/drawing/2014/main" id="{FDA5CA87-AC97-4222-B76F-CCB622828157}"/>
              </a:ext>
            </a:extLst>
          </p:cNvPr>
          <p:cNvSpPr>
            <a:spLocks noEditPoints="1"/>
          </p:cNvSpPr>
          <p:nvPr/>
        </p:nvSpPr>
        <p:spPr bwMode="auto">
          <a:xfrm>
            <a:off x="6366956" y="2812972"/>
            <a:ext cx="1615190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FBB176-278C-4E98-B892-F1770B444274}"/>
              </a:ext>
            </a:extLst>
          </p:cNvPr>
          <p:cNvGrpSpPr/>
          <p:nvPr/>
        </p:nvGrpSpPr>
        <p:grpSpPr>
          <a:xfrm>
            <a:off x="3457361" y="2812972"/>
            <a:ext cx="2213616" cy="1106808"/>
            <a:chOff x="3706813" y="3897313"/>
            <a:chExt cx="1873250" cy="936625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10C160B-2ABD-42E3-AA90-76E94731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238" y="3966213"/>
              <a:ext cx="465560" cy="286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IPv4</a:t>
              </a:r>
            </a:p>
          </p:txBody>
        </p:sp>
        <p:sp>
          <p:nvSpPr>
            <p:cNvPr id="15" name="Freeform 164">
              <a:extLst>
                <a:ext uri="{FF2B5EF4-FFF2-40B4-BE49-F238E27FC236}">
                  <a16:creationId xmlns:a16="http://schemas.microsoft.com/office/drawing/2014/main" id="{660CFB22-57F8-4ECF-99E3-37B800B18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97313"/>
              <a:ext cx="1873250" cy="936625"/>
            </a:xfrm>
            <a:custGeom>
              <a:avLst/>
              <a:gdLst>
                <a:gd name="T0" fmla="*/ 2147483646 w 14525"/>
                <a:gd name="T1" fmla="*/ 2147483646 h 12941"/>
                <a:gd name="T2" fmla="*/ 2147483646 w 14525"/>
                <a:gd name="T3" fmla="*/ 2147483646 h 12941"/>
                <a:gd name="T4" fmla="*/ 2147483646 w 14525"/>
                <a:gd name="T5" fmla="*/ 2147483646 h 12941"/>
                <a:gd name="T6" fmla="*/ 2147483646 w 14525"/>
                <a:gd name="T7" fmla="*/ 2147483646 h 12941"/>
                <a:gd name="T8" fmla="*/ 2147483646 w 14525"/>
                <a:gd name="T9" fmla="*/ 2147483646 h 12941"/>
                <a:gd name="T10" fmla="*/ 2147483646 w 14525"/>
                <a:gd name="T11" fmla="*/ 2147483646 h 12941"/>
                <a:gd name="T12" fmla="*/ 2147483646 w 14525"/>
                <a:gd name="T13" fmla="*/ 2147483646 h 12941"/>
                <a:gd name="T14" fmla="*/ 2147483646 w 14525"/>
                <a:gd name="T15" fmla="*/ 2147483646 h 12941"/>
                <a:gd name="T16" fmla="*/ 2147483646 w 14525"/>
                <a:gd name="T17" fmla="*/ 2147483646 h 12941"/>
                <a:gd name="T18" fmla="*/ 2147483646 w 14525"/>
                <a:gd name="T19" fmla="*/ 2147483646 h 12941"/>
                <a:gd name="T20" fmla="*/ 2147483646 w 14525"/>
                <a:gd name="T21" fmla="*/ 2147483646 h 12941"/>
                <a:gd name="T22" fmla="*/ 2147483646 w 14525"/>
                <a:gd name="T23" fmla="*/ 2147483646 h 12941"/>
                <a:gd name="T24" fmla="*/ 2147483646 w 14525"/>
                <a:gd name="T25" fmla="*/ 2147483646 h 12941"/>
                <a:gd name="T26" fmla="*/ 2147483646 w 14525"/>
                <a:gd name="T27" fmla="*/ 2147483646 h 12941"/>
                <a:gd name="T28" fmla="*/ 2147483646 w 14525"/>
                <a:gd name="T29" fmla="*/ 2147483646 h 12941"/>
                <a:gd name="T30" fmla="*/ 2147483646 w 14525"/>
                <a:gd name="T31" fmla="*/ 2147483646 h 12941"/>
                <a:gd name="T32" fmla="*/ 2147483646 w 14525"/>
                <a:gd name="T33" fmla="*/ 2147483646 h 12941"/>
                <a:gd name="T34" fmla="*/ 2147483646 w 14525"/>
                <a:gd name="T35" fmla="*/ 2147483646 h 12941"/>
                <a:gd name="T36" fmla="*/ 2147483646 w 14525"/>
                <a:gd name="T37" fmla="*/ 2147483646 h 12941"/>
                <a:gd name="T38" fmla="*/ 2147483646 w 14525"/>
                <a:gd name="T39" fmla="*/ 2147483646 h 12941"/>
                <a:gd name="T40" fmla="*/ 2147483646 w 14525"/>
                <a:gd name="T41" fmla="*/ 2147483646 h 12941"/>
                <a:gd name="T42" fmla="*/ 2147483646 w 14525"/>
                <a:gd name="T43" fmla="*/ 2147483646 h 12941"/>
                <a:gd name="T44" fmla="*/ 2147483646 w 14525"/>
                <a:gd name="T45" fmla="*/ 2147483646 h 12941"/>
                <a:gd name="T46" fmla="*/ 2147483646 w 14525"/>
                <a:gd name="T47" fmla="*/ 2147483646 h 12941"/>
                <a:gd name="T48" fmla="*/ 2147483646 w 14525"/>
                <a:gd name="T49" fmla="*/ 2147483646 h 12941"/>
                <a:gd name="T50" fmla="*/ 2147483646 w 14525"/>
                <a:gd name="T51" fmla="*/ 2147483646 h 12941"/>
                <a:gd name="T52" fmla="*/ 2147483646 w 14525"/>
                <a:gd name="T53" fmla="*/ 2147483646 h 12941"/>
                <a:gd name="T54" fmla="*/ 2147483646 w 14525"/>
                <a:gd name="T55" fmla="*/ 2147483646 h 12941"/>
                <a:gd name="T56" fmla="*/ 2147483646 w 14525"/>
                <a:gd name="T57" fmla="*/ 2147483646 h 12941"/>
                <a:gd name="T58" fmla="*/ 2147483646 w 14525"/>
                <a:gd name="T59" fmla="*/ 2147483646 h 12941"/>
                <a:gd name="T60" fmla="*/ 2147483646 w 14525"/>
                <a:gd name="T61" fmla="*/ 2147483646 h 12941"/>
                <a:gd name="T62" fmla="*/ 2147483646 w 14525"/>
                <a:gd name="T63" fmla="*/ 2147483646 h 12941"/>
                <a:gd name="T64" fmla="*/ 2147483646 w 14525"/>
                <a:gd name="T65" fmla="*/ 2147483646 h 12941"/>
                <a:gd name="T66" fmla="*/ 2147483646 w 14525"/>
                <a:gd name="T67" fmla="*/ 2147483646 h 12941"/>
                <a:gd name="T68" fmla="*/ 2147483646 w 14525"/>
                <a:gd name="T69" fmla="*/ 2147483646 h 12941"/>
                <a:gd name="T70" fmla="*/ 2147483646 w 14525"/>
                <a:gd name="T71" fmla="*/ 2147483646 h 12941"/>
                <a:gd name="T72" fmla="*/ 2147483646 w 14525"/>
                <a:gd name="T73" fmla="*/ 2147483646 h 12941"/>
                <a:gd name="T74" fmla="*/ 2147483646 w 14525"/>
                <a:gd name="T75" fmla="*/ 2147483646 h 12941"/>
                <a:gd name="T76" fmla="*/ 2147483646 w 14525"/>
                <a:gd name="T77" fmla="*/ 2147483646 h 12941"/>
                <a:gd name="T78" fmla="*/ 2147483646 w 14525"/>
                <a:gd name="T79" fmla="*/ 2147483646 h 12941"/>
                <a:gd name="T80" fmla="*/ 2147483646 w 14525"/>
                <a:gd name="T81" fmla="*/ 2147483646 h 12941"/>
                <a:gd name="T82" fmla="*/ 2147483646 w 14525"/>
                <a:gd name="T83" fmla="*/ 2147483646 h 12941"/>
                <a:gd name="T84" fmla="*/ 2147483646 w 14525"/>
                <a:gd name="T85" fmla="*/ 2147483646 h 12941"/>
                <a:gd name="T86" fmla="*/ 2147483646 w 14525"/>
                <a:gd name="T87" fmla="*/ 2147483646 h 12941"/>
                <a:gd name="T88" fmla="*/ 2147483646 w 14525"/>
                <a:gd name="T89" fmla="*/ 2147483646 h 12941"/>
                <a:gd name="T90" fmla="*/ 2147483646 w 14525"/>
                <a:gd name="T91" fmla="*/ 2147483646 h 12941"/>
                <a:gd name="T92" fmla="*/ 2147483646 w 14525"/>
                <a:gd name="T93" fmla="*/ 2147483646 h 12941"/>
                <a:gd name="T94" fmla="*/ 2147483646 w 14525"/>
                <a:gd name="T95" fmla="*/ 2147483646 h 12941"/>
                <a:gd name="T96" fmla="*/ 2147483646 w 14525"/>
                <a:gd name="T97" fmla="*/ 2147483646 h 12941"/>
                <a:gd name="T98" fmla="*/ 2147483646 w 14525"/>
                <a:gd name="T99" fmla="*/ 2147483646 h 12941"/>
                <a:gd name="T100" fmla="*/ 2147483646 w 14525"/>
                <a:gd name="T101" fmla="*/ 2147483646 h 12941"/>
                <a:gd name="T102" fmla="*/ 2147483646 w 14525"/>
                <a:gd name="T103" fmla="*/ 2147483646 h 12941"/>
                <a:gd name="T104" fmla="*/ 2147483646 w 14525"/>
                <a:gd name="T105" fmla="*/ 2147483646 h 12941"/>
                <a:gd name="T106" fmla="*/ 2147483646 w 14525"/>
                <a:gd name="T107" fmla="*/ 2147483646 h 12941"/>
                <a:gd name="T108" fmla="*/ 2147483646 w 14525"/>
                <a:gd name="T109" fmla="*/ 2147483646 h 129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25"/>
                <a:gd name="T166" fmla="*/ 0 h 12941"/>
                <a:gd name="T167" fmla="*/ 14525 w 14525"/>
                <a:gd name="T168" fmla="*/ 12941 h 129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25" h="12941">
                  <a:moveTo>
                    <a:pt x="11373" y="2413"/>
                  </a:moveTo>
                  <a:lnTo>
                    <a:pt x="11390" y="2419"/>
                  </a:lnTo>
                  <a:lnTo>
                    <a:pt x="11438" y="2434"/>
                  </a:lnTo>
                  <a:lnTo>
                    <a:pt x="11515" y="2460"/>
                  </a:lnTo>
                  <a:lnTo>
                    <a:pt x="11617" y="2495"/>
                  </a:lnTo>
                  <a:lnTo>
                    <a:pt x="11743" y="2542"/>
                  </a:lnTo>
                  <a:lnTo>
                    <a:pt x="11887" y="2598"/>
                  </a:lnTo>
                  <a:lnTo>
                    <a:pt x="12049" y="2666"/>
                  </a:lnTo>
                  <a:lnTo>
                    <a:pt x="12224" y="2743"/>
                  </a:lnTo>
                  <a:lnTo>
                    <a:pt x="12411" y="2830"/>
                  </a:lnTo>
                  <a:lnTo>
                    <a:pt x="12605" y="2927"/>
                  </a:lnTo>
                  <a:lnTo>
                    <a:pt x="12805" y="3035"/>
                  </a:lnTo>
                  <a:lnTo>
                    <a:pt x="13006" y="3153"/>
                  </a:lnTo>
                  <a:lnTo>
                    <a:pt x="13207" y="3282"/>
                  </a:lnTo>
                  <a:lnTo>
                    <a:pt x="13405" y="3421"/>
                  </a:lnTo>
                  <a:lnTo>
                    <a:pt x="13595" y="3569"/>
                  </a:lnTo>
                  <a:lnTo>
                    <a:pt x="13775" y="3728"/>
                  </a:lnTo>
                  <a:lnTo>
                    <a:pt x="13943" y="3898"/>
                  </a:lnTo>
                  <a:lnTo>
                    <a:pt x="14096" y="4078"/>
                  </a:lnTo>
                  <a:lnTo>
                    <a:pt x="14231" y="4268"/>
                  </a:lnTo>
                  <a:lnTo>
                    <a:pt x="14343" y="4469"/>
                  </a:lnTo>
                  <a:lnTo>
                    <a:pt x="14432" y="4680"/>
                  </a:lnTo>
                  <a:lnTo>
                    <a:pt x="14494" y="4900"/>
                  </a:lnTo>
                  <a:lnTo>
                    <a:pt x="14525" y="5131"/>
                  </a:lnTo>
                  <a:lnTo>
                    <a:pt x="14523" y="5372"/>
                  </a:lnTo>
                  <a:lnTo>
                    <a:pt x="14484" y="5625"/>
                  </a:lnTo>
                  <a:lnTo>
                    <a:pt x="14407" y="5886"/>
                  </a:lnTo>
                  <a:lnTo>
                    <a:pt x="14289" y="6158"/>
                  </a:lnTo>
                  <a:lnTo>
                    <a:pt x="14125" y="6441"/>
                  </a:lnTo>
                  <a:lnTo>
                    <a:pt x="13913" y="6734"/>
                  </a:lnTo>
                  <a:lnTo>
                    <a:pt x="13651" y="7037"/>
                  </a:lnTo>
                  <a:lnTo>
                    <a:pt x="13335" y="7351"/>
                  </a:lnTo>
                  <a:lnTo>
                    <a:pt x="12962" y="7674"/>
                  </a:lnTo>
                  <a:lnTo>
                    <a:pt x="12965" y="7690"/>
                  </a:lnTo>
                  <a:lnTo>
                    <a:pt x="12973" y="7737"/>
                  </a:lnTo>
                  <a:lnTo>
                    <a:pt x="12982" y="7812"/>
                  </a:lnTo>
                  <a:lnTo>
                    <a:pt x="12994" y="7913"/>
                  </a:lnTo>
                  <a:lnTo>
                    <a:pt x="13007" y="8037"/>
                  </a:lnTo>
                  <a:lnTo>
                    <a:pt x="13018" y="8182"/>
                  </a:lnTo>
                  <a:lnTo>
                    <a:pt x="13027" y="8346"/>
                  </a:lnTo>
                  <a:lnTo>
                    <a:pt x="13032" y="8526"/>
                  </a:lnTo>
                  <a:lnTo>
                    <a:pt x="13032" y="8721"/>
                  </a:lnTo>
                  <a:lnTo>
                    <a:pt x="13026" y="8927"/>
                  </a:lnTo>
                  <a:lnTo>
                    <a:pt x="13011" y="9142"/>
                  </a:lnTo>
                  <a:lnTo>
                    <a:pt x="12987" y="9365"/>
                  </a:lnTo>
                  <a:lnTo>
                    <a:pt x="12953" y="9592"/>
                  </a:lnTo>
                  <a:lnTo>
                    <a:pt x="12907" y="9820"/>
                  </a:lnTo>
                  <a:lnTo>
                    <a:pt x="12847" y="10049"/>
                  </a:lnTo>
                  <a:lnTo>
                    <a:pt x="12773" y="10275"/>
                  </a:lnTo>
                  <a:lnTo>
                    <a:pt x="12682" y="10497"/>
                  </a:lnTo>
                  <a:lnTo>
                    <a:pt x="12574" y="10711"/>
                  </a:lnTo>
                  <a:lnTo>
                    <a:pt x="12447" y="10915"/>
                  </a:lnTo>
                  <a:lnTo>
                    <a:pt x="12300" y="11107"/>
                  </a:lnTo>
                  <a:lnTo>
                    <a:pt x="12131" y="11285"/>
                  </a:lnTo>
                  <a:lnTo>
                    <a:pt x="11940" y="11446"/>
                  </a:lnTo>
                  <a:lnTo>
                    <a:pt x="11723" y="11587"/>
                  </a:lnTo>
                  <a:lnTo>
                    <a:pt x="11481" y="11708"/>
                  </a:lnTo>
                  <a:lnTo>
                    <a:pt x="11212" y="11804"/>
                  </a:lnTo>
                  <a:lnTo>
                    <a:pt x="10914" y="11875"/>
                  </a:lnTo>
                  <a:lnTo>
                    <a:pt x="10587" y="11916"/>
                  </a:lnTo>
                  <a:lnTo>
                    <a:pt x="10228" y="11927"/>
                  </a:lnTo>
                  <a:lnTo>
                    <a:pt x="9837" y="11904"/>
                  </a:lnTo>
                  <a:lnTo>
                    <a:pt x="9412" y="11845"/>
                  </a:lnTo>
                  <a:lnTo>
                    <a:pt x="8951" y="11748"/>
                  </a:lnTo>
                  <a:lnTo>
                    <a:pt x="8454" y="11611"/>
                  </a:lnTo>
                  <a:lnTo>
                    <a:pt x="8442" y="11622"/>
                  </a:lnTo>
                  <a:lnTo>
                    <a:pt x="8408" y="11654"/>
                  </a:lnTo>
                  <a:lnTo>
                    <a:pt x="8352" y="11701"/>
                  </a:lnTo>
                  <a:lnTo>
                    <a:pt x="8276" y="11766"/>
                  </a:lnTo>
                  <a:lnTo>
                    <a:pt x="8182" y="11843"/>
                  </a:lnTo>
                  <a:lnTo>
                    <a:pt x="8069" y="11930"/>
                  </a:lnTo>
                  <a:lnTo>
                    <a:pt x="7940" y="12025"/>
                  </a:lnTo>
                  <a:lnTo>
                    <a:pt x="7796" y="12127"/>
                  </a:lnTo>
                  <a:lnTo>
                    <a:pt x="7638" y="12232"/>
                  </a:lnTo>
                  <a:lnTo>
                    <a:pt x="7466" y="12338"/>
                  </a:lnTo>
                  <a:lnTo>
                    <a:pt x="7284" y="12442"/>
                  </a:lnTo>
                  <a:lnTo>
                    <a:pt x="7092" y="12543"/>
                  </a:lnTo>
                  <a:lnTo>
                    <a:pt x="6889" y="12637"/>
                  </a:lnTo>
                  <a:lnTo>
                    <a:pt x="6680" y="12723"/>
                  </a:lnTo>
                  <a:lnTo>
                    <a:pt x="6463" y="12798"/>
                  </a:lnTo>
                  <a:lnTo>
                    <a:pt x="6241" y="12860"/>
                  </a:lnTo>
                  <a:lnTo>
                    <a:pt x="6015" y="12906"/>
                  </a:lnTo>
                  <a:lnTo>
                    <a:pt x="5786" y="12934"/>
                  </a:lnTo>
                  <a:lnTo>
                    <a:pt x="5554" y="12941"/>
                  </a:lnTo>
                  <a:lnTo>
                    <a:pt x="5323" y="12926"/>
                  </a:lnTo>
                  <a:lnTo>
                    <a:pt x="5092" y="12885"/>
                  </a:lnTo>
                  <a:lnTo>
                    <a:pt x="4863" y="12817"/>
                  </a:lnTo>
                  <a:lnTo>
                    <a:pt x="4638" y="12719"/>
                  </a:lnTo>
                  <a:lnTo>
                    <a:pt x="4415" y="12588"/>
                  </a:lnTo>
                  <a:lnTo>
                    <a:pt x="4199" y="12423"/>
                  </a:lnTo>
                  <a:lnTo>
                    <a:pt x="3991" y="12220"/>
                  </a:lnTo>
                  <a:lnTo>
                    <a:pt x="3789" y="11978"/>
                  </a:lnTo>
                  <a:lnTo>
                    <a:pt x="3597" y="11693"/>
                  </a:lnTo>
                  <a:lnTo>
                    <a:pt x="3417" y="11365"/>
                  </a:lnTo>
                  <a:lnTo>
                    <a:pt x="3246" y="10990"/>
                  </a:lnTo>
                  <a:lnTo>
                    <a:pt x="3090" y="10565"/>
                  </a:lnTo>
                  <a:lnTo>
                    <a:pt x="2948" y="10089"/>
                  </a:lnTo>
                  <a:lnTo>
                    <a:pt x="2931" y="10085"/>
                  </a:lnTo>
                  <a:lnTo>
                    <a:pt x="2884" y="10075"/>
                  </a:lnTo>
                  <a:lnTo>
                    <a:pt x="2810" y="10055"/>
                  </a:lnTo>
                  <a:lnTo>
                    <a:pt x="2712" y="10028"/>
                  </a:lnTo>
                  <a:lnTo>
                    <a:pt x="2590" y="9993"/>
                  </a:lnTo>
                  <a:lnTo>
                    <a:pt x="2451" y="9948"/>
                  </a:lnTo>
                  <a:lnTo>
                    <a:pt x="2296" y="9895"/>
                  </a:lnTo>
                  <a:lnTo>
                    <a:pt x="2127" y="9832"/>
                  </a:lnTo>
                  <a:lnTo>
                    <a:pt x="1949" y="9759"/>
                  </a:lnTo>
                  <a:lnTo>
                    <a:pt x="1763" y="9676"/>
                  </a:lnTo>
                  <a:lnTo>
                    <a:pt x="1572" y="9583"/>
                  </a:lnTo>
                  <a:lnTo>
                    <a:pt x="1381" y="9479"/>
                  </a:lnTo>
                  <a:lnTo>
                    <a:pt x="1190" y="9363"/>
                  </a:lnTo>
                  <a:lnTo>
                    <a:pt x="1004" y="9237"/>
                  </a:lnTo>
                  <a:lnTo>
                    <a:pt x="826" y="9099"/>
                  </a:lnTo>
                  <a:lnTo>
                    <a:pt x="656" y="8948"/>
                  </a:lnTo>
                  <a:lnTo>
                    <a:pt x="501" y="8785"/>
                  </a:lnTo>
                  <a:lnTo>
                    <a:pt x="360" y="8609"/>
                  </a:lnTo>
                  <a:lnTo>
                    <a:pt x="239" y="8420"/>
                  </a:lnTo>
                  <a:lnTo>
                    <a:pt x="139" y="8219"/>
                  </a:lnTo>
                  <a:lnTo>
                    <a:pt x="65" y="8003"/>
                  </a:lnTo>
                  <a:lnTo>
                    <a:pt x="17" y="7773"/>
                  </a:lnTo>
                  <a:lnTo>
                    <a:pt x="0" y="7528"/>
                  </a:lnTo>
                  <a:lnTo>
                    <a:pt x="17" y="7270"/>
                  </a:lnTo>
                  <a:lnTo>
                    <a:pt x="69" y="6996"/>
                  </a:lnTo>
                  <a:lnTo>
                    <a:pt x="160" y="6707"/>
                  </a:lnTo>
                  <a:lnTo>
                    <a:pt x="294" y="6401"/>
                  </a:lnTo>
                  <a:lnTo>
                    <a:pt x="472" y="6081"/>
                  </a:lnTo>
                  <a:lnTo>
                    <a:pt x="698" y="5743"/>
                  </a:lnTo>
                  <a:lnTo>
                    <a:pt x="974" y="5390"/>
                  </a:lnTo>
                  <a:lnTo>
                    <a:pt x="1304" y="5018"/>
                  </a:lnTo>
                  <a:lnTo>
                    <a:pt x="1691" y="4631"/>
                  </a:lnTo>
                  <a:lnTo>
                    <a:pt x="1688" y="4619"/>
                  </a:lnTo>
                  <a:lnTo>
                    <a:pt x="1680" y="4588"/>
                  </a:lnTo>
                  <a:lnTo>
                    <a:pt x="1669" y="4537"/>
                  </a:lnTo>
                  <a:lnTo>
                    <a:pt x="1655" y="4469"/>
                  </a:lnTo>
                  <a:lnTo>
                    <a:pt x="1639" y="4384"/>
                  </a:lnTo>
                  <a:lnTo>
                    <a:pt x="1625" y="4284"/>
                  </a:lnTo>
                  <a:lnTo>
                    <a:pt x="1611" y="4171"/>
                  </a:lnTo>
                  <a:lnTo>
                    <a:pt x="1600" y="4045"/>
                  </a:lnTo>
                  <a:lnTo>
                    <a:pt x="1594" y="3909"/>
                  </a:lnTo>
                  <a:lnTo>
                    <a:pt x="1593" y="3763"/>
                  </a:lnTo>
                  <a:lnTo>
                    <a:pt x="1598" y="3611"/>
                  </a:lnTo>
                  <a:lnTo>
                    <a:pt x="1611" y="3451"/>
                  </a:lnTo>
                  <a:lnTo>
                    <a:pt x="1633" y="3287"/>
                  </a:lnTo>
                  <a:lnTo>
                    <a:pt x="1666" y="3119"/>
                  </a:lnTo>
                  <a:lnTo>
                    <a:pt x="1711" y="2948"/>
                  </a:lnTo>
                  <a:lnTo>
                    <a:pt x="1769" y="2778"/>
                  </a:lnTo>
                  <a:lnTo>
                    <a:pt x="1842" y="2608"/>
                  </a:lnTo>
                  <a:lnTo>
                    <a:pt x="1930" y="2440"/>
                  </a:lnTo>
                  <a:lnTo>
                    <a:pt x="2035" y="2276"/>
                  </a:lnTo>
                  <a:lnTo>
                    <a:pt x="2159" y="2116"/>
                  </a:lnTo>
                  <a:lnTo>
                    <a:pt x="2301" y="1965"/>
                  </a:lnTo>
                  <a:lnTo>
                    <a:pt x="2465" y="1819"/>
                  </a:lnTo>
                  <a:lnTo>
                    <a:pt x="2651" y="1684"/>
                  </a:lnTo>
                  <a:lnTo>
                    <a:pt x="2860" y="1560"/>
                  </a:lnTo>
                  <a:lnTo>
                    <a:pt x="3094" y="1447"/>
                  </a:lnTo>
                  <a:lnTo>
                    <a:pt x="3354" y="1349"/>
                  </a:lnTo>
                  <a:lnTo>
                    <a:pt x="3642" y="1266"/>
                  </a:lnTo>
                  <a:lnTo>
                    <a:pt x="3958" y="1198"/>
                  </a:lnTo>
                  <a:lnTo>
                    <a:pt x="4304" y="1149"/>
                  </a:lnTo>
                  <a:lnTo>
                    <a:pt x="4681" y="1119"/>
                  </a:lnTo>
                  <a:lnTo>
                    <a:pt x="5091" y="1110"/>
                  </a:lnTo>
                  <a:lnTo>
                    <a:pt x="5535" y="1123"/>
                  </a:lnTo>
                  <a:lnTo>
                    <a:pt x="5777" y="995"/>
                  </a:lnTo>
                  <a:lnTo>
                    <a:pt x="6017" y="871"/>
                  </a:lnTo>
                  <a:lnTo>
                    <a:pt x="6253" y="754"/>
                  </a:lnTo>
                  <a:lnTo>
                    <a:pt x="6485" y="642"/>
                  </a:lnTo>
                  <a:lnTo>
                    <a:pt x="6714" y="538"/>
                  </a:lnTo>
                  <a:lnTo>
                    <a:pt x="6939" y="440"/>
                  </a:lnTo>
                  <a:lnTo>
                    <a:pt x="7161" y="352"/>
                  </a:lnTo>
                  <a:lnTo>
                    <a:pt x="7379" y="271"/>
                  </a:lnTo>
                  <a:lnTo>
                    <a:pt x="7593" y="200"/>
                  </a:lnTo>
                  <a:lnTo>
                    <a:pt x="7803" y="139"/>
                  </a:lnTo>
                  <a:lnTo>
                    <a:pt x="8009" y="88"/>
                  </a:lnTo>
                  <a:lnTo>
                    <a:pt x="8212" y="47"/>
                  </a:lnTo>
                  <a:lnTo>
                    <a:pt x="8411" y="19"/>
                  </a:lnTo>
                  <a:lnTo>
                    <a:pt x="8605" y="3"/>
                  </a:lnTo>
                  <a:lnTo>
                    <a:pt x="8796" y="0"/>
                  </a:lnTo>
                  <a:lnTo>
                    <a:pt x="8982" y="9"/>
                  </a:lnTo>
                  <a:lnTo>
                    <a:pt x="9165" y="32"/>
                  </a:lnTo>
                  <a:lnTo>
                    <a:pt x="9343" y="69"/>
                  </a:lnTo>
                  <a:lnTo>
                    <a:pt x="9517" y="121"/>
                  </a:lnTo>
                  <a:lnTo>
                    <a:pt x="9687" y="190"/>
                  </a:lnTo>
                  <a:lnTo>
                    <a:pt x="9852" y="273"/>
                  </a:lnTo>
                  <a:lnTo>
                    <a:pt x="10013" y="374"/>
                  </a:lnTo>
                  <a:lnTo>
                    <a:pt x="10170" y="491"/>
                  </a:lnTo>
                  <a:lnTo>
                    <a:pt x="10322" y="626"/>
                  </a:lnTo>
                  <a:lnTo>
                    <a:pt x="10470" y="780"/>
                  </a:lnTo>
                  <a:lnTo>
                    <a:pt x="10613" y="952"/>
                  </a:lnTo>
                  <a:lnTo>
                    <a:pt x="10751" y="1144"/>
                  </a:lnTo>
                  <a:lnTo>
                    <a:pt x="10885" y="1355"/>
                  </a:lnTo>
                  <a:lnTo>
                    <a:pt x="11014" y="1588"/>
                  </a:lnTo>
                  <a:lnTo>
                    <a:pt x="11138" y="1841"/>
                  </a:lnTo>
                  <a:lnTo>
                    <a:pt x="11259" y="2116"/>
                  </a:lnTo>
                  <a:lnTo>
                    <a:pt x="11373" y="2413"/>
                  </a:lnTo>
                  <a:close/>
                  <a:moveTo>
                    <a:pt x="10582" y="2503"/>
                  </a:moveTo>
                  <a:lnTo>
                    <a:pt x="10597" y="2507"/>
                  </a:lnTo>
                  <a:lnTo>
                    <a:pt x="10641" y="2521"/>
                  </a:lnTo>
                  <a:lnTo>
                    <a:pt x="10711" y="2544"/>
                  </a:lnTo>
                  <a:lnTo>
                    <a:pt x="10803" y="2576"/>
                  </a:lnTo>
                  <a:lnTo>
                    <a:pt x="10916" y="2619"/>
                  </a:lnTo>
                  <a:lnTo>
                    <a:pt x="11047" y="2670"/>
                  </a:lnTo>
                  <a:lnTo>
                    <a:pt x="11192" y="2730"/>
                  </a:lnTo>
                  <a:lnTo>
                    <a:pt x="11351" y="2800"/>
                  </a:lnTo>
                  <a:lnTo>
                    <a:pt x="11520" y="2879"/>
                  </a:lnTo>
                  <a:lnTo>
                    <a:pt x="11696" y="2967"/>
                  </a:lnTo>
                  <a:lnTo>
                    <a:pt x="11876" y="3065"/>
                  </a:lnTo>
                  <a:lnTo>
                    <a:pt x="12058" y="3171"/>
                  </a:lnTo>
                  <a:lnTo>
                    <a:pt x="12240" y="3288"/>
                  </a:lnTo>
                  <a:lnTo>
                    <a:pt x="12418" y="3412"/>
                  </a:lnTo>
                  <a:lnTo>
                    <a:pt x="12591" y="3547"/>
                  </a:lnTo>
                  <a:lnTo>
                    <a:pt x="12754" y="3691"/>
                  </a:lnTo>
                  <a:lnTo>
                    <a:pt x="12905" y="3844"/>
                  </a:lnTo>
                  <a:lnTo>
                    <a:pt x="13043" y="4008"/>
                  </a:lnTo>
                  <a:lnTo>
                    <a:pt x="13165" y="4179"/>
                  </a:lnTo>
                  <a:lnTo>
                    <a:pt x="13268" y="4361"/>
                  </a:lnTo>
                  <a:lnTo>
                    <a:pt x="13347" y="4551"/>
                  </a:lnTo>
                  <a:lnTo>
                    <a:pt x="13402" y="4750"/>
                  </a:lnTo>
                  <a:lnTo>
                    <a:pt x="13430" y="4959"/>
                  </a:lnTo>
                  <a:lnTo>
                    <a:pt x="13429" y="5178"/>
                  </a:lnTo>
                  <a:lnTo>
                    <a:pt x="13394" y="5405"/>
                  </a:lnTo>
                  <a:lnTo>
                    <a:pt x="13325" y="5642"/>
                  </a:lnTo>
                  <a:lnTo>
                    <a:pt x="13218" y="5888"/>
                  </a:lnTo>
                  <a:lnTo>
                    <a:pt x="13069" y="6144"/>
                  </a:lnTo>
                  <a:lnTo>
                    <a:pt x="12878" y="6409"/>
                  </a:lnTo>
                  <a:lnTo>
                    <a:pt x="12640" y="6683"/>
                  </a:lnTo>
                  <a:lnTo>
                    <a:pt x="12355" y="6965"/>
                  </a:lnTo>
                  <a:lnTo>
                    <a:pt x="12019" y="7258"/>
                  </a:lnTo>
                  <a:lnTo>
                    <a:pt x="12021" y="7273"/>
                  </a:lnTo>
                  <a:lnTo>
                    <a:pt x="12027" y="7315"/>
                  </a:lnTo>
                  <a:lnTo>
                    <a:pt x="12036" y="7383"/>
                  </a:lnTo>
                  <a:lnTo>
                    <a:pt x="12048" y="7474"/>
                  </a:lnTo>
                  <a:lnTo>
                    <a:pt x="12058" y="7586"/>
                  </a:lnTo>
                  <a:lnTo>
                    <a:pt x="12068" y="7717"/>
                  </a:lnTo>
                  <a:lnTo>
                    <a:pt x="12077" y="7866"/>
                  </a:lnTo>
                  <a:lnTo>
                    <a:pt x="12082" y="8029"/>
                  </a:lnTo>
                  <a:lnTo>
                    <a:pt x="12082" y="8205"/>
                  </a:lnTo>
                  <a:lnTo>
                    <a:pt x="12076" y="8391"/>
                  </a:lnTo>
                  <a:lnTo>
                    <a:pt x="12062" y="8586"/>
                  </a:lnTo>
                  <a:lnTo>
                    <a:pt x="12041" y="8787"/>
                  </a:lnTo>
                  <a:lnTo>
                    <a:pt x="12010" y="8992"/>
                  </a:lnTo>
                  <a:lnTo>
                    <a:pt x="11969" y="9199"/>
                  </a:lnTo>
                  <a:lnTo>
                    <a:pt x="11915" y="9406"/>
                  </a:lnTo>
                  <a:lnTo>
                    <a:pt x="11847" y="9611"/>
                  </a:lnTo>
                  <a:lnTo>
                    <a:pt x="11765" y="9810"/>
                  </a:lnTo>
                  <a:lnTo>
                    <a:pt x="11668" y="10003"/>
                  </a:lnTo>
                  <a:lnTo>
                    <a:pt x="11553" y="10188"/>
                  </a:lnTo>
                  <a:lnTo>
                    <a:pt x="11420" y="10362"/>
                  </a:lnTo>
                  <a:lnTo>
                    <a:pt x="11267" y="10523"/>
                  </a:lnTo>
                  <a:lnTo>
                    <a:pt x="11094" y="10668"/>
                  </a:lnTo>
                  <a:lnTo>
                    <a:pt x="10899" y="10797"/>
                  </a:lnTo>
                  <a:lnTo>
                    <a:pt x="10679" y="10905"/>
                  </a:lnTo>
                  <a:lnTo>
                    <a:pt x="10437" y="10992"/>
                  </a:lnTo>
                  <a:lnTo>
                    <a:pt x="10167" y="11055"/>
                  </a:lnTo>
                  <a:lnTo>
                    <a:pt x="9871" y="11094"/>
                  </a:lnTo>
                  <a:lnTo>
                    <a:pt x="9547" y="11103"/>
                  </a:lnTo>
                  <a:lnTo>
                    <a:pt x="9193" y="11082"/>
                  </a:lnTo>
                  <a:lnTo>
                    <a:pt x="8809" y="11029"/>
                  </a:lnTo>
                  <a:lnTo>
                    <a:pt x="8392" y="10942"/>
                  </a:lnTo>
                  <a:lnTo>
                    <a:pt x="7943" y="10818"/>
                  </a:lnTo>
                  <a:lnTo>
                    <a:pt x="7932" y="10828"/>
                  </a:lnTo>
                  <a:lnTo>
                    <a:pt x="7900" y="10856"/>
                  </a:lnTo>
                  <a:lnTo>
                    <a:pt x="7851" y="10900"/>
                  </a:lnTo>
                  <a:lnTo>
                    <a:pt x="7782" y="10958"/>
                  </a:lnTo>
                  <a:lnTo>
                    <a:pt x="7696" y="11027"/>
                  </a:lnTo>
                  <a:lnTo>
                    <a:pt x="7594" y="11106"/>
                  </a:lnTo>
                  <a:lnTo>
                    <a:pt x="7478" y="11192"/>
                  </a:lnTo>
                  <a:lnTo>
                    <a:pt x="7348" y="11284"/>
                  </a:lnTo>
                  <a:lnTo>
                    <a:pt x="7205" y="11379"/>
                  </a:lnTo>
                  <a:lnTo>
                    <a:pt x="7050" y="11475"/>
                  </a:lnTo>
                  <a:lnTo>
                    <a:pt x="6885" y="11569"/>
                  </a:lnTo>
                  <a:lnTo>
                    <a:pt x="6711" y="11660"/>
                  </a:lnTo>
                  <a:lnTo>
                    <a:pt x="6528" y="11746"/>
                  </a:lnTo>
                  <a:lnTo>
                    <a:pt x="6338" y="11823"/>
                  </a:lnTo>
                  <a:lnTo>
                    <a:pt x="6143" y="11891"/>
                  </a:lnTo>
                  <a:lnTo>
                    <a:pt x="5941" y="11946"/>
                  </a:lnTo>
                  <a:lnTo>
                    <a:pt x="5737" y="11989"/>
                  </a:lnTo>
                  <a:lnTo>
                    <a:pt x="5530" y="12014"/>
                  </a:lnTo>
                  <a:lnTo>
                    <a:pt x="5321" y="12021"/>
                  </a:lnTo>
                  <a:lnTo>
                    <a:pt x="5112" y="12007"/>
                  </a:lnTo>
                  <a:lnTo>
                    <a:pt x="4903" y="11970"/>
                  </a:lnTo>
                  <a:lnTo>
                    <a:pt x="4696" y="11908"/>
                  </a:lnTo>
                  <a:lnTo>
                    <a:pt x="4492" y="11820"/>
                  </a:lnTo>
                  <a:lnTo>
                    <a:pt x="4292" y="11701"/>
                  </a:lnTo>
                  <a:lnTo>
                    <a:pt x="4097" y="11552"/>
                  </a:lnTo>
                  <a:lnTo>
                    <a:pt x="3907" y="11368"/>
                  </a:lnTo>
                  <a:lnTo>
                    <a:pt x="3725" y="11149"/>
                  </a:lnTo>
                  <a:lnTo>
                    <a:pt x="3552" y="10892"/>
                  </a:lnTo>
                  <a:lnTo>
                    <a:pt x="3388" y="10595"/>
                  </a:lnTo>
                  <a:lnTo>
                    <a:pt x="3234" y="10256"/>
                  </a:lnTo>
                  <a:lnTo>
                    <a:pt x="3093" y="9872"/>
                  </a:lnTo>
                  <a:lnTo>
                    <a:pt x="2964" y="9442"/>
                  </a:lnTo>
                  <a:lnTo>
                    <a:pt x="2950" y="9438"/>
                  </a:lnTo>
                  <a:lnTo>
                    <a:pt x="2907" y="9429"/>
                  </a:lnTo>
                  <a:lnTo>
                    <a:pt x="2840" y="9411"/>
                  </a:lnTo>
                  <a:lnTo>
                    <a:pt x="2750" y="9387"/>
                  </a:lnTo>
                  <a:lnTo>
                    <a:pt x="2641" y="9355"/>
                  </a:lnTo>
                  <a:lnTo>
                    <a:pt x="2516" y="9315"/>
                  </a:lnTo>
                  <a:lnTo>
                    <a:pt x="2374" y="9266"/>
                  </a:lnTo>
                  <a:lnTo>
                    <a:pt x="2223" y="9209"/>
                  </a:lnTo>
                  <a:lnTo>
                    <a:pt x="2061" y="9143"/>
                  </a:lnTo>
                  <a:lnTo>
                    <a:pt x="1893" y="9069"/>
                  </a:lnTo>
                  <a:lnTo>
                    <a:pt x="1720" y="8984"/>
                  </a:lnTo>
                  <a:lnTo>
                    <a:pt x="1547" y="8890"/>
                  </a:lnTo>
                  <a:lnTo>
                    <a:pt x="1375" y="8786"/>
                  </a:lnTo>
                  <a:lnTo>
                    <a:pt x="1207" y="8671"/>
                  </a:lnTo>
                  <a:lnTo>
                    <a:pt x="1045" y="8546"/>
                  </a:lnTo>
                  <a:lnTo>
                    <a:pt x="892" y="8410"/>
                  </a:lnTo>
                  <a:lnTo>
                    <a:pt x="751" y="8263"/>
                  </a:lnTo>
                  <a:lnTo>
                    <a:pt x="625" y="8104"/>
                  </a:lnTo>
                  <a:lnTo>
                    <a:pt x="515" y="7933"/>
                  </a:lnTo>
                  <a:lnTo>
                    <a:pt x="425" y="7751"/>
                  </a:lnTo>
                  <a:lnTo>
                    <a:pt x="357" y="7555"/>
                  </a:lnTo>
                  <a:lnTo>
                    <a:pt x="315" y="7348"/>
                  </a:lnTo>
                  <a:lnTo>
                    <a:pt x="299" y="7127"/>
                  </a:lnTo>
                  <a:lnTo>
                    <a:pt x="314" y="6893"/>
                  </a:lnTo>
                  <a:lnTo>
                    <a:pt x="362" y="6646"/>
                  </a:lnTo>
                  <a:lnTo>
                    <a:pt x="444" y="6384"/>
                  </a:lnTo>
                  <a:lnTo>
                    <a:pt x="564" y="6108"/>
                  </a:lnTo>
                  <a:lnTo>
                    <a:pt x="726" y="5818"/>
                  </a:lnTo>
                  <a:lnTo>
                    <a:pt x="930" y="5512"/>
                  </a:lnTo>
                  <a:lnTo>
                    <a:pt x="1180" y="5193"/>
                  </a:lnTo>
                  <a:lnTo>
                    <a:pt x="1479" y="4857"/>
                  </a:lnTo>
                  <a:lnTo>
                    <a:pt x="1828" y="4506"/>
                  </a:lnTo>
                  <a:lnTo>
                    <a:pt x="1825" y="4497"/>
                  </a:lnTo>
                  <a:lnTo>
                    <a:pt x="1818" y="4469"/>
                  </a:lnTo>
                  <a:lnTo>
                    <a:pt x="1808" y="4422"/>
                  </a:lnTo>
                  <a:lnTo>
                    <a:pt x="1795" y="4361"/>
                  </a:lnTo>
                  <a:lnTo>
                    <a:pt x="1782" y="4284"/>
                  </a:lnTo>
                  <a:lnTo>
                    <a:pt x="1768" y="4193"/>
                  </a:lnTo>
                  <a:lnTo>
                    <a:pt x="1756" y="4091"/>
                  </a:lnTo>
                  <a:lnTo>
                    <a:pt x="1746" y="3977"/>
                  </a:lnTo>
                  <a:lnTo>
                    <a:pt x="1740" y="3854"/>
                  </a:lnTo>
                  <a:lnTo>
                    <a:pt x="1739" y="3723"/>
                  </a:lnTo>
                  <a:lnTo>
                    <a:pt x="1743" y="3585"/>
                  </a:lnTo>
                  <a:lnTo>
                    <a:pt x="1756" y="3440"/>
                  </a:lnTo>
                  <a:lnTo>
                    <a:pt x="1777" y="3292"/>
                  </a:lnTo>
                  <a:lnTo>
                    <a:pt x="1806" y="3139"/>
                  </a:lnTo>
                  <a:lnTo>
                    <a:pt x="1846" y="2986"/>
                  </a:lnTo>
                  <a:lnTo>
                    <a:pt x="1899" y="2831"/>
                  </a:lnTo>
                  <a:lnTo>
                    <a:pt x="1964" y="2678"/>
                  </a:lnTo>
                  <a:lnTo>
                    <a:pt x="2044" y="2527"/>
                  </a:lnTo>
                  <a:lnTo>
                    <a:pt x="2139" y="2378"/>
                  </a:lnTo>
                  <a:lnTo>
                    <a:pt x="2251" y="2234"/>
                  </a:lnTo>
                  <a:lnTo>
                    <a:pt x="2380" y="2096"/>
                  </a:lnTo>
                  <a:lnTo>
                    <a:pt x="2527" y="1965"/>
                  </a:lnTo>
                  <a:lnTo>
                    <a:pt x="2695" y="1843"/>
                  </a:lnTo>
                  <a:lnTo>
                    <a:pt x="2885" y="1730"/>
                  </a:lnTo>
                  <a:lnTo>
                    <a:pt x="3097" y="1629"/>
                  </a:lnTo>
                  <a:lnTo>
                    <a:pt x="3332" y="1540"/>
                  </a:lnTo>
                  <a:lnTo>
                    <a:pt x="3592" y="1464"/>
                  </a:lnTo>
                  <a:lnTo>
                    <a:pt x="3878" y="1403"/>
                  </a:lnTo>
                  <a:lnTo>
                    <a:pt x="4190" y="1359"/>
                  </a:lnTo>
                  <a:lnTo>
                    <a:pt x="4532" y="1332"/>
                  </a:lnTo>
                  <a:lnTo>
                    <a:pt x="4901" y="1324"/>
                  </a:lnTo>
                  <a:lnTo>
                    <a:pt x="5303" y="1335"/>
                  </a:lnTo>
                  <a:lnTo>
                    <a:pt x="5522" y="1219"/>
                  </a:lnTo>
                  <a:lnTo>
                    <a:pt x="5739" y="1107"/>
                  </a:lnTo>
                  <a:lnTo>
                    <a:pt x="5952" y="1001"/>
                  </a:lnTo>
                  <a:lnTo>
                    <a:pt x="6163" y="900"/>
                  </a:lnTo>
                  <a:lnTo>
                    <a:pt x="6369" y="806"/>
                  </a:lnTo>
                  <a:lnTo>
                    <a:pt x="6573" y="718"/>
                  </a:lnTo>
                  <a:lnTo>
                    <a:pt x="6773" y="637"/>
                  </a:lnTo>
                  <a:lnTo>
                    <a:pt x="6970" y="565"/>
                  </a:lnTo>
                  <a:lnTo>
                    <a:pt x="7163" y="501"/>
                  </a:lnTo>
                  <a:lnTo>
                    <a:pt x="7354" y="445"/>
                  </a:lnTo>
                  <a:lnTo>
                    <a:pt x="7540" y="400"/>
                  </a:lnTo>
                  <a:lnTo>
                    <a:pt x="7724" y="363"/>
                  </a:lnTo>
                  <a:lnTo>
                    <a:pt x="7904" y="337"/>
                  </a:lnTo>
                  <a:lnTo>
                    <a:pt x="8079" y="323"/>
                  </a:lnTo>
                  <a:lnTo>
                    <a:pt x="8251" y="320"/>
                  </a:lnTo>
                  <a:lnTo>
                    <a:pt x="8421" y="328"/>
                  </a:lnTo>
                  <a:lnTo>
                    <a:pt x="8586" y="349"/>
                  </a:lnTo>
                  <a:lnTo>
                    <a:pt x="8746" y="383"/>
                  </a:lnTo>
                  <a:lnTo>
                    <a:pt x="8903" y="430"/>
                  </a:lnTo>
                  <a:lnTo>
                    <a:pt x="9057" y="491"/>
                  </a:lnTo>
                  <a:lnTo>
                    <a:pt x="9206" y="567"/>
                  </a:lnTo>
                  <a:lnTo>
                    <a:pt x="9352" y="658"/>
                  </a:lnTo>
                  <a:lnTo>
                    <a:pt x="9494" y="764"/>
                  </a:lnTo>
                  <a:lnTo>
                    <a:pt x="9631" y="887"/>
                  </a:lnTo>
                  <a:lnTo>
                    <a:pt x="9765" y="1025"/>
                  </a:lnTo>
                  <a:lnTo>
                    <a:pt x="9895" y="1181"/>
                  </a:lnTo>
                  <a:lnTo>
                    <a:pt x="10019" y="1354"/>
                  </a:lnTo>
                  <a:lnTo>
                    <a:pt x="10141" y="1546"/>
                  </a:lnTo>
                  <a:lnTo>
                    <a:pt x="10257" y="1756"/>
                  </a:lnTo>
                  <a:lnTo>
                    <a:pt x="10370" y="1984"/>
                  </a:lnTo>
                  <a:lnTo>
                    <a:pt x="10478" y="2234"/>
                  </a:lnTo>
                  <a:lnTo>
                    <a:pt x="10582" y="250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矩形 135">
            <a:extLst>
              <a:ext uri="{FF2B5EF4-FFF2-40B4-BE49-F238E27FC236}">
                <a16:creationId xmlns:a16="http://schemas.microsoft.com/office/drawing/2014/main" id="{4522246E-BC5D-4490-AEA2-3B9F154A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PC1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IPv6</a:t>
            </a:r>
            <a:r>
              <a:rPr lang="zh-CN" altLang="en-US" sz="1600" dirty="0">
                <a:latin typeface="+mn-lt"/>
                <a:ea typeface="+mn-ea"/>
              </a:rPr>
              <a:t>主机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22" name="矩形 137">
            <a:extLst>
              <a:ext uri="{FF2B5EF4-FFF2-40B4-BE49-F238E27FC236}">
                <a16:creationId xmlns:a16="http://schemas.microsoft.com/office/drawing/2014/main" id="{87C8F9B4-36AD-4368-ABA7-DF753CD6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1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PC2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主机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0" name="Group 89">
            <a:extLst>
              <a:ext uri="{FF2B5EF4-FFF2-40B4-BE49-F238E27FC236}">
                <a16:creationId xmlns:a16="http://schemas.microsoft.com/office/drawing/2014/main" id="{C83A1C00-8F9F-48E7-97FA-CA4F8277BF74}"/>
              </a:ext>
            </a:extLst>
          </p:cNvPr>
          <p:cNvGrpSpPr>
            <a:grpSpLocks/>
          </p:cNvGrpSpPr>
          <p:nvPr/>
        </p:nvGrpSpPr>
        <p:grpSpPr bwMode="auto">
          <a:xfrm>
            <a:off x="632859" y="3094833"/>
            <a:ext cx="619062" cy="543086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60544AE8-1532-4742-998C-C1CA4762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CE6B44E5-A011-4026-A84C-7380AF74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89">
            <a:extLst>
              <a:ext uri="{FF2B5EF4-FFF2-40B4-BE49-F238E27FC236}">
                <a16:creationId xmlns:a16="http://schemas.microsoft.com/office/drawing/2014/main" id="{4FFEEF36-1D90-466A-9F96-EFA77B67D720}"/>
              </a:ext>
            </a:extLst>
          </p:cNvPr>
          <p:cNvGrpSpPr>
            <a:grpSpLocks/>
          </p:cNvGrpSpPr>
          <p:nvPr/>
        </p:nvGrpSpPr>
        <p:grpSpPr bwMode="auto">
          <a:xfrm>
            <a:off x="7872398" y="3094833"/>
            <a:ext cx="619062" cy="543086"/>
            <a:chOff x="-44" y="1473"/>
            <a:chExt cx="981" cy="1105"/>
          </a:xfrm>
        </p:grpSpPr>
        <p:pic>
          <p:nvPicPr>
            <p:cNvPr id="54" name="Picture 90" descr="desktop_computer_stylized_medium">
              <a:extLst>
                <a:ext uri="{FF2B5EF4-FFF2-40B4-BE49-F238E27FC236}">
                  <a16:creationId xmlns:a16="http://schemas.microsoft.com/office/drawing/2014/main" id="{192E77E1-F380-4707-B57F-C880790AC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E36FDBDA-3172-457F-89DB-D17950D7B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1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B5336F-BFA6-4E15-ADF7-4E185463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IPv6 </a:t>
            </a:r>
            <a:r>
              <a:rPr lang="en-US" altLang="zh-CN" dirty="0"/>
              <a:t>over IPv4 </a:t>
            </a:r>
            <a:r>
              <a:rPr lang="zh-CN" altLang="en-US" dirty="0"/>
              <a:t>隧道技术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E33-66F1-4CBD-B776-8ECBD140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隧道技术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IPv6</a:t>
            </a:r>
            <a:r>
              <a:rPr lang="zh-CN" altLang="en-US" dirty="0"/>
              <a:t>数据报封装成</a:t>
            </a:r>
            <a:r>
              <a:rPr lang="en-US" altLang="zh-CN" dirty="0"/>
              <a:t>IPv4</a:t>
            </a:r>
            <a:r>
              <a:rPr lang="zh-CN" altLang="en-US" dirty="0"/>
              <a:t>数据报传输</a:t>
            </a:r>
            <a:endParaRPr lang="en-US" altLang="zh-C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FE2F-8C10-455A-BFA1-FAF6517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FD5-08AD-40A5-AC65-861DF63A7E5A}" type="datetime1">
              <a:rPr lang="zh-CN" altLang="en-US" smtClean="0"/>
              <a:t>2023/5/22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259-F628-4566-9153-D617A360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B52D-0BF3-4130-96F4-2EF7BC8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FDD4-00E6-4B6F-929E-BBCA7D2ADD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07F7B18-FAAA-47F2-91CC-9212F907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842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0280A81-900E-44A9-B7D9-367F893E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18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aunPenh" panose="020B0604020202020204" pitchFamily="2" charset="0"/>
              </a:rPr>
              <a:t>IPv6</a:t>
            </a:r>
          </a:p>
        </p:txBody>
      </p:sp>
      <p:sp>
        <p:nvSpPr>
          <p:cNvPr id="13" name="Freeform 162">
            <a:extLst>
              <a:ext uri="{FF2B5EF4-FFF2-40B4-BE49-F238E27FC236}">
                <a16:creationId xmlns:a16="http://schemas.microsoft.com/office/drawing/2014/main" id="{16030D21-BCB1-40BE-AC0F-EEB491FCD4DC}"/>
              </a:ext>
            </a:extLst>
          </p:cNvPr>
          <p:cNvSpPr>
            <a:spLocks noEditPoints="1"/>
          </p:cNvSpPr>
          <p:nvPr/>
        </p:nvSpPr>
        <p:spPr bwMode="auto">
          <a:xfrm>
            <a:off x="1239044" y="2812972"/>
            <a:ext cx="1532648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63">
            <a:extLst>
              <a:ext uri="{FF2B5EF4-FFF2-40B4-BE49-F238E27FC236}">
                <a16:creationId xmlns:a16="http://schemas.microsoft.com/office/drawing/2014/main" id="{FDA5CA87-AC97-4222-B76F-CCB622828157}"/>
              </a:ext>
            </a:extLst>
          </p:cNvPr>
          <p:cNvSpPr>
            <a:spLocks noEditPoints="1"/>
          </p:cNvSpPr>
          <p:nvPr/>
        </p:nvSpPr>
        <p:spPr bwMode="auto">
          <a:xfrm>
            <a:off x="6366956" y="2812972"/>
            <a:ext cx="1615190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FBB176-278C-4E98-B892-F1770B444274}"/>
              </a:ext>
            </a:extLst>
          </p:cNvPr>
          <p:cNvGrpSpPr/>
          <p:nvPr/>
        </p:nvGrpSpPr>
        <p:grpSpPr>
          <a:xfrm>
            <a:off x="3457361" y="2812972"/>
            <a:ext cx="2213616" cy="1106808"/>
            <a:chOff x="3706813" y="3897313"/>
            <a:chExt cx="1873250" cy="936625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10C160B-2ABD-42E3-AA90-76E94731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238" y="3966213"/>
              <a:ext cx="465560" cy="286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IPv4</a:t>
              </a:r>
            </a:p>
          </p:txBody>
        </p:sp>
        <p:sp>
          <p:nvSpPr>
            <p:cNvPr id="15" name="Freeform 164">
              <a:extLst>
                <a:ext uri="{FF2B5EF4-FFF2-40B4-BE49-F238E27FC236}">
                  <a16:creationId xmlns:a16="http://schemas.microsoft.com/office/drawing/2014/main" id="{660CFB22-57F8-4ECF-99E3-37B800B18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97313"/>
              <a:ext cx="1873250" cy="936625"/>
            </a:xfrm>
            <a:custGeom>
              <a:avLst/>
              <a:gdLst>
                <a:gd name="T0" fmla="*/ 2147483646 w 14525"/>
                <a:gd name="T1" fmla="*/ 2147483646 h 12941"/>
                <a:gd name="T2" fmla="*/ 2147483646 w 14525"/>
                <a:gd name="T3" fmla="*/ 2147483646 h 12941"/>
                <a:gd name="T4" fmla="*/ 2147483646 w 14525"/>
                <a:gd name="T5" fmla="*/ 2147483646 h 12941"/>
                <a:gd name="T6" fmla="*/ 2147483646 w 14525"/>
                <a:gd name="T7" fmla="*/ 2147483646 h 12941"/>
                <a:gd name="T8" fmla="*/ 2147483646 w 14525"/>
                <a:gd name="T9" fmla="*/ 2147483646 h 12941"/>
                <a:gd name="T10" fmla="*/ 2147483646 w 14525"/>
                <a:gd name="T11" fmla="*/ 2147483646 h 12941"/>
                <a:gd name="T12" fmla="*/ 2147483646 w 14525"/>
                <a:gd name="T13" fmla="*/ 2147483646 h 12941"/>
                <a:gd name="T14" fmla="*/ 2147483646 w 14525"/>
                <a:gd name="T15" fmla="*/ 2147483646 h 12941"/>
                <a:gd name="T16" fmla="*/ 2147483646 w 14525"/>
                <a:gd name="T17" fmla="*/ 2147483646 h 12941"/>
                <a:gd name="T18" fmla="*/ 2147483646 w 14525"/>
                <a:gd name="T19" fmla="*/ 2147483646 h 12941"/>
                <a:gd name="T20" fmla="*/ 2147483646 w 14525"/>
                <a:gd name="T21" fmla="*/ 2147483646 h 12941"/>
                <a:gd name="T22" fmla="*/ 2147483646 w 14525"/>
                <a:gd name="T23" fmla="*/ 2147483646 h 12941"/>
                <a:gd name="T24" fmla="*/ 2147483646 w 14525"/>
                <a:gd name="T25" fmla="*/ 2147483646 h 12941"/>
                <a:gd name="T26" fmla="*/ 2147483646 w 14525"/>
                <a:gd name="T27" fmla="*/ 2147483646 h 12941"/>
                <a:gd name="T28" fmla="*/ 2147483646 w 14525"/>
                <a:gd name="T29" fmla="*/ 2147483646 h 12941"/>
                <a:gd name="T30" fmla="*/ 2147483646 w 14525"/>
                <a:gd name="T31" fmla="*/ 2147483646 h 12941"/>
                <a:gd name="T32" fmla="*/ 2147483646 w 14525"/>
                <a:gd name="T33" fmla="*/ 2147483646 h 12941"/>
                <a:gd name="T34" fmla="*/ 2147483646 w 14525"/>
                <a:gd name="T35" fmla="*/ 2147483646 h 12941"/>
                <a:gd name="T36" fmla="*/ 2147483646 w 14525"/>
                <a:gd name="T37" fmla="*/ 2147483646 h 12941"/>
                <a:gd name="T38" fmla="*/ 2147483646 w 14525"/>
                <a:gd name="T39" fmla="*/ 2147483646 h 12941"/>
                <a:gd name="T40" fmla="*/ 2147483646 w 14525"/>
                <a:gd name="T41" fmla="*/ 2147483646 h 12941"/>
                <a:gd name="T42" fmla="*/ 2147483646 w 14525"/>
                <a:gd name="T43" fmla="*/ 2147483646 h 12941"/>
                <a:gd name="T44" fmla="*/ 2147483646 w 14525"/>
                <a:gd name="T45" fmla="*/ 2147483646 h 12941"/>
                <a:gd name="T46" fmla="*/ 2147483646 w 14525"/>
                <a:gd name="T47" fmla="*/ 2147483646 h 12941"/>
                <a:gd name="T48" fmla="*/ 2147483646 w 14525"/>
                <a:gd name="T49" fmla="*/ 2147483646 h 12941"/>
                <a:gd name="T50" fmla="*/ 2147483646 w 14525"/>
                <a:gd name="T51" fmla="*/ 2147483646 h 12941"/>
                <a:gd name="T52" fmla="*/ 2147483646 w 14525"/>
                <a:gd name="T53" fmla="*/ 2147483646 h 12941"/>
                <a:gd name="T54" fmla="*/ 2147483646 w 14525"/>
                <a:gd name="T55" fmla="*/ 2147483646 h 12941"/>
                <a:gd name="T56" fmla="*/ 2147483646 w 14525"/>
                <a:gd name="T57" fmla="*/ 2147483646 h 12941"/>
                <a:gd name="T58" fmla="*/ 2147483646 w 14525"/>
                <a:gd name="T59" fmla="*/ 2147483646 h 12941"/>
                <a:gd name="T60" fmla="*/ 2147483646 w 14525"/>
                <a:gd name="T61" fmla="*/ 2147483646 h 12941"/>
                <a:gd name="T62" fmla="*/ 2147483646 w 14525"/>
                <a:gd name="T63" fmla="*/ 2147483646 h 12941"/>
                <a:gd name="T64" fmla="*/ 2147483646 w 14525"/>
                <a:gd name="T65" fmla="*/ 2147483646 h 12941"/>
                <a:gd name="T66" fmla="*/ 2147483646 w 14525"/>
                <a:gd name="T67" fmla="*/ 2147483646 h 12941"/>
                <a:gd name="T68" fmla="*/ 2147483646 w 14525"/>
                <a:gd name="T69" fmla="*/ 2147483646 h 12941"/>
                <a:gd name="T70" fmla="*/ 2147483646 w 14525"/>
                <a:gd name="T71" fmla="*/ 2147483646 h 12941"/>
                <a:gd name="T72" fmla="*/ 2147483646 w 14525"/>
                <a:gd name="T73" fmla="*/ 2147483646 h 12941"/>
                <a:gd name="T74" fmla="*/ 2147483646 w 14525"/>
                <a:gd name="T75" fmla="*/ 2147483646 h 12941"/>
                <a:gd name="T76" fmla="*/ 2147483646 w 14525"/>
                <a:gd name="T77" fmla="*/ 2147483646 h 12941"/>
                <a:gd name="T78" fmla="*/ 2147483646 w 14525"/>
                <a:gd name="T79" fmla="*/ 2147483646 h 12941"/>
                <a:gd name="T80" fmla="*/ 2147483646 w 14525"/>
                <a:gd name="T81" fmla="*/ 2147483646 h 12941"/>
                <a:gd name="T82" fmla="*/ 2147483646 w 14525"/>
                <a:gd name="T83" fmla="*/ 2147483646 h 12941"/>
                <a:gd name="T84" fmla="*/ 2147483646 w 14525"/>
                <a:gd name="T85" fmla="*/ 2147483646 h 12941"/>
                <a:gd name="T86" fmla="*/ 2147483646 w 14525"/>
                <a:gd name="T87" fmla="*/ 2147483646 h 12941"/>
                <a:gd name="T88" fmla="*/ 2147483646 w 14525"/>
                <a:gd name="T89" fmla="*/ 2147483646 h 12941"/>
                <a:gd name="T90" fmla="*/ 2147483646 w 14525"/>
                <a:gd name="T91" fmla="*/ 2147483646 h 12941"/>
                <a:gd name="T92" fmla="*/ 2147483646 w 14525"/>
                <a:gd name="T93" fmla="*/ 2147483646 h 12941"/>
                <a:gd name="T94" fmla="*/ 2147483646 w 14525"/>
                <a:gd name="T95" fmla="*/ 2147483646 h 12941"/>
                <a:gd name="T96" fmla="*/ 2147483646 w 14525"/>
                <a:gd name="T97" fmla="*/ 2147483646 h 12941"/>
                <a:gd name="T98" fmla="*/ 2147483646 w 14525"/>
                <a:gd name="T99" fmla="*/ 2147483646 h 12941"/>
                <a:gd name="T100" fmla="*/ 2147483646 w 14525"/>
                <a:gd name="T101" fmla="*/ 2147483646 h 12941"/>
                <a:gd name="T102" fmla="*/ 2147483646 w 14525"/>
                <a:gd name="T103" fmla="*/ 2147483646 h 12941"/>
                <a:gd name="T104" fmla="*/ 2147483646 w 14525"/>
                <a:gd name="T105" fmla="*/ 2147483646 h 12941"/>
                <a:gd name="T106" fmla="*/ 2147483646 w 14525"/>
                <a:gd name="T107" fmla="*/ 2147483646 h 12941"/>
                <a:gd name="T108" fmla="*/ 2147483646 w 14525"/>
                <a:gd name="T109" fmla="*/ 2147483646 h 129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25"/>
                <a:gd name="T166" fmla="*/ 0 h 12941"/>
                <a:gd name="T167" fmla="*/ 14525 w 14525"/>
                <a:gd name="T168" fmla="*/ 12941 h 129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25" h="12941">
                  <a:moveTo>
                    <a:pt x="11373" y="2413"/>
                  </a:moveTo>
                  <a:lnTo>
                    <a:pt x="11390" y="2419"/>
                  </a:lnTo>
                  <a:lnTo>
                    <a:pt x="11438" y="2434"/>
                  </a:lnTo>
                  <a:lnTo>
                    <a:pt x="11515" y="2460"/>
                  </a:lnTo>
                  <a:lnTo>
                    <a:pt x="11617" y="2495"/>
                  </a:lnTo>
                  <a:lnTo>
                    <a:pt x="11743" y="2542"/>
                  </a:lnTo>
                  <a:lnTo>
                    <a:pt x="11887" y="2598"/>
                  </a:lnTo>
                  <a:lnTo>
                    <a:pt x="12049" y="2666"/>
                  </a:lnTo>
                  <a:lnTo>
                    <a:pt x="12224" y="2743"/>
                  </a:lnTo>
                  <a:lnTo>
                    <a:pt x="12411" y="2830"/>
                  </a:lnTo>
                  <a:lnTo>
                    <a:pt x="12605" y="2927"/>
                  </a:lnTo>
                  <a:lnTo>
                    <a:pt x="12805" y="3035"/>
                  </a:lnTo>
                  <a:lnTo>
                    <a:pt x="13006" y="3153"/>
                  </a:lnTo>
                  <a:lnTo>
                    <a:pt x="13207" y="3282"/>
                  </a:lnTo>
                  <a:lnTo>
                    <a:pt x="13405" y="3421"/>
                  </a:lnTo>
                  <a:lnTo>
                    <a:pt x="13595" y="3569"/>
                  </a:lnTo>
                  <a:lnTo>
                    <a:pt x="13775" y="3728"/>
                  </a:lnTo>
                  <a:lnTo>
                    <a:pt x="13943" y="3898"/>
                  </a:lnTo>
                  <a:lnTo>
                    <a:pt x="14096" y="4078"/>
                  </a:lnTo>
                  <a:lnTo>
                    <a:pt x="14231" y="4268"/>
                  </a:lnTo>
                  <a:lnTo>
                    <a:pt x="14343" y="4469"/>
                  </a:lnTo>
                  <a:lnTo>
                    <a:pt x="14432" y="4680"/>
                  </a:lnTo>
                  <a:lnTo>
                    <a:pt x="14494" y="4900"/>
                  </a:lnTo>
                  <a:lnTo>
                    <a:pt x="14525" y="5131"/>
                  </a:lnTo>
                  <a:lnTo>
                    <a:pt x="14523" y="5372"/>
                  </a:lnTo>
                  <a:lnTo>
                    <a:pt x="14484" y="5625"/>
                  </a:lnTo>
                  <a:lnTo>
                    <a:pt x="14407" y="5886"/>
                  </a:lnTo>
                  <a:lnTo>
                    <a:pt x="14289" y="6158"/>
                  </a:lnTo>
                  <a:lnTo>
                    <a:pt x="14125" y="6441"/>
                  </a:lnTo>
                  <a:lnTo>
                    <a:pt x="13913" y="6734"/>
                  </a:lnTo>
                  <a:lnTo>
                    <a:pt x="13651" y="7037"/>
                  </a:lnTo>
                  <a:lnTo>
                    <a:pt x="13335" y="7351"/>
                  </a:lnTo>
                  <a:lnTo>
                    <a:pt x="12962" y="7674"/>
                  </a:lnTo>
                  <a:lnTo>
                    <a:pt x="12965" y="7690"/>
                  </a:lnTo>
                  <a:lnTo>
                    <a:pt x="12973" y="7737"/>
                  </a:lnTo>
                  <a:lnTo>
                    <a:pt x="12982" y="7812"/>
                  </a:lnTo>
                  <a:lnTo>
                    <a:pt x="12994" y="7913"/>
                  </a:lnTo>
                  <a:lnTo>
                    <a:pt x="13007" y="8037"/>
                  </a:lnTo>
                  <a:lnTo>
                    <a:pt x="13018" y="8182"/>
                  </a:lnTo>
                  <a:lnTo>
                    <a:pt x="13027" y="8346"/>
                  </a:lnTo>
                  <a:lnTo>
                    <a:pt x="13032" y="8526"/>
                  </a:lnTo>
                  <a:lnTo>
                    <a:pt x="13032" y="8721"/>
                  </a:lnTo>
                  <a:lnTo>
                    <a:pt x="13026" y="8927"/>
                  </a:lnTo>
                  <a:lnTo>
                    <a:pt x="13011" y="9142"/>
                  </a:lnTo>
                  <a:lnTo>
                    <a:pt x="12987" y="9365"/>
                  </a:lnTo>
                  <a:lnTo>
                    <a:pt x="12953" y="9592"/>
                  </a:lnTo>
                  <a:lnTo>
                    <a:pt x="12907" y="9820"/>
                  </a:lnTo>
                  <a:lnTo>
                    <a:pt x="12847" y="10049"/>
                  </a:lnTo>
                  <a:lnTo>
                    <a:pt x="12773" y="10275"/>
                  </a:lnTo>
                  <a:lnTo>
                    <a:pt x="12682" y="10497"/>
                  </a:lnTo>
                  <a:lnTo>
                    <a:pt x="12574" y="10711"/>
                  </a:lnTo>
                  <a:lnTo>
                    <a:pt x="12447" y="10915"/>
                  </a:lnTo>
                  <a:lnTo>
                    <a:pt x="12300" y="11107"/>
                  </a:lnTo>
                  <a:lnTo>
                    <a:pt x="12131" y="11285"/>
                  </a:lnTo>
                  <a:lnTo>
                    <a:pt x="11940" y="11446"/>
                  </a:lnTo>
                  <a:lnTo>
                    <a:pt x="11723" y="11587"/>
                  </a:lnTo>
                  <a:lnTo>
                    <a:pt x="11481" y="11708"/>
                  </a:lnTo>
                  <a:lnTo>
                    <a:pt x="11212" y="11804"/>
                  </a:lnTo>
                  <a:lnTo>
                    <a:pt x="10914" y="11875"/>
                  </a:lnTo>
                  <a:lnTo>
                    <a:pt x="10587" y="11916"/>
                  </a:lnTo>
                  <a:lnTo>
                    <a:pt x="10228" y="11927"/>
                  </a:lnTo>
                  <a:lnTo>
                    <a:pt x="9837" y="11904"/>
                  </a:lnTo>
                  <a:lnTo>
                    <a:pt x="9412" y="11845"/>
                  </a:lnTo>
                  <a:lnTo>
                    <a:pt x="8951" y="11748"/>
                  </a:lnTo>
                  <a:lnTo>
                    <a:pt x="8454" y="11611"/>
                  </a:lnTo>
                  <a:lnTo>
                    <a:pt x="8442" y="11622"/>
                  </a:lnTo>
                  <a:lnTo>
                    <a:pt x="8408" y="11654"/>
                  </a:lnTo>
                  <a:lnTo>
                    <a:pt x="8352" y="11701"/>
                  </a:lnTo>
                  <a:lnTo>
                    <a:pt x="8276" y="11766"/>
                  </a:lnTo>
                  <a:lnTo>
                    <a:pt x="8182" y="11843"/>
                  </a:lnTo>
                  <a:lnTo>
                    <a:pt x="8069" y="11930"/>
                  </a:lnTo>
                  <a:lnTo>
                    <a:pt x="7940" y="12025"/>
                  </a:lnTo>
                  <a:lnTo>
                    <a:pt x="7796" y="12127"/>
                  </a:lnTo>
                  <a:lnTo>
                    <a:pt x="7638" y="12232"/>
                  </a:lnTo>
                  <a:lnTo>
                    <a:pt x="7466" y="12338"/>
                  </a:lnTo>
                  <a:lnTo>
                    <a:pt x="7284" y="12442"/>
                  </a:lnTo>
                  <a:lnTo>
                    <a:pt x="7092" y="12543"/>
                  </a:lnTo>
                  <a:lnTo>
                    <a:pt x="6889" y="12637"/>
                  </a:lnTo>
                  <a:lnTo>
                    <a:pt x="6680" y="12723"/>
                  </a:lnTo>
                  <a:lnTo>
                    <a:pt x="6463" y="12798"/>
                  </a:lnTo>
                  <a:lnTo>
                    <a:pt x="6241" y="12860"/>
                  </a:lnTo>
                  <a:lnTo>
                    <a:pt x="6015" y="12906"/>
                  </a:lnTo>
                  <a:lnTo>
                    <a:pt x="5786" y="12934"/>
                  </a:lnTo>
                  <a:lnTo>
                    <a:pt x="5554" y="12941"/>
                  </a:lnTo>
                  <a:lnTo>
                    <a:pt x="5323" y="12926"/>
                  </a:lnTo>
                  <a:lnTo>
                    <a:pt x="5092" y="12885"/>
                  </a:lnTo>
                  <a:lnTo>
                    <a:pt x="4863" y="12817"/>
                  </a:lnTo>
                  <a:lnTo>
                    <a:pt x="4638" y="12719"/>
                  </a:lnTo>
                  <a:lnTo>
                    <a:pt x="4415" y="12588"/>
                  </a:lnTo>
                  <a:lnTo>
                    <a:pt x="4199" y="12423"/>
                  </a:lnTo>
                  <a:lnTo>
                    <a:pt x="3991" y="12220"/>
                  </a:lnTo>
                  <a:lnTo>
                    <a:pt x="3789" y="11978"/>
                  </a:lnTo>
                  <a:lnTo>
                    <a:pt x="3597" y="11693"/>
                  </a:lnTo>
                  <a:lnTo>
                    <a:pt x="3417" y="11365"/>
                  </a:lnTo>
                  <a:lnTo>
                    <a:pt x="3246" y="10990"/>
                  </a:lnTo>
                  <a:lnTo>
                    <a:pt x="3090" y="10565"/>
                  </a:lnTo>
                  <a:lnTo>
                    <a:pt x="2948" y="10089"/>
                  </a:lnTo>
                  <a:lnTo>
                    <a:pt x="2931" y="10085"/>
                  </a:lnTo>
                  <a:lnTo>
                    <a:pt x="2884" y="10075"/>
                  </a:lnTo>
                  <a:lnTo>
                    <a:pt x="2810" y="10055"/>
                  </a:lnTo>
                  <a:lnTo>
                    <a:pt x="2712" y="10028"/>
                  </a:lnTo>
                  <a:lnTo>
                    <a:pt x="2590" y="9993"/>
                  </a:lnTo>
                  <a:lnTo>
                    <a:pt x="2451" y="9948"/>
                  </a:lnTo>
                  <a:lnTo>
                    <a:pt x="2296" y="9895"/>
                  </a:lnTo>
                  <a:lnTo>
                    <a:pt x="2127" y="9832"/>
                  </a:lnTo>
                  <a:lnTo>
                    <a:pt x="1949" y="9759"/>
                  </a:lnTo>
                  <a:lnTo>
                    <a:pt x="1763" y="9676"/>
                  </a:lnTo>
                  <a:lnTo>
                    <a:pt x="1572" y="9583"/>
                  </a:lnTo>
                  <a:lnTo>
                    <a:pt x="1381" y="9479"/>
                  </a:lnTo>
                  <a:lnTo>
                    <a:pt x="1190" y="9363"/>
                  </a:lnTo>
                  <a:lnTo>
                    <a:pt x="1004" y="9237"/>
                  </a:lnTo>
                  <a:lnTo>
                    <a:pt x="826" y="9099"/>
                  </a:lnTo>
                  <a:lnTo>
                    <a:pt x="656" y="8948"/>
                  </a:lnTo>
                  <a:lnTo>
                    <a:pt x="501" y="8785"/>
                  </a:lnTo>
                  <a:lnTo>
                    <a:pt x="360" y="8609"/>
                  </a:lnTo>
                  <a:lnTo>
                    <a:pt x="239" y="8420"/>
                  </a:lnTo>
                  <a:lnTo>
                    <a:pt x="139" y="8219"/>
                  </a:lnTo>
                  <a:lnTo>
                    <a:pt x="65" y="8003"/>
                  </a:lnTo>
                  <a:lnTo>
                    <a:pt x="17" y="7773"/>
                  </a:lnTo>
                  <a:lnTo>
                    <a:pt x="0" y="7528"/>
                  </a:lnTo>
                  <a:lnTo>
                    <a:pt x="17" y="7270"/>
                  </a:lnTo>
                  <a:lnTo>
                    <a:pt x="69" y="6996"/>
                  </a:lnTo>
                  <a:lnTo>
                    <a:pt x="160" y="6707"/>
                  </a:lnTo>
                  <a:lnTo>
                    <a:pt x="294" y="6401"/>
                  </a:lnTo>
                  <a:lnTo>
                    <a:pt x="472" y="6081"/>
                  </a:lnTo>
                  <a:lnTo>
                    <a:pt x="698" y="5743"/>
                  </a:lnTo>
                  <a:lnTo>
                    <a:pt x="974" y="5390"/>
                  </a:lnTo>
                  <a:lnTo>
                    <a:pt x="1304" y="5018"/>
                  </a:lnTo>
                  <a:lnTo>
                    <a:pt x="1691" y="4631"/>
                  </a:lnTo>
                  <a:lnTo>
                    <a:pt x="1688" y="4619"/>
                  </a:lnTo>
                  <a:lnTo>
                    <a:pt x="1680" y="4588"/>
                  </a:lnTo>
                  <a:lnTo>
                    <a:pt x="1669" y="4537"/>
                  </a:lnTo>
                  <a:lnTo>
                    <a:pt x="1655" y="4469"/>
                  </a:lnTo>
                  <a:lnTo>
                    <a:pt x="1639" y="4384"/>
                  </a:lnTo>
                  <a:lnTo>
                    <a:pt x="1625" y="4284"/>
                  </a:lnTo>
                  <a:lnTo>
                    <a:pt x="1611" y="4171"/>
                  </a:lnTo>
                  <a:lnTo>
                    <a:pt x="1600" y="4045"/>
                  </a:lnTo>
                  <a:lnTo>
                    <a:pt x="1594" y="3909"/>
                  </a:lnTo>
                  <a:lnTo>
                    <a:pt x="1593" y="3763"/>
                  </a:lnTo>
                  <a:lnTo>
                    <a:pt x="1598" y="3611"/>
                  </a:lnTo>
                  <a:lnTo>
                    <a:pt x="1611" y="3451"/>
                  </a:lnTo>
                  <a:lnTo>
                    <a:pt x="1633" y="3287"/>
                  </a:lnTo>
                  <a:lnTo>
                    <a:pt x="1666" y="3119"/>
                  </a:lnTo>
                  <a:lnTo>
                    <a:pt x="1711" y="2948"/>
                  </a:lnTo>
                  <a:lnTo>
                    <a:pt x="1769" y="2778"/>
                  </a:lnTo>
                  <a:lnTo>
                    <a:pt x="1842" y="2608"/>
                  </a:lnTo>
                  <a:lnTo>
                    <a:pt x="1930" y="2440"/>
                  </a:lnTo>
                  <a:lnTo>
                    <a:pt x="2035" y="2276"/>
                  </a:lnTo>
                  <a:lnTo>
                    <a:pt x="2159" y="2116"/>
                  </a:lnTo>
                  <a:lnTo>
                    <a:pt x="2301" y="1965"/>
                  </a:lnTo>
                  <a:lnTo>
                    <a:pt x="2465" y="1819"/>
                  </a:lnTo>
                  <a:lnTo>
                    <a:pt x="2651" y="1684"/>
                  </a:lnTo>
                  <a:lnTo>
                    <a:pt x="2860" y="1560"/>
                  </a:lnTo>
                  <a:lnTo>
                    <a:pt x="3094" y="1447"/>
                  </a:lnTo>
                  <a:lnTo>
                    <a:pt x="3354" y="1349"/>
                  </a:lnTo>
                  <a:lnTo>
                    <a:pt x="3642" y="1266"/>
                  </a:lnTo>
                  <a:lnTo>
                    <a:pt x="3958" y="1198"/>
                  </a:lnTo>
                  <a:lnTo>
                    <a:pt x="4304" y="1149"/>
                  </a:lnTo>
                  <a:lnTo>
                    <a:pt x="4681" y="1119"/>
                  </a:lnTo>
                  <a:lnTo>
                    <a:pt x="5091" y="1110"/>
                  </a:lnTo>
                  <a:lnTo>
                    <a:pt x="5535" y="1123"/>
                  </a:lnTo>
                  <a:lnTo>
                    <a:pt x="5777" y="995"/>
                  </a:lnTo>
                  <a:lnTo>
                    <a:pt x="6017" y="871"/>
                  </a:lnTo>
                  <a:lnTo>
                    <a:pt x="6253" y="754"/>
                  </a:lnTo>
                  <a:lnTo>
                    <a:pt x="6485" y="642"/>
                  </a:lnTo>
                  <a:lnTo>
                    <a:pt x="6714" y="538"/>
                  </a:lnTo>
                  <a:lnTo>
                    <a:pt x="6939" y="440"/>
                  </a:lnTo>
                  <a:lnTo>
                    <a:pt x="7161" y="352"/>
                  </a:lnTo>
                  <a:lnTo>
                    <a:pt x="7379" y="271"/>
                  </a:lnTo>
                  <a:lnTo>
                    <a:pt x="7593" y="200"/>
                  </a:lnTo>
                  <a:lnTo>
                    <a:pt x="7803" y="139"/>
                  </a:lnTo>
                  <a:lnTo>
                    <a:pt x="8009" y="88"/>
                  </a:lnTo>
                  <a:lnTo>
                    <a:pt x="8212" y="47"/>
                  </a:lnTo>
                  <a:lnTo>
                    <a:pt x="8411" y="19"/>
                  </a:lnTo>
                  <a:lnTo>
                    <a:pt x="8605" y="3"/>
                  </a:lnTo>
                  <a:lnTo>
                    <a:pt x="8796" y="0"/>
                  </a:lnTo>
                  <a:lnTo>
                    <a:pt x="8982" y="9"/>
                  </a:lnTo>
                  <a:lnTo>
                    <a:pt x="9165" y="32"/>
                  </a:lnTo>
                  <a:lnTo>
                    <a:pt x="9343" y="69"/>
                  </a:lnTo>
                  <a:lnTo>
                    <a:pt x="9517" y="121"/>
                  </a:lnTo>
                  <a:lnTo>
                    <a:pt x="9687" y="190"/>
                  </a:lnTo>
                  <a:lnTo>
                    <a:pt x="9852" y="273"/>
                  </a:lnTo>
                  <a:lnTo>
                    <a:pt x="10013" y="374"/>
                  </a:lnTo>
                  <a:lnTo>
                    <a:pt x="10170" y="491"/>
                  </a:lnTo>
                  <a:lnTo>
                    <a:pt x="10322" y="626"/>
                  </a:lnTo>
                  <a:lnTo>
                    <a:pt x="10470" y="780"/>
                  </a:lnTo>
                  <a:lnTo>
                    <a:pt x="10613" y="952"/>
                  </a:lnTo>
                  <a:lnTo>
                    <a:pt x="10751" y="1144"/>
                  </a:lnTo>
                  <a:lnTo>
                    <a:pt x="10885" y="1355"/>
                  </a:lnTo>
                  <a:lnTo>
                    <a:pt x="11014" y="1588"/>
                  </a:lnTo>
                  <a:lnTo>
                    <a:pt x="11138" y="1841"/>
                  </a:lnTo>
                  <a:lnTo>
                    <a:pt x="11259" y="2116"/>
                  </a:lnTo>
                  <a:lnTo>
                    <a:pt x="11373" y="2413"/>
                  </a:lnTo>
                  <a:close/>
                  <a:moveTo>
                    <a:pt x="10582" y="2503"/>
                  </a:moveTo>
                  <a:lnTo>
                    <a:pt x="10597" y="2507"/>
                  </a:lnTo>
                  <a:lnTo>
                    <a:pt x="10641" y="2521"/>
                  </a:lnTo>
                  <a:lnTo>
                    <a:pt x="10711" y="2544"/>
                  </a:lnTo>
                  <a:lnTo>
                    <a:pt x="10803" y="2576"/>
                  </a:lnTo>
                  <a:lnTo>
                    <a:pt x="10916" y="2619"/>
                  </a:lnTo>
                  <a:lnTo>
                    <a:pt x="11047" y="2670"/>
                  </a:lnTo>
                  <a:lnTo>
                    <a:pt x="11192" y="2730"/>
                  </a:lnTo>
                  <a:lnTo>
                    <a:pt x="11351" y="2800"/>
                  </a:lnTo>
                  <a:lnTo>
                    <a:pt x="11520" y="2879"/>
                  </a:lnTo>
                  <a:lnTo>
                    <a:pt x="11696" y="2967"/>
                  </a:lnTo>
                  <a:lnTo>
                    <a:pt x="11876" y="3065"/>
                  </a:lnTo>
                  <a:lnTo>
                    <a:pt x="12058" y="3171"/>
                  </a:lnTo>
                  <a:lnTo>
                    <a:pt x="12240" y="3288"/>
                  </a:lnTo>
                  <a:lnTo>
                    <a:pt x="12418" y="3412"/>
                  </a:lnTo>
                  <a:lnTo>
                    <a:pt x="12591" y="3547"/>
                  </a:lnTo>
                  <a:lnTo>
                    <a:pt x="12754" y="3691"/>
                  </a:lnTo>
                  <a:lnTo>
                    <a:pt x="12905" y="3844"/>
                  </a:lnTo>
                  <a:lnTo>
                    <a:pt x="13043" y="4008"/>
                  </a:lnTo>
                  <a:lnTo>
                    <a:pt x="13165" y="4179"/>
                  </a:lnTo>
                  <a:lnTo>
                    <a:pt x="13268" y="4361"/>
                  </a:lnTo>
                  <a:lnTo>
                    <a:pt x="13347" y="4551"/>
                  </a:lnTo>
                  <a:lnTo>
                    <a:pt x="13402" y="4750"/>
                  </a:lnTo>
                  <a:lnTo>
                    <a:pt x="13430" y="4959"/>
                  </a:lnTo>
                  <a:lnTo>
                    <a:pt x="13429" y="5178"/>
                  </a:lnTo>
                  <a:lnTo>
                    <a:pt x="13394" y="5405"/>
                  </a:lnTo>
                  <a:lnTo>
                    <a:pt x="13325" y="5642"/>
                  </a:lnTo>
                  <a:lnTo>
                    <a:pt x="13218" y="5888"/>
                  </a:lnTo>
                  <a:lnTo>
                    <a:pt x="13069" y="6144"/>
                  </a:lnTo>
                  <a:lnTo>
                    <a:pt x="12878" y="6409"/>
                  </a:lnTo>
                  <a:lnTo>
                    <a:pt x="12640" y="6683"/>
                  </a:lnTo>
                  <a:lnTo>
                    <a:pt x="12355" y="6965"/>
                  </a:lnTo>
                  <a:lnTo>
                    <a:pt x="12019" y="7258"/>
                  </a:lnTo>
                  <a:lnTo>
                    <a:pt x="12021" y="7273"/>
                  </a:lnTo>
                  <a:lnTo>
                    <a:pt x="12027" y="7315"/>
                  </a:lnTo>
                  <a:lnTo>
                    <a:pt x="12036" y="7383"/>
                  </a:lnTo>
                  <a:lnTo>
                    <a:pt x="12048" y="7474"/>
                  </a:lnTo>
                  <a:lnTo>
                    <a:pt x="12058" y="7586"/>
                  </a:lnTo>
                  <a:lnTo>
                    <a:pt x="12068" y="7717"/>
                  </a:lnTo>
                  <a:lnTo>
                    <a:pt x="12077" y="7866"/>
                  </a:lnTo>
                  <a:lnTo>
                    <a:pt x="12082" y="8029"/>
                  </a:lnTo>
                  <a:lnTo>
                    <a:pt x="12082" y="8205"/>
                  </a:lnTo>
                  <a:lnTo>
                    <a:pt x="12076" y="8391"/>
                  </a:lnTo>
                  <a:lnTo>
                    <a:pt x="12062" y="8586"/>
                  </a:lnTo>
                  <a:lnTo>
                    <a:pt x="12041" y="8787"/>
                  </a:lnTo>
                  <a:lnTo>
                    <a:pt x="12010" y="8992"/>
                  </a:lnTo>
                  <a:lnTo>
                    <a:pt x="11969" y="9199"/>
                  </a:lnTo>
                  <a:lnTo>
                    <a:pt x="11915" y="9406"/>
                  </a:lnTo>
                  <a:lnTo>
                    <a:pt x="11847" y="9611"/>
                  </a:lnTo>
                  <a:lnTo>
                    <a:pt x="11765" y="9810"/>
                  </a:lnTo>
                  <a:lnTo>
                    <a:pt x="11668" y="10003"/>
                  </a:lnTo>
                  <a:lnTo>
                    <a:pt x="11553" y="10188"/>
                  </a:lnTo>
                  <a:lnTo>
                    <a:pt x="11420" y="10362"/>
                  </a:lnTo>
                  <a:lnTo>
                    <a:pt x="11267" y="10523"/>
                  </a:lnTo>
                  <a:lnTo>
                    <a:pt x="11094" y="10668"/>
                  </a:lnTo>
                  <a:lnTo>
                    <a:pt x="10899" y="10797"/>
                  </a:lnTo>
                  <a:lnTo>
                    <a:pt x="10679" y="10905"/>
                  </a:lnTo>
                  <a:lnTo>
                    <a:pt x="10437" y="10992"/>
                  </a:lnTo>
                  <a:lnTo>
                    <a:pt x="10167" y="11055"/>
                  </a:lnTo>
                  <a:lnTo>
                    <a:pt x="9871" y="11094"/>
                  </a:lnTo>
                  <a:lnTo>
                    <a:pt x="9547" y="11103"/>
                  </a:lnTo>
                  <a:lnTo>
                    <a:pt x="9193" y="11082"/>
                  </a:lnTo>
                  <a:lnTo>
                    <a:pt x="8809" y="11029"/>
                  </a:lnTo>
                  <a:lnTo>
                    <a:pt x="8392" y="10942"/>
                  </a:lnTo>
                  <a:lnTo>
                    <a:pt x="7943" y="10818"/>
                  </a:lnTo>
                  <a:lnTo>
                    <a:pt x="7932" y="10828"/>
                  </a:lnTo>
                  <a:lnTo>
                    <a:pt x="7900" y="10856"/>
                  </a:lnTo>
                  <a:lnTo>
                    <a:pt x="7851" y="10900"/>
                  </a:lnTo>
                  <a:lnTo>
                    <a:pt x="7782" y="10958"/>
                  </a:lnTo>
                  <a:lnTo>
                    <a:pt x="7696" y="11027"/>
                  </a:lnTo>
                  <a:lnTo>
                    <a:pt x="7594" y="11106"/>
                  </a:lnTo>
                  <a:lnTo>
                    <a:pt x="7478" y="11192"/>
                  </a:lnTo>
                  <a:lnTo>
                    <a:pt x="7348" y="11284"/>
                  </a:lnTo>
                  <a:lnTo>
                    <a:pt x="7205" y="11379"/>
                  </a:lnTo>
                  <a:lnTo>
                    <a:pt x="7050" y="11475"/>
                  </a:lnTo>
                  <a:lnTo>
                    <a:pt x="6885" y="11569"/>
                  </a:lnTo>
                  <a:lnTo>
                    <a:pt x="6711" y="11660"/>
                  </a:lnTo>
                  <a:lnTo>
                    <a:pt x="6528" y="11746"/>
                  </a:lnTo>
                  <a:lnTo>
                    <a:pt x="6338" y="11823"/>
                  </a:lnTo>
                  <a:lnTo>
                    <a:pt x="6143" y="11891"/>
                  </a:lnTo>
                  <a:lnTo>
                    <a:pt x="5941" y="11946"/>
                  </a:lnTo>
                  <a:lnTo>
                    <a:pt x="5737" y="11989"/>
                  </a:lnTo>
                  <a:lnTo>
                    <a:pt x="5530" y="12014"/>
                  </a:lnTo>
                  <a:lnTo>
                    <a:pt x="5321" y="12021"/>
                  </a:lnTo>
                  <a:lnTo>
                    <a:pt x="5112" y="12007"/>
                  </a:lnTo>
                  <a:lnTo>
                    <a:pt x="4903" y="11970"/>
                  </a:lnTo>
                  <a:lnTo>
                    <a:pt x="4696" y="11908"/>
                  </a:lnTo>
                  <a:lnTo>
                    <a:pt x="4492" y="11820"/>
                  </a:lnTo>
                  <a:lnTo>
                    <a:pt x="4292" y="11701"/>
                  </a:lnTo>
                  <a:lnTo>
                    <a:pt x="4097" y="11552"/>
                  </a:lnTo>
                  <a:lnTo>
                    <a:pt x="3907" y="11368"/>
                  </a:lnTo>
                  <a:lnTo>
                    <a:pt x="3725" y="11149"/>
                  </a:lnTo>
                  <a:lnTo>
                    <a:pt x="3552" y="10892"/>
                  </a:lnTo>
                  <a:lnTo>
                    <a:pt x="3388" y="10595"/>
                  </a:lnTo>
                  <a:lnTo>
                    <a:pt x="3234" y="10256"/>
                  </a:lnTo>
                  <a:lnTo>
                    <a:pt x="3093" y="9872"/>
                  </a:lnTo>
                  <a:lnTo>
                    <a:pt x="2964" y="9442"/>
                  </a:lnTo>
                  <a:lnTo>
                    <a:pt x="2950" y="9438"/>
                  </a:lnTo>
                  <a:lnTo>
                    <a:pt x="2907" y="9429"/>
                  </a:lnTo>
                  <a:lnTo>
                    <a:pt x="2840" y="9411"/>
                  </a:lnTo>
                  <a:lnTo>
                    <a:pt x="2750" y="9387"/>
                  </a:lnTo>
                  <a:lnTo>
                    <a:pt x="2641" y="9355"/>
                  </a:lnTo>
                  <a:lnTo>
                    <a:pt x="2516" y="9315"/>
                  </a:lnTo>
                  <a:lnTo>
                    <a:pt x="2374" y="9266"/>
                  </a:lnTo>
                  <a:lnTo>
                    <a:pt x="2223" y="9209"/>
                  </a:lnTo>
                  <a:lnTo>
                    <a:pt x="2061" y="9143"/>
                  </a:lnTo>
                  <a:lnTo>
                    <a:pt x="1893" y="9069"/>
                  </a:lnTo>
                  <a:lnTo>
                    <a:pt x="1720" y="8984"/>
                  </a:lnTo>
                  <a:lnTo>
                    <a:pt x="1547" y="8890"/>
                  </a:lnTo>
                  <a:lnTo>
                    <a:pt x="1375" y="8786"/>
                  </a:lnTo>
                  <a:lnTo>
                    <a:pt x="1207" y="8671"/>
                  </a:lnTo>
                  <a:lnTo>
                    <a:pt x="1045" y="8546"/>
                  </a:lnTo>
                  <a:lnTo>
                    <a:pt x="892" y="8410"/>
                  </a:lnTo>
                  <a:lnTo>
                    <a:pt x="751" y="8263"/>
                  </a:lnTo>
                  <a:lnTo>
                    <a:pt x="625" y="8104"/>
                  </a:lnTo>
                  <a:lnTo>
                    <a:pt x="515" y="7933"/>
                  </a:lnTo>
                  <a:lnTo>
                    <a:pt x="425" y="7751"/>
                  </a:lnTo>
                  <a:lnTo>
                    <a:pt x="357" y="7555"/>
                  </a:lnTo>
                  <a:lnTo>
                    <a:pt x="315" y="7348"/>
                  </a:lnTo>
                  <a:lnTo>
                    <a:pt x="299" y="7127"/>
                  </a:lnTo>
                  <a:lnTo>
                    <a:pt x="314" y="6893"/>
                  </a:lnTo>
                  <a:lnTo>
                    <a:pt x="362" y="6646"/>
                  </a:lnTo>
                  <a:lnTo>
                    <a:pt x="444" y="6384"/>
                  </a:lnTo>
                  <a:lnTo>
                    <a:pt x="564" y="6108"/>
                  </a:lnTo>
                  <a:lnTo>
                    <a:pt x="726" y="5818"/>
                  </a:lnTo>
                  <a:lnTo>
                    <a:pt x="930" y="5512"/>
                  </a:lnTo>
                  <a:lnTo>
                    <a:pt x="1180" y="5193"/>
                  </a:lnTo>
                  <a:lnTo>
                    <a:pt x="1479" y="4857"/>
                  </a:lnTo>
                  <a:lnTo>
                    <a:pt x="1828" y="4506"/>
                  </a:lnTo>
                  <a:lnTo>
                    <a:pt x="1825" y="4497"/>
                  </a:lnTo>
                  <a:lnTo>
                    <a:pt x="1818" y="4469"/>
                  </a:lnTo>
                  <a:lnTo>
                    <a:pt x="1808" y="4422"/>
                  </a:lnTo>
                  <a:lnTo>
                    <a:pt x="1795" y="4361"/>
                  </a:lnTo>
                  <a:lnTo>
                    <a:pt x="1782" y="4284"/>
                  </a:lnTo>
                  <a:lnTo>
                    <a:pt x="1768" y="4193"/>
                  </a:lnTo>
                  <a:lnTo>
                    <a:pt x="1756" y="4091"/>
                  </a:lnTo>
                  <a:lnTo>
                    <a:pt x="1746" y="3977"/>
                  </a:lnTo>
                  <a:lnTo>
                    <a:pt x="1740" y="3854"/>
                  </a:lnTo>
                  <a:lnTo>
                    <a:pt x="1739" y="3723"/>
                  </a:lnTo>
                  <a:lnTo>
                    <a:pt x="1743" y="3585"/>
                  </a:lnTo>
                  <a:lnTo>
                    <a:pt x="1756" y="3440"/>
                  </a:lnTo>
                  <a:lnTo>
                    <a:pt x="1777" y="3292"/>
                  </a:lnTo>
                  <a:lnTo>
                    <a:pt x="1806" y="3139"/>
                  </a:lnTo>
                  <a:lnTo>
                    <a:pt x="1846" y="2986"/>
                  </a:lnTo>
                  <a:lnTo>
                    <a:pt x="1899" y="2831"/>
                  </a:lnTo>
                  <a:lnTo>
                    <a:pt x="1964" y="2678"/>
                  </a:lnTo>
                  <a:lnTo>
                    <a:pt x="2044" y="2527"/>
                  </a:lnTo>
                  <a:lnTo>
                    <a:pt x="2139" y="2378"/>
                  </a:lnTo>
                  <a:lnTo>
                    <a:pt x="2251" y="2234"/>
                  </a:lnTo>
                  <a:lnTo>
                    <a:pt x="2380" y="2096"/>
                  </a:lnTo>
                  <a:lnTo>
                    <a:pt x="2527" y="1965"/>
                  </a:lnTo>
                  <a:lnTo>
                    <a:pt x="2695" y="1843"/>
                  </a:lnTo>
                  <a:lnTo>
                    <a:pt x="2885" y="1730"/>
                  </a:lnTo>
                  <a:lnTo>
                    <a:pt x="3097" y="1629"/>
                  </a:lnTo>
                  <a:lnTo>
                    <a:pt x="3332" y="1540"/>
                  </a:lnTo>
                  <a:lnTo>
                    <a:pt x="3592" y="1464"/>
                  </a:lnTo>
                  <a:lnTo>
                    <a:pt x="3878" y="1403"/>
                  </a:lnTo>
                  <a:lnTo>
                    <a:pt x="4190" y="1359"/>
                  </a:lnTo>
                  <a:lnTo>
                    <a:pt x="4532" y="1332"/>
                  </a:lnTo>
                  <a:lnTo>
                    <a:pt x="4901" y="1324"/>
                  </a:lnTo>
                  <a:lnTo>
                    <a:pt x="5303" y="1335"/>
                  </a:lnTo>
                  <a:lnTo>
                    <a:pt x="5522" y="1219"/>
                  </a:lnTo>
                  <a:lnTo>
                    <a:pt x="5739" y="1107"/>
                  </a:lnTo>
                  <a:lnTo>
                    <a:pt x="5952" y="1001"/>
                  </a:lnTo>
                  <a:lnTo>
                    <a:pt x="6163" y="900"/>
                  </a:lnTo>
                  <a:lnTo>
                    <a:pt x="6369" y="806"/>
                  </a:lnTo>
                  <a:lnTo>
                    <a:pt x="6573" y="718"/>
                  </a:lnTo>
                  <a:lnTo>
                    <a:pt x="6773" y="637"/>
                  </a:lnTo>
                  <a:lnTo>
                    <a:pt x="6970" y="565"/>
                  </a:lnTo>
                  <a:lnTo>
                    <a:pt x="7163" y="501"/>
                  </a:lnTo>
                  <a:lnTo>
                    <a:pt x="7354" y="445"/>
                  </a:lnTo>
                  <a:lnTo>
                    <a:pt x="7540" y="400"/>
                  </a:lnTo>
                  <a:lnTo>
                    <a:pt x="7724" y="363"/>
                  </a:lnTo>
                  <a:lnTo>
                    <a:pt x="7904" y="337"/>
                  </a:lnTo>
                  <a:lnTo>
                    <a:pt x="8079" y="323"/>
                  </a:lnTo>
                  <a:lnTo>
                    <a:pt x="8251" y="320"/>
                  </a:lnTo>
                  <a:lnTo>
                    <a:pt x="8421" y="328"/>
                  </a:lnTo>
                  <a:lnTo>
                    <a:pt x="8586" y="349"/>
                  </a:lnTo>
                  <a:lnTo>
                    <a:pt x="8746" y="383"/>
                  </a:lnTo>
                  <a:lnTo>
                    <a:pt x="8903" y="430"/>
                  </a:lnTo>
                  <a:lnTo>
                    <a:pt x="9057" y="491"/>
                  </a:lnTo>
                  <a:lnTo>
                    <a:pt x="9206" y="567"/>
                  </a:lnTo>
                  <a:lnTo>
                    <a:pt x="9352" y="658"/>
                  </a:lnTo>
                  <a:lnTo>
                    <a:pt x="9494" y="764"/>
                  </a:lnTo>
                  <a:lnTo>
                    <a:pt x="9631" y="887"/>
                  </a:lnTo>
                  <a:lnTo>
                    <a:pt x="9765" y="1025"/>
                  </a:lnTo>
                  <a:lnTo>
                    <a:pt x="9895" y="1181"/>
                  </a:lnTo>
                  <a:lnTo>
                    <a:pt x="10019" y="1354"/>
                  </a:lnTo>
                  <a:lnTo>
                    <a:pt x="10141" y="1546"/>
                  </a:lnTo>
                  <a:lnTo>
                    <a:pt x="10257" y="1756"/>
                  </a:lnTo>
                  <a:lnTo>
                    <a:pt x="10370" y="1984"/>
                  </a:lnTo>
                  <a:lnTo>
                    <a:pt x="10478" y="2234"/>
                  </a:lnTo>
                  <a:lnTo>
                    <a:pt x="10582" y="250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矩形 135">
            <a:extLst>
              <a:ext uri="{FF2B5EF4-FFF2-40B4-BE49-F238E27FC236}">
                <a16:creationId xmlns:a16="http://schemas.microsoft.com/office/drawing/2014/main" id="{4522246E-BC5D-4490-AEA2-3B9F154A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PC1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IPv6</a:t>
            </a:r>
            <a:r>
              <a:rPr lang="zh-CN" altLang="en-US" sz="1600" dirty="0">
                <a:latin typeface="+mn-lt"/>
                <a:ea typeface="+mn-ea"/>
              </a:rPr>
              <a:t>主机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22" name="矩形 137">
            <a:extLst>
              <a:ext uri="{FF2B5EF4-FFF2-40B4-BE49-F238E27FC236}">
                <a16:creationId xmlns:a16="http://schemas.microsoft.com/office/drawing/2014/main" id="{87C8F9B4-36AD-4368-ABA7-DF753CD6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1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PC2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主机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圆柱形 139">
            <a:extLst>
              <a:ext uri="{FF2B5EF4-FFF2-40B4-BE49-F238E27FC236}">
                <a16:creationId xmlns:a16="http://schemas.microsoft.com/office/drawing/2014/main" id="{132AA849-AD52-49E3-8895-601E9A70D7D4}"/>
              </a:ext>
            </a:extLst>
          </p:cNvPr>
          <p:cNvSpPr/>
          <p:nvPr/>
        </p:nvSpPr>
        <p:spPr bwMode="auto">
          <a:xfrm rot="5400000">
            <a:off x="4397675" y="2217828"/>
            <a:ext cx="341422" cy="2297095"/>
          </a:xfrm>
          <a:prstGeom prst="can">
            <a:avLst>
              <a:gd name="adj" fmla="val 5318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US" altLang="zh-CN" sz="2000" dirty="0"/>
              <a:t>IPv6 over IPv4</a:t>
            </a:r>
            <a:endParaRPr lang="zh-CN" altLang="en-US" sz="2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316F06-29BB-495C-9BF3-81028741BAD3}"/>
              </a:ext>
            </a:extLst>
          </p:cNvPr>
          <p:cNvGrpSpPr/>
          <p:nvPr/>
        </p:nvGrpSpPr>
        <p:grpSpPr>
          <a:xfrm>
            <a:off x="2456531" y="3199012"/>
            <a:ext cx="4303546" cy="941291"/>
            <a:chOff x="2859871" y="4223995"/>
            <a:chExt cx="3641833" cy="7965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E3C51A-D22A-485E-B120-428B9A98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871" y="4527550"/>
              <a:ext cx="1085850" cy="49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786403E-BDED-4546-A393-C358F740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804" y="4527550"/>
              <a:ext cx="1231900" cy="493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F3B14A-4071-49A9-BC51-3A3B9E8921C9}"/>
                </a:ext>
              </a:extLst>
            </p:cNvPr>
            <p:cNvGrpSpPr/>
            <p:nvPr/>
          </p:nvGrpSpPr>
          <p:grpSpPr>
            <a:xfrm>
              <a:off x="3147655" y="4223995"/>
              <a:ext cx="510282" cy="283261"/>
              <a:chOff x="7493876" y="2774731"/>
              <a:chExt cx="1481958" cy="894622"/>
            </a:xfrm>
          </p:grpSpPr>
          <p:sp>
            <p:nvSpPr>
              <p:cNvPr id="35" name="Freeform 233">
                <a:extLst>
                  <a:ext uri="{FF2B5EF4-FFF2-40B4-BE49-F238E27FC236}">
                    <a16:creationId xmlns:a16="http://schemas.microsoft.com/office/drawing/2014/main" id="{4848DA8D-7A70-4C36-B53F-54227411421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6DCAC67-FD95-4054-B9C4-292EE60AE88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1441742-BE8D-421C-8219-54E807ECDD8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" name="Freeform 236">
                  <a:extLst>
                    <a:ext uri="{FF2B5EF4-FFF2-40B4-BE49-F238E27FC236}">
                      <a16:creationId xmlns:a16="http://schemas.microsoft.com/office/drawing/2014/main" id="{07693312-D4DE-47D9-B20E-FEFE205C75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Freeform 237">
                  <a:extLst>
                    <a:ext uri="{FF2B5EF4-FFF2-40B4-BE49-F238E27FC236}">
                      <a16:creationId xmlns:a16="http://schemas.microsoft.com/office/drawing/2014/main" id="{3E78F0AB-FA77-4819-9539-C2E4AEA9EE2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Freeform 238">
                  <a:extLst>
                    <a:ext uri="{FF2B5EF4-FFF2-40B4-BE49-F238E27FC236}">
                      <a16:creationId xmlns:a16="http://schemas.microsoft.com/office/drawing/2014/main" id="{A37C1BCF-FAD3-4CFF-BAE0-1853EA8D3F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A61717E8-A512-4A48-91BF-E168A62A327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549BFFA-3988-4477-B019-EE4E36862C33}"/>
                </a:ext>
              </a:extLst>
            </p:cNvPr>
            <p:cNvGrpSpPr/>
            <p:nvPr/>
          </p:nvGrpSpPr>
          <p:grpSpPr>
            <a:xfrm>
              <a:off x="5630613" y="4223995"/>
              <a:ext cx="510282" cy="283261"/>
              <a:chOff x="7493876" y="2774731"/>
              <a:chExt cx="1481958" cy="894622"/>
            </a:xfrm>
          </p:grpSpPr>
          <p:sp>
            <p:nvSpPr>
              <p:cNvPr id="43" name="Freeform 233">
                <a:extLst>
                  <a:ext uri="{FF2B5EF4-FFF2-40B4-BE49-F238E27FC236}">
                    <a16:creationId xmlns:a16="http://schemas.microsoft.com/office/drawing/2014/main" id="{D0A3D338-3666-4F0B-BC39-E870F0C51EC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C001E7E-542B-4B53-8A0C-3B77FD352A0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F00C895-2613-40D7-B9AB-0835195C268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" name="Freeform 236">
                  <a:extLst>
                    <a:ext uri="{FF2B5EF4-FFF2-40B4-BE49-F238E27FC236}">
                      <a16:creationId xmlns:a16="http://schemas.microsoft.com/office/drawing/2014/main" id="{438FA7FB-2C8F-4118-AFE9-82E80D9DCC6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 237">
                  <a:extLst>
                    <a:ext uri="{FF2B5EF4-FFF2-40B4-BE49-F238E27FC236}">
                      <a16:creationId xmlns:a16="http://schemas.microsoft.com/office/drawing/2014/main" id="{C900E41C-0E6A-47AC-AD57-81E0A66576F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 238">
                  <a:extLst>
                    <a:ext uri="{FF2B5EF4-FFF2-40B4-BE49-F238E27FC236}">
                      <a16:creationId xmlns:a16="http://schemas.microsoft.com/office/drawing/2014/main" id="{ED8965FA-CC57-4CE1-AFCC-703CA2DD9A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 239">
                  <a:extLst>
                    <a:ext uri="{FF2B5EF4-FFF2-40B4-BE49-F238E27FC236}">
                      <a16:creationId xmlns:a16="http://schemas.microsoft.com/office/drawing/2014/main" id="{4BC4E051-0208-4932-A468-3BE6299F62D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Group 89">
            <a:extLst>
              <a:ext uri="{FF2B5EF4-FFF2-40B4-BE49-F238E27FC236}">
                <a16:creationId xmlns:a16="http://schemas.microsoft.com/office/drawing/2014/main" id="{C83A1C00-8F9F-48E7-97FA-CA4F8277BF74}"/>
              </a:ext>
            </a:extLst>
          </p:cNvPr>
          <p:cNvGrpSpPr>
            <a:grpSpLocks/>
          </p:cNvGrpSpPr>
          <p:nvPr/>
        </p:nvGrpSpPr>
        <p:grpSpPr bwMode="auto">
          <a:xfrm>
            <a:off x="632859" y="3094833"/>
            <a:ext cx="619062" cy="543086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60544AE8-1532-4742-998C-C1CA4762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CE6B44E5-A011-4026-A84C-7380AF74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89">
            <a:extLst>
              <a:ext uri="{FF2B5EF4-FFF2-40B4-BE49-F238E27FC236}">
                <a16:creationId xmlns:a16="http://schemas.microsoft.com/office/drawing/2014/main" id="{4FFEEF36-1D90-466A-9F96-EFA77B67D720}"/>
              </a:ext>
            </a:extLst>
          </p:cNvPr>
          <p:cNvGrpSpPr>
            <a:grpSpLocks/>
          </p:cNvGrpSpPr>
          <p:nvPr/>
        </p:nvGrpSpPr>
        <p:grpSpPr bwMode="auto">
          <a:xfrm>
            <a:off x="7872398" y="3094833"/>
            <a:ext cx="619062" cy="543086"/>
            <a:chOff x="-44" y="1473"/>
            <a:chExt cx="981" cy="1105"/>
          </a:xfrm>
        </p:grpSpPr>
        <p:pic>
          <p:nvPicPr>
            <p:cNvPr id="54" name="Picture 90" descr="desktop_computer_stylized_medium">
              <a:extLst>
                <a:ext uri="{FF2B5EF4-FFF2-40B4-BE49-F238E27FC236}">
                  <a16:creationId xmlns:a16="http://schemas.microsoft.com/office/drawing/2014/main" id="{192E77E1-F380-4707-B57F-C880790AC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E36FDBDA-3172-457F-89DB-D17950D7B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52FAA6-5D30-4BB9-A4BA-3660079C28F8}"/>
              </a:ext>
            </a:extLst>
          </p:cNvPr>
          <p:cNvSpPr txBox="1"/>
          <p:nvPr/>
        </p:nvSpPr>
        <p:spPr>
          <a:xfrm>
            <a:off x="2718098" y="27639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x.x.x.x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2E489-89AF-4332-9887-1893B25E1CA9}"/>
              </a:ext>
            </a:extLst>
          </p:cNvPr>
          <p:cNvSpPr txBox="1"/>
          <p:nvPr/>
        </p:nvSpPr>
        <p:spPr>
          <a:xfrm>
            <a:off x="5653397" y="2765757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y.y.y.y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B5336F-BFA6-4E15-ADF7-4E185463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IPv6 </a:t>
            </a:r>
            <a:r>
              <a:rPr lang="en-US" altLang="zh-CN" dirty="0"/>
              <a:t>over IPv4 </a:t>
            </a:r>
            <a:r>
              <a:rPr lang="zh-CN" altLang="en-US" dirty="0"/>
              <a:t>隧道技术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E33-66F1-4CBD-B776-8ECBD140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隧道技术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IPv6</a:t>
            </a:r>
            <a:r>
              <a:rPr lang="zh-CN" altLang="en-US" dirty="0"/>
              <a:t>数据报封装成</a:t>
            </a:r>
            <a:r>
              <a:rPr lang="en-US" altLang="zh-CN" dirty="0"/>
              <a:t>IPv4</a:t>
            </a:r>
            <a:r>
              <a:rPr lang="zh-CN" altLang="en-US" dirty="0"/>
              <a:t>数据报传输</a:t>
            </a:r>
            <a:endParaRPr lang="en-US" altLang="zh-C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FE2F-8C10-455A-BFA1-FAF6517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1147-DFD2-41A3-B54C-370F754D248A}" type="datetime1">
              <a:rPr lang="zh-CN" altLang="en-US" smtClean="0"/>
              <a:t>2023/5/22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259-F628-4566-9153-D617A360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B52D-0BF3-4130-96F4-2EF7BC8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FDD4-00E6-4B6F-929E-BBCA7D2ADDE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6" name="表格 141">
            <a:extLst>
              <a:ext uri="{FF2B5EF4-FFF2-40B4-BE49-F238E27FC236}">
                <a16:creationId xmlns:a16="http://schemas.microsoft.com/office/drawing/2014/main" id="{61DBD429-76B8-40F9-AED2-38D145AF6A00}"/>
              </a:ext>
            </a:extLst>
          </p:cNvPr>
          <p:cNvGraphicFramePr>
            <a:graphicFrameLocks noGrp="1"/>
          </p:cNvGraphicFramePr>
          <p:nvPr/>
        </p:nvGraphicFramePr>
        <p:xfrm>
          <a:off x="925868" y="4278641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1">
            <a:extLst>
              <a:ext uri="{FF2B5EF4-FFF2-40B4-BE49-F238E27FC236}">
                <a16:creationId xmlns:a16="http://schemas.microsoft.com/office/drawing/2014/main" id="{707F7B18-FAAA-47F2-91CC-9212F907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842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0280A81-900E-44A9-B7D9-367F893E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18" y="3202712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aunPenh" panose="020B0604020202020204" pitchFamily="2" charset="0"/>
              </a:rPr>
              <a:t>IPv6</a:t>
            </a:r>
          </a:p>
        </p:txBody>
      </p:sp>
      <p:sp>
        <p:nvSpPr>
          <p:cNvPr id="13" name="Freeform 162">
            <a:extLst>
              <a:ext uri="{FF2B5EF4-FFF2-40B4-BE49-F238E27FC236}">
                <a16:creationId xmlns:a16="http://schemas.microsoft.com/office/drawing/2014/main" id="{16030D21-BCB1-40BE-AC0F-EEB491FCD4DC}"/>
              </a:ext>
            </a:extLst>
          </p:cNvPr>
          <p:cNvSpPr>
            <a:spLocks noEditPoints="1"/>
          </p:cNvSpPr>
          <p:nvPr/>
        </p:nvSpPr>
        <p:spPr bwMode="auto">
          <a:xfrm>
            <a:off x="1239044" y="2812972"/>
            <a:ext cx="1532648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63">
            <a:extLst>
              <a:ext uri="{FF2B5EF4-FFF2-40B4-BE49-F238E27FC236}">
                <a16:creationId xmlns:a16="http://schemas.microsoft.com/office/drawing/2014/main" id="{FDA5CA87-AC97-4222-B76F-CCB622828157}"/>
              </a:ext>
            </a:extLst>
          </p:cNvPr>
          <p:cNvSpPr>
            <a:spLocks noEditPoints="1"/>
          </p:cNvSpPr>
          <p:nvPr/>
        </p:nvSpPr>
        <p:spPr bwMode="auto">
          <a:xfrm>
            <a:off x="6366956" y="2812972"/>
            <a:ext cx="1615190" cy="1106808"/>
          </a:xfrm>
          <a:custGeom>
            <a:avLst/>
            <a:gdLst>
              <a:gd name="T0" fmla="*/ 2147483646 w 14525"/>
              <a:gd name="T1" fmla="*/ 2147483646 h 12941"/>
              <a:gd name="T2" fmla="*/ 2147483646 w 14525"/>
              <a:gd name="T3" fmla="*/ 2147483646 h 12941"/>
              <a:gd name="T4" fmla="*/ 2147483646 w 14525"/>
              <a:gd name="T5" fmla="*/ 2147483646 h 12941"/>
              <a:gd name="T6" fmla="*/ 2147483646 w 14525"/>
              <a:gd name="T7" fmla="*/ 2147483646 h 12941"/>
              <a:gd name="T8" fmla="*/ 2147483646 w 14525"/>
              <a:gd name="T9" fmla="*/ 2147483646 h 12941"/>
              <a:gd name="T10" fmla="*/ 2147483646 w 14525"/>
              <a:gd name="T11" fmla="*/ 2147483646 h 12941"/>
              <a:gd name="T12" fmla="*/ 2147483646 w 14525"/>
              <a:gd name="T13" fmla="*/ 2147483646 h 12941"/>
              <a:gd name="T14" fmla="*/ 2147483646 w 14525"/>
              <a:gd name="T15" fmla="*/ 2147483646 h 12941"/>
              <a:gd name="T16" fmla="*/ 2147483646 w 14525"/>
              <a:gd name="T17" fmla="*/ 2147483646 h 12941"/>
              <a:gd name="T18" fmla="*/ 2147483646 w 14525"/>
              <a:gd name="T19" fmla="*/ 2147483646 h 12941"/>
              <a:gd name="T20" fmla="*/ 2147483646 w 14525"/>
              <a:gd name="T21" fmla="*/ 2147483646 h 12941"/>
              <a:gd name="T22" fmla="*/ 2147483646 w 14525"/>
              <a:gd name="T23" fmla="*/ 2147483646 h 12941"/>
              <a:gd name="T24" fmla="*/ 2147483646 w 14525"/>
              <a:gd name="T25" fmla="*/ 2147483646 h 12941"/>
              <a:gd name="T26" fmla="*/ 2147483646 w 14525"/>
              <a:gd name="T27" fmla="*/ 2147483646 h 12941"/>
              <a:gd name="T28" fmla="*/ 2147483646 w 14525"/>
              <a:gd name="T29" fmla="*/ 2147483646 h 12941"/>
              <a:gd name="T30" fmla="*/ 2147483646 w 14525"/>
              <a:gd name="T31" fmla="*/ 2147483646 h 12941"/>
              <a:gd name="T32" fmla="*/ 2147483646 w 14525"/>
              <a:gd name="T33" fmla="*/ 2147483646 h 12941"/>
              <a:gd name="T34" fmla="*/ 2147483646 w 14525"/>
              <a:gd name="T35" fmla="*/ 2147483646 h 12941"/>
              <a:gd name="T36" fmla="*/ 2147483646 w 14525"/>
              <a:gd name="T37" fmla="*/ 2147483646 h 12941"/>
              <a:gd name="T38" fmla="*/ 2147483646 w 14525"/>
              <a:gd name="T39" fmla="*/ 2147483646 h 12941"/>
              <a:gd name="T40" fmla="*/ 2147483646 w 14525"/>
              <a:gd name="T41" fmla="*/ 2147483646 h 12941"/>
              <a:gd name="T42" fmla="*/ 2147483646 w 14525"/>
              <a:gd name="T43" fmla="*/ 2147483646 h 12941"/>
              <a:gd name="T44" fmla="*/ 2147483646 w 14525"/>
              <a:gd name="T45" fmla="*/ 2147483646 h 12941"/>
              <a:gd name="T46" fmla="*/ 2147483646 w 14525"/>
              <a:gd name="T47" fmla="*/ 2147483646 h 12941"/>
              <a:gd name="T48" fmla="*/ 2147483646 w 14525"/>
              <a:gd name="T49" fmla="*/ 2147483646 h 12941"/>
              <a:gd name="T50" fmla="*/ 2147483646 w 14525"/>
              <a:gd name="T51" fmla="*/ 2147483646 h 12941"/>
              <a:gd name="T52" fmla="*/ 2147483646 w 14525"/>
              <a:gd name="T53" fmla="*/ 2147483646 h 12941"/>
              <a:gd name="T54" fmla="*/ 2147483646 w 14525"/>
              <a:gd name="T55" fmla="*/ 2147483646 h 12941"/>
              <a:gd name="T56" fmla="*/ 2147483646 w 14525"/>
              <a:gd name="T57" fmla="*/ 2147483646 h 12941"/>
              <a:gd name="T58" fmla="*/ 2147483646 w 14525"/>
              <a:gd name="T59" fmla="*/ 2147483646 h 12941"/>
              <a:gd name="T60" fmla="*/ 2147483646 w 14525"/>
              <a:gd name="T61" fmla="*/ 2147483646 h 12941"/>
              <a:gd name="T62" fmla="*/ 2147483646 w 14525"/>
              <a:gd name="T63" fmla="*/ 2147483646 h 12941"/>
              <a:gd name="T64" fmla="*/ 2147483646 w 14525"/>
              <a:gd name="T65" fmla="*/ 2147483646 h 12941"/>
              <a:gd name="T66" fmla="*/ 2147483646 w 14525"/>
              <a:gd name="T67" fmla="*/ 2147483646 h 12941"/>
              <a:gd name="T68" fmla="*/ 2147483646 w 14525"/>
              <a:gd name="T69" fmla="*/ 2147483646 h 12941"/>
              <a:gd name="T70" fmla="*/ 2147483646 w 14525"/>
              <a:gd name="T71" fmla="*/ 2147483646 h 12941"/>
              <a:gd name="T72" fmla="*/ 2147483646 w 14525"/>
              <a:gd name="T73" fmla="*/ 2147483646 h 12941"/>
              <a:gd name="T74" fmla="*/ 2147483646 w 14525"/>
              <a:gd name="T75" fmla="*/ 2147483646 h 12941"/>
              <a:gd name="T76" fmla="*/ 2147483646 w 14525"/>
              <a:gd name="T77" fmla="*/ 2147483646 h 12941"/>
              <a:gd name="T78" fmla="*/ 2147483646 w 14525"/>
              <a:gd name="T79" fmla="*/ 2147483646 h 12941"/>
              <a:gd name="T80" fmla="*/ 2147483646 w 14525"/>
              <a:gd name="T81" fmla="*/ 2147483646 h 12941"/>
              <a:gd name="T82" fmla="*/ 2147483646 w 14525"/>
              <a:gd name="T83" fmla="*/ 2147483646 h 12941"/>
              <a:gd name="T84" fmla="*/ 2147483646 w 14525"/>
              <a:gd name="T85" fmla="*/ 2147483646 h 12941"/>
              <a:gd name="T86" fmla="*/ 2147483646 w 14525"/>
              <a:gd name="T87" fmla="*/ 2147483646 h 12941"/>
              <a:gd name="T88" fmla="*/ 2147483646 w 14525"/>
              <a:gd name="T89" fmla="*/ 2147483646 h 12941"/>
              <a:gd name="T90" fmla="*/ 2147483646 w 14525"/>
              <a:gd name="T91" fmla="*/ 2147483646 h 12941"/>
              <a:gd name="T92" fmla="*/ 2147483646 w 14525"/>
              <a:gd name="T93" fmla="*/ 2147483646 h 12941"/>
              <a:gd name="T94" fmla="*/ 2147483646 w 14525"/>
              <a:gd name="T95" fmla="*/ 2147483646 h 12941"/>
              <a:gd name="T96" fmla="*/ 2147483646 w 14525"/>
              <a:gd name="T97" fmla="*/ 2147483646 h 12941"/>
              <a:gd name="T98" fmla="*/ 2147483646 w 14525"/>
              <a:gd name="T99" fmla="*/ 2147483646 h 12941"/>
              <a:gd name="T100" fmla="*/ 2147483646 w 14525"/>
              <a:gd name="T101" fmla="*/ 2147483646 h 12941"/>
              <a:gd name="T102" fmla="*/ 2147483646 w 14525"/>
              <a:gd name="T103" fmla="*/ 2147483646 h 12941"/>
              <a:gd name="T104" fmla="*/ 2147483646 w 14525"/>
              <a:gd name="T105" fmla="*/ 2147483646 h 12941"/>
              <a:gd name="T106" fmla="*/ 2147483646 w 14525"/>
              <a:gd name="T107" fmla="*/ 2147483646 h 12941"/>
              <a:gd name="T108" fmla="*/ 2147483646 w 14525"/>
              <a:gd name="T109" fmla="*/ 2147483646 h 129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525"/>
              <a:gd name="T166" fmla="*/ 0 h 12941"/>
              <a:gd name="T167" fmla="*/ 14525 w 14525"/>
              <a:gd name="T168" fmla="*/ 12941 h 1294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525" h="12941">
                <a:moveTo>
                  <a:pt x="11373" y="2413"/>
                </a:moveTo>
                <a:lnTo>
                  <a:pt x="11390" y="2419"/>
                </a:lnTo>
                <a:lnTo>
                  <a:pt x="11438" y="2434"/>
                </a:lnTo>
                <a:lnTo>
                  <a:pt x="11515" y="2460"/>
                </a:lnTo>
                <a:lnTo>
                  <a:pt x="11617" y="2495"/>
                </a:lnTo>
                <a:lnTo>
                  <a:pt x="11743" y="2542"/>
                </a:lnTo>
                <a:lnTo>
                  <a:pt x="11887" y="2598"/>
                </a:lnTo>
                <a:lnTo>
                  <a:pt x="12049" y="2666"/>
                </a:lnTo>
                <a:lnTo>
                  <a:pt x="12224" y="2743"/>
                </a:lnTo>
                <a:lnTo>
                  <a:pt x="12411" y="2830"/>
                </a:lnTo>
                <a:lnTo>
                  <a:pt x="12605" y="2927"/>
                </a:lnTo>
                <a:lnTo>
                  <a:pt x="12805" y="3035"/>
                </a:lnTo>
                <a:lnTo>
                  <a:pt x="13006" y="3153"/>
                </a:lnTo>
                <a:lnTo>
                  <a:pt x="13207" y="3282"/>
                </a:lnTo>
                <a:lnTo>
                  <a:pt x="13405" y="3421"/>
                </a:lnTo>
                <a:lnTo>
                  <a:pt x="13595" y="3569"/>
                </a:lnTo>
                <a:lnTo>
                  <a:pt x="13775" y="3728"/>
                </a:lnTo>
                <a:lnTo>
                  <a:pt x="13943" y="3898"/>
                </a:lnTo>
                <a:lnTo>
                  <a:pt x="14096" y="4078"/>
                </a:lnTo>
                <a:lnTo>
                  <a:pt x="14231" y="4268"/>
                </a:lnTo>
                <a:lnTo>
                  <a:pt x="14343" y="4469"/>
                </a:lnTo>
                <a:lnTo>
                  <a:pt x="14432" y="4680"/>
                </a:lnTo>
                <a:lnTo>
                  <a:pt x="14494" y="4900"/>
                </a:lnTo>
                <a:lnTo>
                  <a:pt x="14525" y="5131"/>
                </a:lnTo>
                <a:lnTo>
                  <a:pt x="14523" y="5372"/>
                </a:lnTo>
                <a:lnTo>
                  <a:pt x="14484" y="5625"/>
                </a:lnTo>
                <a:lnTo>
                  <a:pt x="14407" y="5886"/>
                </a:lnTo>
                <a:lnTo>
                  <a:pt x="14289" y="6158"/>
                </a:lnTo>
                <a:lnTo>
                  <a:pt x="14125" y="6441"/>
                </a:lnTo>
                <a:lnTo>
                  <a:pt x="13913" y="6734"/>
                </a:lnTo>
                <a:lnTo>
                  <a:pt x="13651" y="7037"/>
                </a:lnTo>
                <a:lnTo>
                  <a:pt x="13335" y="7351"/>
                </a:lnTo>
                <a:lnTo>
                  <a:pt x="12962" y="7674"/>
                </a:lnTo>
                <a:lnTo>
                  <a:pt x="12965" y="7690"/>
                </a:lnTo>
                <a:lnTo>
                  <a:pt x="12973" y="7737"/>
                </a:lnTo>
                <a:lnTo>
                  <a:pt x="12982" y="7812"/>
                </a:lnTo>
                <a:lnTo>
                  <a:pt x="12994" y="7913"/>
                </a:lnTo>
                <a:lnTo>
                  <a:pt x="13007" y="8037"/>
                </a:lnTo>
                <a:lnTo>
                  <a:pt x="13018" y="8182"/>
                </a:lnTo>
                <a:lnTo>
                  <a:pt x="13027" y="8346"/>
                </a:lnTo>
                <a:lnTo>
                  <a:pt x="13032" y="8526"/>
                </a:lnTo>
                <a:lnTo>
                  <a:pt x="13032" y="8721"/>
                </a:lnTo>
                <a:lnTo>
                  <a:pt x="13026" y="8927"/>
                </a:lnTo>
                <a:lnTo>
                  <a:pt x="13011" y="9142"/>
                </a:lnTo>
                <a:lnTo>
                  <a:pt x="12987" y="9365"/>
                </a:lnTo>
                <a:lnTo>
                  <a:pt x="12953" y="9592"/>
                </a:lnTo>
                <a:lnTo>
                  <a:pt x="12907" y="9820"/>
                </a:lnTo>
                <a:lnTo>
                  <a:pt x="12847" y="10049"/>
                </a:lnTo>
                <a:lnTo>
                  <a:pt x="12773" y="10275"/>
                </a:lnTo>
                <a:lnTo>
                  <a:pt x="12682" y="10497"/>
                </a:lnTo>
                <a:lnTo>
                  <a:pt x="12574" y="10711"/>
                </a:lnTo>
                <a:lnTo>
                  <a:pt x="12447" y="10915"/>
                </a:lnTo>
                <a:lnTo>
                  <a:pt x="12300" y="11107"/>
                </a:lnTo>
                <a:lnTo>
                  <a:pt x="12131" y="11285"/>
                </a:lnTo>
                <a:lnTo>
                  <a:pt x="11940" y="11446"/>
                </a:lnTo>
                <a:lnTo>
                  <a:pt x="11723" y="11587"/>
                </a:lnTo>
                <a:lnTo>
                  <a:pt x="11481" y="11708"/>
                </a:lnTo>
                <a:lnTo>
                  <a:pt x="11212" y="11804"/>
                </a:lnTo>
                <a:lnTo>
                  <a:pt x="10914" y="11875"/>
                </a:lnTo>
                <a:lnTo>
                  <a:pt x="10587" y="11916"/>
                </a:lnTo>
                <a:lnTo>
                  <a:pt x="10228" y="11927"/>
                </a:lnTo>
                <a:lnTo>
                  <a:pt x="9837" y="11904"/>
                </a:lnTo>
                <a:lnTo>
                  <a:pt x="9412" y="11845"/>
                </a:lnTo>
                <a:lnTo>
                  <a:pt x="8951" y="11748"/>
                </a:lnTo>
                <a:lnTo>
                  <a:pt x="8454" y="11611"/>
                </a:lnTo>
                <a:lnTo>
                  <a:pt x="8442" y="11622"/>
                </a:lnTo>
                <a:lnTo>
                  <a:pt x="8408" y="11654"/>
                </a:lnTo>
                <a:lnTo>
                  <a:pt x="8352" y="11701"/>
                </a:lnTo>
                <a:lnTo>
                  <a:pt x="8276" y="11766"/>
                </a:lnTo>
                <a:lnTo>
                  <a:pt x="8182" y="11843"/>
                </a:lnTo>
                <a:lnTo>
                  <a:pt x="8069" y="11930"/>
                </a:lnTo>
                <a:lnTo>
                  <a:pt x="7940" y="12025"/>
                </a:lnTo>
                <a:lnTo>
                  <a:pt x="7796" y="12127"/>
                </a:lnTo>
                <a:lnTo>
                  <a:pt x="7638" y="12232"/>
                </a:lnTo>
                <a:lnTo>
                  <a:pt x="7466" y="12338"/>
                </a:lnTo>
                <a:lnTo>
                  <a:pt x="7284" y="12442"/>
                </a:lnTo>
                <a:lnTo>
                  <a:pt x="7092" y="12543"/>
                </a:lnTo>
                <a:lnTo>
                  <a:pt x="6889" y="12637"/>
                </a:lnTo>
                <a:lnTo>
                  <a:pt x="6680" y="12723"/>
                </a:lnTo>
                <a:lnTo>
                  <a:pt x="6463" y="12798"/>
                </a:lnTo>
                <a:lnTo>
                  <a:pt x="6241" y="12860"/>
                </a:lnTo>
                <a:lnTo>
                  <a:pt x="6015" y="12906"/>
                </a:lnTo>
                <a:lnTo>
                  <a:pt x="5786" y="12934"/>
                </a:lnTo>
                <a:lnTo>
                  <a:pt x="5554" y="12941"/>
                </a:lnTo>
                <a:lnTo>
                  <a:pt x="5323" y="12926"/>
                </a:lnTo>
                <a:lnTo>
                  <a:pt x="5092" y="12885"/>
                </a:lnTo>
                <a:lnTo>
                  <a:pt x="4863" y="12817"/>
                </a:lnTo>
                <a:lnTo>
                  <a:pt x="4638" y="12719"/>
                </a:lnTo>
                <a:lnTo>
                  <a:pt x="4415" y="12588"/>
                </a:lnTo>
                <a:lnTo>
                  <a:pt x="4199" y="12423"/>
                </a:lnTo>
                <a:lnTo>
                  <a:pt x="3991" y="12220"/>
                </a:lnTo>
                <a:lnTo>
                  <a:pt x="3789" y="11978"/>
                </a:lnTo>
                <a:lnTo>
                  <a:pt x="3597" y="11693"/>
                </a:lnTo>
                <a:lnTo>
                  <a:pt x="3417" y="11365"/>
                </a:lnTo>
                <a:lnTo>
                  <a:pt x="3246" y="10990"/>
                </a:lnTo>
                <a:lnTo>
                  <a:pt x="3090" y="10565"/>
                </a:lnTo>
                <a:lnTo>
                  <a:pt x="2948" y="10089"/>
                </a:lnTo>
                <a:lnTo>
                  <a:pt x="2931" y="10085"/>
                </a:lnTo>
                <a:lnTo>
                  <a:pt x="2884" y="10075"/>
                </a:lnTo>
                <a:lnTo>
                  <a:pt x="2810" y="10055"/>
                </a:lnTo>
                <a:lnTo>
                  <a:pt x="2712" y="10028"/>
                </a:lnTo>
                <a:lnTo>
                  <a:pt x="2590" y="9993"/>
                </a:lnTo>
                <a:lnTo>
                  <a:pt x="2451" y="9948"/>
                </a:lnTo>
                <a:lnTo>
                  <a:pt x="2296" y="9895"/>
                </a:lnTo>
                <a:lnTo>
                  <a:pt x="2127" y="9832"/>
                </a:lnTo>
                <a:lnTo>
                  <a:pt x="1949" y="9759"/>
                </a:lnTo>
                <a:lnTo>
                  <a:pt x="1763" y="9676"/>
                </a:lnTo>
                <a:lnTo>
                  <a:pt x="1572" y="9583"/>
                </a:lnTo>
                <a:lnTo>
                  <a:pt x="1381" y="9479"/>
                </a:lnTo>
                <a:lnTo>
                  <a:pt x="1190" y="9363"/>
                </a:lnTo>
                <a:lnTo>
                  <a:pt x="1004" y="9237"/>
                </a:lnTo>
                <a:lnTo>
                  <a:pt x="826" y="9099"/>
                </a:lnTo>
                <a:lnTo>
                  <a:pt x="656" y="8948"/>
                </a:lnTo>
                <a:lnTo>
                  <a:pt x="501" y="8785"/>
                </a:lnTo>
                <a:lnTo>
                  <a:pt x="360" y="8609"/>
                </a:lnTo>
                <a:lnTo>
                  <a:pt x="239" y="8420"/>
                </a:lnTo>
                <a:lnTo>
                  <a:pt x="139" y="8219"/>
                </a:lnTo>
                <a:lnTo>
                  <a:pt x="65" y="8003"/>
                </a:lnTo>
                <a:lnTo>
                  <a:pt x="17" y="7773"/>
                </a:lnTo>
                <a:lnTo>
                  <a:pt x="0" y="7528"/>
                </a:lnTo>
                <a:lnTo>
                  <a:pt x="17" y="7270"/>
                </a:lnTo>
                <a:lnTo>
                  <a:pt x="69" y="6996"/>
                </a:lnTo>
                <a:lnTo>
                  <a:pt x="160" y="6707"/>
                </a:lnTo>
                <a:lnTo>
                  <a:pt x="294" y="6401"/>
                </a:lnTo>
                <a:lnTo>
                  <a:pt x="472" y="6081"/>
                </a:lnTo>
                <a:lnTo>
                  <a:pt x="698" y="5743"/>
                </a:lnTo>
                <a:lnTo>
                  <a:pt x="974" y="5390"/>
                </a:lnTo>
                <a:lnTo>
                  <a:pt x="1304" y="5018"/>
                </a:lnTo>
                <a:lnTo>
                  <a:pt x="1691" y="4631"/>
                </a:lnTo>
                <a:lnTo>
                  <a:pt x="1688" y="4619"/>
                </a:lnTo>
                <a:lnTo>
                  <a:pt x="1680" y="4588"/>
                </a:lnTo>
                <a:lnTo>
                  <a:pt x="1669" y="4537"/>
                </a:lnTo>
                <a:lnTo>
                  <a:pt x="1655" y="4469"/>
                </a:lnTo>
                <a:lnTo>
                  <a:pt x="1639" y="4384"/>
                </a:lnTo>
                <a:lnTo>
                  <a:pt x="1625" y="4284"/>
                </a:lnTo>
                <a:lnTo>
                  <a:pt x="1611" y="4171"/>
                </a:lnTo>
                <a:lnTo>
                  <a:pt x="1600" y="4045"/>
                </a:lnTo>
                <a:lnTo>
                  <a:pt x="1594" y="3909"/>
                </a:lnTo>
                <a:lnTo>
                  <a:pt x="1593" y="3763"/>
                </a:lnTo>
                <a:lnTo>
                  <a:pt x="1598" y="3611"/>
                </a:lnTo>
                <a:lnTo>
                  <a:pt x="1611" y="3451"/>
                </a:lnTo>
                <a:lnTo>
                  <a:pt x="1633" y="3287"/>
                </a:lnTo>
                <a:lnTo>
                  <a:pt x="1666" y="3119"/>
                </a:lnTo>
                <a:lnTo>
                  <a:pt x="1711" y="2948"/>
                </a:lnTo>
                <a:lnTo>
                  <a:pt x="1769" y="2778"/>
                </a:lnTo>
                <a:lnTo>
                  <a:pt x="1842" y="2608"/>
                </a:lnTo>
                <a:lnTo>
                  <a:pt x="1930" y="2440"/>
                </a:lnTo>
                <a:lnTo>
                  <a:pt x="2035" y="2276"/>
                </a:lnTo>
                <a:lnTo>
                  <a:pt x="2159" y="2116"/>
                </a:lnTo>
                <a:lnTo>
                  <a:pt x="2301" y="1965"/>
                </a:lnTo>
                <a:lnTo>
                  <a:pt x="2465" y="1819"/>
                </a:lnTo>
                <a:lnTo>
                  <a:pt x="2651" y="1684"/>
                </a:lnTo>
                <a:lnTo>
                  <a:pt x="2860" y="1560"/>
                </a:lnTo>
                <a:lnTo>
                  <a:pt x="3094" y="1447"/>
                </a:lnTo>
                <a:lnTo>
                  <a:pt x="3354" y="1349"/>
                </a:lnTo>
                <a:lnTo>
                  <a:pt x="3642" y="1266"/>
                </a:lnTo>
                <a:lnTo>
                  <a:pt x="3958" y="1198"/>
                </a:lnTo>
                <a:lnTo>
                  <a:pt x="4304" y="1149"/>
                </a:lnTo>
                <a:lnTo>
                  <a:pt x="4681" y="1119"/>
                </a:lnTo>
                <a:lnTo>
                  <a:pt x="5091" y="1110"/>
                </a:lnTo>
                <a:lnTo>
                  <a:pt x="5535" y="1123"/>
                </a:lnTo>
                <a:lnTo>
                  <a:pt x="5777" y="995"/>
                </a:lnTo>
                <a:lnTo>
                  <a:pt x="6017" y="871"/>
                </a:lnTo>
                <a:lnTo>
                  <a:pt x="6253" y="754"/>
                </a:lnTo>
                <a:lnTo>
                  <a:pt x="6485" y="642"/>
                </a:lnTo>
                <a:lnTo>
                  <a:pt x="6714" y="538"/>
                </a:lnTo>
                <a:lnTo>
                  <a:pt x="6939" y="440"/>
                </a:lnTo>
                <a:lnTo>
                  <a:pt x="7161" y="352"/>
                </a:lnTo>
                <a:lnTo>
                  <a:pt x="7379" y="271"/>
                </a:lnTo>
                <a:lnTo>
                  <a:pt x="7593" y="200"/>
                </a:lnTo>
                <a:lnTo>
                  <a:pt x="7803" y="139"/>
                </a:lnTo>
                <a:lnTo>
                  <a:pt x="8009" y="88"/>
                </a:lnTo>
                <a:lnTo>
                  <a:pt x="8212" y="47"/>
                </a:lnTo>
                <a:lnTo>
                  <a:pt x="8411" y="19"/>
                </a:lnTo>
                <a:lnTo>
                  <a:pt x="8605" y="3"/>
                </a:lnTo>
                <a:lnTo>
                  <a:pt x="8796" y="0"/>
                </a:lnTo>
                <a:lnTo>
                  <a:pt x="8982" y="9"/>
                </a:lnTo>
                <a:lnTo>
                  <a:pt x="9165" y="32"/>
                </a:lnTo>
                <a:lnTo>
                  <a:pt x="9343" y="69"/>
                </a:lnTo>
                <a:lnTo>
                  <a:pt x="9517" y="121"/>
                </a:lnTo>
                <a:lnTo>
                  <a:pt x="9687" y="190"/>
                </a:lnTo>
                <a:lnTo>
                  <a:pt x="9852" y="273"/>
                </a:lnTo>
                <a:lnTo>
                  <a:pt x="10013" y="374"/>
                </a:lnTo>
                <a:lnTo>
                  <a:pt x="10170" y="491"/>
                </a:lnTo>
                <a:lnTo>
                  <a:pt x="10322" y="626"/>
                </a:lnTo>
                <a:lnTo>
                  <a:pt x="10470" y="780"/>
                </a:lnTo>
                <a:lnTo>
                  <a:pt x="10613" y="952"/>
                </a:lnTo>
                <a:lnTo>
                  <a:pt x="10751" y="1144"/>
                </a:lnTo>
                <a:lnTo>
                  <a:pt x="10885" y="1355"/>
                </a:lnTo>
                <a:lnTo>
                  <a:pt x="11014" y="1588"/>
                </a:lnTo>
                <a:lnTo>
                  <a:pt x="11138" y="1841"/>
                </a:lnTo>
                <a:lnTo>
                  <a:pt x="11259" y="2116"/>
                </a:lnTo>
                <a:lnTo>
                  <a:pt x="11373" y="2413"/>
                </a:lnTo>
                <a:close/>
                <a:moveTo>
                  <a:pt x="10582" y="2503"/>
                </a:moveTo>
                <a:lnTo>
                  <a:pt x="10597" y="2507"/>
                </a:lnTo>
                <a:lnTo>
                  <a:pt x="10641" y="2521"/>
                </a:lnTo>
                <a:lnTo>
                  <a:pt x="10711" y="2544"/>
                </a:lnTo>
                <a:lnTo>
                  <a:pt x="10803" y="2576"/>
                </a:lnTo>
                <a:lnTo>
                  <a:pt x="10916" y="2619"/>
                </a:lnTo>
                <a:lnTo>
                  <a:pt x="11047" y="2670"/>
                </a:lnTo>
                <a:lnTo>
                  <a:pt x="11192" y="2730"/>
                </a:lnTo>
                <a:lnTo>
                  <a:pt x="11351" y="2800"/>
                </a:lnTo>
                <a:lnTo>
                  <a:pt x="11520" y="2879"/>
                </a:lnTo>
                <a:lnTo>
                  <a:pt x="11696" y="2967"/>
                </a:lnTo>
                <a:lnTo>
                  <a:pt x="11876" y="3065"/>
                </a:lnTo>
                <a:lnTo>
                  <a:pt x="12058" y="3171"/>
                </a:lnTo>
                <a:lnTo>
                  <a:pt x="12240" y="3288"/>
                </a:lnTo>
                <a:lnTo>
                  <a:pt x="12418" y="3412"/>
                </a:lnTo>
                <a:lnTo>
                  <a:pt x="12591" y="3547"/>
                </a:lnTo>
                <a:lnTo>
                  <a:pt x="12754" y="3691"/>
                </a:lnTo>
                <a:lnTo>
                  <a:pt x="12905" y="3844"/>
                </a:lnTo>
                <a:lnTo>
                  <a:pt x="13043" y="4008"/>
                </a:lnTo>
                <a:lnTo>
                  <a:pt x="13165" y="4179"/>
                </a:lnTo>
                <a:lnTo>
                  <a:pt x="13268" y="4361"/>
                </a:lnTo>
                <a:lnTo>
                  <a:pt x="13347" y="4551"/>
                </a:lnTo>
                <a:lnTo>
                  <a:pt x="13402" y="4750"/>
                </a:lnTo>
                <a:lnTo>
                  <a:pt x="13430" y="4959"/>
                </a:lnTo>
                <a:lnTo>
                  <a:pt x="13429" y="5178"/>
                </a:lnTo>
                <a:lnTo>
                  <a:pt x="13394" y="5405"/>
                </a:lnTo>
                <a:lnTo>
                  <a:pt x="13325" y="5642"/>
                </a:lnTo>
                <a:lnTo>
                  <a:pt x="13218" y="5888"/>
                </a:lnTo>
                <a:lnTo>
                  <a:pt x="13069" y="6144"/>
                </a:lnTo>
                <a:lnTo>
                  <a:pt x="12878" y="6409"/>
                </a:lnTo>
                <a:lnTo>
                  <a:pt x="12640" y="6683"/>
                </a:lnTo>
                <a:lnTo>
                  <a:pt x="12355" y="6965"/>
                </a:lnTo>
                <a:lnTo>
                  <a:pt x="12019" y="7258"/>
                </a:lnTo>
                <a:lnTo>
                  <a:pt x="12021" y="7273"/>
                </a:lnTo>
                <a:lnTo>
                  <a:pt x="12027" y="7315"/>
                </a:lnTo>
                <a:lnTo>
                  <a:pt x="12036" y="7383"/>
                </a:lnTo>
                <a:lnTo>
                  <a:pt x="12048" y="7474"/>
                </a:lnTo>
                <a:lnTo>
                  <a:pt x="12058" y="7586"/>
                </a:lnTo>
                <a:lnTo>
                  <a:pt x="12068" y="7717"/>
                </a:lnTo>
                <a:lnTo>
                  <a:pt x="12077" y="7866"/>
                </a:lnTo>
                <a:lnTo>
                  <a:pt x="12082" y="8029"/>
                </a:lnTo>
                <a:lnTo>
                  <a:pt x="12082" y="8205"/>
                </a:lnTo>
                <a:lnTo>
                  <a:pt x="12076" y="8391"/>
                </a:lnTo>
                <a:lnTo>
                  <a:pt x="12062" y="8586"/>
                </a:lnTo>
                <a:lnTo>
                  <a:pt x="12041" y="8787"/>
                </a:lnTo>
                <a:lnTo>
                  <a:pt x="12010" y="8992"/>
                </a:lnTo>
                <a:lnTo>
                  <a:pt x="11969" y="9199"/>
                </a:lnTo>
                <a:lnTo>
                  <a:pt x="11915" y="9406"/>
                </a:lnTo>
                <a:lnTo>
                  <a:pt x="11847" y="9611"/>
                </a:lnTo>
                <a:lnTo>
                  <a:pt x="11765" y="9810"/>
                </a:lnTo>
                <a:lnTo>
                  <a:pt x="11668" y="10003"/>
                </a:lnTo>
                <a:lnTo>
                  <a:pt x="11553" y="10188"/>
                </a:lnTo>
                <a:lnTo>
                  <a:pt x="11420" y="10362"/>
                </a:lnTo>
                <a:lnTo>
                  <a:pt x="11267" y="10523"/>
                </a:lnTo>
                <a:lnTo>
                  <a:pt x="11094" y="10668"/>
                </a:lnTo>
                <a:lnTo>
                  <a:pt x="10899" y="10797"/>
                </a:lnTo>
                <a:lnTo>
                  <a:pt x="10679" y="10905"/>
                </a:lnTo>
                <a:lnTo>
                  <a:pt x="10437" y="10992"/>
                </a:lnTo>
                <a:lnTo>
                  <a:pt x="10167" y="11055"/>
                </a:lnTo>
                <a:lnTo>
                  <a:pt x="9871" y="11094"/>
                </a:lnTo>
                <a:lnTo>
                  <a:pt x="9547" y="11103"/>
                </a:lnTo>
                <a:lnTo>
                  <a:pt x="9193" y="11082"/>
                </a:lnTo>
                <a:lnTo>
                  <a:pt x="8809" y="11029"/>
                </a:lnTo>
                <a:lnTo>
                  <a:pt x="8392" y="10942"/>
                </a:lnTo>
                <a:lnTo>
                  <a:pt x="7943" y="10818"/>
                </a:lnTo>
                <a:lnTo>
                  <a:pt x="7932" y="10828"/>
                </a:lnTo>
                <a:lnTo>
                  <a:pt x="7900" y="10856"/>
                </a:lnTo>
                <a:lnTo>
                  <a:pt x="7851" y="10900"/>
                </a:lnTo>
                <a:lnTo>
                  <a:pt x="7782" y="10958"/>
                </a:lnTo>
                <a:lnTo>
                  <a:pt x="7696" y="11027"/>
                </a:lnTo>
                <a:lnTo>
                  <a:pt x="7594" y="11106"/>
                </a:lnTo>
                <a:lnTo>
                  <a:pt x="7478" y="11192"/>
                </a:lnTo>
                <a:lnTo>
                  <a:pt x="7348" y="11284"/>
                </a:lnTo>
                <a:lnTo>
                  <a:pt x="7205" y="11379"/>
                </a:lnTo>
                <a:lnTo>
                  <a:pt x="7050" y="11475"/>
                </a:lnTo>
                <a:lnTo>
                  <a:pt x="6885" y="11569"/>
                </a:lnTo>
                <a:lnTo>
                  <a:pt x="6711" y="11660"/>
                </a:lnTo>
                <a:lnTo>
                  <a:pt x="6528" y="11746"/>
                </a:lnTo>
                <a:lnTo>
                  <a:pt x="6338" y="11823"/>
                </a:lnTo>
                <a:lnTo>
                  <a:pt x="6143" y="11891"/>
                </a:lnTo>
                <a:lnTo>
                  <a:pt x="5941" y="11946"/>
                </a:lnTo>
                <a:lnTo>
                  <a:pt x="5737" y="11989"/>
                </a:lnTo>
                <a:lnTo>
                  <a:pt x="5530" y="12014"/>
                </a:lnTo>
                <a:lnTo>
                  <a:pt x="5321" y="12021"/>
                </a:lnTo>
                <a:lnTo>
                  <a:pt x="5112" y="12007"/>
                </a:lnTo>
                <a:lnTo>
                  <a:pt x="4903" y="11970"/>
                </a:lnTo>
                <a:lnTo>
                  <a:pt x="4696" y="11908"/>
                </a:lnTo>
                <a:lnTo>
                  <a:pt x="4492" y="11820"/>
                </a:lnTo>
                <a:lnTo>
                  <a:pt x="4292" y="11701"/>
                </a:lnTo>
                <a:lnTo>
                  <a:pt x="4097" y="11552"/>
                </a:lnTo>
                <a:lnTo>
                  <a:pt x="3907" y="11368"/>
                </a:lnTo>
                <a:lnTo>
                  <a:pt x="3725" y="11149"/>
                </a:lnTo>
                <a:lnTo>
                  <a:pt x="3552" y="10892"/>
                </a:lnTo>
                <a:lnTo>
                  <a:pt x="3388" y="10595"/>
                </a:lnTo>
                <a:lnTo>
                  <a:pt x="3234" y="10256"/>
                </a:lnTo>
                <a:lnTo>
                  <a:pt x="3093" y="9872"/>
                </a:lnTo>
                <a:lnTo>
                  <a:pt x="2964" y="9442"/>
                </a:lnTo>
                <a:lnTo>
                  <a:pt x="2950" y="9438"/>
                </a:lnTo>
                <a:lnTo>
                  <a:pt x="2907" y="9429"/>
                </a:lnTo>
                <a:lnTo>
                  <a:pt x="2840" y="9411"/>
                </a:lnTo>
                <a:lnTo>
                  <a:pt x="2750" y="9387"/>
                </a:lnTo>
                <a:lnTo>
                  <a:pt x="2641" y="9355"/>
                </a:lnTo>
                <a:lnTo>
                  <a:pt x="2516" y="9315"/>
                </a:lnTo>
                <a:lnTo>
                  <a:pt x="2374" y="9266"/>
                </a:lnTo>
                <a:lnTo>
                  <a:pt x="2223" y="9209"/>
                </a:lnTo>
                <a:lnTo>
                  <a:pt x="2061" y="9143"/>
                </a:lnTo>
                <a:lnTo>
                  <a:pt x="1893" y="9069"/>
                </a:lnTo>
                <a:lnTo>
                  <a:pt x="1720" y="8984"/>
                </a:lnTo>
                <a:lnTo>
                  <a:pt x="1547" y="8890"/>
                </a:lnTo>
                <a:lnTo>
                  <a:pt x="1375" y="8786"/>
                </a:lnTo>
                <a:lnTo>
                  <a:pt x="1207" y="8671"/>
                </a:lnTo>
                <a:lnTo>
                  <a:pt x="1045" y="8546"/>
                </a:lnTo>
                <a:lnTo>
                  <a:pt x="892" y="8410"/>
                </a:lnTo>
                <a:lnTo>
                  <a:pt x="751" y="8263"/>
                </a:lnTo>
                <a:lnTo>
                  <a:pt x="625" y="8104"/>
                </a:lnTo>
                <a:lnTo>
                  <a:pt x="515" y="7933"/>
                </a:lnTo>
                <a:lnTo>
                  <a:pt x="425" y="7751"/>
                </a:lnTo>
                <a:lnTo>
                  <a:pt x="357" y="7555"/>
                </a:lnTo>
                <a:lnTo>
                  <a:pt x="315" y="7348"/>
                </a:lnTo>
                <a:lnTo>
                  <a:pt x="299" y="7127"/>
                </a:lnTo>
                <a:lnTo>
                  <a:pt x="314" y="6893"/>
                </a:lnTo>
                <a:lnTo>
                  <a:pt x="362" y="6646"/>
                </a:lnTo>
                <a:lnTo>
                  <a:pt x="444" y="6384"/>
                </a:lnTo>
                <a:lnTo>
                  <a:pt x="564" y="6108"/>
                </a:lnTo>
                <a:lnTo>
                  <a:pt x="726" y="5818"/>
                </a:lnTo>
                <a:lnTo>
                  <a:pt x="930" y="5512"/>
                </a:lnTo>
                <a:lnTo>
                  <a:pt x="1180" y="5193"/>
                </a:lnTo>
                <a:lnTo>
                  <a:pt x="1479" y="4857"/>
                </a:lnTo>
                <a:lnTo>
                  <a:pt x="1828" y="4506"/>
                </a:lnTo>
                <a:lnTo>
                  <a:pt x="1825" y="4497"/>
                </a:lnTo>
                <a:lnTo>
                  <a:pt x="1818" y="4469"/>
                </a:lnTo>
                <a:lnTo>
                  <a:pt x="1808" y="4422"/>
                </a:lnTo>
                <a:lnTo>
                  <a:pt x="1795" y="4361"/>
                </a:lnTo>
                <a:lnTo>
                  <a:pt x="1782" y="4284"/>
                </a:lnTo>
                <a:lnTo>
                  <a:pt x="1768" y="4193"/>
                </a:lnTo>
                <a:lnTo>
                  <a:pt x="1756" y="4091"/>
                </a:lnTo>
                <a:lnTo>
                  <a:pt x="1746" y="3977"/>
                </a:lnTo>
                <a:lnTo>
                  <a:pt x="1740" y="3854"/>
                </a:lnTo>
                <a:lnTo>
                  <a:pt x="1739" y="3723"/>
                </a:lnTo>
                <a:lnTo>
                  <a:pt x="1743" y="3585"/>
                </a:lnTo>
                <a:lnTo>
                  <a:pt x="1756" y="3440"/>
                </a:lnTo>
                <a:lnTo>
                  <a:pt x="1777" y="3292"/>
                </a:lnTo>
                <a:lnTo>
                  <a:pt x="1806" y="3139"/>
                </a:lnTo>
                <a:lnTo>
                  <a:pt x="1846" y="2986"/>
                </a:lnTo>
                <a:lnTo>
                  <a:pt x="1899" y="2831"/>
                </a:lnTo>
                <a:lnTo>
                  <a:pt x="1964" y="2678"/>
                </a:lnTo>
                <a:lnTo>
                  <a:pt x="2044" y="2527"/>
                </a:lnTo>
                <a:lnTo>
                  <a:pt x="2139" y="2378"/>
                </a:lnTo>
                <a:lnTo>
                  <a:pt x="2251" y="2234"/>
                </a:lnTo>
                <a:lnTo>
                  <a:pt x="2380" y="2096"/>
                </a:lnTo>
                <a:lnTo>
                  <a:pt x="2527" y="1965"/>
                </a:lnTo>
                <a:lnTo>
                  <a:pt x="2695" y="1843"/>
                </a:lnTo>
                <a:lnTo>
                  <a:pt x="2885" y="1730"/>
                </a:lnTo>
                <a:lnTo>
                  <a:pt x="3097" y="1629"/>
                </a:lnTo>
                <a:lnTo>
                  <a:pt x="3332" y="1540"/>
                </a:lnTo>
                <a:lnTo>
                  <a:pt x="3592" y="1464"/>
                </a:lnTo>
                <a:lnTo>
                  <a:pt x="3878" y="1403"/>
                </a:lnTo>
                <a:lnTo>
                  <a:pt x="4190" y="1359"/>
                </a:lnTo>
                <a:lnTo>
                  <a:pt x="4532" y="1332"/>
                </a:lnTo>
                <a:lnTo>
                  <a:pt x="4901" y="1324"/>
                </a:lnTo>
                <a:lnTo>
                  <a:pt x="5303" y="1335"/>
                </a:lnTo>
                <a:lnTo>
                  <a:pt x="5522" y="1219"/>
                </a:lnTo>
                <a:lnTo>
                  <a:pt x="5739" y="1107"/>
                </a:lnTo>
                <a:lnTo>
                  <a:pt x="5952" y="1001"/>
                </a:lnTo>
                <a:lnTo>
                  <a:pt x="6163" y="900"/>
                </a:lnTo>
                <a:lnTo>
                  <a:pt x="6369" y="806"/>
                </a:lnTo>
                <a:lnTo>
                  <a:pt x="6573" y="718"/>
                </a:lnTo>
                <a:lnTo>
                  <a:pt x="6773" y="637"/>
                </a:lnTo>
                <a:lnTo>
                  <a:pt x="6970" y="565"/>
                </a:lnTo>
                <a:lnTo>
                  <a:pt x="7163" y="501"/>
                </a:lnTo>
                <a:lnTo>
                  <a:pt x="7354" y="445"/>
                </a:lnTo>
                <a:lnTo>
                  <a:pt x="7540" y="400"/>
                </a:lnTo>
                <a:lnTo>
                  <a:pt x="7724" y="363"/>
                </a:lnTo>
                <a:lnTo>
                  <a:pt x="7904" y="337"/>
                </a:lnTo>
                <a:lnTo>
                  <a:pt x="8079" y="323"/>
                </a:lnTo>
                <a:lnTo>
                  <a:pt x="8251" y="320"/>
                </a:lnTo>
                <a:lnTo>
                  <a:pt x="8421" y="328"/>
                </a:lnTo>
                <a:lnTo>
                  <a:pt x="8586" y="349"/>
                </a:lnTo>
                <a:lnTo>
                  <a:pt x="8746" y="383"/>
                </a:lnTo>
                <a:lnTo>
                  <a:pt x="8903" y="430"/>
                </a:lnTo>
                <a:lnTo>
                  <a:pt x="9057" y="491"/>
                </a:lnTo>
                <a:lnTo>
                  <a:pt x="9206" y="567"/>
                </a:lnTo>
                <a:lnTo>
                  <a:pt x="9352" y="658"/>
                </a:lnTo>
                <a:lnTo>
                  <a:pt x="9494" y="764"/>
                </a:lnTo>
                <a:lnTo>
                  <a:pt x="9631" y="887"/>
                </a:lnTo>
                <a:lnTo>
                  <a:pt x="9765" y="1025"/>
                </a:lnTo>
                <a:lnTo>
                  <a:pt x="9895" y="1181"/>
                </a:lnTo>
                <a:lnTo>
                  <a:pt x="10019" y="1354"/>
                </a:lnTo>
                <a:lnTo>
                  <a:pt x="10141" y="1546"/>
                </a:lnTo>
                <a:lnTo>
                  <a:pt x="10257" y="1756"/>
                </a:lnTo>
                <a:lnTo>
                  <a:pt x="10370" y="1984"/>
                </a:lnTo>
                <a:lnTo>
                  <a:pt x="10478" y="2234"/>
                </a:lnTo>
                <a:lnTo>
                  <a:pt x="10582" y="250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FBB176-278C-4E98-B892-F1770B444274}"/>
              </a:ext>
            </a:extLst>
          </p:cNvPr>
          <p:cNvGrpSpPr/>
          <p:nvPr/>
        </p:nvGrpSpPr>
        <p:grpSpPr>
          <a:xfrm>
            <a:off x="3457361" y="2812972"/>
            <a:ext cx="2213616" cy="1106808"/>
            <a:chOff x="3706813" y="3897313"/>
            <a:chExt cx="1873250" cy="936625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10C160B-2ABD-42E3-AA90-76E94731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238" y="3966213"/>
              <a:ext cx="465560" cy="286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IPv4</a:t>
              </a:r>
            </a:p>
          </p:txBody>
        </p:sp>
        <p:sp>
          <p:nvSpPr>
            <p:cNvPr id="15" name="Freeform 164">
              <a:extLst>
                <a:ext uri="{FF2B5EF4-FFF2-40B4-BE49-F238E27FC236}">
                  <a16:creationId xmlns:a16="http://schemas.microsoft.com/office/drawing/2014/main" id="{660CFB22-57F8-4ECF-99E3-37B800B18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97313"/>
              <a:ext cx="1873250" cy="936625"/>
            </a:xfrm>
            <a:custGeom>
              <a:avLst/>
              <a:gdLst>
                <a:gd name="T0" fmla="*/ 2147483646 w 14525"/>
                <a:gd name="T1" fmla="*/ 2147483646 h 12941"/>
                <a:gd name="T2" fmla="*/ 2147483646 w 14525"/>
                <a:gd name="T3" fmla="*/ 2147483646 h 12941"/>
                <a:gd name="T4" fmla="*/ 2147483646 w 14525"/>
                <a:gd name="T5" fmla="*/ 2147483646 h 12941"/>
                <a:gd name="T6" fmla="*/ 2147483646 w 14525"/>
                <a:gd name="T7" fmla="*/ 2147483646 h 12941"/>
                <a:gd name="T8" fmla="*/ 2147483646 w 14525"/>
                <a:gd name="T9" fmla="*/ 2147483646 h 12941"/>
                <a:gd name="T10" fmla="*/ 2147483646 w 14525"/>
                <a:gd name="T11" fmla="*/ 2147483646 h 12941"/>
                <a:gd name="T12" fmla="*/ 2147483646 w 14525"/>
                <a:gd name="T13" fmla="*/ 2147483646 h 12941"/>
                <a:gd name="T14" fmla="*/ 2147483646 w 14525"/>
                <a:gd name="T15" fmla="*/ 2147483646 h 12941"/>
                <a:gd name="T16" fmla="*/ 2147483646 w 14525"/>
                <a:gd name="T17" fmla="*/ 2147483646 h 12941"/>
                <a:gd name="T18" fmla="*/ 2147483646 w 14525"/>
                <a:gd name="T19" fmla="*/ 2147483646 h 12941"/>
                <a:gd name="T20" fmla="*/ 2147483646 w 14525"/>
                <a:gd name="T21" fmla="*/ 2147483646 h 12941"/>
                <a:gd name="T22" fmla="*/ 2147483646 w 14525"/>
                <a:gd name="T23" fmla="*/ 2147483646 h 12941"/>
                <a:gd name="T24" fmla="*/ 2147483646 w 14525"/>
                <a:gd name="T25" fmla="*/ 2147483646 h 12941"/>
                <a:gd name="T26" fmla="*/ 2147483646 w 14525"/>
                <a:gd name="T27" fmla="*/ 2147483646 h 12941"/>
                <a:gd name="T28" fmla="*/ 2147483646 w 14525"/>
                <a:gd name="T29" fmla="*/ 2147483646 h 12941"/>
                <a:gd name="T30" fmla="*/ 2147483646 w 14525"/>
                <a:gd name="T31" fmla="*/ 2147483646 h 12941"/>
                <a:gd name="T32" fmla="*/ 2147483646 w 14525"/>
                <a:gd name="T33" fmla="*/ 2147483646 h 12941"/>
                <a:gd name="T34" fmla="*/ 2147483646 w 14525"/>
                <a:gd name="T35" fmla="*/ 2147483646 h 12941"/>
                <a:gd name="T36" fmla="*/ 2147483646 w 14525"/>
                <a:gd name="T37" fmla="*/ 2147483646 h 12941"/>
                <a:gd name="T38" fmla="*/ 2147483646 w 14525"/>
                <a:gd name="T39" fmla="*/ 2147483646 h 12941"/>
                <a:gd name="T40" fmla="*/ 2147483646 w 14525"/>
                <a:gd name="T41" fmla="*/ 2147483646 h 12941"/>
                <a:gd name="T42" fmla="*/ 2147483646 w 14525"/>
                <a:gd name="T43" fmla="*/ 2147483646 h 12941"/>
                <a:gd name="T44" fmla="*/ 2147483646 w 14525"/>
                <a:gd name="T45" fmla="*/ 2147483646 h 12941"/>
                <a:gd name="T46" fmla="*/ 2147483646 w 14525"/>
                <a:gd name="T47" fmla="*/ 2147483646 h 12941"/>
                <a:gd name="T48" fmla="*/ 2147483646 w 14525"/>
                <a:gd name="T49" fmla="*/ 2147483646 h 12941"/>
                <a:gd name="T50" fmla="*/ 2147483646 w 14525"/>
                <a:gd name="T51" fmla="*/ 2147483646 h 12941"/>
                <a:gd name="T52" fmla="*/ 2147483646 w 14525"/>
                <a:gd name="T53" fmla="*/ 2147483646 h 12941"/>
                <a:gd name="T54" fmla="*/ 2147483646 w 14525"/>
                <a:gd name="T55" fmla="*/ 2147483646 h 12941"/>
                <a:gd name="T56" fmla="*/ 2147483646 w 14525"/>
                <a:gd name="T57" fmla="*/ 2147483646 h 12941"/>
                <a:gd name="T58" fmla="*/ 2147483646 w 14525"/>
                <a:gd name="T59" fmla="*/ 2147483646 h 12941"/>
                <a:gd name="T60" fmla="*/ 2147483646 w 14525"/>
                <a:gd name="T61" fmla="*/ 2147483646 h 12941"/>
                <a:gd name="T62" fmla="*/ 2147483646 w 14525"/>
                <a:gd name="T63" fmla="*/ 2147483646 h 12941"/>
                <a:gd name="T64" fmla="*/ 2147483646 w 14525"/>
                <a:gd name="T65" fmla="*/ 2147483646 h 12941"/>
                <a:gd name="T66" fmla="*/ 2147483646 w 14525"/>
                <a:gd name="T67" fmla="*/ 2147483646 h 12941"/>
                <a:gd name="T68" fmla="*/ 2147483646 w 14525"/>
                <a:gd name="T69" fmla="*/ 2147483646 h 12941"/>
                <a:gd name="T70" fmla="*/ 2147483646 w 14525"/>
                <a:gd name="T71" fmla="*/ 2147483646 h 12941"/>
                <a:gd name="T72" fmla="*/ 2147483646 w 14525"/>
                <a:gd name="T73" fmla="*/ 2147483646 h 12941"/>
                <a:gd name="T74" fmla="*/ 2147483646 w 14525"/>
                <a:gd name="T75" fmla="*/ 2147483646 h 12941"/>
                <a:gd name="T76" fmla="*/ 2147483646 w 14525"/>
                <a:gd name="T77" fmla="*/ 2147483646 h 12941"/>
                <a:gd name="T78" fmla="*/ 2147483646 w 14525"/>
                <a:gd name="T79" fmla="*/ 2147483646 h 12941"/>
                <a:gd name="T80" fmla="*/ 2147483646 w 14525"/>
                <a:gd name="T81" fmla="*/ 2147483646 h 12941"/>
                <a:gd name="T82" fmla="*/ 2147483646 w 14525"/>
                <a:gd name="T83" fmla="*/ 2147483646 h 12941"/>
                <a:gd name="T84" fmla="*/ 2147483646 w 14525"/>
                <a:gd name="T85" fmla="*/ 2147483646 h 12941"/>
                <a:gd name="T86" fmla="*/ 2147483646 w 14525"/>
                <a:gd name="T87" fmla="*/ 2147483646 h 12941"/>
                <a:gd name="T88" fmla="*/ 2147483646 w 14525"/>
                <a:gd name="T89" fmla="*/ 2147483646 h 12941"/>
                <a:gd name="T90" fmla="*/ 2147483646 w 14525"/>
                <a:gd name="T91" fmla="*/ 2147483646 h 12941"/>
                <a:gd name="T92" fmla="*/ 2147483646 w 14525"/>
                <a:gd name="T93" fmla="*/ 2147483646 h 12941"/>
                <a:gd name="T94" fmla="*/ 2147483646 w 14525"/>
                <a:gd name="T95" fmla="*/ 2147483646 h 12941"/>
                <a:gd name="T96" fmla="*/ 2147483646 w 14525"/>
                <a:gd name="T97" fmla="*/ 2147483646 h 12941"/>
                <a:gd name="T98" fmla="*/ 2147483646 w 14525"/>
                <a:gd name="T99" fmla="*/ 2147483646 h 12941"/>
                <a:gd name="T100" fmla="*/ 2147483646 w 14525"/>
                <a:gd name="T101" fmla="*/ 2147483646 h 12941"/>
                <a:gd name="T102" fmla="*/ 2147483646 w 14525"/>
                <a:gd name="T103" fmla="*/ 2147483646 h 12941"/>
                <a:gd name="T104" fmla="*/ 2147483646 w 14525"/>
                <a:gd name="T105" fmla="*/ 2147483646 h 12941"/>
                <a:gd name="T106" fmla="*/ 2147483646 w 14525"/>
                <a:gd name="T107" fmla="*/ 2147483646 h 12941"/>
                <a:gd name="T108" fmla="*/ 2147483646 w 14525"/>
                <a:gd name="T109" fmla="*/ 2147483646 h 129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25"/>
                <a:gd name="T166" fmla="*/ 0 h 12941"/>
                <a:gd name="T167" fmla="*/ 14525 w 14525"/>
                <a:gd name="T168" fmla="*/ 12941 h 129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25" h="12941">
                  <a:moveTo>
                    <a:pt x="11373" y="2413"/>
                  </a:moveTo>
                  <a:lnTo>
                    <a:pt x="11390" y="2419"/>
                  </a:lnTo>
                  <a:lnTo>
                    <a:pt x="11438" y="2434"/>
                  </a:lnTo>
                  <a:lnTo>
                    <a:pt x="11515" y="2460"/>
                  </a:lnTo>
                  <a:lnTo>
                    <a:pt x="11617" y="2495"/>
                  </a:lnTo>
                  <a:lnTo>
                    <a:pt x="11743" y="2542"/>
                  </a:lnTo>
                  <a:lnTo>
                    <a:pt x="11887" y="2598"/>
                  </a:lnTo>
                  <a:lnTo>
                    <a:pt x="12049" y="2666"/>
                  </a:lnTo>
                  <a:lnTo>
                    <a:pt x="12224" y="2743"/>
                  </a:lnTo>
                  <a:lnTo>
                    <a:pt x="12411" y="2830"/>
                  </a:lnTo>
                  <a:lnTo>
                    <a:pt x="12605" y="2927"/>
                  </a:lnTo>
                  <a:lnTo>
                    <a:pt x="12805" y="3035"/>
                  </a:lnTo>
                  <a:lnTo>
                    <a:pt x="13006" y="3153"/>
                  </a:lnTo>
                  <a:lnTo>
                    <a:pt x="13207" y="3282"/>
                  </a:lnTo>
                  <a:lnTo>
                    <a:pt x="13405" y="3421"/>
                  </a:lnTo>
                  <a:lnTo>
                    <a:pt x="13595" y="3569"/>
                  </a:lnTo>
                  <a:lnTo>
                    <a:pt x="13775" y="3728"/>
                  </a:lnTo>
                  <a:lnTo>
                    <a:pt x="13943" y="3898"/>
                  </a:lnTo>
                  <a:lnTo>
                    <a:pt x="14096" y="4078"/>
                  </a:lnTo>
                  <a:lnTo>
                    <a:pt x="14231" y="4268"/>
                  </a:lnTo>
                  <a:lnTo>
                    <a:pt x="14343" y="4469"/>
                  </a:lnTo>
                  <a:lnTo>
                    <a:pt x="14432" y="4680"/>
                  </a:lnTo>
                  <a:lnTo>
                    <a:pt x="14494" y="4900"/>
                  </a:lnTo>
                  <a:lnTo>
                    <a:pt x="14525" y="5131"/>
                  </a:lnTo>
                  <a:lnTo>
                    <a:pt x="14523" y="5372"/>
                  </a:lnTo>
                  <a:lnTo>
                    <a:pt x="14484" y="5625"/>
                  </a:lnTo>
                  <a:lnTo>
                    <a:pt x="14407" y="5886"/>
                  </a:lnTo>
                  <a:lnTo>
                    <a:pt x="14289" y="6158"/>
                  </a:lnTo>
                  <a:lnTo>
                    <a:pt x="14125" y="6441"/>
                  </a:lnTo>
                  <a:lnTo>
                    <a:pt x="13913" y="6734"/>
                  </a:lnTo>
                  <a:lnTo>
                    <a:pt x="13651" y="7037"/>
                  </a:lnTo>
                  <a:lnTo>
                    <a:pt x="13335" y="7351"/>
                  </a:lnTo>
                  <a:lnTo>
                    <a:pt x="12962" y="7674"/>
                  </a:lnTo>
                  <a:lnTo>
                    <a:pt x="12965" y="7690"/>
                  </a:lnTo>
                  <a:lnTo>
                    <a:pt x="12973" y="7737"/>
                  </a:lnTo>
                  <a:lnTo>
                    <a:pt x="12982" y="7812"/>
                  </a:lnTo>
                  <a:lnTo>
                    <a:pt x="12994" y="7913"/>
                  </a:lnTo>
                  <a:lnTo>
                    <a:pt x="13007" y="8037"/>
                  </a:lnTo>
                  <a:lnTo>
                    <a:pt x="13018" y="8182"/>
                  </a:lnTo>
                  <a:lnTo>
                    <a:pt x="13027" y="8346"/>
                  </a:lnTo>
                  <a:lnTo>
                    <a:pt x="13032" y="8526"/>
                  </a:lnTo>
                  <a:lnTo>
                    <a:pt x="13032" y="8721"/>
                  </a:lnTo>
                  <a:lnTo>
                    <a:pt x="13026" y="8927"/>
                  </a:lnTo>
                  <a:lnTo>
                    <a:pt x="13011" y="9142"/>
                  </a:lnTo>
                  <a:lnTo>
                    <a:pt x="12987" y="9365"/>
                  </a:lnTo>
                  <a:lnTo>
                    <a:pt x="12953" y="9592"/>
                  </a:lnTo>
                  <a:lnTo>
                    <a:pt x="12907" y="9820"/>
                  </a:lnTo>
                  <a:lnTo>
                    <a:pt x="12847" y="10049"/>
                  </a:lnTo>
                  <a:lnTo>
                    <a:pt x="12773" y="10275"/>
                  </a:lnTo>
                  <a:lnTo>
                    <a:pt x="12682" y="10497"/>
                  </a:lnTo>
                  <a:lnTo>
                    <a:pt x="12574" y="10711"/>
                  </a:lnTo>
                  <a:lnTo>
                    <a:pt x="12447" y="10915"/>
                  </a:lnTo>
                  <a:lnTo>
                    <a:pt x="12300" y="11107"/>
                  </a:lnTo>
                  <a:lnTo>
                    <a:pt x="12131" y="11285"/>
                  </a:lnTo>
                  <a:lnTo>
                    <a:pt x="11940" y="11446"/>
                  </a:lnTo>
                  <a:lnTo>
                    <a:pt x="11723" y="11587"/>
                  </a:lnTo>
                  <a:lnTo>
                    <a:pt x="11481" y="11708"/>
                  </a:lnTo>
                  <a:lnTo>
                    <a:pt x="11212" y="11804"/>
                  </a:lnTo>
                  <a:lnTo>
                    <a:pt x="10914" y="11875"/>
                  </a:lnTo>
                  <a:lnTo>
                    <a:pt x="10587" y="11916"/>
                  </a:lnTo>
                  <a:lnTo>
                    <a:pt x="10228" y="11927"/>
                  </a:lnTo>
                  <a:lnTo>
                    <a:pt x="9837" y="11904"/>
                  </a:lnTo>
                  <a:lnTo>
                    <a:pt x="9412" y="11845"/>
                  </a:lnTo>
                  <a:lnTo>
                    <a:pt x="8951" y="11748"/>
                  </a:lnTo>
                  <a:lnTo>
                    <a:pt x="8454" y="11611"/>
                  </a:lnTo>
                  <a:lnTo>
                    <a:pt x="8442" y="11622"/>
                  </a:lnTo>
                  <a:lnTo>
                    <a:pt x="8408" y="11654"/>
                  </a:lnTo>
                  <a:lnTo>
                    <a:pt x="8352" y="11701"/>
                  </a:lnTo>
                  <a:lnTo>
                    <a:pt x="8276" y="11766"/>
                  </a:lnTo>
                  <a:lnTo>
                    <a:pt x="8182" y="11843"/>
                  </a:lnTo>
                  <a:lnTo>
                    <a:pt x="8069" y="11930"/>
                  </a:lnTo>
                  <a:lnTo>
                    <a:pt x="7940" y="12025"/>
                  </a:lnTo>
                  <a:lnTo>
                    <a:pt x="7796" y="12127"/>
                  </a:lnTo>
                  <a:lnTo>
                    <a:pt x="7638" y="12232"/>
                  </a:lnTo>
                  <a:lnTo>
                    <a:pt x="7466" y="12338"/>
                  </a:lnTo>
                  <a:lnTo>
                    <a:pt x="7284" y="12442"/>
                  </a:lnTo>
                  <a:lnTo>
                    <a:pt x="7092" y="12543"/>
                  </a:lnTo>
                  <a:lnTo>
                    <a:pt x="6889" y="12637"/>
                  </a:lnTo>
                  <a:lnTo>
                    <a:pt x="6680" y="12723"/>
                  </a:lnTo>
                  <a:lnTo>
                    <a:pt x="6463" y="12798"/>
                  </a:lnTo>
                  <a:lnTo>
                    <a:pt x="6241" y="12860"/>
                  </a:lnTo>
                  <a:lnTo>
                    <a:pt x="6015" y="12906"/>
                  </a:lnTo>
                  <a:lnTo>
                    <a:pt x="5786" y="12934"/>
                  </a:lnTo>
                  <a:lnTo>
                    <a:pt x="5554" y="12941"/>
                  </a:lnTo>
                  <a:lnTo>
                    <a:pt x="5323" y="12926"/>
                  </a:lnTo>
                  <a:lnTo>
                    <a:pt x="5092" y="12885"/>
                  </a:lnTo>
                  <a:lnTo>
                    <a:pt x="4863" y="12817"/>
                  </a:lnTo>
                  <a:lnTo>
                    <a:pt x="4638" y="12719"/>
                  </a:lnTo>
                  <a:lnTo>
                    <a:pt x="4415" y="12588"/>
                  </a:lnTo>
                  <a:lnTo>
                    <a:pt x="4199" y="12423"/>
                  </a:lnTo>
                  <a:lnTo>
                    <a:pt x="3991" y="12220"/>
                  </a:lnTo>
                  <a:lnTo>
                    <a:pt x="3789" y="11978"/>
                  </a:lnTo>
                  <a:lnTo>
                    <a:pt x="3597" y="11693"/>
                  </a:lnTo>
                  <a:lnTo>
                    <a:pt x="3417" y="11365"/>
                  </a:lnTo>
                  <a:lnTo>
                    <a:pt x="3246" y="10990"/>
                  </a:lnTo>
                  <a:lnTo>
                    <a:pt x="3090" y="10565"/>
                  </a:lnTo>
                  <a:lnTo>
                    <a:pt x="2948" y="10089"/>
                  </a:lnTo>
                  <a:lnTo>
                    <a:pt x="2931" y="10085"/>
                  </a:lnTo>
                  <a:lnTo>
                    <a:pt x="2884" y="10075"/>
                  </a:lnTo>
                  <a:lnTo>
                    <a:pt x="2810" y="10055"/>
                  </a:lnTo>
                  <a:lnTo>
                    <a:pt x="2712" y="10028"/>
                  </a:lnTo>
                  <a:lnTo>
                    <a:pt x="2590" y="9993"/>
                  </a:lnTo>
                  <a:lnTo>
                    <a:pt x="2451" y="9948"/>
                  </a:lnTo>
                  <a:lnTo>
                    <a:pt x="2296" y="9895"/>
                  </a:lnTo>
                  <a:lnTo>
                    <a:pt x="2127" y="9832"/>
                  </a:lnTo>
                  <a:lnTo>
                    <a:pt x="1949" y="9759"/>
                  </a:lnTo>
                  <a:lnTo>
                    <a:pt x="1763" y="9676"/>
                  </a:lnTo>
                  <a:lnTo>
                    <a:pt x="1572" y="9583"/>
                  </a:lnTo>
                  <a:lnTo>
                    <a:pt x="1381" y="9479"/>
                  </a:lnTo>
                  <a:lnTo>
                    <a:pt x="1190" y="9363"/>
                  </a:lnTo>
                  <a:lnTo>
                    <a:pt x="1004" y="9237"/>
                  </a:lnTo>
                  <a:lnTo>
                    <a:pt x="826" y="9099"/>
                  </a:lnTo>
                  <a:lnTo>
                    <a:pt x="656" y="8948"/>
                  </a:lnTo>
                  <a:lnTo>
                    <a:pt x="501" y="8785"/>
                  </a:lnTo>
                  <a:lnTo>
                    <a:pt x="360" y="8609"/>
                  </a:lnTo>
                  <a:lnTo>
                    <a:pt x="239" y="8420"/>
                  </a:lnTo>
                  <a:lnTo>
                    <a:pt x="139" y="8219"/>
                  </a:lnTo>
                  <a:lnTo>
                    <a:pt x="65" y="8003"/>
                  </a:lnTo>
                  <a:lnTo>
                    <a:pt x="17" y="7773"/>
                  </a:lnTo>
                  <a:lnTo>
                    <a:pt x="0" y="7528"/>
                  </a:lnTo>
                  <a:lnTo>
                    <a:pt x="17" y="7270"/>
                  </a:lnTo>
                  <a:lnTo>
                    <a:pt x="69" y="6996"/>
                  </a:lnTo>
                  <a:lnTo>
                    <a:pt x="160" y="6707"/>
                  </a:lnTo>
                  <a:lnTo>
                    <a:pt x="294" y="6401"/>
                  </a:lnTo>
                  <a:lnTo>
                    <a:pt x="472" y="6081"/>
                  </a:lnTo>
                  <a:lnTo>
                    <a:pt x="698" y="5743"/>
                  </a:lnTo>
                  <a:lnTo>
                    <a:pt x="974" y="5390"/>
                  </a:lnTo>
                  <a:lnTo>
                    <a:pt x="1304" y="5018"/>
                  </a:lnTo>
                  <a:lnTo>
                    <a:pt x="1691" y="4631"/>
                  </a:lnTo>
                  <a:lnTo>
                    <a:pt x="1688" y="4619"/>
                  </a:lnTo>
                  <a:lnTo>
                    <a:pt x="1680" y="4588"/>
                  </a:lnTo>
                  <a:lnTo>
                    <a:pt x="1669" y="4537"/>
                  </a:lnTo>
                  <a:lnTo>
                    <a:pt x="1655" y="4469"/>
                  </a:lnTo>
                  <a:lnTo>
                    <a:pt x="1639" y="4384"/>
                  </a:lnTo>
                  <a:lnTo>
                    <a:pt x="1625" y="4284"/>
                  </a:lnTo>
                  <a:lnTo>
                    <a:pt x="1611" y="4171"/>
                  </a:lnTo>
                  <a:lnTo>
                    <a:pt x="1600" y="4045"/>
                  </a:lnTo>
                  <a:lnTo>
                    <a:pt x="1594" y="3909"/>
                  </a:lnTo>
                  <a:lnTo>
                    <a:pt x="1593" y="3763"/>
                  </a:lnTo>
                  <a:lnTo>
                    <a:pt x="1598" y="3611"/>
                  </a:lnTo>
                  <a:lnTo>
                    <a:pt x="1611" y="3451"/>
                  </a:lnTo>
                  <a:lnTo>
                    <a:pt x="1633" y="3287"/>
                  </a:lnTo>
                  <a:lnTo>
                    <a:pt x="1666" y="3119"/>
                  </a:lnTo>
                  <a:lnTo>
                    <a:pt x="1711" y="2948"/>
                  </a:lnTo>
                  <a:lnTo>
                    <a:pt x="1769" y="2778"/>
                  </a:lnTo>
                  <a:lnTo>
                    <a:pt x="1842" y="2608"/>
                  </a:lnTo>
                  <a:lnTo>
                    <a:pt x="1930" y="2440"/>
                  </a:lnTo>
                  <a:lnTo>
                    <a:pt x="2035" y="2276"/>
                  </a:lnTo>
                  <a:lnTo>
                    <a:pt x="2159" y="2116"/>
                  </a:lnTo>
                  <a:lnTo>
                    <a:pt x="2301" y="1965"/>
                  </a:lnTo>
                  <a:lnTo>
                    <a:pt x="2465" y="1819"/>
                  </a:lnTo>
                  <a:lnTo>
                    <a:pt x="2651" y="1684"/>
                  </a:lnTo>
                  <a:lnTo>
                    <a:pt x="2860" y="1560"/>
                  </a:lnTo>
                  <a:lnTo>
                    <a:pt x="3094" y="1447"/>
                  </a:lnTo>
                  <a:lnTo>
                    <a:pt x="3354" y="1349"/>
                  </a:lnTo>
                  <a:lnTo>
                    <a:pt x="3642" y="1266"/>
                  </a:lnTo>
                  <a:lnTo>
                    <a:pt x="3958" y="1198"/>
                  </a:lnTo>
                  <a:lnTo>
                    <a:pt x="4304" y="1149"/>
                  </a:lnTo>
                  <a:lnTo>
                    <a:pt x="4681" y="1119"/>
                  </a:lnTo>
                  <a:lnTo>
                    <a:pt x="5091" y="1110"/>
                  </a:lnTo>
                  <a:lnTo>
                    <a:pt x="5535" y="1123"/>
                  </a:lnTo>
                  <a:lnTo>
                    <a:pt x="5777" y="995"/>
                  </a:lnTo>
                  <a:lnTo>
                    <a:pt x="6017" y="871"/>
                  </a:lnTo>
                  <a:lnTo>
                    <a:pt x="6253" y="754"/>
                  </a:lnTo>
                  <a:lnTo>
                    <a:pt x="6485" y="642"/>
                  </a:lnTo>
                  <a:lnTo>
                    <a:pt x="6714" y="538"/>
                  </a:lnTo>
                  <a:lnTo>
                    <a:pt x="6939" y="440"/>
                  </a:lnTo>
                  <a:lnTo>
                    <a:pt x="7161" y="352"/>
                  </a:lnTo>
                  <a:lnTo>
                    <a:pt x="7379" y="271"/>
                  </a:lnTo>
                  <a:lnTo>
                    <a:pt x="7593" y="200"/>
                  </a:lnTo>
                  <a:lnTo>
                    <a:pt x="7803" y="139"/>
                  </a:lnTo>
                  <a:lnTo>
                    <a:pt x="8009" y="88"/>
                  </a:lnTo>
                  <a:lnTo>
                    <a:pt x="8212" y="47"/>
                  </a:lnTo>
                  <a:lnTo>
                    <a:pt x="8411" y="19"/>
                  </a:lnTo>
                  <a:lnTo>
                    <a:pt x="8605" y="3"/>
                  </a:lnTo>
                  <a:lnTo>
                    <a:pt x="8796" y="0"/>
                  </a:lnTo>
                  <a:lnTo>
                    <a:pt x="8982" y="9"/>
                  </a:lnTo>
                  <a:lnTo>
                    <a:pt x="9165" y="32"/>
                  </a:lnTo>
                  <a:lnTo>
                    <a:pt x="9343" y="69"/>
                  </a:lnTo>
                  <a:lnTo>
                    <a:pt x="9517" y="121"/>
                  </a:lnTo>
                  <a:lnTo>
                    <a:pt x="9687" y="190"/>
                  </a:lnTo>
                  <a:lnTo>
                    <a:pt x="9852" y="273"/>
                  </a:lnTo>
                  <a:lnTo>
                    <a:pt x="10013" y="374"/>
                  </a:lnTo>
                  <a:lnTo>
                    <a:pt x="10170" y="491"/>
                  </a:lnTo>
                  <a:lnTo>
                    <a:pt x="10322" y="626"/>
                  </a:lnTo>
                  <a:lnTo>
                    <a:pt x="10470" y="780"/>
                  </a:lnTo>
                  <a:lnTo>
                    <a:pt x="10613" y="952"/>
                  </a:lnTo>
                  <a:lnTo>
                    <a:pt x="10751" y="1144"/>
                  </a:lnTo>
                  <a:lnTo>
                    <a:pt x="10885" y="1355"/>
                  </a:lnTo>
                  <a:lnTo>
                    <a:pt x="11014" y="1588"/>
                  </a:lnTo>
                  <a:lnTo>
                    <a:pt x="11138" y="1841"/>
                  </a:lnTo>
                  <a:lnTo>
                    <a:pt x="11259" y="2116"/>
                  </a:lnTo>
                  <a:lnTo>
                    <a:pt x="11373" y="2413"/>
                  </a:lnTo>
                  <a:close/>
                  <a:moveTo>
                    <a:pt x="10582" y="2503"/>
                  </a:moveTo>
                  <a:lnTo>
                    <a:pt x="10597" y="2507"/>
                  </a:lnTo>
                  <a:lnTo>
                    <a:pt x="10641" y="2521"/>
                  </a:lnTo>
                  <a:lnTo>
                    <a:pt x="10711" y="2544"/>
                  </a:lnTo>
                  <a:lnTo>
                    <a:pt x="10803" y="2576"/>
                  </a:lnTo>
                  <a:lnTo>
                    <a:pt x="10916" y="2619"/>
                  </a:lnTo>
                  <a:lnTo>
                    <a:pt x="11047" y="2670"/>
                  </a:lnTo>
                  <a:lnTo>
                    <a:pt x="11192" y="2730"/>
                  </a:lnTo>
                  <a:lnTo>
                    <a:pt x="11351" y="2800"/>
                  </a:lnTo>
                  <a:lnTo>
                    <a:pt x="11520" y="2879"/>
                  </a:lnTo>
                  <a:lnTo>
                    <a:pt x="11696" y="2967"/>
                  </a:lnTo>
                  <a:lnTo>
                    <a:pt x="11876" y="3065"/>
                  </a:lnTo>
                  <a:lnTo>
                    <a:pt x="12058" y="3171"/>
                  </a:lnTo>
                  <a:lnTo>
                    <a:pt x="12240" y="3288"/>
                  </a:lnTo>
                  <a:lnTo>
                    <a:pt x="12418" y="3412"/>
                  </a:lnTo>
                  <a:lnTo>
                    <a:pt x="12591" y="3547"/>
                  </a:lnTo>
                  <a:lnTo>
                    <a:pt x="12754" y="3691"/>
                  </a:lnTo>
                  <a:lnTo>
                    <a:pt x="12905" y="3844"/>
                  </a:lnTo>
                  <a:lnTo>
                    <a:pt x="13043" y="4008"/>
                  </a:lnTo>
                  <a:lnTo>
                    <a:pt x="13165" y="4179"/>
                  </a:lnTo>
                  <a:lnTo>
                    <a:pt x="13268" y="4361"/>
                  </a:lnTo>
                  <a:lnTo>
                    <a:pt x="13347" y="4551"/>
                  </a:lnTo>
                  <a:lnTo>
                    <a:pt x="13402" y="4750"/>
                  </a:lnTo>
                  <a:lnTo>
                    <a:pt x="13430" y="4959"/>
                  </a:lnTo>
                  <a:lnTo>
                    <a:pt x="13429" y="5178"/>
                  </a:lnTo>
                  <a:lnTo>
                    <a:pt x="13394" y="5405"/>
                  </a:lnTo>
                  <a:lnTo>
                    <a:pt x="13325" y="5642"/>
                  </a:lnTo>
                  <a:lnTo>
                    <a:pt x="13218" y="5888"/>
                  </a:lnTo>
                  <a:lnTo>
                    <a:pt x="13069" y="6144"/>
                  </a:lnTo>
                  <a:lnTo>
                    <a:pt x="12878" y="6409"/>
                  </a:lnTo>
                  <a:lnTo>
                    <a:pt x="12640" y="6683"/>
                  </a:lnTo>
                  <a:lnTo>
                    <a:pt x="12355" y="6965"/>
                  </a:lnTo>
                  <a:lnTo>
                    <a:pt x="12019" y="7258"/>
                  </a:lnTo>
                  <a:lnTo>
                    <a:pt x="12021" y="7273"/>
                  </a:lnTo>
                  <a:lnTo>
                    <a:pt x="12027" y="7315"/>
                  </a:lnTo>
                  <a:lnTo>
                    <a:pt x="12036" y="7383"/>
                  </a:lnTo>
                  <a:lnTo>
                    <a:pt x="12048" y="7474"/>
                  </a:lnTo>
                  <a:lnTo>
                    <a:pt x="12058" y="7586"/>
                  </a:lnTo>
                  <a:lnTo>
                    <a:pt x="12068" y="7717"/>
                  </a:lnTo>
                  <a:lnTo>
                    <a:pt x="12077" y="7866"/>
                  </a:lnTo>
                  <a:lnTo>
                    <a:pt x="12082" y="8029"/>
                  </a:lnTo>
                  <a:lnTo>
                    <a:pt x="12082" y="8205"/>
                  </a:lnTo>
                  <a:lnTo>
                    <a:pt x="12076" y="8391"/>
                  </a:lnTo>
                  <a:lnTo>
                    <a:pt x="12062" y="8586"/>
                  </a:lnTo>
                  <a:lnTo>
                    <a:pt x="12041" y="8787"/>
                  </a:lnTo>
                  <a:lnTo>
                    <a:pt x="12010" y="8992"/>
                  </a:lnTo>
                  <a:lnTo>
                    <a:pt x="11969" y="9199"/>
                  </a:lnTo>
                  <a:lnTo>
                    <a:pt x="11915" y="9406"/>
                  </a:lnTo>
                  <a:lnTo>
                    <a:pt x="11847" y="9611"/>
                  </a:lnTo>
                  <a:lnTo>
                    <a:pt x="11765" y="9810"/>
                  </a:lnTo>
                  <a:lnTo>
                    <a:pt x="11668" y="10003"/>
                  </a:lnTo>
                  <a:lnTo>
                    <a:pt x="11553" y="10188"/>
                  </a:lnTo>
                  <a:lnTo>
                    <a:pt x="11420" y="10362"/>
                  </a:lnTo>
                  <a:lnTo>
                    <a:pt x="11267" y="10523"/>
                  </a:lnTo>
                  <a:lnTo>
                    <a:pt x="11094" y="10668"/>
                  </a:lnTo>
                  <a:lnTo>
                    <a:pt x="10899" y="10797"/>
                  </a:lnTo>
                  <a:lnTo>
                    <a:pt x="10679" y="10905"/>
                  </a:lnTo>
                  <a:lnTo>
                    <a:pt x="10437" y="10992"/>
                  </a:lnTo>
                  <a:lnTo>
                    <a:pt x="10167" y="11055"/>
                  </a:lnTo>
                  <a:lnTo>
                    <a:pt x="9871" y="11094"/>
                  </a:lnTo>
                  <a:lnTo>
                    <a:pt x="9547" y="11103"/>
                  </a:lnTo>
                  <a:lnTo>
                    <a:pt x="9193" y="11082"/>
                  </a:lnTo>
                  <a:lnTo>
                    <a:pt x="8809" y="11029"/>
                  </a:lnTo>
                  <a:lnTo>
                    <a:pt x="8392" y="10942"/>
                  </a:lnTo>
                  <a:lnTo>
                    <a:pt x="7943" y="10818"/>
                  </a:lnTo>
                  <a:lnTo>
                    <a:pt x="7932" y="10828"/>
                  </a:lnTo>
                  <a:lnTo>
                    <a:pt x="7900" y="10856"/>
                  </a:lnTo>
                  <a:lnTo>
                    <a:pt x="7851" y="10900"/>
                  </a:lnTo>
                  <a:lnTo>
                    <a:pt x="7782" y="10958"/>
                  </a:lnTo>
                  <a:lnTo>
                    <a:pt x="7696" y="11027"/>
                  </a:lnTo>
                  <a:lnTo>
                    <a:pt x="7594" y="11106"/>
                  </a:lnTo>
                  <a:lnTo>
                    <a:pt x="7478" y="11192"/>
                  </a:lnTo>
                  <a:lnTo>
                    <a:pt x="7348" y="11284"/>
                  </a:lnTo>
                  <a:lnTo>
                    <a:pt x="7205" y="11379"/>
                  </a:lnTo>
                  <a:lnTo>
                    <a:pt x="7050" y="11475"/>
                  </a:lnTo>
                  <a:lnTo>
                    <a:pt x="6885" y="11569"/>
                  </a:lnTo>
                  <a:lnTo>
                    <a:pt x="6711" y="11660"/>
                  </a:lnTo>
                  <a:lnTo>
                    <a:pt x="6528" y="11746"/>
                  </a:lnTo>
                  <a:lnTo>
                    <a:pt x="6338" y="11823"/>
                  </a:lnTo>
                  <a:lnTo>
                    <a:pt x="6143" y="11891"/>
                  </a:lnTo>
                  <a:lnTo>
                    <a:pt x="5941" y="11946"/>
                  </a:lnTo>
                  <a:lnTo>
                    <a:pt x="5737" y="11989"/>
                  </a:lnTo>
                  <a:lnTo>
                    <a:pt x="5530" y="12014"/>
                  </a:lnTo>
                  <a:lnTo>
                    <a:pt x="5321" y="12021"/>
                  </a:lnTo>
                  <a:lnTo>
                    <a:pt x="5112" y="12007"/>
                  </a:lnTo>
                  <a:lnTo>
                    <a:pt x="4903" y="11970"/>
                  </a:lnTo>
                  <a:lnTo>
                    <a:pt x="4696" y="11908"/>
                  </a:lnTo>
                  <a:lnTo>
                    <a:pt x="4492" y="11820"/>
                  </a:lnTo>
                  <a:lnTo>
                    <a:pt x="4292" y="11701"/>
                  </a:lnTo>
                  <a:lnTo>
                    <a:pt x="4097" y="11552"/>
                  </a:lnTo>
                  <a:lnTo>
                    <a:pt x="3907" y="11368"/>
                  </a:lnTo>
                  <a:lnTo>
                    <a:pt x="3725" y="11149"/>
                  </a:lnTo>
                  <a:lnTo>
                    <a:pt x="3552" y="10892"/>
                  </a:lnTo>
                  <a:lnTo>
                    <a:pt x="3388" y="10595"/>
                  </a:lnTo>
                  <a:lnTo>
                    <a:pt x="3234" y="10256"/>
                  </a:lnTo>
                  <a:lnTo>
                    <a:pt x="3093" y="9872"/>
                  </a:lnTo>
                  <a:lnTo>
                    <a:pt x="2964" y="9442"/>
                  </a:lnTo>
                  <a:lnTo>
                    <a:pt x="2950" y="9438"/>
                  </a:lnTo>
                  <a:lnTo>
                    <a:pt x="2907" y="9429"/>
                  </a:lnTo>
                  <a:lnTo>
                    <a:pt x="2840" y="9411"/>
                  </a:lnTo>
                  <a:lnTo>
                    <a:pt x="2750" y="9387"/>
                  </a:lnTo>
                  <a:lnTo>
                    <a:pt x="2641" y="9355"/>
                  </a:lnTo>
                  <a:lnTo>
                    <a:pt x="2516" y="9315"/>
                  </a:lnTo>
                  <a:lnTo>
                    <a:pt x="2374" y="9266"/>
                  </a:lnTo>
                  <a:lnTo>
                    <a:pt x="2223" y="9209"/>
                  </a:lnTo>
                  <a:lnTo>
                    <a:pt x="2061" y="9143"/>
                  </a:lnTo>
                  <a:lnTo>
                    <a:pt x="1893" y="9069"/>
                  </a:lnTo>
                  <a:lnTo>
                    <a:pt x="1720" y="8984"/>
                  </a:lnTo>
                  <a:lnTo>
                    <a:pt x="1547" y="8890"/>
                  </a:lnTo>
                  <a:lnTo>
                    <a:pt x="1375" y="8786"/>
                  </a:lnTo>
                  <a:lnTo>
                    <a:pt x="1207" y="8671"/>
                  </a:lnTo>
                  <a:lnTo>
                    <a:pt x="1045" y="8546"/>
                  </a:lnTo>
                  <a:lnTo>
                    <a:pt x="892" y="8410"/>
                  </a:lnTo>
                  <a:lnTo>
                    <a:pt x="751" y="8263"/>
                  </a:lnTo>
                  <a:lnTo>
                    <a:pt x="625" y="8104"/>
                  </a:lnTo>
                  <a:lnTo>
                    <a:pt x="515" y="7933"/>
                  </a:lnTo>
                  <a:lnTo>
                    <a:pt x="425" y="7751"/>
                  </a:lnTo>
                  <a:lnTo>
                    <a:pt x="357" y="7555"/>
                  </a:lnTo>
                  <a:lnTo>
                    <a:pt x="315" y="7348"/>
                  </a:lnTo>
                  <a:lnTo>
                    <a:pt x="299" y="7127"/>
                  </a:lnTo>
                  <a:lnTo>
                    <a:pt x="314" y="6893"/>
                  </a:lnTo>
                  <a:lnTo>
                    <a:pt x="362" y="6646"/>
                  </a:lnTo>
                  <a:lnTo>
                    <a:pt x="444" y="6384"/>
                  </a:lnTo>
                  <a:lnTo>
                    <a:pt x="564" y="6108"/>
                  </a:lnTo>
                  <a:lnTo>
                    <a:pt x="726" y="5818"/>
                  </a:lnTo>
                  <a:lnTo>
                    <a:pt x="930" y="5512"/>
                  </a:lnTo>
                  <a:lnTo>
                    <a:pt x="1180" y="5193"/>
                  </a:lnTo>
                  <a:lnTo>
                    <a:pt x="1479" y="4857"/>
                  </a:lnTo>
                  <a:lnTo>
                    <a:pt x="1828" y="4506"/>
                  </a:lnTo>
                  <a:lnTo>
                    <a:pt x="1825" y="4497"/>
                  </a:lnTo>
                  <a:lnTo>
                    <a:pt x="1818" y="4469"/>
                  </a:lnTo>
                  <a:lnTo>
                    <a:pt x="1808" y="4422"/>
                  </a:lnTo>
                  <a:lnTo>
                    <a:pt x="1795" y="4361"/>
                  </a:lnTo>
                  <a:lnTo>
                    <a:pt x="1782" y="4284"/>
                  </a:lnTo>
                  <a:lnTo>
                    <a:pt x="1768" y="4193"/>
                  </a:lnTo>
                  <a:lnTo>
                    <a:pt x="1756" y="4091"/>
                  </a:lnTo>
                  <a:lnTo>
                    <a:pt x="1746" y="3977"/>
                  </a:lnTo>
                  <a:lnTo>
                    <a:pt x="1740" y="3854"/>
                  </a:lnTo>
                  <a:lnTo>
                    <a:pt x="1739" y="3723"/>
                  </a:lnTo>
                  <a:lnTo>
                    <a:pt x="1743" y="3585"/>
                  </a:lnTo>
                  <a:lnTo>
                    <a:pt x="1756" y="3440"/>
                  </a:lnTo>
                  <a:lnTo>
                    <a:pt x="1777" y="3292"/>
                  </a:lnTo>
                  <a:lnTo>
                    <a:pt x="1806" y="3139"/>
                  </a:lnTo>
                  <a:lnTo>
                    <a:pt x="1846" y="2986"/>
                  </a:lnTo>
                  <a:lnTo>
                    <a:pt x="1899" y="2831"/>
                  </a:lnTo>
                  <a:lnTo>
                    <a:pt x="1964" y="2678"/>
                  </a:lnTo>
                  <a:lnTo>
                    <a:pt x="2044" y="2527"/>
                  </a:lnTo>
                  <a:lnTo>
                    <a:pt x="2139" y="2378"/>
                  </a:lnTo>
                  <a:lnTo>
                    <a:pt x="2251" y="2234"/>
                  </a:lnTo>
                  <a:lnTo>
                    <a:pt x="2380" y="2096"/>
                  </a:lnTo>
                  <a:lnTo>
                    <a:pt x="2527" y="1965"/>
                  </a:lnTo>
                  <a:lnTo>
                    <a:pt x="2695" y="1843"/>
                  </a:lnTo>
                  <a:lnTo>
                    <a:pt x="2885" y="1730"/>
                  </a:lnTo>
                  <a:lnTo>
                    <a:pt x="3097" y="1629"/>
                  </a:lnTo>
                  <a:lnTo>
                    <a:pt x="3332" y="1540"/>
                  </a:lnTo>
                  <a:lnTo>
                    <a:pt x="3592" y="1464"/>
                  </a:lnTo>
                  <a:lnTo>
                    <a:pt x="3878" y="1403"/>
                  </a:lnTo>
                  <a:lnTo>
                    <a:pt x="4190" y="1359"/>
                  </a:lnTo>
                  <a:lnTo>
                    <a:pt x="4532" y="1332"/>
                  </a:lnTo>
                  <a:lnTo>
                    <a:pt x="4901" y="1324"/>
                  </a:lnTo>
                  <a:lnTo>
                    <a:pt x="5303" y="1335"/>
                  </a:lnTo>
                  <a:lnTo>
                    <a:pt x="5522" y="1219"/>
                  </a:lnTo>
                  <a:lnTo>
                    <a:pt x="5739" y="1107"/>
                  </a:lnTo>
                  <a:lnTo>
                    <a:pt x="5952" y="1001"/>
                  </a:lnTo>
                  <a:lnTo>
                    <a:pt x="6163" y="900"/>
                  </a:lnTo>
                  <a:lnTo>
                    <a:pt x="6369" y="806"/>
                  </a:lnTo>
                  <a:lnTo>
                    <a:pt x="6573" y="718"/>
                  </a:lnTo>
                  <a:lnTo>
                    <a:pt x="6773" y="637"/>
                  </a:lnTo>
                  <a:lnTo>
                    <a:pt x="6970" y="565"/>
                  </a:lnTo>
                  <a:lnTo>
                    <a:pt x="7163" y="501"/>
                  </a:lnTo>
                  <a:lnTo>
                    <a:pt x="7354" y="445"/>
                  </a:lnTo>
                  <a:lnTo>
                    <a:pt x="7540" y="400"/>
                  </a:lnTo>
                  <a:lnTo>
                    <a:pt x="7724" y="363"/>
                  </a:lnTo>
                  <a:lnTo>
                    <a:pt x="7904" y="337"/>
                  </a:lnTo>
                  <a:lnTo>
                    <a:pt x="8079" y="323"/>
                  </a:lnTo>
                  <a:lnTo>
                    <a:pt x="8251" y="320"/>
                  </a:lnTo>
                  <a:lnTo>
                    <a:pt x="8421" y="328"/>
                  </a:lnTo>
                  <a:lnTo>
                    <a:pt x="8586" y="349"/>
                  </a:lnTo>
                  <a:lnTo>
                    <a:pt x="8746" y="383"/>
                  </a:lnTo>
                  <a:lnTo>
                    <a:pt x="8903" y="430"/>
                  </a:lnTo>
                  <a:lnTo>
                    <a:pt x="9057" y="491"/>
                  </a:lnTo>
                  <a:lnTo>
                    <a:pt x="9206" y="567"/>
                  </a:lnTo>
                  <a:lnTo>
                    <a:pt x="9352" y="658"/>
                  </a:lnTo>
                  <a:lnTo>
                    <a:pt x="9494" y="764"/>
                  </a:lnTo>
                  <a:lnTo>
                    <a:pt x="9631" y="887"/>
                  </a:lnTo>
                  <a:lnTo>
                    <a:pt x="9765" y="1025"/>
                  </a:lnTo>
                  <a:lnTo>
                    <a:pt x="9895" y="1181"/>
                  </a:lnTo>
                  <a:lnTo>
                    <a:pt x="10019" y="1354"/>
                  </a:lnTo>
                  <a:lnTo>
                    <a:pt x="10141" y="1546"/>
                  </a:lnTo>
                  <a:lnTo>
                    <a:pt x="10257" y="1756"/>
                  </a:lnTo>
                  <a:lnTo>
                    <a:pt x="10370" y="1984"/>
                  </a:lnTo>
                  <a:lnTo>
                    <a:pt x="10478" y="2234"/>
                  </a:lnTo>
                  <a:lnTo>
                    <a:pt x="10582" y="250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矩形 135">
            <a:extLst>
              <a:ext uri="{FF2B5EF4-FFF2-40B4-BE49-F238E27FC236}">
                <a16:creationId xmlns:a16="http://schemas.microsoft.com/office/drawing/2014/main" id="{4522246E-BC5D-4490-AEA2-3B9F154A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PC1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IPv6</a:t>
            </a:r>
            <a:r>
              <a:rPr lang="zh-CN" altLang="en-US" sz="1600" dirty="0">
                <a:latin typeface="+mn-lt"/>
                <a:ea typeface="+mn-ea"/>
              </a:rPr>
              <a:t>主机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22" name="矩形 137">
            <a:extLst>
              <a:ext uri="{FF2B5EF4-FFF2-40B4-BE49-F238E27FC236}">
                <a16:creationId xmlns:a16="http://schemas.microsoft.com/office/drawing/2014/main" id="{87C8F9B4-36AD-4368-ABA7-DF753CD6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1" y="3557722"/>
            <a:ext cx="1446355" cy="4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PC2</a:t>
            </a:r>
          </a:p>
          <a:p>
            <a:pPr algn="ctr" eaLnBrk="1" hangingPunct="1"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主机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圆柱形 139">
            <a:extLst>
              <a:ext uri="{FF2B5EF4-FFF2-40B4-BE49-F238E27FC236}">
                <a16:creationId xmlns:a16="http://schemas.microsoft.com/office/drawing/2014/main" id="{132AA849-AD52-49E3-8895-601E9A70D7D4}"/>
              </a:ext>
            </a:extLst>
          </p:cNvPr>
          <p:cNvSpPr/>
          <p:nvPr/>
        </p:nvSpPr>
        <p:spPr bwMode="auto">
          <a:xfrm rot="5400000">
            <a:off x="4397675" y="2217828"/>
            <a:ext cx="341422" cy="2297095"/>
          </a:xfrm>
          <a:prstGeom prst="can">
            <a:avLst>
              <a:gd name="adj" fmla="val 5318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US" altLang="zh-CN" sz="2000" dirty="0"/>
              <a:t>IPv6 over IPv4</a:t>
            </a:r>
            <a:endParaRPr lang="zh-CN" altLang="en-US" sz="2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316F06-29BB-495C-9BF3-81028741BAD3}"/>
              </a:ext>
            </a:extLst>
          </p:cNvPr>
          <p:cNvGrpSpPr/>
          <p:nvPr/>
        </p:nvGrpSpPr>
        <p:grpSpPr>
          <a:xfrm>
            <a:off x="2456531" y="3199012"/>
            <a:ext cx="4303546" cy="941291"/>
            <a:chOff x="2859871" y="4223995"/>
            <a:chExt cx="3641833" cy="7965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E3C51A-D22A-485E-B120-428B9A98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871" y="4527550"/>
              <a:ext cx="1085850" cy="49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786403E-BDED-4546-A393-C358F740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804" y="4527550"/>
              <a:ext cx="1231900" cy="493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双栈路由器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F3B14A-4071-49A9-BC51-3A3B9E8921C9}"/>
                </a:ext>
              </a:extLst>
            </p:cNvPr>
            <p:cNvGrpSpPr/>
            <p:nvPr/>
          </p:nvGrpSpPr>
          <p:grpSpPr>
            <a:xfrm>
              <a:off x="3147655" y="4223995"/>
              <a:ext cx="510282" cy="283261"/>
              <a:chOff x="7493876" y="2774731"/>
              <a:chExt cx="1481958" cy="894622"/>
            </a:xfrm>
          </p:grpSpPr>
          <p:sp>
            <p:nvSpPr>
              <p:cNvPr id="35" name="Freeform 233">
                <a:extLst>
                  <a:ext uri="{FF2B5EF4-FFF2-40B4-BE49-F238E27FC236}">
                    <a16:creationId xmlns:a16="http://schemas.microsoft.com/office/drawing/2014/main" id="{4848DA8D-7A70-4C36-B53F-54227411421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6DCAC67-FD95-4054-B9C4-292EE60AE88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1441742-BE8D-421C-8219-54E807ECDD8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" name="Freeform 236">
                  <a:extLst>
                    <a:ext uri="{FF2B5EF4-FFF2-40B4-BE49-F238E27FC236}">
                      <a16:creationId xmlns:a16="http://schemas.microsoft.com/office/drawing/2014/main" id="{07693312-D4DE-47D9-B20E-FEFE205C75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Freeform 237">
                  <a:extLst>
                    <a:ext uri="{FF2B5EF4-FFF2-40B4-BE49-F238E27FC236}">
                      <a16:creationId xmlns:a16="http://schemas.microsoft.com/office/drawing/2014/main" id="{3E78F0AB-FA77-4819-9539-C2E4AEA9EE2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Freeform 238">
                  <a:extLst>
                    <a:ext uri="{FF2B5EF4-FFF2-40B4-BE49-F238E27FC236}">
                      <a16:creationId xmlns:a16="http://schemas.microsoft.com/office/drawing/2014/main" id="{A37C1BCF-FAD3-4CFF-BAE0-1853EA8D3F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A61717E8-A512-4A48-91BF-E168A62A327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549BFFA-3988-4477-B019-EE4E36862C33}"/>
                </a:ext>
              </a:extLst>
            </p:cNvPr>
            <p:cNvGrpSpPr/>
            <p:nvPr/>
          </p:nvGrpSpPr>
          <p:grpSpPr>
            <a:xfrm>
              <a:off x="5630613" y="4223995"/>
              <a:ext cx="510282" cy="283261"/>
              <a:chOff x="7493876" y="2774731"/>
              <a:chExt cx="1481958" cy="894622"/>
            </a:xfrm>
          </p:grpSpPr>
          <p:sp>
            <p:nvSpPr>
              <p:cNvPr id="43" name="Freeform 233">
                <a:extLst>
                  <a:ext uri="{FF2B5EF4-FFF2-40B4-BE49-F238E27FC236}">
                    <a16:creationId xmlns:a16="http://schemas.microsoft.com/office/drawing/2014/main" id="{D0A3D338-3666-4F0B-BC39-E870F0C51EC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C001E7E-542B-4B53-8A0C-3B77FD352A0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F00C895-2613-40D7-B9AB-0835195C268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" name="Freeform 236">
                  <a:extLst>
                    <a:ext uri="{FF2B5EF4-FFF2-40B4-BE49-F238E27FC236}">
                      <a16:creationId xmlns:a16="http://schemas.microsoft.com/office/drawing/2014/main" id="{438FA7FB-2C8F-4118-AFE9-82E80D9DCC6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 237">
                  <a:extLst>
                    <a:ext uri="{FF2B5EF4-FFF2-40B4-BE49-F238E27FC236}">
                      <a16:creationId xmlns:a16="http://schemas.microsoft.com/office/drawing/2014/main" id="{C900E41C-0E6A-47AC-AD57-81E0A66576F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 238">
                  <a:extLst>
                    <a:ext uri="{FF2B5EF4-FFF2-40B4-BE49-F238E27FC236}">
                      <a16:creationId xmlns:a16="http://schemas.microsoft.com/office/drawing/2014/main" id="{ED8965FA-CC57-4CE1-AFCC-703CA2DD9A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 239">
                  <a:extLst>
                    <a:ext uri="{FF2B5EF4-FFF2-40B4-BE49-F238E27FC236}">
                      <a16:creationId xmlns:a16="http://schemas.microsoft.com/office/drawing/2014/main" id="{4BC4E051-0208-4932-A468-3BE6299F62D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Group 89">
            <a:extLst>
              <a:ext uri="{FF2B5EF4-FFF2-40B4-BE49-F238E27FC236}">
                <a16:creationId xmlns:a16="http://schemas.microsoft.com/office/drawing/2014/main" id="{C83A1C00-8F9F-48E7-97FA-CA4F8277BF74}"/>
              </a:ext>
            </a:extLst>
          </p:cNvPr>
          <p:cNvGrpSpPr>
            <a:grpSpLocks/>
          </p:cNvGrpSpPr>
          <p:nvPr/>
        </p:nvGrpSpPr>
        <p:grpSpPr bwMode="auto">
          <a:xfrm>
            <a:off x="632859" y="3094833"/>
            <a:ext cx="619062" cy="543086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60544AE8-1532-4742-998C-C1CA4762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CE6B44E5-A011-4026-A84C-7380AF74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89">
            <a:extLst>
              <a:ext uri="{FF2B5EF4-FFF2-40B4-BE49-F238E27FC236}">
                <a16:creationId xmlns:a16="http://schemas.microsoft.com/office/drawing/2014/main" id="{4FFEEF36-1D90-466A-9F96-EFA77B67D720}"/>
              </a:ext>
            </a:extLst>
          </p:cNvPr>
          <p:cNvGrpSpPr>
            <a:grpSpLocks/>
          </p:cNvGrpSpPr>
          <p:nvPr/>
        </p:nvGrpSpPr>
        <p:grpSpPr bwMode="auto">
          <a:xfrm>
            <a:off x="7872398" y="3094833"/>
            <a:ext cx="619062" cy="543086"/>
            <a:chOff x="-44" y="1473"/>
            <a:chExt cx="981" cy="1105"/>
          </a:xfrm>
        </p:grpSpPr>
        <p:pic>
          <p:nvPicPr>
            <p:cNvPr id="54" name="Picture 90" descr="desktop_computer_stylized_medium">
              <a:extLst>
                <a:ext uri="{FF2B5EF4-FFF2-40B4-BE49-F238E27FC236}">
                  <a16:creationId xmlns:a16="http://schemas.microsoft.com/office/drawing/2014/main" id="{192E77E1-F380-4707-B57F-C880790AC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E36FDBDA-3172-457F-89DB-D17950D7B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59" name="表格 141">
            <a:extLst>
              <a:ext uri="{FF2B5EF4-FFF2-40B4-BE49-F238E27FC236}">
                <a16:creationId xmlns:a16="http://schemas.microsoft.com/office/drawing/2014/main" id="{6671F2B6-50CF-4387-8DAF-3A59011FE6D2}"/>
              </a:ext>
            </a:extLst>
          </p:cNvPr>
          <p:cNvGraphicFramePr>
            <a:graphicFrameLocks noGrp="1"/>
          </p:cNvGraphicFramePr>
          <p:nvPr/>
        </p:nvGraphicFramePr>
        <p:xfrm>
          <a:off x="4085168" y="4813776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141">
            <a:extLst>
              <a:ext uri="{FF2B5EF4-FFF2-40B4-BE49-F238E27FC236}">
                <a16:creationId xmlns:a16="http://schemas.microsoft.com/office/drawing/2014/main" id="{03485A53-5217-49B6-9F95-FEB4BA174A72}"/>
              </a:ext>
            </a:extLst>
          </p:cNvPr>
          <p:cNvGraphicFramePr>
            <a:graphicFrameLocks noGrp="1"/>
          </p:cNvGraphicFramePr>
          <p:nvPr/>
        </p:nvGraphicFramePr>
        <p:xfrm>
          <a:off x="6095051" y="4278641"/>
          <a:ext cx="2159000" cy="304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</a:t>
                      </a:r>
                      <a:r>
                        <a:rPr lang="en-US" altLang="zh-CN" sz="1400" baseline="0" dirty="0"/>
                        <a:t>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IPv6 Data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388" marR="91388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143">
            <a:extLst>
              <a:ext uri="{FF2B5EF4-FFF2-40B4-BE49-F238E27FC236}">
                <a16:creationId xmlns:a16="http://schemas.microsoft.com/office/drawing/2014/main" id="{B090E558-45A1-4DC6-A5CB-2BAF4BF5E346}"/>
              </a:ext>
            </a:extLst>
          </p:cNvPr>
          <p:cNvGraphicFramePr>
            <a:graphicFrameLocks noGrp="1"/>
          </p:cNvGraphicFramePr>
          <p:nvPr/>
        </p:nvGraphicFramePr>
        <p:xfrm>
          <a:off x="3009613" y="4813776"/>
          <a:ext cx="1075555" cy="3045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7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IPv4 Header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7" marR="91417" marT="45610" marB="456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52FAA6-5D30-4BB9-A4BA-3660079C28F8}"/>
              </a:ext>
            </a:extLst>
          </p:cNvPr>
          <p:cNvSpPr txBox="1"/>
          <p:nvPr/>
        </p:nvSpPr>
        <p:spPr>
          <a:xfrm>
            <a:off x="2718098" y="27639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x.x.x.x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2E489-89AF-4332-9887-1893B25E1CA9}"/>
              </a:ext>
            </a:extLst>
          </p:cNvPr>
          <p:cNvSpPr txBox="1"/>
          <p:nvPr/>
        </p:nvSpPr>
        <p:spPr>
          <a:xfrm>
            <a:off x="5653397" y="2765757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y.y.y.y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90B58-6385-4D5C-9C60-0E989E93EA00}"/>
              </a:ext>
            </a:extLst>
          </p:cNvPr>
          <p:cNvGrpSpPr/>
          <p:nvPr/>
        </p:nvGrpSpPr>
        <p:grpSpPr>
          <a:xfrm>
            <a:off x="2614460" y="5125262"/>
            <a:ext cx="1865860" cy="1041959"/>
            <a:chOff x="2614460" y="5125262"/>
            <a:chExt cx="1865860" cy="1041959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1CE1699-8045-4438-81CB-81839C520416}"/>
                </a:ext>
              </a:extLst>
            </p:cNvPr>
            <p:cNvSpPr/>
            <p:nvPr/>
          </p:nvSpPr>
          <p:spPr>
            <a:xfrm>
              <a:off x="2743178" y="5125262"/>
              <a:ext cx="1608937" cy="1041959"/>
            </a:xfrm>
            <a:prstGeom prst="trapezoid">
              <a:avLst>
                <a:gd name="adj" fmla="val 23552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BFD79B-965B-475E-8675-BED14C69D1F6}"/>
                </a:ext>
              </a:extLst>
            </p:cNvPr>
            <p:cNvSpPr/>
            <p:nvPr/>
          </p:nvSpPr>
          <p:spPr>
            <a:xfrm>
              <a:off x="2614460" y="5305447"/>
              <a:ext cx="186586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填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源地址：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x.x.x.x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目的地址：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y.y.y.y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上层协议：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41 (IPv6)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-network">
  <a:themeElements>
    <a:clrScheme name="Custom 10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DA3ED"/>
      </a:accent1>
      <a:accent2>
        <a:srgbClr val="00B4A6"/>
      </a:accent2>
      <a:accent3>
        <a:srgbClr val="E81588"/>
      </a:accent3>
      <a:accent4>
        <a:srgbClr val="008222"/>
      </a:accent4>
      <a:accent5>
        <a:srgbClr val="F1B61E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Calibri"/>
        <a:ea typeface="华文楷体"/>
        <a:cs typeface=""/>
      </a:majorFont>
      <a:minorFont>
        <a:latin typeface="Calibri"/>
        <a:ea typeface="华文楷体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-network" id="{8035428C-27DC-4B59-AB1F-B112A91F19B3}" vid="{B56FCE80-C2DF-4FD6-9D02-8D9C8A1037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computer-network</Template>
  <TotalTime>1119</TotalTime>
  <Words>1943</Words>
  <Application>Microsoft Office PowerPoint</Application>
  <PresentationFormat>全屏显示(4:3)</PresentationFormat>
  <Paragraphs>363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Calibri</vt:lpstr>
      <vt:lpstr>Courier New</vt:lpstr>
      <vt:lpstr>Wingdings</vt:lpstr>
      <vt:lpstr>computer-network</vt:lpstr>
      <vt:lpstr>计算机网络  实验七 IPv6隧道</vt:lpstr>
      <vt:lpstr>实验七 IPv6隧道</vt:lpstr>
      <vt:lpstr>实验内容</vt:lpstr>
      <vt:lpstr>实验任务要求</vt:lpstr>
      <vt:lpstr>实验报告撰写要求</vt:lpstr>
      <vt:lpstr>实验准备</vt:lpstr>
      <vt:lpstr>1. IPv6 over IPv4 隧道技术</vt:lpstr>
      <vt:lpstr>1. IPv6 over IPv4 隧道技术</vt:lpstr>
      <vt:lpstr>1. IPv6 over IPv4 隧道技术</vt:lpstr>
      <vt:lpstr>2. IPv6 over IPv4 手动隧道</vt:lpstr>
      <vt:lpstr>3. 实验介绍</vt:lpstr>
      <vt:lpstr>4. eNSP介绍</vt:lpstr>
      <vt:lpstr>5. 关于eNSP的使用</vt:lpstr>
      <vt:lpstr>实验内容</vt:lpstr>
      <vt:lpstr>1. 建立三路由器拓扑</vt:lpstr>
      <vt:lpstr>1. 建立三路由器拓扑</vt:lpstr>
      <vt:lpstr>1. 建立三路由器拓扑</vt:lpstr>
      <vt:lpstr>2. OSPF路由配置</vt:lpstr>
      <vt:lpstr>2. OSPF路由配置</vt:lpstr>
      <vt:lpstr>2. OSPF路由配置</vt:lpstr>
      <vt:lpstr>2. OSPF路由配置</vt:lpstr>
      <vt:lpstr>3. 创建虚接口</vt:lpstr>
      <vt:lpstr>3. 创建虚接口</vt:lpstr>
      <vt:lpstr>3. 创建虚接口</vt:lpstr>
      <vt:lpstr>4. 创建IPv6虚接口</vt:lpstr>
      <vt:lpstr>4. 创建IPv6虚接口</vt:lpstr>
      <vt:lpstr>5. 创建IPv6 over IPv4隧道</vt:lpstr>
      <vt:lpstr>5. 创建IPv6 over IPv4隧道</vt:lpstr>
      <vt:lpstr>6. 配置IPv6静态路由</vt:lpstr>
      <vt:lpstr>6. 配置IPv6静态路由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谢瑞桃</dc:creator>
  <cp:lastModifiedBy>yao jm</cp:lastModifiedBy>
  <cp:revision>444</cp:revision>
  <dcterms:created xsi:type="dcterms:W3CDTF">2020-03-02T12:19:45Z</dcterms:created>
  <dcterms:modified xsi:type="dcterms:W3CDTF">2023-05-22T14:16:40Z</dcterms:modified>
</cp:coreProperties>
</file>