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11D5-C76E-4382-B140-0BE8FCE293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1665-F523-41AD-A14A-99FEA24000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11D5-C76E-4382-B140-0BE8FCE293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1665-F523-41AD-A14A-99FEA24000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11D5-C76E-4382-B140-0BE8FCE293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1665-F523-41AD-A14A-99FEA24000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11D5-C76E-4382-B140-0BE8FCE293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1665-F523-41AD-A14A-99FEA24000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11D5-C76E-4382-B140-0BE8FCE293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1665-F523-41AD-A14A-99FEA24000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11D5-C76E-4382-B140-0BE8FCE293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1665-F523-41AD-A14A-99FEA24000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11D5-C76E-4382-B140-0BE8FCE293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1665-F523-41AD-A14A-99FEA24000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11D5-C76E-4382-B140-0BE8FCE293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1665-F523-41AD-A14A-99FEA24000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11D5-C76E-4382-B140-0BE8FCE293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1665-F523-41AD-A14A-99FEA24000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11D5-C76E-4382-B140-0BE8FCE293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1665-F523-41AD-A14A-99FEA24000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11D5-C76E-4382-B140-0BE8FCE293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1665-F523-41AD-A14A-99FEA24000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611D5-C76E-4382-B140-0BE8FCE293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C1665-F523-41AD-A14A-99FEA240002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48000" y="1714499"/>
            <a:ext cx="6096000" cy="3429000"/>
            <a:chOff x="3048000" y="1714499"/>
            <a:chExt cx="6096000" cy="342900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0" y="1714499"/>
              <a:ext cx="6096000" cy="3429000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4780961" y="2641269"/>
              <a:ext cx="2630078" cy="64633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dirty="0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开始游戏</a:t>
              </a:r>
              <a:endParaRPr lang="zh-CN" altLang="en-US" sz="3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780961" y="3498518"/>
              <a:ext cx="2630078" cy="64633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dirty="0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简介</a:t>
              </a:r>
              <a:endParaRPr lang="zh-CN" altLang="en-US" sz="3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048000" y="1104900"/>
            <a:ext cx="6096000" cy="4660900"/>
            <a:chOff x="3048000" y="1571625"/>
            <a:chExt cx="6096000" cy="34290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0" y="1571625"/>
              <a:ext cx="6096000" cy="3429000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4780326" y="1787005"/>
              <a:ext cx="2630078" cy="47464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dirty="0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简介内容</a:t>
              </a:r>
              <a:endParaRPr lang="zh-CN" altLang="en-US" sz="3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3590290" y="2474190"/>
              <a:ext cx="4982845" cy="2059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楷体" panose="02010600040101010101" pitchFamily="2" charset="-122"/>
                  <a:ea typeface="华文楷体" panose="02010600040101010101" pitchFamily="2" charset="-122"/>
                  <a:cs typeface="华文楷体" panose="02010600040101010101" pitchFamily="2" charset="-122"/>
                </a:rPr>
                <a:t>这是一个集探索、推理于一体的游戏。</a:t>
              </a:r>
              <a:endParaRPr lang="en-US" altLang="zh-C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endParaRPr>
            </a:p>
            <a:p>
              <a:pPr lvl="0"/>
              <a:r>
                <a:rPr lang="zh-CN" alt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楷体" panose="02010600040101010101" pitchFamily="2" charset="-122"/>
                  <a:ea typeface="华文楷体" panose="02010600040101010101" pitchFamily="2" charset="-122"/>
                  <a:cs typeface="华文楷体" panose="02010600040101010101" pitchFamily="2" charset="-122"/>
                </a:rPr>
                <a:t>游戏将会为你提供深圳大学的某一区域地图，点击鼠标左键可以排出地图的无建筑块以及相邻区域建筑个数。</a:t>
              </a:r>
              <a:endParaRPr lang="en-US" altLang="zh-C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endParaRPr>
            </a:p>
            <a:p>
              <a:r>
                <a:rPr lang="zh-CN" alt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楷体" panose="02010600040101010101" pitchFamily="2" charset="-122"/>
                  <a:ea typeface="华文楷体" panose="02010600040101010101" pitchFamily="2" charset="-122"/>
                  <a:cs typeface="华文楷体" panose="02010600040101010101" pitchFamily="2" charset="-122"/>
                </a:rPr>
                <a:t>你有两种通关方式：</a:t>
              </a:r>
              <a:endParaRPr lang="zh-CN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endParaRPr>
            </a:p>
            <a:p>
              <a:r>
                <a:rPr lang="en-US" altLang="zh-CN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楷体" panose="02010600040101010101" pitchFamily="2" charset="-122"/>
                  <a:ea typeface="华文楷体" panose="02010600040101010101" pitchFamily="2" charset="-122"/>
                  <a:cs typeface="华文楷体" panose="02010600040101010101" pitchFamily="2" charset="-122"/>
                </a:rPr>
                <a:t>1.</a:t>
              </a:r>
              <a:r>
                <a:rPr lang="zh-CN" alt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楷体" panose="02010600040101010101" pitchFamily="2" charset="-122"/>
                  <a:ea typeface="华文楷体" panose="02010600040101010101" pitchFamily="2" charset="-122"/>
                  <a:cs typeface="华文楷体" panose="02010600040101010101" pitchFamily="2" charset="-122"/>
                </a:rPr>
                <a:t>你可以通过建筑分布位置、提示中的建筑名称推测该区域属于南区、北区、乔区、斋区中的哪一块，并在左侧选择你的答案，只有一次机会，请慎重选择。</a:t>
              </a:r>
              <a:endParaRPr lang="zh-CN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endParaRPr>
            </a:p>
            <a:p>
              <a:r>
                <a:rPr lang="en-US" altLang="zh-CN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楷体" panose="02010600040101010101" pitchFamily="2" charset="-122"/>
                  <a:ea typeface="华文楷体" panose="02010600040101010101" pitchFamily="2" charset="-122"/>
                  <a:cs typeface="华文楷体" panose="02010600040101010101" pitchFamily="2" charset="-122"/>
                </a:rPr>
                <a:t>2.</a:t>
              </a:r>
              <a:r>
                <a:rPr lang="zh-CN" alt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楷体" panose="02010600040101010101" pitchFamily="2" charset="-122"/>
                  <a:ea typeface="华文楷体" panose="02010600040101010101" pitchFamily="2" charset="-122"/>
                  <a:cs typeface="华文楷体" panose="02010600040101010101" pitchFamily="2" charset="-122"/>
                </a:rPr>
                <a:t>以扫雷方式排出图中所有的道路块和建筑块。</a:t>
              </a:r>
              <a:endParaRPr lang="zh-CN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endParaRPr>
            </a:p>
            <a:p>
              <a:r>
                <a:rPr lang="zh-CN" alt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楷体" panose="02010600040101010101" pitchFamily="2" charset="-122"/>
                  <a:ea typeface="华文楷体" panose="02010600040101010101" pitchFamily="2" charset="-122"/>
                  <a:cs typeface="华文楷体" panose="02010600040101010101" pitchFamily="2" charset="-122"/>
                </a:rPr>
                <a:t>更多的规则将由你来自行探索！现在你可以点击任何位置开始游戏！</a:t>
              </a:r>
              <a:endParaRPr lang="zh-CN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714500"/>
            <a:ext cx="60960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1800520" y="1857080"/>
            <a:ext cx="2498103" cy="1055802"/>
          </a:xfrm>
          <a:prstGeom prst="roundRect">
            <a:avLst/>
          </a:prstGeom>
          <a:solidFill>
            <a:srgbClr val="00B0F0"/>
          </a:solidFill>
          <a:ln w="57150">
            <a:solidFill>
              <a:schemeClr val="bg1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北区</a:t>
            </a:r>
            <a:endParaRPr lang="zh-CN" altLang="en-US" sz="4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4846948" y="1857080"/>
            <a:ext cx="2498103" cy="1055802"/>
          </a:xfrm>
          <a:prstGeom prst="roundRect">
            <a:avLst/>
          </a:prstGeom>
          <a:solidFill>
            <a:srgbClr val="00B0F0"/>
          </a:solidFill>
          <a:ln w="57150">
            <a:solidFill>
              <a:schemeClr val="bg1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南区</a:t>
            </a:r>
            <a:endParaRPr lang="zh-CN" altLang="en-US" sz="4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1800520" y="4138367"/>
            <a:ext cx="2498103" cy="1055802"/>
          </a:xfrm>
          <a:prstGeom prst="roundRect">
            <a:avLst/>
          </a:prstGeom>
          <a:solidFill>
            <a:srgbClr val="00B0F0"/>
          </a:solidFill>
          <a:ln w="57150">
            <a:solidFill>
              <a:schemeClr val="bg1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乔区</a:t>
            </a:r>
            <a:endParaRPr lang="zh-CN" altLang="en-US" sz="4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4846948" y="4138367"/>
            <a:ext cx="2498103" cy="1055802"/>
          </a:xfrm>
          <a:prstGeom prst="roundRect">
            <a:avLst/>
          </a:prstGeom>
          <a:solidFill>
            <a:srgbClr val="00B0F0"/>
          </a:solidFill>
          <a:ln w="57150">
            <a:solidFill>
              <a:schemeClr val="bg1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斋区</a:t>
            </a:r>
            <a:endParaRPr lang="zh-CN" altLang="en-US" sz="4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61872" y="573932"/>
            <a:ext cx="9445558" cy="5671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84651" y="1618183"/>
            <a:ext cx="2520000" cy="769441"/>
          </a:xfrm>
          <a:prstGeom prst="rect">
            <a:avLst/>
          </a:prstGeom>
          <a:noFill/>
          <a:ln w="28575">
            <a:solidFill>
              <a:schemeClr val="bg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南区</a:t>
            </a:r>
            <a:endParaRPr lang="zh-CN" altLang="en-US" sz="4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29624" y="1233463"/>
            <a:ext cx="2520000" cy="769441"/>
          </a:xfrm>
          <a:prstGeom prst="rect">
            <a:avLst/>
          </a:prstGeom>
          <a:noFill/>
          <a:ln w="28575">
            <a:solidFill>
              <a:schemeClr val="bg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北区</a:t>
            </a:r>
            <a:endParaRPr lang="zh-CN" altLang="en-US" sz="4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17241" y="3082990"/>
            <a:ext cx="2520000" cy="769441"/>
          </a:xfrm>
          <a:prstGeom prst="rect">
            <a:avLst/>
          </a:prstGeom>
          <a:noFill/>
          <a:ln w="28575">
            <a:solidFill>
              <a:schemeClr val="bg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乔区</a:t>
            </a:r>
            <a:endParaRPr lang="zh-CN" altLang="en-US" sz="4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919199" y="3024823"/>
            <a:ext cx="2520000" cy="769441"/>
          </a:xfrm>
          <a:prstGeom prst="rect">
            <a:avLst/>
          </a:prstGeom>
          <a:noFill/>
          <a:ln w="28575">
            <a:solidFill>
              <a:schemeClr val="bg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斋区</a:t>
            </a:r>
            <a:endParaRPr lang="zh-CN" altLang="en-US" sz="4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WI4MjA0ODNhMTkxNTA0ZmJlMDEyMGNmNTBmMzEyMjg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</Words>
  <Application>WPS 演示</Application>
  <PresentationFormat>宽屏</PresentationFormat>
  <Paragraphs>29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Arial</vt:lpstr>
      <vt:lpstr>宋体</vt:lpstr>
      <vt:lpstr>Wingdings</vt:lpstr>
      <vt:lpstr>华文楷体</vt:lpstr>
      <vt:lpstr>黑体</vt:lpstr>
      <vt:lpstr>微软雅黑</vt:lpstr>
      <vt:lpstr>Arial Unicode MS</vt:lpstr>
      <vt:lpstr>等线 Light</vt:lpstr>
      <vt:lpstr>等线</vt:lpstr>
      <vt:lpstr>Calibri</vt:lpstr>
      <vt:lpstr>华文细黑</vt:lpstr>
      <vt:lpstr>华文行楷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梁 圣钊</dc:creator>
  <cp:lastModifiedBy>Taki</cp:lastModifiedBy>
  <cp:revision>13</cp:revision>
  <dcterms:created xsi:type="dcterms:W3CDTF">2022-06-21T08:30:00Z</dcterms:created>
  <dcterms:modified xsi:type="dcterms:W3CDTF">2022-06-23T07:18:24Z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FC5C449AE5D84AFB9EE56018068BCEFD</vt:lpwstr>
  </property>
  <property fmtid="{D5CDD505-2E9C-101B-9397-08002B2CF9AE}" pid="3" name="KSOProductBuildVer">
    <vt:lpwstr>2052-11.1.0.11830</vt:lpwstr>
  </property>
</Properties>
</file>