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56" r:id="rId3"/>
    <p:sldId id="2734" r:id="rId5"/>
    <p:sldId id="2711" r:id="rId6"/>
    <p:sldId id="2720" r:id="rId7"/>
    <p:sldId id="2757" r:id="rId8"/>
    <p:sldId id="2718" r:id="rId9"/>
    <p:sldId id="2743" r:id="rId10"/>
    <p:sldId id="2715" r:id="rId11"/>
    <p:sldId id="2782" r:id="rId12"/>
    <p:sldId id="2783" r:id="rId13"/>
    <p:sldId id="2758" r:id="rId14"/>
    <p:sldId id="2724" r:id="rId15"/>
    <p:sldId id="2792" r:id="rId16"/>
    <p:sldId id="2784" r:id="rId17"/>
    <p:sldId id="2787" r:id="rId18"/>
    <p:sldId id="2786" r:id="rId19"/>
    <p:sldId id="2760" r:id="rId20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" userDrawn="1">
          <p15:clr>
            <a:srgbClr val="A4A3A4"/>
          </p15:clr>
        </p15:guide>
        <p15:guide id="2" pos="4069" userDrawn="1">
          <p15:clr>
            <a:srgbClr val="A4A3A4"/>
          </p15:clr>
        </p15:guide>
        <p15:guide id="3" pos="476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64" userDrawn="1">
          <p15:clr>
            <a:srgbClr val="A4A3A4"/>
          </p15:clr>
        </p15:guide>
        <p15:guide id="7" pos="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002B"/>
    <a:srgbClr val="FBFBFB"/>
    <a:srgbClr val="EEE5E7"/>
    <a:srgbClr val="009882"/>
    <a:srgbClr val="26A244"/>
    <a:srgbClr val="298EC0"/>
    <a:srgbClr val="B61922"/>
    <a:srgbClr val="1C1C1C"/>
    <a:srgbClr val="6E6E6E"/>
    <a:srgbClr val="DD6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5226" autoAdjust="0"/>
  </p:normalViewPr>
  <p:slideViewPr>
    <p:cSldViewPr showGuides="1">
      <p:cViewPr varScale="1">
        <p:scale>
          <a:sx n="77" d="100"/>
          <a:sy n="77" d="100"/>
        </p:scale>
        <p:origin x="874" y="67"/>
      </p:cViewPr>
      <p:guideLst>
        <p:guide orient="horz" pos="396"/>
        <p:guide pos="4069"/>
        <p:guide pos="476"/>
        <p:guide orient="horz" pos="4183"/>
        <p:guide pos="7564"/>
        <p:guide pos="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可以切换到</a:t>
            </a:r>
            <a:r>
              <a:rPr lang="en-US" altLang="zh-CN" dirty="0"/>
              <a:t>EA</a:t>
            </a:r>
            <a:r>
              <a:rPr lang="zh-CN" altLang="en-US" dirty="0"/>
              <a:t>展示一下需求模型主视图。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可以切换到</a:t>
            </a:r>
            <a:r>
              <a:rPr lang="en-US" altLang="zh-CN" dirty="0"/>
              <a:t>EA</a:t>
            </a:r>
            <a:r>
              <a:rPr lang="zh-CN" altLang="en-US" dirty="0"/>
              <a:t>展示一下需求模型主视图。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一样可以切换</a:t>
            </a:r>
            <a:r>
              <a:rPr lang="en-US" altLang="zh-CN" dirty="0"/>
              <a:t>EA</a:t>
            </a:r>
            <a:r>
              <a:rPr lang="zh-CN" altLang="en-US" dirty="0"/>
              <a:t>看一下分析类类图、用例图、顺序图、</a:t>
            </a:r>
            <a:r>
              <a:rPr lang="en-US" altLang="zh-CN" dirty="0"/>
              <a:t>VOPC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切换</a:t>
            </a:r>
            <a:r>
              <a:rPr lang="en-US" altLang="zh-CN" dirty="0"/>
              <a:t>EA</a:t>
            </a:r>
            <a:r>
              <a:rPr lang="zh-CN" altLang="en-US" dirty="0"/>
              <a:t>看具体的属性和字段以及表关系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这里可以这样引入：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根据项目背景及目标，在该社团管理系统中，主要参与人员有社联管理员、社团、学生。下面以这</a:t>
            </a:r>
            <a:r>
              <a:rPr lang="en-US" altLang="zh-CN"/>
              <a:t>3</a:t>
            </a:r>
            <a:r>
              <a:rPr lang="zh-CN" altLang="en-US"/>
              <a:t>个参与人员为划分，对项目需求进行讲解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3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/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4" name="Freeform 9"/>
          <p:cNvSpPr/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0"/>
          <p:cNvSpPr/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1"/>
          <p:cNvSpPr/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3"/>
          <p:cNvSpPr/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4"/>
          <p:cNvSpPr/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/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/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90058" y="3459500"/>
            <a:ext cx="511256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400" b="1" cap="all" dirty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大作业展示</a:t>
            </a:r>
            <a:endParaRPr lang="zh-CN" altLang="en-US" sz="44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23908" y="4552992"/>
            <a:ext cx="60348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cap="all" dirty="0">
                <a:latin typeface="+mj-ea"/>
                <a:ea typeface="+mj-ea"/>
                <a:cs typeface="Arial" panose="020B0604020202020204" pitchFamily="34" charset="0"/>
              </a:rPr>
              <a:t>汇报人：韦承昊    汇报时间：</a:t>
            </a:r>
            <a:r>
              <a:rPr lang="en-US" altLang="zh-CN" sz="2000" cap="all" dirty="0">
                <a:latin typeface="+mj-ea"/>
                <a:ea typeface="+mj-ea"/>
                <a:cs typeface="Arial" panose="020B0604020202020204" pitchFamily="34" charset="0"/>
              </a:rPr>
              <a:t>2022</a:t>
            </a:r>
            <a:r>
              <a:rPr lang="zh-CN" altLang="en-US" sz="2000" cap="all" dirty="0">
                <a:latin typeface="+mj-ea"/>
                <a:ea typeface="+mj-ea"/>
                <a:cs typeface="Arial" panose="020B0604020202020204" pitchFamily="34" charset="0"/>
              </a:rPr>
              <a:t>年</a:t>
            </a:r>
            <a:r>
              <a:rPr lang="en-US" altLang="zh-CN" sz="2000" cap="all" dirty="0">
                <a:latin typeface="+mj-ea"/>
                <a:ea typeface="+mj-ea"/>
                <a:cs typeface="Arial" panose="020B0604020202020204" pitchFamily="34" charset="0"/>
              </a:rPr>
              <a:t>12</a:t>
            </a:r>
            <a:r>
              <a:rPr lang="zh-CN" altLang="en-US" sz="2000" cap="all" dirty="0">
                <a:latin typeface="+mj-ea"/>
                <a:ea typeface="+mj-ea"/>
                <a:cs typeface="Arial" panose="020B0604020202020204" pitchFamily="34" charset="0"/>
              </a:rPr>
              <a:t>月</a:t>
            </a:r>
            <a:r>
              <a:rPr lang="en-US" altLang="zh-CN" sz="2000" cap="all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  <a:r>
              <a:rPr lang="zh-CN" altLang="en-US" sz="2000" cap="all" dirty="0">
                <a:latin typeface="+mj-ea"/>
                <a:ea typeface="+mj-ea"/>
                <a:cs typeface="Arial" panose="020B0604020202020204" pitchFamily="34" charset="0"/>
              </a:rPr>
              <a:t>日</a:t>
            </a:r>
            <a:endParaRPr lang="zh-CN" altLang="en-US" sz="2000" cap="all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3" y="2143480"/>
            <a:ext cx="3453968" cy="1015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818132" y="1456847"/>
            <a:ext cx="1567674" cy="3454106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1224915" y="4189730"/>
            <a:ext cx="515620" cy="606425"/>
            <a:chOff x="8418513" y="4619626"/>
            <a:chExt cx="469900" cy="552450"/>
          </a:xfrm>
        </p:grpSpPr>
        <p:sp>
          <p:nvSpPr>
            <p:cNvPr id="172" name="Freeform 152"/>
            <p:cNvSpPr>
              <a:spLocks noEditPoints="1"/>
            </p:cNvSpPr>
            <p:nvPr/>
          </p:nvSpPr>
          <p:spPr bwMode="auto">
            <a:xfrm>
              <a:off x="8520113" y="4921251"/>
              <a:ext cx="52388" cy="85725"/>
            </a:xfrm>
            <a:custGeom>
              <a:avLst/>
              <a:gdLst>
                <a:gd name="T0" fmla="*/ 15 w 33"/>
                <a:gd name="T1" fmla="*/ 5 h 54"/>
                <a:gd name="T2" fmla="*/ 12 w 33"/>
                <a:gd name="T3" fmla="*/ 6 h 54"/>
                <a:gd name="T4" fmla="*/ 8 w 33"/>
                <a:gd name="T5" fmla="*/ 8 h 54"/>
                <a:gd name="T6" fmla="*/ 6 w 33"/>
                <a:gd name="T7" fmla="*/ 12 h 54"/>
                <a:gd name="T8" fmla="*/ 5 w 33"/>
                <a:gd name="T9" fmla="*/ 16 h 54"/>
                <a:gd name="T10" fmla="*/ 5 w 33"/>
                <a:gd name="T11" fmla="*/ 48 h 54"/>
                <a:gd name="T12" fmla="*/ 28 w 33"/>
                <a:gd name="T13" fmla="*/ 48 h 54"/>
                <a:gd name="T14" fmla="*/ 28 w 33"/>
                <a:gd name="T15" fmla="*/ 16 h 54"/>
                <a:gd name="T16" fmla="*/ 27 w 33"/>
                <a:gd name="T17" fmla="*/ 12 h 54"/>
                <a:gd name="T18" fmla="*/ 25 w 33"/>
                <a:gd name="T19" fmla="*/ 8 h 54"/>
                <a:gd name="T20" fmla="*/ 21 w 33"/>
                <a:gd name="T21" fmla="*/ 6 h 54"/>
                <a:gd name="T22" fmla="*/ 17 w 33"/>
                <a:gd name="T23" fmla="*/ 5 h 54"/>
                <a:gd name="T24" fmla="*/ 15 w 33"/>
                <a:gd name="T25" fmla="*/ 5 h 54"/>
                <a:gd name="T26" fmla="*/ 15 w 33"/>
                <a:gd name="T27" fmla="*/ 0 h 54"/>
                <a:gd name="T28" fmla="*/ 17 w 33"/>
                <a:gd name="T29" fmla="*/ 0 h 54"/>
                <a:gd name="T30" fmla="*/ 22 w 33"/>
                <a:gd name="T31" fmla="*/ 0 h 54"/>
                <a:gd name="T32" fmla="*/ 27 w 33"/>
                <a:gd name="T33" fmla="*/ 2 h 54"/>
                <a:gd name="T34" fmla="*/ 30 w 33"/>
                <a:gd name="T35" fmla="*/ 6 h 54"/>
                <a:gd name="T36" fmla="*/ 32 w 33"/>
                <a:gd name="T37" fmla="*/ 11 h 54"/>
                <a:gd name="T38" fmla="*/ 33 w 33"/>
                <a:gd name="T39" fmla="*/ 16 h 54"/>
                <a:gd name="T40" fmla="*/ 33 w 33"/>
                <a:gd name="T41" fmla="*/ 54 h 54"/>
                <a:gd name="T42" fmla="*/ 0 w 33"/>
                <a:gd name="T43" fmla="*/ 54 h 54"/>
                <a:gd name="T44" fmla="*/ 0 w 33"/>
                <a:gd name="T45" fmla="*/ 16 h 54"/>
                <a:gd name="T46" fmla="*/ 0 w 33"/>
                <a:gd name="T47" fmla="*/ 11 h 54"/>
                <a:gd name="T48" fmla="*/ 2 w 33"/>
                <a:gd name="T49" fmla="*/ 6 h 54"/>
                <a:gd name="T50" fmla="*/ 6 w 33"/>
                <a:gd name="T51" fmla="*/ 2 h 54"/>
                <a:gd name="T52" fmla="*/ 11 w 33"/>
                <a:gd name="T53" fmla="*/ 0 h 54"/>
                <a:gd name="T54" fmla="*/ 15 w 33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4">
                  <a:moveTo>
                    <a:pt x="15" y="5"/>
                  </a:move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5" y="16"/>
                  </a:lnTo>
                  <a:lnTo>
                    <a:pt x="5" y="48"/>
                  </a:lnTo>
                  <a:lnTo>
                    <a:pt x="28" y="48"/>
                  </a:lnTo>
                  <a:lnTo>
                    <a:pt x="28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1" y="6"/>
                  </a:lnTo>
                  <a:lnTo>
                    <a:pt x="17" y="5"/>
                  </a:lnTo>
                  <a:lnTo>
                    <a:pt x="15" y="5"/>
                  </a:lnTo>
                  <a:close/>
                  <a:moveTo>
                    <a:pt x="15" y="0"/>
                  </a:moveTo>
                  <a:lnTo>
                    <a:pt x="17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6"/>
                  </a:lnTo>
                  <a:lnTo>
                    <a:pt x="32" y="11"/>
                  </a:lnTo>
                  <a:lnTo>
                    <a:pt x="33" y="16"/>
                  </a:lnTo>
                  <a:lnTo>
                    <a:pt x="33" y="54"/>
                  </a:lnTo>
                  <a:lnTo>
                    <a:pt x="0" y="54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6"/>
                  </a:lnTo>
                  <a:lnTo>
                    <a:pt x="6" y="2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53"/>
            <p:cNvSpPr>
              <a:spLocks noEditPoints="1"/>
            </p:cNvSpPr>
            <p:nvPr/>
          </p:nvSpPr>
          <p:spPr bwMode="auto">
            <a:xfrm>
              <a:off x="8589963" y="4883151"/>
              <a:ext cx="55563" cy="123825"/>
            </a:xfrm>
            <a:custGeom>
              <a:avLst/>
              <a:gdLst>
                <a:gd name="T0" fmla="*/ 16 w 35"/>
                <a:gd name="T1" fmla="*/ 6 h 78"/>
                <a:gd name="T2" fmla="*/ 12 w 35"/>
                <a:gd name="T3" fmla="*/ 7 h 78"/>
                <a:gd name="T4" fmla="*/ 9 w 35"/>
                <a:gd name="T5" fmla="*/ 10 h 78"/>
                <a:gd name="T6" fmla="*/ 7 w 35"/>
                <a:gd name="T7" fmla="*/ 13 h 78"/>
                <a:gd name="T8" fmla="*/ 7 w 35"/>
                <a:gd name="T9" fmla="*/ 16 h 78"/>
                <a:gd name="T10" fmla="*/ 7 w 35"/>
                <a:gd name="T11" fmla="*/ 72 h 78"/>
                <a:gd name="T12" fmla="*/ 28 w 35"/>
                <a:gd name="T13" fmla="*/ 72 h 78"/>
                <a:gd name="T14" fmla="*/ 28 w 35"/>
                <a:gd name="T15" fmla="*/ 16 h 78"/>
                <a:gd name="T16" fmla="*/ 27 w 35"/>
                <a:gd name="T17" fmla="*/ 13 h 78"/>
                <a:gd name="T18" fmla="*/ 25 w 35"/>
                <a:gd name="T19" fmla="*/ 10 h 78"/>
                <a:gd name="T20" fmla="*/ 22 w 35"/>
                <a:gd name="T21" fmla="*/ 7 h 78"/>
                <a:gd name="T22" fmla="*/ 19 w 35"/>
                <a:gd name="T23" fmla="*/ 6 h 78"/>
                <a:gd name="T24" fmla="*/ 16 w 35"/>
                <a:gd name="T25" fmla="*/ 6 h 78"/>
                <a:gd name="T26" fmla="*/ 16 w 35"/>
                <a:gd name="T27" fmla="*/ 0 h 78"/>
                <a:gd name="T28" fmla="*/ 19 w 35"/>
                <a:gd name="T29" fmla="*/ 0 h 78"/>
                <a:gd name="T30" fmla="*/ 23 w 35"/>
                <a:gd name="T31" fmla="*/ 1 h 78"/>
                <a:gd name="T32" fmla="*/ 28 w 35"/>
                <a:gd name="T33" fmla="*/ 3 h 78"/>
                <a:gd name="T34" fmla="*/ 32 w 35"/>
                <a:gd name="T35" fmla="*/ 7 h 78"/>
                <a:gd name="T36" fmla="*/ 34 w 35"/>
                <a:gd name="T37" fmla="*/ 12 h 78"/>
                <a:gd name="T38" fmla="*/ 35 w 35"/>
                <a:gd name="T39" fmla="*/ 16 h 78"/>
                <a:gd name="T40" fmla="*/ 35 w 35"/>
                <a:gd name="T41" fmla="*/ 78 h 78"/>
                <a:gd name="T42" fmla="*/ 0 w 35"/>
                <a:gd name="T43" fmla="*/ 78 h 78"/>
                <a:gd name="T44" fmla="*/ 0 w 35"/>
                <a:gd name="T45" fmla="*/ 16 h 78"/>
                <a:gd name="T46" fmla="*/ 1 w 35"/>
                <a:gd name="T47" fmla="*/ 12 h 78"/>
                <a:gd name="T48" fmla="*/ 3 w 35"/>
                <a:gd name="T49" fmla="*/ 7 h 78"/>
                <a:gd name="T50" fmla="*/ 7 w 35"/>
                <a:gd name="T51" fmla="*/ 3 h 78"/>
                <a:gd name="T52" fmla="*/ 11 w 35"/>
                <a:gd name="T53" fmla="*/ 1 h 78"/>
                <a:gd name="T54" fmla="*/ 16 w 35"/>
                <a:gd name="T5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78">
                  <a:moveTo>
                    <a:pt x="16" y="6"/>
                  </a:moveTo>
                  <a:lnTo>
                    <a:pt x="12" y="7"/>
                  </a:lnTo>
                  <a:lnTo>
                    <a:pt x="9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7" y="72"/>
                  </a:lnTo>
                  <a:lnTo>
                    <a:pt x="28" y="72"/>
                  </a:lnTo>
                  <a:lnTo>
                    <a:pt x="28" y="16"/>
                  </a:lnTo>
                  <a:lnTo>
                    <a:pt x="27" y="13"/>
                  </a:lnTo>
                  <a:lnTo>
                    <a:pt x="25" y="10"/>
                  </a:lnTo>
                  <a:lnTo>
                    <a:pt x="22" y="7"/>
                  </a:lnTo>
                  <a:lnTo>
                    <a:pt x="19" y="6"/>
                  </a:lnTo>
                  <a:lnTo>
                    <a:pt x="16" y="6"/>
                  </a:lnTo>
                  <a:close/>
                  <a:moveTo>
                    <a:pt x="16" y="0"/>
                  </a:moveTo>
                  <a:lnTo>
                    <a:pt x="19" y="0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5" y="16"/>
                  </a:lnTo>
                  <a:lnTo>
                    <a:pt x="35" y="78"/>
                  </a:lnTo>
                  <a:lnTo>
                    <a:pt x="0" y="7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3" y="7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54"/>
            <p:cNvSpPr>
              <a:spLocks noEditPoints="1"/>
            </p:cNvSpPr>
            <p:nvPr/>
          </p:nvSpPr>
          <p:spPr bwMode="auto">
            <a:xfrm>
              <a:off x="8662988" y="4846638"/>
              <a:ext cx="52388" cy="160338"/>
            </a:xfrm>
            <a:custGeom>
              <a:avLst/>
              <a:gdLst>
                <a:gd name="T0" fmla="*/ 16 w 33"/>
                <a:gd name="T1" fmla="*/ 7 h 101"/>
                <a:gd name="T2" fmla="*/ 12 w 33"/>
                <a:gd name="T3" fmla="*/ 8 h 101"/>
                <a:gd name="T4" fmla="*/ 8 w 33"/>
                <a:gd name="T5" fmla="*/ 10 h 101"/>
                <a:gd name="T6" fmla="*/ 6 w 33"/>
                <a:gd name="T7" fmla="*/ 13 h 101"/>
                <a:gd name="T8" fmla="*/ 5 w 33"/>
                <a:gd name="T9" fmla="*/ 16 h 101"/>
                <a:gd name="T10" fmla="*/ 5 w 33"/>
                <a:gd name="T11" fmla="*/ 95 h 101"/>
                <a:gd name="T12" fmla="*/ 28 w 33"/>
                <a:gd name="T13" fmla="*/ 95 h 101"/>
                <a:gd name="T14" fmla="*/ 28 w 33"/>
                <a:gd name="T15" fmla="*/ 16 h 101"/>
                <a:gd name="T16" fmla="*/ 27 w 33"/>
                <a:gd name="T17" fmla="*/ 13 h 101"/>
                <a:gd name="T18" fmla="*/ 25 w 33"/>
                <a:gd name="T19" fmla="*/ 10 h 101"/>
                <a:gd name="T20" fmla="*/ 21 w 33"/>
                <a:gd name="T21" fmla="*/ 8 h 101"/>
                <a:gd name="T22" fmla="*/ 17 w 33"/>
                <a:gd name="T23" fmla="*/ 7 h 101"/>
                <a:gd name="T24" fmla="*/ 16 w 33"/>
                <a:gd name="T25" fmla="*/ 7 h 101"/>
                <a:gd name="T26" fmla="*/ 16 w 33"/>
                <a:gd name="T27" fmla="*/ 0 h 101"/>
                <a:gd name="T28" fmla="*/ 17 w 33"/>
                <a:gd name="T29" fmla="*/ 0 h 101"/>
                <a:gd name="T30" fmla="*/ 23 w 33"/>
                <a:gd name="T31" fmla="*/ 1 h 101"/>
                <a:gd name="T32" fmla="*/ 27 w 33"/>
                <a:gd name="T33" fmla="*/ 3 h 101"/>
                <a:gd name="T34" fmla="*/ 30 w 33"/>
                <a:gd name="T35" fmla="*/ 8 h 101"/>
                <a:gd name="T36" fmla="*/ 32 w 33"/>
                <a:gd name="T37" fmla="*/ 12 h 101"/>
                <a:gd name="T38" fmla="*/ 33 w 33"/>
                <a:gd name="T39" fmla="*/ 16 h 101"/>
                <a:gd name="T40" fmla="*/ 33 w 33"/>
                <a:gd name="T41" fmla="*/ 101 h 101"/>
                <a:gd name="T42" fmla="*/ 0 w 33"/>
                <a:gd name="T43" fmla="*/ 101 h 101"/>
                <a:gd name="T44" fmla="*/ 0 w 33"/>
                <a:gd name="T45" fmla="*/ 16 h 101"/>
                <a:gd name="T46" fmla="*/ 0 w 33"/>
                <a:gd name="T47" fmla="*/ 12 h 101"/>
                <a:gd name="T48" fmla="*/ 2 w 33"/>
                <a:gd name="T49" fmla="*/ 8 h 101"/>
                <a:gd name="T50" fmla="*/ 6 w 33"/>
                <a:gd name="T51" fmla="*/ 3 h 101"/>
                <a:gd name="T52" fmla="*/ 11 w 33"/>
                <a:gd name="T53" fmla="*/ 1 h 101"/>
                <a:gd name="T54" fmla="*/ 16 w 33"/>
                <a:gd name="T5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101">
                  <a:moveTo>
                    <a:pt x="16" y="7"/>
                  </a:moveTo>
                  <a:lnTo>
                    <a:pt x="12" y="8"/>
                  </a:lnTo>
                  <a:lnTo>
                    <a:pt x="8" y="10"/>
                  </a:lnTo>
                  <a:lnTo>
                    <a:pt x="6" y="13"/>
                  </a:lnTo>
                  <a:lnTo>
                    <a:pt x="5" y="16"/>
                  </a:lnTo>
                  <a:lnTo>
                    <a:pt x="5" y="95"/>
                  </a:lnTo>
                  <a:lnTo>
                    <a:pt x="28" y="95"/>
                  </a:lnTo>
                  <a:lnTo>
                    <a:pt x="28" y="16"/>
                  </a:lnTo>
                  <a:lnTo>
                    <a:pt x="27" y="13"/>
                  </a:lnTo>
                  <a:lnTo>
                    <a:pt x="25" y="10"/>
                  </a:lnTo>
                  <a:lnTo>
                    <a:pt x="21" y="8"/>
                  </a:lnTo>
                  <a:lnTo>
                    <a:pt x="17" y="7"/>
                  </a:lnTo>
                  <a:lnTo>
                    <a:pt x="16" y="7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30" y="8"/>
                  </a:lnTo>
                  <a:lnTo>
                    <a:pt x="32" y="12"/>
                  </a:lnTo>
                  <a:lnTo>
                    <a:pt x="33" y="16"/>
                  </a:lnTo>
                  <a:lnTo>
                    <a:pt x="33" y="101"/>
                  </a:lnTo>
                  <a:lnTo>
                    <a:pt x="0" y="10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2" y="8"/>
                  </a:lnTo>
                  <a:lnTo>
                    <a:pt x="6" y="3"/>
                  </a:lnTo>
                  <a:lnTo>
                    <a:pt x="11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55"/>
            <p:cNvSpPr>
              <a:spLocks noEditPoints="1"/>
            </p:cNvSpPr>
            <p:nvPr/>
          </p:nvSpPr>
          <p:spPr bwMode="auto">
            <a:xfrm>
              <a:off x="8732838" y="4810126"/>
              <a:ext cx="55563" cy="196850"/>
            </a:xfrm>
            <a:custGeom>
              <a:avLst/>
              <a:gdLst>
                <a:gd name="T0" fmla="*/ 17 w 35"/>
                <a:gd name="T1" fmla="*/ 6 h 124"/>
                <a:gd name="T2" fmla="*/ 12 w 35"/>
                <a:gd name="T3" fmla="*/ 7 h 124"/>
                <a:gd name="T4" fmla="*/ 9 w 35"/>
                <a:gd name="T5" fmla="*/ 9 h 124"/>
                <a:gd name="T6" fmla="*/ 7 w 35"/>
                <a:gd name="T7" fmla="*/ 12 h 124"/>
                <a:gd name="T8" fmla="*/ 7 w 35"/>
                <a:gd name="T9" fmla="*/ 17 h 124"/>
                <a:gd name="T10" fmla="*/ 7 w 35"/>
                <a:gd name="T11" fmla="*/ 118 h 124"/>
                <a:gd name="T12" fmla="*/ 28 w 35"/>
                <a:gd name="T13" fmla="*/ 118 h 124"/>
                <a:gd name="T14" fmla="*/ 28 w 35"/>
                <a:gd name="T15" fmla="*/ 17 h 124"/>
                <a:gd name="T16" fmla="*/ 27 w 35"/>
                <a:gd name="T17" fmla="*/ 12 h 124"/>
                <a:gd name="T18" fmla="*/ 25 w 35"/>
                <a:gd name="T19" fmla="*/ 9 h 124"/>
                <a:gd name="T20" fmla="*/ 22 w 35"/>
                <a:gd name="T21" fmla="*/ 7 h 124"/>
                <a:gd name="T22" fmla="*/ 19 w 35"/>
                <a:gd name="T23" fmla="*/ 6 h 124"/>
                <a:gd name="T24" fmla="*/ 17 w 35"/>
                <a:gd name="T25" fmla="*/ 6 h 124"/>
                <a:gd name="T26" fmla="*/ 17 w 35"/>
                <a:gd name="T27" fmla="*/ 0 h 124"/>
                <a:gd name="T28" fmla="*/ 19 w 35"/>
                <a:gd name="T29" fmla="*/ 0 h 124"/>
                <a:gd name="T30" fmla="*/ 24 w 35"/>
                <a:gd name="T31" fmla="*/ 0 h 124"/>
                <a:gd name="T32" fmla="*/ 28 w 35"/>
                <a:gd name="T33" fmla="*/ 2 h 124"/>
                <a:gd name="T34" fmla="*/ 32 w 35"/>
                <a:gd name="T35" fmla="*/ 7 h 124"/>
                <a:gd name="T36" fmla="*/ 34 w 35"/>
                <a:gd name="T37" fmla="*/ 11 h 124"/>
                <a:gd name="T38" fmla="*/ 35 w 35"/>
                <a:gd name="T39" fmla="*/ 17 h 124"/>
                <a:gd name="T40" fmla="*/ 35 w 35"/>
                <a:gd name="T41" fmla="*/ 124 h 124"/>
                <a:gd name="T42" fmla="*/ 0 w 35"/>
                <a:gd name="T43" fmla="*/ 124 h 124"/>
                <a:gd name="T44" fmla="*/ 0 w 35"/>
                <a:gd name="T45" fmla="*/ 17 h 124"/>
                <a:gd name="T46" fmla="*/ 1 w 35"/>
                <a:gd name="T47" fmla="*/ 11 h 124"/>
                <a:gd name="T48" fmla="*/ 4 w 35"/>
                <a:gd name="T49" fmla="*/ 7 h 124"/>
                <a:gd name="T50" fmla="*/ 7 w 35"/>
                <a:gd name="T51" fmla="*/ 2 h 124"/>
                <a:gd name="T52" fmla="*/ 11 w 35"/>
                <a:gd name="T53" fmla="*/ 0 h 124"/>
                <a:gd name="T54" fmla="*/ 17 w 35"/>
                <a:gd name="T5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24">
                  <a:moveTo>
                    <a:pt x="17" y="6"/>
                  </a:moveTo>
                  <a:lnTo>
                    <a:pt x="12" y="7"/>
                  </a:lnTo>
                  <a:lnTo>
                    <a:pt x="9" y="9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18"/>
                  </a:lnTo>
                  <a:lnTo>
                    <a:pt x="28" y="118"/>
                  </a:lnTo>
                  <a:lnTo>
                    <a:pt x="28" y="17"/>
                  </a:lnTo>
                  <a:lnTo>
                    <a:pt x="27" y="12"/>
                  </a:lnTo>
                  <a:lnTo>
                    <a:pt x="25" y="9"/>
                  </a:lnTo>
                  <a:lnTo>
                    <a:pt x="22" y="7"/>
                  </a:lnTo>
                  <a:lnTo>
                    <a:pt x="19" y="6"/>
                  </a:lnTo>
                  <a:lnTo>
                    <a:pt x="17" y="6"/>
                  </a:lnTo>
                  <a:close/>
                  <a:moveTo>
                    <a:pt x="17" y="0"/>
                  </a:moveTo>
                  <a:lnTo>
                    <a:pt x="19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7"/>
                  </a:lnTo>
                  <a:lnTo>
                    <a:pt x="34" y="11"/>
                  </a:lnTo>
                  <a:lnTo>
                    <a:pt x="35" y="17"/>
                  </a:lnTo>
                  <a:lnTo>
                    <a:pt x="35" y="124"/>
                  </a:lnTo>
                  <a:lnTo>
                    <a:pt x="0" y="124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4" y="7"/>
                  </a:lnTo>
                  <a:lnTo>
                    <a:pt x="7" y="2"/>
                  </a:lnTo>
                  <a:lnTo>
                    <a:pt x="11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56"/>
            <p:cNvSpPr>
              <a:spLocks noEditPoints="1"/>
            </p:cNvSpPr>
            <p:nvPr/>
          </p:nvSpPr>
          <p:spPr bwMode="auto">
            <a:xfrm>
              <a:off x="8418513" y="4619626"/>
              <a:ext cx="469900" cy="552450"/>
            </a:xfrm>
            <a:custGeom>
              <a:avLst/>
              <a:gdLst>
                <a:gd name="T0" fmla="*/ 82 w 296"/>
                <a:gd name="T1" fmla="*/ 330 h 348"/>
                <a:gd name="T2" fmla="*/ 80 w 296"/>
                <a:gd name="T3" fmla="*/ 335 h 348"/>
                <a:gd name="T4" fmla="*/ 84 w 296"/>
                <a:gd name="T5" fmla="*/ 342 h 348"/>
                <a:gd name="T6" fmla="*/ 211 w 296"/>
                <a:gd name="T7" fmla="*/ 342 h 348"/>
                <a:gd name="T8" fmla="*/ 216 w 296"/>
                <a:gd name="T9" fmla="*/ 335 h 348"/>
                <a:gd name="T10" fmla="*/ 213 w 296"/>
                <a:gd name="T11" fmla="*/ 330 h 348"/>
                <a:gd name="T12" fmla="*/ 86 w 296"/>
                <a:gd name="T13" fmla="*/ 328 h 348"/>
                <a:gd name="T14" fmla="*/ 183 w 296"/>
                <a:gd name="T15" fmla="*/ 321 h 348"/>
                <a:gd name="T16" fmla="*/ 29 w 296"/>
                <a:gd name="T17" fmla="*/ 109 h 348"/>
                <a:gd name="T18" fmla="*/ 267 w 296"/>
                <a:gd name="T19" fmla="*/ 109 h 348"/>
                <a:gd name="T20" fmla="*/ 137 w 296"/>
                <a:gd name="T21" fmla="*/ 143 h 348"/>
                <a:gd name="T22" fmla="*/ 88 w 296"/>
                <a:gd name="T23" fmla="*/ 121 h 348"/>
                <a:gd name="T24" fmla="*/ 39 w 296"/>
                <a:gd name="T25" fmla="*/ 109 h 348"/>
                <a:gd name="T26" fmla="*/ 10 w 296"/>
                <a:gd name="T27" fmla="*/ 92 h 348"/>
                <a:gd name="T28" fmla="*/ 6 w 296"/>
                <a:gd name="T29" fmla="*/ 99 h 348"/>
                <a:gd name="T30" fmla="*/ 7 w 296"/>
                <a:gd name="T31" fmla="*/ 271 h 348"/>
                <a:gd name="T32" fmla="*/ 283 w 296"/>
                <a:gd name="T33" fmla="*/ 273 h 348"/>
                <a:gd name="T34" fmla="*/ 289 w 296"/>
                <a:gd name="T35" fmla="*/ 269 h 348"/>
                <a:gd name="T36" fmla="*/ 289 w 296"/>
                <a:gd name="T37" fmla="*/ 95 h 348"/>
                <a:gd name="T38" fmla="*/ 283 w 296"/>
                <a:gd name="T39" fmla="*/ 91 h 348"/>
                <a:gd name="T40" fmla="*/ 147 w 296"/>
                <a:gd name="T41" fmla="*/ 104 h 348"/>
                <a:gd name="T42" fmla="*/ 23 w 296"/>
                <a:gd name="T43" fmla="*/ 261 h 348"/>
                <a:gd name="T44" fmla="*/ 22 w 296"/>
                <a:gd name="T45" fmla="*/ 97 h 348"/>
                <a:gd name="T46" fmla="*/ 88 w 296"/>
                <a:gd name="T47" fmla="*/ 5 h 348"/>
                <a:gd name="T48" fmla="*/ 33 w 296"/>
                <a:gd name="T49" fmla="*/ 21 h 348"/>
                <a:gd name="T50" fmla="*/ 10 w 296"/>
                <a:gd name="T51" fmla="*/ 60 h 348"/>
                <a:gd name="T52" fmla="*/ 33 w 296"/>
                <a:gd name="T53" fmla="*/ 99 h 348"/>
                <a:gd name="T54" fmla="*/ 88 w 296"/>
                <a:gd name="T55" fmla="*/ 115 h 348"/>
                <a:gd name="T56" fmla="*/ 105 w 296"/>
                <a:gd name="T57" fmla="*/ 114 h 348"/>
                <a:gd name="T58" fmla="*/ 129 w 296"/>
                <a:gd name="T59" fmla="*/ 107 h 348"/>
                <a:gd name="T60" fmla="*/ 164 w 296"/>
                <a:gd name="T61" fmla="*/ 75 h 348"/>
                <a:gd name="T62" fmla="*/ 155 w 296"/>
                <a:gd name="T63" fmla="*/ 32 h 348"/>
                <a:gd name="T64" fmla="*/ 108 w 296"/>
                <a:gd name="T65" fmla="*/ 7 h 348"/>
                <a:gd name="T66" fmla="*/ 110 w 296"/>
                <a:gd name="T67" fmla="*/ 2 h 348"/>
                <a:gd name="T68" fmla="*/ 160 w 296"/>
                <a:gd name="T69" fmla="*/ 29 h 348"/>
                <a:gd name="T70" fmla="*/ 170 w 296"/>
                <a:gd name="T71" fmla="*/ 74 h 348"/>
                <a:gd name="T72" fmla="*/ 287 w 296"/>
                <a:gd name="T73" fmla="*/ 85 h 348"/>
                <a:gd name="T74" fmla="*/ 295 w 296"/>
                <a:gd name="T75" fmla="*/ 94 h 348"/>
                <a:gd name="T76" fmla="*/ 295 w 296"/>
                <a:gd name="T77" fmla="*/ 270 h 348"/>
                <a:gd name="T78" fmla="*/ 287 w 296"/>
                <a:gd name="T79" fmla="*/ 279 h 348"/>
                <a:gd name="T80" fmla="*/ 190 w 296"/>
                <a:gd name="T81" fmla="*/ 321 h 348"/>
                <a:gd name="T82" fmla="*/ 217 w 296"/>
                <a:gd name="T83" fmla="*/ 323 h 348"/>
                <a:gd name="T84" fmla="*/ 222 w 296"/>
                <a:gd name="T85" fmla="*/ 334 h 348"/>
                <a:gd name="T86" fmla="*/ 219 w 296"/>
                <a:gd name="T87" fmla="*/ 343 h 348"/>
                <a:gd name="T88" fmla="*/ 209 w 296"/>
                <a:gd name="T89" fmla="*/ 348 h 348"/>
                <a:gd name="T90" fmla="*/ 79 w 296"/>
                <a:gd name="T91" fmla="*/ 346 h 348"/>
                <a:gd name="T92" fmla="*/ 73 w 296"/>
                <a:gd name="T93" fmla="*/ 335 h 348"/>
                <a:gd name="T94" fmla="*/ 77 w 296"/>
                <a:gd name="T95" fmla="*/ 327 h 348"/>
                <a:gd name="T96" fmla="*/ 86 w 296"/>
                <a:gd name="T97" fmla="*/ 321 h 348"/>
                <a:gd name="T98" fmla="*/ 13 w 296"/>
                <a:gd name="T99" fmla="*/ 279 h 348"/>
                <a:gd name="T100" fmla="*/ 2 w 296"/>
                <a:gd name="T101" fmla="*/ 274 h 348"/>
                <a:gd name="T102" fmla="*/ 0 w 296"/>
                <a:gd name="T103" fmla="*/ 99 h 348"/>
                <a:gd name="T104" fmla="*/ 5 w 296"/>
                <a:gd name="T105" fmla="*/ 88 h 348"/>
                <a:gd name="T106" fmla="*/ 6 w 296"/>
                <a:gd name="T107" fmla="*/ 74 h 348"/>
                <a:gd name="T108" fmla="*/ 16 w 296"/>
                <a:gd name="T109" fmla="*/ 29 h 348"/>
                <a:gd name="T110" fmla="*/ 66 w 296"/>
                <a:gd name="T111" fmla="*/ 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6" h="348">
                  <a:moveTo>
                    <a:pt x="86" y="328"/>
                  </a:moveTo>
                  <a:lnTo>
                    <a:pt x="84" y="328"/>
                  </a:lnTo>
                  <a:lnTo>
                    <a:pt x="82" y="330"/>
                  </a:lnTo>
                  <a:lnTo>
                    <a:pt x="80" y="332"/>
                  </a:lnTo>
                  <a:lnTo>
                    <a:pt x="80" y="334"/>
                  </a:lnTo>
                  <a:lnTo>
                    <a:pt x="80" y="335"/>
                  </a:lnTo>
                  <a:lnTo>
                    <a:pt x="80" y="339"/>
                  </a:lnTo>
                  <a:lnTo>
                    <a:pt x="82" y="341"/>
                  </a:lnTo>
                  <a:lnTo>
                    <a:pt x="84" y="342"/>
                  </a:lnTo>
                  <a:lnTo>
                    <a:pt x="86" y="343"/>
                  </a:lnTo>
                  <a:lnTo>
                    <a:pt x="209" y="343"/>
                  </a:lnTo>
                  <a:lnTo>
                    <a:pt x="211" y="342"/>
                  </a:lnTo>
                  <a:lnTo>
                    <a:pt x="213" y="341"/>
                  </a:lnTo>
                  <a:lnTo>
                    <a:pt x="216" y="339"/>
                  </a:lnTo>
                  <a:lnTo>
                    <a:pt x="216" y="335"/>
                  </a:lnTo>
                  <a:lnTo>
                    <a:pt x="216" y="334"/>
                  </a:lnTo>
                  <a:lnTo>
                    <a:pt x="216" y="332"/>
                  </a:lnTo>
                  <a:lnTo>
                    <a:pt x="213" y="330"/>
                  </a:lnTo>
                  <a:lnTo>
                    <a:pt x="211" y="328"/>
                  </a:lnTo>
                  <a:lnTo>
                    <a:pt x="209" y="328"/>
                  </a:lnTo>
                  <a:lnTo>
                    <a:pt x="86" y="328"/>
                  </a:lnTo>
                  <a:close/>
                  <a:moveTo>
                    <a:pt x="113" y="279"/>
                  </a:moveTo>
                  <a:lnTo>
                    <a:pt x="113" y="321"/>
                  </a:lnTo>
                  <a:lnTo>
                    <a:pt x="183" y="321"/>
                  </a:lnTo>
                  <a:lnTo>
                    <a:pt x="183" y="279"/>
                  </a:lnTo>
                  <a:lnTo>
                    <a:pt x="113" y="279"/>
                  </a:lnTo>
                  <a:close/>
                  <a:moveTo>
                    <a:pt x="29" y="109"/>
                  </a:moveTo>
                  <a:lnTo>
                    <a:pt x="29" y="255"/>
                  </a:lnTo>
                  <a:lnTo>
                    <a:pt x="267" y="255"/>
                  </a:lnTo>
                  <a:lnTo>
                    <a:pt x="267" y="109"/>
                  </a:lnTo>
                  <a:lnTo>
                    <a:pt x="137" y="109"/>
                  </a:lnTo>
                  <a:lnTo>
                    <a:pt x="133" y="112"/>
                  </a:lnTo>
                  <a:lnTo>
                    <a:pt x="137" y="143"/>
                  </a:lnTo>
                  <a:lnTo>
                    <a:pt x="104" y="120"/>
                  </a:lnTo>
                  <a:lnTo>
                    <a:pt x="95" y="121"/>
                  </a:lnTo>
                  <a:lnTo>
                    <a:pt x="88" y="121"/>
                  </a:lnTo>
                  <a:lnTo>
                    <a:pt x="70" y="120"/>
                  </a:lnTo>
                  <a:lnTo>
                    <a:pt x="54" y="116"/>
                  </a:lnTo>
                  <a:lnTo>
                    <a:pt x="39" y="109"/>
                  </a:lnTo>
                  <a:lnTo>
                    <a:pt x="29" y="109"/>
                  </a:lnTo>
                  <a:close/>
                  <a:moveTo>
                    <a:pt x="13" y="91"/>
                  </a:moveTo>
                  <a:lnTo>
                    <a:pt x="10" y="92"/>
                  </a:lnTo>
                  <a:lnTo>
                    <a:pt x="7" y="93"/>
                  </a:lnTo>
                  <a:lnTo>
                    <a:pt x="6" y="95"/>
                  </a:lnTo>
                  <a:lnTo>
                    <a:pt x="6" y="99"/>
                  </a:lnTo>
                  <a:lnTo>
                    <a:pt x="6" y="266"/>
                  </a:lnTo>
                  <a:lnTo>
                    <a:pt x="6" y="269"/>
                  </a:lnTo>
                  <a:lnTo>
                    <a:pt x="7" y="271"/>
                  </a:lnTo>
                  <a:lnTo>
                    <a:pt x="10" y="272"/>
                  </a:lnTo>
                  <a:lnTo>
                    <a:pt x="13" y="273"/>
                  </a:lnTo>
                  <a:lnTo>
                    <a:pt x="283" y="273"/>
                  </a:lnTo>
                  <a:lnTo>
                    <a:pt x="285" y="272"/>
                  </a:lnTo>
                  <a:lnTo>
                    <a:pt x="287" y="271"/>
                  </a:lnTo>
                  <a:lnTo>
                    <a:pt x="289" y="269"/>
                  </a:lnTo>
                  <a:lnTo>
                    <a:pt x="289" y="266"/>
                  </a:lnTo>
                  <a:lnTo>
                    <a:pt x="289" y="99"/>
                  </a:lnTo>
                  <a:lnTo>
                    <a:pt x="289" y="95"/>
                  </a:lnTo>
                  <a:lnTo>
                    <a:pt x="287" y="93"/>
                  </a:lnTo>
                  <a:lnTo>
                    <a:pt x="285" y="92"/>
                  </a:lnTo>
                  <a:lnTo>
                    <a:pt x="283" y="91"/>
                  </a:lnTo>
                  <a:lnTo>
                    <a:pt x="160" y="91"/>
                  </a:lnTo>
                  <a:lnTo>
                    <a:pt x="154" y="97"/>
                  </a:lnTo>
                  <a:lnTo>
                    <a:pt x="147" y="104"/>
                  </a:lnTo>
                  <a:lnTo>
                    <a:pt x="272" y="104"/>
                  </a:lnTo>
                  <a:lnTo>
                    <a:pt x="272" y="261"/>
                  </a:lnTo>
                  <a:lnTo>
                    <a:pt x="23" y="261"/>
                  </a:lnTo>
                  <a:lnTo>
                    <a:pt x="23" y="104"/>
                  </a:lnTo>
                  <a:lnTo>
                    <a:pt x="29" y="104"/>
                  </a:lnTo>
                  <a:lnTo>
                    <a:pt x="22" y="97"/>
                  </a:lnTo>
                  <a:lnTo>
                    <a:pt x="16" y="91"/>
                  </a:lnTo>
                  <a:lnTo>
                    <a:pt x="13" y="91"/>
                  </a:lnTo>
                  <a:close/>
                  <a:moveTo>
                    <a:pt x="88" y="5"/>
                  </a:moveTo>
                  <a:lnTo>
                    <a:pt x="67" y="7"/>
                  </a:lnTo>
                  <a:lnTo>
                    <a:pt x="48" y="13"/>
                  </a:lnTo>
                  <a:lnTo>
                    <a:pt x="33" y="21"/>
                  </a:lnTo>
                  <a:lnTo>
                    <a:pt x="21" y="32"/>
                  </a:lnTo>
                  <a:lnTo>
                    <a:pt x="13" y="45"/>
                  </a:lnTo>
                  <a:lnTo>
                    <a:pt x="10" y="60"/>
                  </a:lnTo>
                  <a:lnTo>
                    <a:pt x="13" y="75"/>
                  </a:lnTo>
                  <a:lnTo>
                    <a:pt x="21" y="88"/>
                  </a:lnTo>
                  <a:lnTo>
                    <a:pt x="33" y="99"/>
                  </a:lnTo>
                  <a:lnTo>
                    <a:pt x="48" y="107"/>
                  </a:lnTo>
                  <a:lnTo>
                    <a:pt x="67" y="113"/>
                  </a:lnTo>
                  <a:lnTo>
                    <a:pt x="88" y="115"/>
                  </a:lnTo>
                  <a:lnTo>
                    <a:pt x="96" y="115"/>
                  </a:lnTo>
                  <a:lnTo>
                    <a:pt x="104" y="114"/>
                  </a:lnTo>
                  <a:lnTo>
                    <a:pt x="105" y="114"/>
                  </a:lnTo>
                  <a:lnTo>
                    <a:pt x="130" y="131"/>
                  </a:lnTo>
                  <a:lnTo>
                    <a:pt x="127" y="108"/>
                  </a:lnTo>
                  <a:lnTo>
                    <a:pt x="129" y="107"/>
                  </a:lnTo>
                  <a:lnTo>
                    <a:pt x="144" y="99"/>
                  </a:lnTo>
                  <a:lnTo>
                    <a:pt x="156" y="87"/>
                  </a:lnTo>
                  <a:lnTo>
                    <a:pt x="164" y="75"/>
                  </a:lnTo>
                  <a:lnTo>
                    <a:pt x="166" y="60"/>
                  </a:lnTo>
                  <a:lnTo>
                    <a:pt x="162" y="45"/>
                  </a:lnTo>
                  <a:lnTo>
                    <a:pt x="155" y="32"/>
                  </a:lnTo>
                  <a:lnTo>
                    <a:pt x="143" y="21"/>
                  </a:lnTo>
                  <a:lnTo>
                    <a:pt x="127" y="13"/>
                  </a:lnTo>
                  <a:lnTo>
                    <a:pt x="108" y="7"/>
                  </a:lnTo>
                  <a:lnTo>
                    <a:pt x="88" y="5"/>
                  </a:lnTo>
                  <a:close/>
                  <a:moveTo>
                    <a:pt x="88" y="0"/>
                  </a:moveTo>
                  <a:lnTo>
                    <a:pt x="110" y="2"/>
                  </a:lnTo>
                  <a:lnTo>
                    <a:pt x="130" y="7"/>
                  </a:lnTo>
                  <a:lnTo>
                    <a:pt x="147" y="17"/>
                  </a:lnTo>
                  <a:lnTo>
                    <a:pt x="160" y="29"/>
                  </a:lnTo>
                  <a:lnTo>
                    <a:pt x="169" y="44"/>
                  </a:lnTo>
                  <a:lnTo>
                    <a:pt x="171" y="60"/>
                  </a:lnTo>
                  <a:lnTo>
                    <a:pt x="170" y="74"/>
                  </a:lnTo>
                  <a:lnTo>
                    <a:pt x="165" y="85"/>
                  </a:lnTo>
                  <a:lnTo>
                    <a:pt x="283" y="85"/>
                  </a:lnTo>
                  <a:lnTo>
                    <a:pt x="287" y="85"/>
                  </a:lnTo>
                  <a:lnTo>
                    <a:pt x="291" y="88"/>
                  </a:lnTo>
                  <a:lnTo>
                    <a:pt x="294" y="91"/>
                  </a:lnTo>
                  <a:lnTo>
                    <a:pt x="295" y="94"/>
                  </a:lnTo>
                  <a:lnTo>
                    <a:pt x="296" y="99"/>
                  </a:lnTo>
                  <a:lnTo>
                    <a:pt x="296" y="266"/>
                  </a:lnTo>
                  <a:lnTo>
                    <a:pt x="295" y="270"/>
                  </a:lnTo>
                  <a:lnTo>
                    <a:pt x="294" y="274"/>
                  </a:lnTo>
                  <a:lnTo>
                    <a:pt x="291" y="277"/>
                  </a:lnTo>
                  <a:lnTo>
                    <a:pt x="287" y="279"/>
                  </a:lnTo>
                  <a:lnTo>
                    <a:pt x="283" y="279"/>
                  </a:lnTo>
                  <a:lnTo>
                    <a:pt x="190" y="279"/>
                  </a:lnTo>
                  <a:lnTo>
                    <a:pt x="190" y="321"/>
                  </a:lnTo>
                  <a:lnTo>
                    <a:pt x="209" y="321"/>
                  </a:lnTo>
                  <a:lnTo>
                    <a:pt x="212" y="322"/>
                  </a:lnTo>
                  <a:lnTo>
                    <a:pt x="217" y="323"/>
                  </a:lnTo>
                  <a:lnTo>
                    <a:pt x="219" y="327"/>
                  </a:lnTo>
                  <a:lnTo>
                    <a:pt x="221" y="330"/>
                  </a:lnTo>
                  <a:lnTo>
                    <a:pt x="222" y="334"/>
                  </a:lnTo>
                  <a:lnTo>
                    <a:pt x="222" y="335"/>
                  </a:lnTo>
                  <a:lnTo>
                    <a:pt x="221" y="340"/>
                  </a:lnTo>
                  <a:lnTo>
                    <a:pt x="219" y="343"/>
                  </a:lnTo>
                  <a:lnTo>
                    <a:pt x="217" y="346"/>
                  </a:lnTo>
                  <a:lnTo>
                    <a:pt x="212" y="348"/>
                  </a:lnTo>
                  <a:lnTo>
                    <a:pt x="209" y="348"/>
                  </a:lnTo>
                  <a:lnTo>
                    <a:pt x="86" y="348"/>
                  </a:lnTo>
                  <a:lnTo>
                    <a:pt x="82" y="348"/>
                  </a:lnTo>
                  <a:lnTo>
                    <a:pt x="79" y="346"/>
                  </a:lnTo>
                  <a:lnTo>
                    <a:pt x="77" y="343"/>
                  </a:lnTo>
                  <a:lnTo>
                    <a:pt x="75" y="340"/>
                  </a:lnTo>
                  <a:lnTo>
                    <a:pt x="73" y="335"/>
                  </a:lnTo>
                  <a:lnTo>
                    <a:pt x="73" y="334"/>
                  </a:lnTo>
                  <a:lnTo>
                    <a:pt x="75" y="330"/>
                  </a:lnTo>
                  <a:lnTo>
                    <a:pt x="77" y="327"/>
                  </a:lnTo>
                  <a:lnTo>
                    <a:pt x="79" y="323"/>
                  </a:lnTo>
                  <a:lnTo>
                    <a:pt x="82" y="322"/>
                  </a:lnTo>
                  <a:lnTo>
                    <a:pt x="86" y="321"/>
                  </a:lnTo>
                  <a:lnTo>
                    <a:pt x="106" y="321"/>
                  </a:lnTo>
                  <a:lnTo>
                    <a:pt x="106" y="279"/>
                  </a:lnTo>
                  <a:lnTo>
                    <a:pt x="13" y="279"/>
                  </a:lnTo>
                  <a:lnTo>
                    <a:pt x="8" y="279"/>
                  </a:lnTo>
                  <a:lnTo>
                    <a:pt x="5" y="277"/>
                  </a:lnTo>
                  <a:lnTo>
                    <a:pt x="2" y="274"/>
                  </a:lnTo>
                  <a:lnTo>
                    <a:pt x="1" y="270"/>
                  </a:lnTo>
                  <a:lnTo>
                    <a:pt x="0" y="266"/>
                  </a:lnTo>
                  <a:lnTo>
                    <a:pt x="0" y="99"/>
                  </a:lnTo>
                  <a:lnTo>
                    <a:pt x="1" y="94"/>
                  </a:lnTo>
                  <a:lnTo>
                    <a:pt x="2" y="91"/>
                  </a:lnTo>
                  <a:lnTo>
                    <a:pt x="5" y="88"/>
                  </a:lnTo>
                  <a:lnTo>
                    <a:pt x="8" y="87"/>
                  </a:lnTo>
                  <a:lnTo>
                    <a:pt x="12" y="85"/>
                  </a:lnTo>
                  <a:lnTo>
                    <a:pt x="6" y="74"/>
                  </a:lnTo>
                  <a:lnTo>
                    <a:pt x="4" y="60"/>
                  </a:lnTo>
                  <a:lnTo>
                    <a:pt x="7" y="44"/>
                  </a:lnTo>
                  <a:lnTo>
                    <a:pt x="16" y="29"/>
                  </a:lnTo>
                  <a:lnTo>
                    <a:pt x="29" y="17"/>
                  </a:lnTo>
                  <a:lnTo>
                    <a:pt x="45" y="7"/>
                  </a:lnTo>
                  <a:lnTo>
                    <a:pt x="66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0360" y="1680422"/>
            <a:ext cx="658423" cy="1949140"/>
            <a:chOff x="6966525" y="1680422"/>
            <a:chExt cx="658423" cy="1949140"/>
          </a:xfrm>
          <a:solidFill>
            <a:srgbClr val="AE002B"/>
          </a:solidFill>
        </p:grpSpPr>
        <p:sp>
          <p:nvSpPr>
            <p:cNvPr id="200" name="Freeform 107"/>
            <p:cNvSpPr/>
            <p:nvPr/>
          </p:nvSpPr>
          <p:spPr bwMode="auto">
            <a:xfrm>
              <a:off x="6966525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60 w 378"/>
                <a:gd name="T3" fmla="*/ 37 h 1119"/>
                <a:gd name="T4" fmla="*/ 285 w 378"/>
                <a:gd name="T5" fmla="*/ 42 h 1119"/>
                <a:gd name="T6" fmla="*/ 306 w 378"/>
                <a:gd name="T7" fmla="*/ 50 h 1119"/>
                <a:gd name="T8" fmla="*/ 327 w 378"/>
                <a:gd name="T9" fmla="*/ 60 h 1119"/>
                <a:gd name="T10" fmla="*/ 344 w 378"/>
                <a:gd name="T11" fmla="*/ 72 h 1119"/>
                <a:gd name="T12" fmla="*/ 358 w 378"/>
                <a:gd name="T13" fmla="*/ 86 h 1119"/>
                <a:gd name="T14" fmla="*/ 369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9 w 378"/>
                <a:gd name="T27" fmla="*/ 1022 h 1119"/>
                <a:gd name="T28" fmla="*/ 345 w 378"/>
                <a:gd name="T29" fmla="*/ 1036 h 1119"/>
                <a:gd name="T30" fmla="*/ 328 w 378"/>
                <a:gd name="T31" fmla="*/ 1048 h 1119"/>
                <a:gd name="T32" fmla="*/ 307 w 378"/>
                <a:gd name="T33" fmla="*/ 1058 h 1119"/>
                <a:gd name="T34" fmla="*/ 285 w 378"/>
                <a:gd name="T35" fmla="*/ 1066 h 1119"/>
                <a:gd name="T36" fmla="*/ 260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60" y="37"/>
                  </a:lnTo>
                  <a:lnTo>
                    <a:pt x="285" y="42"/>
                  </a:lnTo>
                  <a:lnTo>
                    <a:pt x="306" y="50"/>
                  </a:lnTo>
                  <a:lnTo>
                    <a:pt x="327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9" y="1022"/>
                  </a:lnTo>
                  <a:lnTo>
                    <a:pt x="345" y="1036"/>
                  </a:lnTo>
                  <a:lnTo>
                    <a:pt x="328" y="1048"/>
                  </a:lnTo>
                  <a:lnTo>
                    <a:pt x="307" y="1058"/>
                  </a:lnTo>
                  <a:lnTo>
                    <a:pt x="285" y="1066"/>
                  </a:lnTo>
                  <a:lnTo>
                    <a:pt x="260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095423" y="2482548"/>
              <a:ext cx="214247" cy="344888"/>
              <a:chOff x="6694371" y="3162328"/>
              <a:chExt cx="214247" cy="344888"/>
            </a:xfrm>
            <a:grpFill/>
          </p:grpSpPr>
          <p:sp>
            <p:nvSpPr>
              <p:cNvPr id="204" name="Freeform 159"/>
              <p:cNvSpPr/>
              <p:nvPr/>
            </p:nvSpPr>
            <p:spPr bwMode="auto">
              <a:xfrm>
                <a:off x="6694371" y="3228519"/>
                <a:ext cx="198572" cy="278697"/>
              </a:xfrm>
              <a:custGeom>
                <a:avLst/>
                <a:gdLst>
                  <a:gd name="T0" fmla="*/ 64 w 114"/>
                  <a:gd name="T1" fmla="*/ 0 h 160"/>
                  <a:gd name="T2" fmla="*/ 71 w 114"/>
                  <a:gd name="T3" fmla="*/ 4 h 160"/>
                  <a:gd name="T4" fmla="*/ 89 w 114"/>
                  <a:gd name="T5" fmla="*/ 29 h 160"/>
                  <a:gd name="T6" fmla="*/ 103 w 114"/>
                  <a:gd name="T7" fmla="*/ 15 h 160"/>
                  <a:gd name="T8" fmla="*/ 105 w 114"/>
                  <a:gd name="T9" fmla="*/ 15 h 160"/>
                  <a:gd name="T10" fmla="*/ 109 w 114"/>
                  <a:gd name="T11" fmla="*/ 15 h 160"/>
                  <a:gd name="T12" fmla="*/ 112 w 114"/>
                  <a:gd name="T13" fmla="*/ 17 h 160"/>
                  <a:gd name="T14" fmla="*/ 114 w 114"/>
                  <a:gd name="T15" fmla="*/ 22 h 160"/>
                  <a:gd name="T16" fmla="*/ 112 w 114"/>
                  <a:gd name="T17" fmla="*/ 27 h 160"/>
                  <a:gd name="T18" fmla="*/ 92 w 114"/>
                  <a:gd name="T19" fmla="*/ 46 h 160"/>
                  <a:gd name="T20" fmla="*/ 91 w 114"/>
                  <a:gd name="T21" fmla="*/ 47 h 160"/>
                  <a:gd name="T22" fmla="*/ 86 w 114"/>
                  <a:gd name="T23" fmla="*/ 47 h 160"/>
                  <a:gd name="T24" fmla="*/ 81 w 114"/>
                  <a:gd name="T25" fmla="*/ 45 h 160"/>
                  <a:gd name="T26" fmla="*/ 72 w 114"/>
                  <a:gd name="T27" fmla="*/ 68 h 160"/>
                  <a:gd name="T28" fmla="*/ 69 w 114"/>
                  <a:gd name="T29" fmla="*/ 73 h 160"/>
                  <a:gd name="T30" fmla="*/ 68 w 114"/>
                  <a:gd name="T31" fmla="*/ 155 h 160"/>
                  <a:gd name="T32" fmla="*/ 64 w 114"/>
                  <a:gd name="T33" fmla="*/ 159 h 160"/>
                  <a:gd name="T34" fmla="*/ 57 w 114"/>
                  <a:gd name="T35" fmla="*/ 159 h 160"/>
                  <a:gd name="T36" fmla="*/ 53 w 114"/>
                  <a:gd name="T37" fmla="*/ 155 h 160"/>
                  <a:gd name="T38" fmla="*/ 52 w 114"/>
                  <a:gd name="T39" fmla="*/ 78 h 160"/>
                  <a:gd name="T40" fmla="*/ 46 w 114"/>
                  <a:gd name="T41" fmla="*/ 151 h 160"/>
                  <a:gd name="T42" fmla="*/ 43 w 114"/>
                  <a:gd name="T43" fmla="*/ 157 h 160"/>
                  <a:gd name="T44" fmla="*/ 37 w 114"/>
                  <a:gd name="T45" fmla="*/ 160 h 160"/>
                  <a:gd name="T46" fmla="*/ 31 w 114"/>
                  <a:gd name="T47" fmla="*/ 157 h 160"/>
                  <a:gd name="T48" fmla="*/ 28 w 114"/>
                  <a:gd name="T49" fmla="*/ 151 h 160"/>
                  <a:gd name="T50" fmla="*/ 27 w 114"/>
                  <a:gd name="T51" fmla="*/ 71 h 160"/>
                  <a:gd name="T52" fmla="*/ 26 w 114"/>
                  <a:gd name="T53" fmla="*/ 47 h 160"/>
                  <a:gd name="T54" fmla="*/ 13 w 114"/>
                  <a:gd name="T55" fmla="*/ 80 h 160"/>
                  <a:gd name="T56" fmla="*/ 8 w 114"/>
                  <a:gd name="T57" fmla="*/ 82 h 160"/>
                  <a:gd name="T58" fmla="*/ 2 w 114"/>
                  <a:gd name="T59" fmla="*/ 80 h 160"/>
                  <a:gd name="T60" fmla="*/ 0 w 114"/>
                  <a:gd name="T61" fmla="*/ 74 h 160"/>
                  <a:gd name="T62" fmla="*/ 25 w 114"/>
                  <a:gd name="T63" fmla="*/ 8 h 160"/>
                  <a:gd name="T64" fmla="*/ 26 w 114"/>
                  <a:gd name="T65" fmla="*/ 5 h 160"/>
                  <a:gd name="T66" fmla="*/ 29 w 114"/>
                  <a:gd name="T67" fmla="*/ 2 h 160"/>
                  <a:gd name="T68" fmla="*/ 34 w 114"/>
                  <a:gd name="T6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60">
                    <a:moveTo>
                      <a:pt x="34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72" y="5"/>
                    </a:lnTo>
                    <a:lnTo>
                      <a:pt x="89" y="29"/>
                    </a:lnTo>
                    <a:lnTo>
                      <a:pt x="101" y="16"/>
                    </a:lnTo>
                    <a:lnTo>
                      <a:pt x="103" y="15"/>
                    </a:lnTo>
                    <a:lnTo>
                      <a:pt x="104" y="15"/>
                    </a:lnTo>
                    <a:lnTo>
                      <a:pt x="105" y="15"/>
                    </a:lnTo>
                    <a:lnTo>
                      <a:pt x="106" y="14"/>
                    </a:lnTo>
                    <a:lnTo>
                      <a:pt x="109" y="15"/>
                    </a:lnTo>
                    <a:lnTo>
                      <a:pt x="111" y="15"/>
                    </a:lnTo>
                    <a:lnTo>
                      <a:pt x="112" y="17"/>
                    </a:lnTo>
                    <a:lnTo>
                      <a:pt x="114" y="19"/>
                    </a:lnTo>
                    <a:lnTo>
                      <a:pt x="114" y="22"/>
                    </a:lnTo>
                    <a:lnTo>
                      <a:pt x="113" y="24"/>
                    </a:lnTo>
                    <a:lnTo>
                      <a:pt x="112" y="27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4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2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8" y="155"/>
                    </a:lnTo>
                    <a:lnTo>
                      <a:pt x="67" y="157"/>
                    </a:lnTo>
                    <a:lnTo>
                      <a:pt x="64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6" y="78"/>
                    </a:lnTo>
                    <a:lnTo>
                      <a:pt x="46" y="151"/>
                    </a:lnTo>
                    <a:lnTo>
                      <a:pt x="44" y="155"/>
                    </a:lnTo>
                    <a:lnTo>
                      <a:pt x="43" y="157"/>
                    </a:lnTo>
                    <a:lnTo>
                      <a:pt x="40" y="159"/>
                    </a:lnTo>
                    <a:lnTo>
                      <a:pt x="37" y="160"/>
                    </a:lnTo>
                    <a:lnTo>
                      <a:pt x="34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6" y="68"/>
                    </a:lnTo>
                    <a:lnTo>
                      <a:pt x="26" y="47"/>
                    </a:lnTo>
                    <a:lnTo>
                      <a:pt x="14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4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60"/>
              <p:cNvSpPr/>
              <p:nvPr/>
            </p:nvSpPr>
            <p:spPr bwMode="auto">
              <a:xfrm>
                <a:off x="6746626" y="3162328"/>
                <a:ext cx="64449" cy="62707"/>
              </a:xfrm>
              <a:custGeom>
                <a:avLst/>
                <a:gdLst>
                  <a:gd name="T0" fmla="*/ 19 w 37"/>
                  <a:gd name="T1" fmla="*/ 0 h 36"/>
                  <a:gd name="T2" fmla="*/ 29 w 37"/>
                  <a:gd name="T3" fmla="*/ 3 h 36"/>
                  <a:gd name="T4" fmla="*/ 35 w 37"/>
                  <a:gd name="T5" fmla="*/ 9 h 36"/>
                  <a:gd name="T6" fmla="*/ 37 w 37"/>
                  <a:gd name="T7" fmla="*/ 18 h 36"/>
                  <a:gd name="T8" fmla="*/ 35 w 37"/>
                  <a:gd name="T9" fmla="*/ 28 h 36"/>
                  <a:gd name="T10" fmla="*/ 29 w 37"/>
                  <a:gd name="T11" fmla="*/ 34 h 36"/>
                  <a:gd name="T12" fmla="*/ 19 w 37"/>
                  <a:gd name="T13" fmla="*/ 36 h 36"/>
                  <a:gd name="T14" fmla="*/ 10 w 37"/>
                  <a:gd name="T15" fmla="*/ 34 h 36"/>
                  <a:gd name="T16" fmla="*/ 4 w 37"/>
                  <a:gd name="T17" fmla="*/ 28 h 36"/>
                  <a:gd name="T18" fmla="*/ 0 w 37"/>
                  <a:gd name="T19" fmla="*/ 18 h 36"/>
                  <a:gd name="T20" fmla="*/ 4 w 37"/>
                  <a:gd name="T21" fmla="*/ 9 h 36"/>
                  <a:gd name="T22" fmla="*/ 10 w 37"/>
                  <a:gd name="T23" fmla="*/ 3 h 36"/>
                  <a:gd name="T24" fmla="*/ 19 w 37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" h="36">
                    <a:moveTo>
                      <a:pt x="19" y="0"/>
                    </a:moveTo>
                    <a:lnTo>
                      <a:pt x="29" y="3"/>
                    </a:lnTo>
                    <a:lnTo>
                      <a:pt x="35" y="9"/>
                    </a:lnTo>
                    <a:lnTo>
                      <a:pt x="37" y="18"/>
                    </a:lnTo>
                    <a:lnTo>
                      <a:pt x="35" y="28"/>
                    </a:lnTo>
                    <a:lnTo>
                      <a:pt x="29" y="34"/>
                    </a:lnTo>
                    <a:lnTo>
                      <a:pt x="19" y="36"/>
                    </a:lnTo>
                    <a:lnTo>
                      <a:pt x="10" y="34"/>
                    </a:lnTo>
                    <a:lnTo>
                      <a:pt x="4" y="28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10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61"/>
              <p:cNvSpPr>
                <a:spLocks noEditPoints="1"/>
              </p:cNvSpPr>
              <p:nvPr/>
            </p:nvSpPr>
            <p:spPr bwMode="auto">
              <a:xfrm>
                <a:off x="6852879" y="3169296"/>
                <a:ext cx="55739" cy="76642"/>
              </a:xfrm>
              <a:custGeom>
                <a:avLst/>
                <a:gdLst>
                  <a:gd name="T0" fmla="*/ 12 w 32"/>
                  <a:gd name="T1" fmla="*/ 4 h 44"/>
                  <a:gd name="T2" fmla="*/ 7 w 32"/>
                  <a:gd name="T3" fmla="*/ 8 h 44"/>
                  <a:gd name="T4" fmla="*/ 6 w 32"/>
                  <a:gd name="T5" fmla="*/ 15 h 44"/>
                  <a:gd name="T6" fmla="*/ 8 w 32"/>
                  <a:gd name="T7" fmla="*/ 21 h 44"/>
                  <a:gd name="T8" fmla="*/ 11 w 32"/>
                  <a:gd name="T9" fmla="*/ 27 h 44"/>
                  <a:gd name="T10" fmla="*/ 14 w 32"/>
                  <a:gd name="T11" fmla="*/ 30 h 44"/>
                  <a:gd name="T12" fmla="*/ 13 w 32"/>
                  <a:gd name="T13" fmla="*/ 24 h 44"/>
                  <a:gd name="T14" fmla="*/ 13 w 32"/>
                  <a:gd name="T15" fmla="*/ 19 h 44"/>
                  <a:gd name="T16" fmla="*/ 15 w 32"/>
                  <a:gd name="T17" fmla="*/ 19 h 44"/>
                  <a:gd name="T18" fmla="*/ 18 w 32"/>
                  <a:gd name="T19" fmla="*/ 19 h 44"/>
                  <a:gd name="T20" fmla="*/ 20 w 32"/>
                  <a:gd name="T21" fmla="*/ 20 h 44"/>
                  <a:gd name="T22" fmla="*/ 18 w 32"/>
                  <a:gd name="T23" fmla="*/ 27 h 44"/>
                  <a:gd name="T24" fmla="*/ 21 w 32"/>
                  <a:gd name="T25" fmla="*/ 30 h 44"/>
                  <a:gd name="T26" fmla="*/ 23 w 32"/>
                  <a:gd name="T27" fmla="*/ 24 h 44"/>
                  <a:gd name="T28" fmla="*/ 26 w 32"/>
                  <a:gd name="T29" fmla="*/ 18 h 44"/>
                  <a:gd name="T30" fmla="*/ 26 w 32"/>
                  <a:gd name="T31" fmla="*/ 11 h 44"/>
                  <a:gd name="T32" fmla="*/ 22 w 32"/>
                  <a:gd name="T33" fmla="*/ 6 h 44"/>
                  <a:gd name="T34" fmla="*/ 16 w 32"/>
                  <a:gd name="T35" fmla="*/ 4 h 44"/>
                  <a:gd name="T36" fmla="*/ 21 w 32"/>
                  <a:gd name="T37" fmla="*/ 0 h 44"/>
                  <a:gd name="T38" fmla="*/ 28 w 32"/>
                  <a:gd name="T39" fmla="*/ 5 h 44"/>
                  <a:gd name="T40" fmla="*/ 32 w 32"/>
                  <a:gd name="T41" fmla="*/ 15 h 44"/>
                  <a:gd name="T42" fmla="*/ 27 w 32"/>
                  <a:gd name="T43" fmla="*/ 25 h 44"/>
                  <a:gd name="T44" fmla="*/ 25 w 32"/>
                  <a:gd name="T45" fmla="*/ 29 h 44"/>
                  <a:gd name="T46" fmla="*/ 24 w 32"/>
                  <a:gd name="T47" fmla="*/ 40 h 44"/>
                  <a:gd name="T48" fmla="*/ 23 w 32"/>
                  <a:gd name="T49" fmla="*/ 43 h 44"/>
                  <a:gd name="T50" fmla="*/ 19 w 32"/>
                  <a:gd name="T51" fmla="*/ 43 h 44"/>
                  <a:gd name="T52" fmla="*/ 16 w 32"/>
                  <a:gd name="T53" fmla="*/ 44 h 44"/>
                  <a:gd name="T54" fmla="*/ 13 w 32"/>
                  <a:gd name="T55" fmla="*/ 43 h 44"/>
                  <a:gd name="T56" fmla="*/ 9 w 32"/>
                  <a:gd name="T57" fmla="*/ 43 h 44"/>
                  <a:gd name="T58" fmla="*/ 8 w 32"/>
                  <a:gd name="T59" fmla="*/ 40 h 44"/>
                  <a:gd name="T60" fmla="*/ 7 w 32"/>
                  <a:gd name="T61" fmla="*/ 29 h 44"/>
                  <a:gd name="T62" fmla="*/ 4 w 32"/>
                  <a:gd name="T63" fmla="*/ 25 h 44"/>
                  <a:gd name="T64" fmla="*/ 0 w 32"/>
                  <a:gd name="T65" fmla="*/ 15 h 44"/>
                  <a:gd name="T66" fmla="*/ 3 w 32"/>
                  <a:gd name="T67" fmla="*/ 5 h 44"/>
                  <a:gd name="T68" fmla="*/ 11 w 32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44">
                    <a:moveTo>
                      <a:pt x="16" y="4"/>
                    </a:moveTo>
                    <a:lnTo>
                      <a:pt x="12" y="4"/>
                    </a:lnTo>
                    <a:lnTo>
                      <a:pt x="10" y="6"/>
                    </a:lnTo>
                    <a:lnTo>
                      <a:pt x="7" y="8"/>
                    </a:lnTo>
                    <a:lnTo>
                      <a:pt x="6" y="11"/>
                    </a:lnTo>
                    <a:lnTo>
                      <a:pt x="6" y="15"/>
                    </a:lnTo>
                    <a:lnTo>
                      <a:pt x="6" y="18"/>
                    </a:lnTo>
                    <a:lnTo>
                      <a:pt x="8" y="21"/>
                    </a:lnTo>
                    <a:lnTo>
                      <a:pt x="9" y="24"/>
                    </a:lnTo>
                    <a:lnTo>
                      <a:pt x="11" y="27"/>
                    </a:lnTo>
                    <a:lnTo>
                      <a:pt x="12" y="30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9" y="19"/>
                    </a:lnTo>
                    <a:lnTo>
                      <a:pt x="20" y="20"/>
                    </a:lnTo>
                    <a:lnTo>
                      <a:pt x="19" y="24"/>
                    </a:lnTo>
                    <a:lnTo>
                      <a:pt x="18" y="27"/>
                    </a:lnTo>
                    <a:lnTo>
                      <a:pt x="18" y="30"/>
                    </a:lnTo>
                    <a:lnTo>
                      <a:pt x="21" y="30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6" y="18"/>
                    </a:lnTo>
                    <a:lnTo>
                      <a:pt x="27" y="15"/>
                    </a:lnTo>
                    <a:lnTo>
                      <a:pt x="26" y="11"/>
                    </a:lnTo>
                    <a:lnTo>
                      <a:pt x="25" y="8"/>
                    </a:lnTo>
                    <a:lnTo>
                      <a:pt x="22" y="6"/>
                    </a:lnTo>
                    <a:lnTo>
                      <a:pt x="20" y="4"/>
                    </a:lnTo>
                    <a:lnTo>
                      <a:pt x="16" y="4"/>
                    </a:lnTo>
                    <a:close/>
                    <a:moveTo>
                      <a:pt x="16" y="0"/>
                    </a:moveTo>
                    <a:lnTo>
                      <a:pt x="21" y="0"/>
                    </a:lnTo>
                    <a:lnTo>
                      <a:pt x="25" y="2"/>
                    </a:lnTo>
                    <a:lnTo>
                      <a:pt x="28" y="5"/>
                    </a:lnTo>
                    <a:lnTo>
                      <a:pt x="31" y="9"/>
                    </a:lnTo>
                    <a:lnTo>
                      <a:pt x="32" y="15"/>
                    </a:lnTo>
                    <a:lnTo>
                      <a:pt x="31" y="19"/>
                    </a:lnTo>
                    <a:lnTo>
                      <a:pt x="27" y="25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4" y="40"/>
                    </a:lnTo>
                    <a:lnTo>
                      <a:pt x="24" y="42"/>
                    </a:lnTo>
                    <a:lnTo>
                      <a:pt x="23" y="43"/>
                    </a:lnTo>
                    <a:lnTo>
                      <a:pt x="21" y="43"/>
                    </a:lnTo>
                    <a:lnTo>
                      <a:pt x="19" y="43"/>
                    </a:lnTo>
                    <a:lnTo>
                      <a:pt x="18" y="44"/>
                    </a:lnTo>
                    <a:lnTo>
                      <a:pt x="16" y="44"/>
                    </a:lnTo>
                    <a:lnTo>
                      <a:pt x="14" y="44"/>
                    </a:lnTo>
                    <a:lnTo>
                      <a:pt x="13" y="43"/>
                    </a:lnTo>
                    <a:lnTo>
                      <a:pt x="11" y="43"/>
                    </a:lnTo>
                    <a:lnTo>
                      <a:pt x="9" y="43"/>
                    </a:lnTo>
                    <a:lnTo>
                      <a:pt x="8" y="42"/>
                    </a:lnTo>
                    <a:lnTo>
                      <a:pt x="8" y="40"/>
                    </a:lnTo>
                    <a:lnTo>
                      <a:pt x="8" y="31"/>
                    </a:lnTo>
                    <a:lnTo>
                      <a:pt x="7" y="29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1" y="19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19"/>
          <p:cNvSpPr/>
          <p:nvPr/>
        </p:nvSpPr>
        <p:spPr>
          <a:xfrm>
            <a:off x="1072824" y="361768"/>
            <a:ext cx="2492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学生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806065" y="1804035"/>
            <a:ext cx="70377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对于一个普通学生，他可以保持该身份，也可以进一步成为已注册学生，还可以成为社团团长。学生的需求具体有：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查看各个社团的概要信息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系统注册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向社团发送申请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成立社团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5" dirty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系统分析设计</a:t>
            </a:r>
            <a:endParaRPr lang="zh-CN" altLang="en-US" sz="3795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5"/>
          <p:cNvSpPr/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AE002B"/>
                </a:solidFill>
                <a:latin typeface="Impact" panose="020B0806030902050204" pitchFamily="34" charset="0"/>
              </a:rPr>
              <a:t>03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9"/>
          <p:cNvSpPr/>
          <p:nvPr/>
        </p:nvSpPr>
        <p:spPr>
          <a:xfrm>
            <a:off x="1072824" y="361768"/>
            <a:ext cx="35655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系统设计分析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需求模型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833755"/>
            <a:ext cx="10578465" cy="6398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/>
              <a:t>根据不同参与人员的需求，可以首先提取出项目的用例有</a:t>
            </a:r>
            <a:r>
              <a:rPr lang="zh-CN" altLang="en-US" sz="1800"/>
              <a:t>：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2000" b="1"/>
              <a:t>学生：</a:t>
            </a:r>
            <a:endParaRPr lang="zh-CN" alt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查看信息（已注册学生和未注册学生）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注册（未注册学生）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修改个人资料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申请加入社团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申请成立社团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社团团长：</a:t>
            </a:r>
            <a:endParaRPr lang="zh-CN" alt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修改社团信息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审核加入申请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申请社团活动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长传活动总结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>
                <a:sym typeface="+mn-ea"/>
              </a:rPr>
              <a:t>社联管理员：</a:t>
            </a:r>
            <a:endParaRPr lang="zh-CN" alt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审核社团成立申请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审核社团活动申请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发布公告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优秀社团评定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b="1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b="1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039" y="1816125"/>
            <a:ext cx="7982392" cy="5284939"/>
          </a:xfrm>
          <a:prstGeom prst="rect">
            <a:avLst/>
          </a:prstGeom>
        </p:spPr>
      </p:pic>
      <p:sp>
        <p:nvSpPr>
          <p:cNvPr id="18" name="Rectangle 19"/>
          <p:cNvSpPr/>
          <p:nvPr/>
        </p:nvSpPr>
        <p:spPr>
          <a:xfrm>
            <a:off x="1072824" y="361768"/>
            <a:ext cx="35655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系统设计分析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需求模型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880110"/>
            <a:ext cx="1057846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对于项目的所有参与人，还应提供登录功能。根据该需求，我们提取出</a:t>
            </a:r>
            <a:r>
              <a:rPr lang="en-US" altLang="zh-CN" sz="2400" b="1"/>
              <a:t>“</a:t>
            </a:r>
            <a:r>
              <a:rPr lang="zh-CN" altLang="en-US" sz="2400" b="1"/>
              <a:t>登录</a:t>
            </a:r>
            <a:r>
              <a:rPr lang="en-US" altLang="zh-CN" sz="2400" b="1"/>
              <a:t>”</a:t>
            </a:r>
            <a:r>
              <a:rPr lang="zh-CN" altLang="en-US" sz="2400" b="1"/>
              <a:t>用例，得到项目共</a:t>
            </a:r>
            <a:r>
              <a:rPr lang="en-US" altLang="zh-CN" sz="2400" b="1"/>
              <a:t>14</a:t>
            </a:r>
            <a:r>
              <a:rPr lang="zh-CN" altLang="en-US" sz="2400" b="1"/>
              <a:t>个用例。</a:t>
            </a:r>
            <a:endParaRPr lang="zh-CN" altLang="en-US" sz="1800"/>
          </a:p>
          <a:p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9"/>
          <p:cNvSpPr/>
          <p:nvPr/>
        </p:nvSpPr>
        <p:spPr>
          <a:xfrm>
            <a:off x="1072824" y="361768"/>
            <a:ext cx="3508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系统设计分析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分析模型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0140" y="991235"/>
            <a:ext cx="10421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在上述用例中，选择：优秀社团评定、修改社团信息、审核社团成立申请、查看社团信息、申请加入社团、申请社团活动这</a:t>
            </a:r>
            <a:r>
              <a:rPr lang="en-US" altLang="zh-CN" sz="2000"/>
              <a:t>6</a:t>
            </a:r>
            <a:r>
              <a:rPr lang="zh-CN" altLang="en-US" sz="2000"/>
              <a:t>个用例模型作为第一个迭代周期内容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40410" y="2680335"/>
            <a:ext cx="3559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边界类</a:t>
            </a:r>
            <a:r>
              <a:rPr lang="en-US" altLang="zh-CN" sz="2000"/>
              <a:t>——Boundary Layer</a:t>
            </a: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3112770"/>
            <a:ext cx="3492000" cy="2627568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300220" y="2680335"/>
            <a:ext cx="3559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控制类</a:t>
            </a:r>
            <a:r>
              <a:rPr lang="en-US" altLang="zh-CN" sz="2000"/>
              <a:t>——Control Layer</a:t>
            </a: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7859395" y="2680335"/>
            <a:ext cx="3559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实体类</a:t>
            </a:r>
            <a:r>
              <a:rPr lang="en-US" altLang="zh-CN" sz="2000"/>
              <a:t>——Entity Layer</a:t>
            </a:r>
            <a:endParaRPr lang="en-US" altLang="zh-CN" sz="20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0" y="3112770"/>
            <a:ext cx="3240000" cy="25418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030" y="3112770"/>
            <a:ext cx="2808000" cy="253679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2785" y="1965325"/>
            <a:ext cx="2106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识别分析类：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92785" y="6064885"/>
            <a:ext cx="1084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构造用例实现，形成用例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用例实现对应关系图、用例顺序图与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VOPC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图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形成分析类类图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140" y="918524"/>
            <a:ext cx="8942469" cy="5920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249" y="760548"/>
            <a:ext cx="9422552" cy="6238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263" y="0"/>
            <a:ext cx="10924223" cy="723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9"/>
          <p:cNvSpPr/>
          <p:nvPr/>
        </p:nvSpPr>
        <p:spPr>
          <a:xfrm>
            <a:off x="1072824" y="361768"/>
            <a:ext cx="3508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03.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系统设计分析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设计模型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00455" y="991235"/>
            <a:ext cx="1042162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基于分析模型，进行系统的数据库设计。</a:t>
            </a:r>
            <a:endParaRPr lang="zh-CN" altLang="en-US"/>
          </a:p>
          <a:p>
            <a:r>
              <a:rPr lang="zh-CN" altLang="en-US" sz="2400" b="1"/>
              <a:t>对于该系统，建立数据模型包含</a:t>
            </a:r>
            <a:r>
              <a:rPr lang="en-US" altLang="zh-CN" sz="2400" b="1"/>
              <a:t>7</a:t>
            </a:r>
            <a:r>
              <a:rPr lang="zh-CN" altLang="en-US" sz="2400" b="1"/>
              <a:t>张表及其对应实体类（以</a:t>
            </a:r>
            <a:r>
              <a:rPr lang="en-US" altLang="zh-CN" sz="2400" b="1"/>
              <a:t>“</a:t>
            </a:r>
            <a:r>
              <a:rPr lang="zh-CN" altLang="en-US" sz="2400" b="1"/>
              <a:t>数据表</a:t>
            </a:r>
            <a:r>
              <a:rPr lang="en-US" altLang="zh-CN" sz="2400" b="1"/>
              <a:t>——</a:t>
            </a:r>
            <a:r>
              <a:rPr lang="zh-CN" altLang="en-US" sz="2400" b="1"/>
              <a:t>实体类</a:t>
            </a:r>
            <a:r>
              <a:rPr lang="en-US" altLang="zh-CN" sz="2400" b="1"/>
              <a:t>”</a:t>
            </a:r>
            <a:r>
              <a:rPr lang="zh-CN" altLang="en-US" sz="2400" b="1"/>
              <a:t>形式列举）分别为：</a:t>
            </a:r>
            <a:endParaRPr lang="zh-CN" altLang="en-US" sz="1800" b="1"/>
          </a:p>
          <a:p>
            <a:endParaRPr lang="zh-C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Student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学生类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Association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社团类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Activity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社团活动类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Event_Summary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活动总结类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Notice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社团公告类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Application_to_join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加入社团申请书类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Application_to_create</a:t>
            </a:r>
            <a:r>
              <a:rPr lang="zh-CN" altLang="en-US" sz="2000"/>
              <a:t>表</a:t>
            </a:r>
            <a:r>
              <a:rPr lang="en-US" altLang="zh-CN" sz="2000"/>
              <a:t>——</a:t>
            </a:r>
            <a:r>
              <a:rPr lang="zh-CN" altLang="en-US" sz="2000"/>
              <a:t>创建社团申请书类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/>
          <p:nvPr/>
        </p:nvSpPr>
        <p:spPr bwMode="auto">
          <a:xfrm>
            <a:off x="4926090" y="908547"/>
            <a:ext cx="1102756" cy="1098291"/>
          </a:xfrm>
          <a:custGeom>
            <a:avLst/>
            <a:gdLst>
              <a:gd name="T0" fmla="*/ 67 w 494"/>
              <a:gd name="T1" fmla="*/ 0 h 492"/>
              <a:gd name="T2" fmla="*/ 429 w 494"/>
              <a:gd name="T3" fmla="*/ 0 h 492"/>
              <a:gd name="T4" fmla="*/ 454 w 494"/>
              <a:gd name="T5" fmla="*/ 5 h 492"/>
              <a:gd name="T6" fmla="*/ 475 w 494"/>
              <a:gd name="T7" fmla="*/ 19 h 492"/>
              <a:gd name="T8" fmla="*/ 489 w 494"/>
              <a:gd name="T9" fmla="*/ 40 h 492"/>
              <a:gd name="T10" fmla="*/ 494 w 494"/>
              <a:gd name="T11" fmla="*/ 65 h 492"/>
              <a:gd name="T12" fmla="*/ 494 w 494"/>
              <a:gd name="T13" fmla="*/ 427 h 492"/>
              <a:gd name="T14" fmla="*/ 489 w 494"/>
              <a:gd name="T15" fmla="*/ 452 h 492"/>
              <a:gd name="T16" fmla="*/ 475 w 494"/>
              <a:gd name="T17" fmla="*/ 473 h 492"/>
              <a:gd name="T18" fmla="*/ 454 w 494"/>
              <a:gd name="T19" fmla="*/ 487 h 492"/>
              <a:gd name="T20" fmla="*/ 429 w 494"/>
              <a:gd name="T21" fmla="*/ 492 h 492"/>
              <a:gd name="T22" fmla="*/ 67 w 494"/>
              <a:gd name="T23" fmla="*/ 492 h 492"/>
              <a:gd name="T24" fmla="*/ 41 w 494"/>
              <a:gd name="T25" fmla="*/ 487 h 492"/>
              <a:gd name="T26" fmla="*/ 20 w 494"/>
              <a:gd name="T27" fmla="*/ 473 h 492"/>
              <a:gd name="T28" fmla="*/ 6 w 494"/>
              <a:gd name="T29" fmla="*/ 452 h 492"/>
              <a:gd name="T30" fmla="*/ 0 w 494"/>
              <a:gd name="T31" fmla="*/ 427 h 492"/>
              <a:gd name="T32" fmla="*/ 0 w 494"/>
              <a:gd name="T33" fmla="*/ 65 h 492"/>
              <a:gd name="T34" fmla="*/ 6 w 494"/>
              <a:gd name="T35" fmla="*/ 40 h 492"/>
              <a:gd name="T36" fmla="*/ 20 w 494"/>
              <a:gd name="T37" fmla="*/ 19 h 492"/>
              <a:gd name="T38" fmla="*/ 41 w 494"/>
              <a:gd name="T39" fmla="*/ 5 h 492"/>
              <a:gd name="T40" fmla="*/ 67 w 494"/>
              <a:gd name="T41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92">
                <a:moveTo>
                  <a:pt x="67" y="0"/>
                </a:moveTo>
                <a:lnTo>
                  <a:pt x="429" y="0"/>
                </a:lnTo>
                <a:lnTo>
                  <a:pt x="454" y="5"/>
                </a:lnTo>
                <a:lnTo>
                  <a:pt x="475" y="19"/>
                </a:lnTo>
                <a:lnTo>
                  <a:pt x="489" y="40"/>
                </a:lnTo>
                <a:lnTo>
                  <a:pt x="494" y="65"/>
                </a:lnTo>
                <a:lnTo>
                  <a:pt x="494" y="427"/>
                </a:lnTo>
                <a:lnTo>
                  <a:pt x="489" y="452"/>
                </a:lnTo>
                <a:lnTo>
                  <a:pt x="475" y="473"/>
                </a:lnTo>
                <a:lnTo>
                  <a:pt x="454" y="487"/>
                </a:lnTo>
                <a:lnTo>
                  <a:pt x="429" y="492"/>
                </a:lnTo>
                <a:lnTo>
                  <a:pt x="67" y="492"/>
                </a:lnTo>
                <a:lnTo>
                  <a:pt x="41" y="487"/>
                </a:lnTo>
                <a:lnTo>
                  <a:pt x="20" y="473"/>
                </a:lnTo>
                <a:lnTo>
                  <a:pt x="6" y="452"/>
                </a:lnTo>
                <a:lnTo>
                  <a:pt x="0" y="427"/>
                </a:lnTo>
                <a:lnTo>
                  <a:pt x="0" y="65"/>
                </a:lnTo>
                <a:lnTo>
                  <a:pt x="6" y="40"/>
                </a:lnTo>
                <a:lnTo>
                  <a:pt x="20" y="19"/>
                </a:lnTo>
                <a:lnTo>
                  <a:pt x="41" y="5"/>
                </a:lnTo>
                <a:lnTo>
                  <a:pt x="67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4" name="Freeform 9"/>
          <p:cNvSpPr/>
          <p:nvPr/>
        </p:nvSpPr>
        <p:spPr bwMode="auto">
          <a:xfrm>
            <a:off x="1640145" y="2870738"/>
            <a:ext cx="2078271" cy="2078271"/>
          </a:xfrm>
          <a:custGeom>
            <a:avLst/>
            <a:gdLst>
              <a:gd name="T0" fmla="*/ 66 w 931"/>
              <a:gd name="T1" fmla="*/ 0 h 931"/>
              <a:gd name="T2" fmla="*/ 867 w 931"/>
              <a:gd name="T3" fmla="*/ 0 h 931"/>
              <a:gd name="T4" fmla="*/ 891 w 931"/>
              <a:gd name="T5" fmla="*/ 5 h 931"/>
              <a:gd name="T6" fmla="*/ 912 w 931"/>
              <a:gd name="T7" fmla="*/ 19 h 931"/>
              <a:gd name="T8" fmla="*/ 926 w 931"/>
              <a:gd name="T9" fmla="*/ 40 h 931"/>
              <a:gd name="T10" fmla="*/ 931 w 931"/>
              <a:gd name="T11" fmla="*/ 64 h 931"/>
              <a:gd name="T12" fmla="*/ 931 w 931"/>
              <a:gd name="T13" fmla="*/ 864 h 931"/>
              <a:gd name="T14" fmla="*/ 926 w 931"/>
              <a:gd name="T15" fmla="*/ 891 h 931"/>
              <a:gd name="T16" fmla="*/ 912 w 931"/>
              <a:gd name="T17" fmla="*/ 912 h 931"/>
              <a:gd name="T18" fmla="*/ 891 w 931"/>
              <a:gd name="T19" fmla="*/ 926 h 931"/>
              <a:gd name="T20" fmla="*/ 867 w 931"/>
              <a:gd name="T21" fmla="*/ 931 h 931"/>
              <a:gd name="T22" fmla="*/ 66 w 931"/>
              <a:gd name="T23" fmla="*/ 931 h 931"/>
              <a:gd name="T24" fmla="*/ 40 w 931"/>
              <a:gd name="T25" fmla="*/ 926 h 931"/>
              <a:gd name="T26" fmla="*/ 19 w 931"/>
              <a:gd name="T27" fmla="*/ 912 h 931"/>
              <a:gd name="T28" fmla="*/ 5 w 931"/>
              <a:gd name="T29" fmla="*/ 891 h 931"/>
              <a:gd name="T30" fmla="*/ 0 w 931"/>
              <a:gd name="T31" fmla="*/ 864 h 931"/>
              <a:gd name="T32" fmla="*/ 0 w 931"/>
              <a:gd name="T33" fmla="*/ 64 h 931"/>
              <a:gd name="T34" fmla="*/ 5 w 931"/>
              <a:gd name="T35" fmla="*/ 40 h 931"/>
              <a:gd name="T36" fmla="*/ 19 w 931"/>
              <a:gd name="T37" fmla="*/ 19 h 931"/>
              <a:gd name="T38" fmla="*/ 40 w 931"/>
              <a:gd name="T39" fmla="*/ 5 h 931"/>
              <a:gd name="T40" fmla="*/ 66 w 931"/>
              <a:gd name="T41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1" h="931">
                <a:moveTo>
                  <a:pt x="66" y="0"/>
                </a:moveTo>
                <a:lnTo>
                  <a:pt x="867" y="0"/>
                </a:lnTo>
                <a:lnTo>
                  <a:pt x="891" y="5"/>
                </a:lnTo>
                <a:lnTo>
                  <a:pt x="912" y="19"/>
                </a:lnTo>
                <a:lnTo>
                  <a:pt x="926" y="40"/>
                </a:lnTo>
                <a:lnTo>
                  <a:pt x="931" y="64"/>
                </a:lnTo>
                <a:lnTo>
                  <a:pt x="931" y="864"/>
                </a:lnTo>
                <a:lnTo>
                  <a:pt x="926" y="891"/>
                </a:lnTo>
                <a:lnTo>
                  <a:pt x="912" y="912"/>
                </a:lnTo>
                <a:lnTo>
                  <a:pt x="891" y="926"/>
                </a:lnTo>
                <a:lnTo>
                  <a:pt x="867" y="931"/>
                </a:lnTo>
                <a:lnTo>
                  <a:pt x="66" y="931"/>
                </a:lnTo>
                <a:lnTo>
                  <a:pt x="40" y="926"/>
                </a:lnTo>
                <a:lnTo>
                  <a:pt x="19" y="912"/>
                </a:lnTo>
                <a:lnTo>
                  <a:pt x="5" y="891"/>
                </a:lnTo>
                <a:lnTo>
                  <a:pt x="0" y="864"/>
                </a:lnTo>
                <a:lnTo>
                  <a:pt x="0" y="64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6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0"/>
          <p:cNvSpPr/>
          <p:nvPr/>
        </p:nvSpPr>
        <p:spPr bwMode="auto">
          <a:xfrm>
            <a:off x="3519741" y="3308268"/>
            <a:ext cx="1192048" cy="1194281"/>
          </a:xfrm>
          <a:custGeom>
            <a:avLst/>
            <a:gdLst>
              <a:gd name="T0" fmla="*/ 65 w 534"/>
              <a:gd name="T1" fmla="*/ 0 h 535"/>
              <a:gd name="T2" fmla="*/ 468 w 534"/>
              <a:gd name="T3" fmla="*/ 0 h 535"/>
              <a:gd name="T4" fmla="*/ 494 w 534"/>
              <a:gd name="T5" fmla="*/ 5 h 535"/>
              <a:gd name="T6" fmla="*/ 515 w 534"/>
              <a:gd name="T7" fmla="*/ 19 h 535"/>
              <a:gd name="T8" fmla="*/ 529 w 534"/>
              <a:gd name="T9" fmla="*/ 40 h 535"/>
              <a:gd name="T10" fmla="*/ 534 w 534"/>
              <a:gd name="T11" fmla="*/ 66 h 535"/>
              <a:gd name="T12" fmla="*/ 534 w 534"/>
              <a:gd name="T13" fmla="*/ 469 h 535"/>
              <a:gd name="T14" fmla="*/ 529 w 534"/>
              <a:gd name="T15" fmla="*/ 495 h 535"/>
              <a:gd name="T16" fmla="*/ 515 w 534"/>
              <a:gd name="T17" fmla="*/ 516 h 535"/>
              <a:gd name="T18" fmla="*/ 494 w 534"/>
              <a:gd name="T19" fmla="*/ 530 h 535"/>
              <a:gd name="T20" fmla="*/ 468 w 534"/>
              <a:gd name="T21" fmla="*/ 535 h 535"/>
              <a:gd name="T22" fmla="*/ 65 w 534"/>
              <a:gd name="T23" fmla="*/ 535 h 535"/>
              <a:gd name="T24" fmla="*/ 40 w 534"/>
              <a:gd name="T25" fmla="*/ 530 h 535"/>
              <a:gd name="T26" fmla="*/ 19 w 534"/>
              <a:gd name="T27" fmla="*/ 516 h 535"/>
              <a:gd name="T28" fmla="*/ 5 w 534"/>
              <a:gd name="T29" fmla="*/ 495 h 535"/>
              <a:gd name="T30" fmla="*/ 0 w 534"/>
              <a:gd name="T31" fmla="*/ 469 h 535"/>
              <a:gd name="T32" fmla="*/ 0 w 534"/>
              <a:gd name="T33" fmla="*/ 66 h 535"/>
              <a:gd name="T34" fmla="*/ 5 w 534"/>
              <a:gd name="T35" fmla="*/ 40 h 535"/>
              <a:gd name="T36" fmla="*/ 19 w 534"/>
              <a:gd name="T37" fmla="*/ 19 h 535"/>
              <a:gd name="T38" fmla="*/ 40 w 534"/>
              <a:gd name="T39" fmla="*/ 5 h 535"/>
              <a:gd name="T40" fmla="*/ 65 w 534"/>
              <a:gd name="T41" fmla="*/ 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" h="535">
                <a:moveTo>
                  <a:pt x="65" y="0"/>
                </a:moveTo>
                <a:lnTo>
                  <a:pt x="468" y="0"/>
                </a:lnTo>
                <a:lnTo>
                  <a:pt x="494" y="5"/>
                </a:lnTo>
                <a:lnTo>
                  <a:pt x="515" y="19"/>
                </a:lnTo>
                <a:lnTo>
                  <a:pt x="529" y="40"/>
                </a:lnTo>
                <a:lnTo>
                  <a:pt x="534" y="66"/>
                </a:lnTo>
                <a:lnTo>
                  <a:pt x="534" y="469"/>
                </a:lnTo>
                <a:lnTo>
                  <a:pt x="529" y="495"/>
                </a:lnTo>
                <a:lnTo>
                  <a:pt x="515" y="516"/>
                </a:lnTo>
                <a:lnTo>
                  <a:pt x="494" y="530"/>
                </a:lnTo>
                <a:lnTo>
                  <a:pt x="468" y="535"/>
                </a:lnTo>
                <a:lnTo>
                  <a:pt x="65" y="535"/>
                </a:lnTo>
                <a:lnTo>
                  <a:pt x="40" y="530"/>
                </a:lnTo>
                <a:lnTo>
                  <a:pt x="19" y="516"/>
                </a:lnTo>
                <a:lnTo>
                  <a:pt x="5" y="495"/>
                </a:lnTo>
                <a:lnTo>
                  <a:pt x="0" y="469"/>
                </a:lnTo>
                <a:lnTo>
                  <a:pt x="0" y="66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1"/>
          <p:cNvSpPr/>
          <p:nvPr/>
        </p:nvSpPr>
        <p:spPr bwMode="auto">
          <a:xfrm>
            <a:off x="718204" y="5053927"/>
            <a:ext cx="1116150" cy="1122847"/>
          </a:xfrm>
          <a:custGeom>
            <a:avLst/>
            <a:gdLst>
              <a:gd name="T0" fmla="*/ 65 w 500"/>
              <a:gd name="T1" fmla="*/ 0 h 503"/>
              <a:gd name="T2" fmla="*/ 436 w 500"/>
              <a:gd name="T3" fmla="*/ 0 h 503"/>
              <a:gd name="T4" fmla="*/ 460 w 500"/>
              <a:gd name="T5" fmla="*/ 5 h 503"/>
              <a:gd name="T6" fmla="*/ 481 w 500"/>
              <a:gd name="T7" fmla="*/ 19 h 503"/>
              <a:gd name="T8" fmla="*/ 495 w 500"/>
              <a:gd name="T9" fmla="*/ 40 h 503"/>
              <a:gd name="T10" fmla="*/ 500 w 500"/>
              <a:gd name="T11" fmla="*/ 67 h 503"/>
              <a:gd name="T12" fmla="*/ 500 w 500"/>
              <a:gd name="T13" fmla="*/ 436 h 503"/>
              <a:gd name="T14" fmla="*/ 495 w 500"/>
              <a:gd name="T15" fmla="*/ 462 h 503"/>
              <a:gd name="T16" fmla="*/ 481 w 500"/>
              <a:gd name="T17" fmla="*/ 483 h 503"/>
              <a:gd name="T18" fmla="*/ 460 w 500"/>
              <a:gd name="T19" fmla="*/ 497 h 503"/>
              <a:gd name="T20" fmla="*/ 436 w 500"/>
              <a:gd name="T21" fmla="*/ 503 h 503"/>
              <a:gd name="T22" fmla="*/ 65 w 500"/>
              <a:gd name="T23" fmla="*/ 503 h 503"/>
              <a:gd name="T24" fmla="*/ 40 w 500"/>
              <a:gd name="T25" fmla="*/ 497 h 503"/>
              <a:gd name="T26" fmla="*/ 19 w 500"/>
              <a:gd name="T27" fmla="*/ 483 h 503"/>
              <a:gd name="T28" fmla="*/ 5 w 500"/>
              <a:gd name="T29" fmla="*/ 462 h 503"/>
              <a:gd name="T30" fmla="*/ 0 w 500"/>
              <a:gd name="T31" fmla="*/ 436 h 503"/>
              <a:gd name="T32" fmla="*/ 0 w 500"/>
              <a:gd name="T33" fmla="*/ 67 h 503"/>
              <a:gd name="T34" fmla="*/ 5 w 500"/>
              <a:gd name="T35" fmla="*/ 40 h 503"/>
              <a:gd name="T36" fmla="*/ 19 w 500"/>
              <a:gd name="T37" fmla="*/ 19 h 503"/>
              <a:gd name="T38" fmla="*/ 40 w 500"/>
              <a:gd name="T39" fmla="*/ 5 h 503"/>
              <a:gd name="T40" fmla="*/ 65 w 500"/>
              <a:gd name="T4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0" h="503">
                <a:moveTo>
                  <a:pt x="65" y="0"/>
                </a:moveTo>
                <a:lnTo>
                  <a:pt x="436" y="0"/>
                </a:lnTo>
                <a:lnTo>
                  <a:pt x="460" y="5"/>
                </a:lnTo>
                <a:lnTo>
                  <a:pt x="481" y="19"/>
                </a:lnTo>
                <a:lnTo>
                  <a:pt x="495" y="40"/>
                </a:lnTo>
                <a:lnTo>
                  <a:pt x="500" y="67"/>
                </a:lnTo>
                <a:lnTo>
                  <a:pt x="500" y="436"/>
                </a:lnTo>
                <a:lnTo>
                  <a:pt x="495" y="462"/>
                </a:lnTo>
                <a:lnTo>
                  <a:pt x="481" y="483"/>
                </a:lnTo>
                <a:lnTo>
                  <a:pt x="460" y="497"/>
                </a:lnTo>
                <a:lnTo>
                  <a:pt x="436" y="503"/>
                </a:lnTo>
                <a:lnTo>
                  <a:pt x="65" y="503"/>
                </a:lnTo>
                <a:lnTo>
                  <a:pt x="40" y="497"/>
                </a:lnTo>
                <a:lnTo>
                  <a:pt x="19" y="483"/>
                </a:lnTo>
                <a:lnTo>
                  <a:pt x="5" y="462"/>
                </a:lnTo>
                <a:lnTo>
                  <a:pt x="0" y="436"/>
                </a:lnTo>
                <a:lnTo>
                  <a:pt x="0" y="67"/>
                </a:lnTo>
                <a:lnTo>
                  <a:pt x="5" y="40"/>
                </a:lnTo>
                <a:lnTo>
                  <a:pt x="19" y="19"/>
                </a:lnTo>
                <a:lnTo>
                  <a:pt x="40" y="5"/>
                </a:lnTo>
                <a:lnTo>
                  <a:pt x="65" y="0"/>
                </a:lnTo>
                <a:close/>
              </a:path>
            </a:pathLst>
          </a:custGeom>
          <a:solidFill>
            <a:srgbClr val="AE002B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3"/>
          <p:cNvSpPr/>
          <p:nvPr/>
        </p:nvSpPr>
        <p:spPr bwMode="auto">
          <a:xfrm>
            <a:off x="1961596" y="3165401"/>
            <a:ext cx="861668" cy="868365"/>
          </a:xfrm>
          <a:custGeom>
            <a:avLst/>
            <a:gdLst>
              <a:gd name="T0" fmla="*/ 75 w 386"/>
              <a:gd name="T1" fmla="*/ 0 h 389"/>
              <a:gd name="T2" fmla="*/ 311 w 386"/>
              <a:gd name="T3" fmla="*/ 0 h 389"/>
              <a:gd name="T4" fmla="*/ 336 w 386"/>
              <a:gd name="T5" fmla="*/ 4 h 389"/>
              <a:gd name="T6" fmla="*/ 357 w 386"/>
              <a:gd name="T7" fmla="*/ 14 h 389"/>
              <a:gd name="T8" fmla="*/ 372 w 386"/>
              <a:gd name="T9" fmla="*/ 32 h 389"/>
              <a:gd name="T10" fmla="*/ 383 w 386"/>
              <a:gd name="T11" fmla="*/ 53 h 389"/>
              <a:gd name="T12" fmla="*/ 386 w 386"/>
              <a:gd name="T13" fmla="*/ 76 h 389"/>
              <a:gd name="T14" fmla="*/ 386 w 386"/>
              <a:gd name="T15" fmla="*/ 312 h 389"/>
              <a:gd name="T16" fmla="*/ 383 w 386"/>
              <a:gd name="T17" fmla="*/ 337 h 389"/>
              <a:gd name="T18" fmla="*/ 372 w 386"/>
              <a:gd name="T19" fmla="*/ 358 h 389"/>
              <a:gd name="T20" fmla="*/ 357 w 386"/>
              <a:gd name="T21" fmla="*/ 373 h 389"/>
              <a:gd name="T22" fmla="*/ 336 w 386"/>
              <a:gd name="T23" fmla="*/ 384 h 389"/>
              <a:gd name="T24" fmla="*/ 311 w 386"/>
              <a:gd name="T25" fmla="*/ 389 h 389"/>
              <a:gd name="T26" fmla="*/ 75 w 386"/>
              <a:gd name="T27" fmla="*/ 389 h 389"/>
              <a:gd name="T28" fmla="*/ 50 w 386"/>
              <a:gd name="T29" fmla="*/ 384 h 389"/>
              <a:gd name="T30" fmla="*/ 29 w 386"/>
              <a:gd name="T31" fmla="*/ 373 h 389"/>
              <a:gd name="T32" fmla="*/ 14 w 386"/>
              <a:gd name="T33" fmla="*/ 358 h 389"/>
              <a:gd name="T34" fmla="*/ 3 w 386"/>
              <a:gd name="T35" fmla="*/ 337 h 389"/>
              <a:gd name="T36" fmla="*/ 0 w 386"/>
              <a:gd name="T37" fmla="*/ 312 h 389"/>
              <a:gd name="T38" fmla="*/ 0 w 386"/>
              <a:gd name="T39" fmla="*/ 76 h 389"/>
              <a:gd name="T40" fmla="*/ 3 w 386"/>
              <a:gd name="T41" fmla="*/ 53 h 389"/>
              <a:gd name="T42" fmla="*/ 14 w 386"/>
              <a:gd name="T43" fmla="*/ 32 h 389"/>
              <a:gd name="T44" fmla="*/ 29 w 386"/>
              <a:gd name="T45" fmla="*/ 14 h 389"/>
              <a:gd name="T46" fmla="*/ 50 w 386"/>
              <a:gd name="T47" fmla="*/ 4 h 389"/>
              <a:gd name="T48" fmla="*/ 75 w 386"/>
              <a:gd name="T49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6" h="389">
                <a:moveTo>
                  <a:pt x="75" y="0"/>
                </a:moveTo>
                <a:lnTo>
                  <a:pt x="311" y="0"/>
                </a:lnTo>
                <a:lnTo>
                  <a:pt x="336" y="4"/>
                </a:lnTo>
                <a:lnTo>
                  <a:pt x="357" y="14"/>
                </a:lnTo>
                <a:lnTo>
                  <a:pt x="372" y="32"/>
                </a:lnTo>
                <a:lnTo>
                  <a:pt x="383" y="53"/>
                </a:lnTo>
                <a:lnTo>
                  <a:pt x="386" y="76"/>
                </a:lnTo>
                <a:lnTo>
                  <a:pt x="386" y="312"/>
                </a:lnTo>
                <a:lnTo>
                  <a:pt x="383" y="337"/>
                </a:lnTo>
                <a:lnTo>
                  <a:pt x="372" y="358"/>
                </a:lnTo>
                <a:lnTo>
                  <a:pt x="357" y="373"/>
                </a:lnTo>
                <a:lnTo>
                  <a:pt x="336" y="384"/>
                </a:lnTo>
                <a:lnTo>
                  <a:pt x="311" y="389"/>
                </a:lnTo>
                <a:lnTo>
                  <a:pt x="75" y="389"/>
                </a:lnTo>
                <a:lnTo>
                  <a:pt x="50" y="384"/>
                </a:lnTo>
                <a:lnTo>
                  <a:pt x="29" y="373"/>
                </a:lnTo>
                <a:lnTo>
                  <a:pt x="14" y="358"/>
                </a:lnTo>
                <a:lnTo>
                  <a:pt x="3" y="337"/>
                </a:lnTo>
                <a:lnTo>
                  <a:pt x="0" y="312"/>
                </a:lnTo>
                <a:lnTo>
                  <a:pt x="0" y="76"/>
                </a:lnTo>
                <a:lnTo>
                  <a:pt x="3" y="53"/>
                </a:lnTo>
                <a:lnTo>
                  <a:pt x="14" y="32"/>
                </a:lnTo>
                <a:lnTo>
                  <a:pt x="29" y="14"/>
                </a:lnTo>
                <a:lnTo>
                  <a:pt x="50" y="4"/>
                </a:lnTo>
                <a:lnTo>
                  <a:pt x="75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4"/>
          <p:cNvSpPr/>
          <p:nvPr/>
        </p:nvSpPr>
        <p:spPr bwMode="auto">
          <a:xfrm>
            <a:off x="986081" y="4120825"/>
            <a:ext cx="1837183" cy="1837183"/>
          </a:xfrm>
          <a:custGeom>
            <a:avLst/>
            <a:gdLst>
              <a:gd name="T0" fmla="*/ 77 w 823"/>
              <a:gd name="T1" fmla="*/ 0 h 823"/>
              <a:gd name="T2" fmla="*/ 746 w 823"/>
              <a:gd name="T3" fmla="*/ 0 h 823"/>
              <a:gd name="T4" fmla="*/ 770 w 823"/>
              <a:gd name="T5" fmla="*/ 3 h 823"/>
              <a:gd name="T6" fmla="*/ 791 w 823"/>
              <a:gd name="T7" fmla="*/ 16 h 823"/>
              <a:gd name="T8" fmla="*/ 807 w 823"/>
              <a:gd name="T9" fmla="*/ 31 h 823"/>
              <a:gd name="T10" fmla="*/ 819 w 823"/>
              <a:gd name="T11" fmla="*/ 52 h 823"/>
              <a:gd name="T12" fmla="*/ 823 w 823"/>
              <a:gd name="T13" fmla="*/ 77 h 823"/>
              <a:gd name="T14" fmla="*/ 823 w 823"/>
              <a:gd name="T15" fmla="*/ 746 h 823"/>
              <a:gd name="T16" fmla="*/ 819 w 823"/>
              <a:gd name="T17" fmla="*/ 770 h 823"/>
              <a:gd name="T18" fmla="*/ 807 w 823"/>
              <a:gd name="T19" fmla="*/ 791 h 823"/>
              <a:gd name="T20" fmla="*/ 791 w 823"/>
              <a:gd name="T21" fmla="*/ 807 h 823"/>
              <a:gd name="T22" fmla="*/ 770 w 823"/>
              <a:gd name="T23" fmla="*/ 817 h 823"/>
              <a:gd name="T24" fmla="*/ 746 w 823"/>
              <a:gd name="T25" fmla="*/ 823 h 823"/>
              <a:gd name="T26" fmla="*/ 77 w 823"/>
              <a:gd name="T27" fmla="*/ 823 h 823"/>
              <a:gd name="T28" fmla="*/ 53 w 823"/>
              <a:gd name="T29" fmla="*/ 817 h 823"/>
              <a:gd name="T30" fmla="*/ 32 w 823"/>
              <a:gd name="T31" fmla="*/ 807 h 823"/>
              <a:gd name="T32" fmla="*/ 16 w 823"/>
              <a:gd name="T33" fmla="*/ 791 h 823"/>
              <a:gd name="T34" fmla="*/ 4 w 823"/>
              <a:gd name="T35" fmla="*/ 770 h 823"/>
              <a:gd name="T36" fmla="*/ 0 w 823"/>
              <a:gd name="T37" fmla="*/ 746 h 823"/>
              <a:gd name="T38" fmla="*/ 0 w 823"/>
              <a:gd name="T39" fmla="*/ 77 h 823"/>
              <a:gd name="T40" fmla="*/ 4 w 823"/>
              <a:gd name="T41" fmla="*/ 52 h 823"/>
              <a:gd name="T42" fmla="*/ 16 w 823"/>
              <a:gd name="T43" fmla="*/ 31 h 823"/>
              <a:gd name="T44" fmla="*/ 32 w 823"/>
              <a:gd name="T45" fmla="*/ 16 h 823"/>
              <a:gd name="T46" fmla="*/ 53 w 823"/>
              <a:gd name="T47" fmla="*/ 3 h 823"/>
              <a:gd name="T48" fmla="*/ 77 w 823"/>
              <a:gd name="T49" fmla="*/ 0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23" h="823">
                <a:moveTo>
                  <a:pt x="77" y="0"/>
                </a:moveTo>
                <a:lnTo>
                  <a:pt x="746" y="0"/>
                </a:lnTo>
                <a:lnTo>
                  <a:pt x="770" y="3"/>
                </a:lnTo>
                <a:lnTo>
                  <a:pt x="791" y="16"/>
                </a:lnTo>
                <a:lnTo>
                  <a:pt x="807" y="31"/>
                </a:lnTo>
                <a:lnTo>
                  <a:pt x="819" y="52"/>
                </a:lnTo>
                <a:lnTo>
                  <a:pt x="823" y="77"/>
                </a:lnTo>
                <a:lnTo>
                  <a:pt x="823" y="746"/>
                </a:lnTo>
                <a:lnTo>
                  <a:pt x="819" y="770"/>
                </a:lnTo>
                <a:lnTo>
                  <a:pt x="807" y="791"/>
                </a:lnTo>
                <a:lnTo>
                  <a:pt x="791" y="807"/>
                </a:lnTo>
                <a:lnTo>
                  <a:pt x="770" y="817"/>
                </a:lnTo>
                <a:lnTo>
                  <a:pt x="746" y="823"/>
                </a:lnTo>
                <a:lnTo>
                  <a:pt x="77" y="823"/>
                </a:lnTo>
                <a:lnTo>
                  <a:pt x="53" y="817"/>
                </a:lnTo>
                <a:lnTo>
                  <a:pt x="32" y="807"/>
                </a:lnTo>
                <a:lnTo>
                  <a:pt x="16" y="791"/>
                </a:lnTo>
                <a:lnTo>
                  <a:pt x="4" y="770"/>
                </a:lnTo>
                <a:lnTo>
                  <a:pt x="0" y="746"/>
                </a:lnTo>
                <a:lnTo>
                  <a:pt x="0" y="77"/>
                </a:lnTo>
                <a:lnTo>
                  <a:pt x="4" y="52"/>
                </a:lnTo>
                <a:lnTo>
                  <a:pt x="16" y="31"/>
                </a:lnTo>
                <a:lnTo>
                  <a:pt x="32" y="16"/>
                </a:lnTo>
                <a:lnTo>
                  <a:pt x="53" y="3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60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29" name="Freeform 15"/>
          <p:cNvSpPr/>
          <p:nvPr/>
        </p:nvSpPr>
        <p:spPr bwMode="auto">
          <a:xfrm>
            <a:off x="2905857" y="1118383"/>
            <a:ext cx="2915383" cy="2915383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30" name="Freeform 16"/>
          <p:cNvSpPr/>
          <p:nvPr/>
        </p:nvSpPr>
        <p:spPr bwMode="auto">
          <a:xfrm>
            <a:off x="2905857" y="4120825"/>
            <a:ext cx="1419742" cy="1417511"/>
          </a:xfrm>
          <a:custGeom>
            <a:avLst/>
            <a:gdLst>
              <a:gd name="T0" fmla="*/ 62 w 636"/>
              <a:gd name="T1" fmla="*/ 0 h 635"/>
              <a:gd name="T2" fmla="*/ 574 w 636"/>
              <a:gd name="T3" fmla="*/ 0 h 635"/>
              <a:gd name="T4" fmla="*/ 597 w 636"/>
              <a:gd name="T5" fmla="*/ 5 h 635"/>
              <a:gd name="T6" fmla="*/ 618 w 636"/>
              <a:gd name="T7" fmla="*/ 17 h 635"/>
              <a:gd name="T8" fmla="*/ 631 w 636"/>
              <a:gd name="T9" fmla="*/ 37 h 635"/>
              <a:gd name="T10" fmla="*/ 636 w 636"/>
              <a:gd name="T11" fmla="*/ 61 h 635"/>
              <a:gd name="T12" fmla="*/ 636 w 636"/>
              <a:gd name="T13" fmla="*/ 574 h 635"/>
              <a:gd name="T14" fmla="*/ 631 w 636"/>
              <a:gd name="T15" fmla="*/ 597 h 635"/>
              <a:gd name="T16" fmla="*/ 618 w 636"/>
              <a:gd name="T17" fmla="*/ 616 h 635"/>
              <a:gd name="T18" fmla="*/ 597 w 636"/>
              <a:gd name="T19" fmla="*/ 630 h 635"/>
              <a:gd name="T20" fmla="*/ 574 w 636"/>
              <a:gd name="T21" fmla="*/ 635 h 635"/>
              <a:gd name="T22" fmla="*/ 62 w 636"/>
              <a:gd name="T23" fmla="*/ 635 h 635"/>
              <a:gd name="T24" fmla="*/ 39 w 636"/>
              <a:gd name="T25" fmla="*/ 630 h 635"/>
              <a:gd name="T26" fmla="*/ 18 w 636"/>
              <a:gd name="T27" fmla="*/ 616 h 635"/>
              <a:gd name="T28" fmla="*/ 5 w 636"/>
              <a:gd name="T29" fmla="*/ 597 h 635"/>
              <a:gd name="T30" fmla="*/ 0 w 636"/>
              <a:gd name="T31" fmla="*/ 574 h 635"/>
              <a:gd name="T32" fmla="*/ 0 w 636"/>
              <a:gd name="T33" fmla="*/ 61 h 635"/>
              <a:gd name="T34" fmla="*/ 5 w 636"/>
              <a:gd name="T35" fmla="*/ 37 h 635"/>
              <a:gd name="T36" fmla="*/ 18 w 636"/>
              <a:gd name="T37" fmla="*/ 17 h 635"/>
              <a:gd name="T38" fmla="*/ 39 w 636"/>
              <a:gd name="T39" fmla="*/ 5 h 635"/>
              <a:gd name="T40" fmla="*/ 62 w 636"/>
              <a:gd name="T4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6" h="635">
                <a:moveTo>
                  <a:pt x="62" y="0"/>
                </a:moveTo>
                <a:lnTo>
                  <a:pt x="574" y="0"/>
                </a:lnTo>
                <a:lnTo>
                  <a:pt x="597" y="5"/>
                </a:lnTo>
                <a:lnTo>
                  <a:pt x="618" y="17"/>
                </a:lnTo>
                <a:lnTo>
                  <a:pt x="631" y="37"/>
                </a:lnTo>
                <a:lnTo>
                  <a:pt x="636" y="61"/>
                </a:lnTo>
                <a:lnTo>
                  <a:pt x="636" y="574"/>
                </a:lnTo>
                <a:lnTo>
                  <a:pt x="631" y="597"/>
                </a:lnTo>
                <a:lnTo>
                  <a:pt x="618" y="616"/>
                </a:lnTo>
                <a:lnTo>
                  <a:pt x="597" y="630"/>
                </a:lnTo>
                <a:lnTo>
                  <a:pt x="574" y="635"/>
                </a:lnTo>
                <a:lnTo>
                  <a:pt x="62" y="635"/>
                </a:lnTo>
                <a:lnTo>
                  <a:pt x="39" y="630"/>
                </a:lnTo>
                <a:lnTo>
                  <a:pt x="18" y="616"/>
                </a:lnTo>
                <a:lnTo>
                  <a:pt x="5" y="597"/>
                </a:lnTo>
                <a:lnTo>
                  <a:pt x="0" y="574"/>
                </a:lnTo>
                <a:lnTo>
                  <a:pt x="0" y="61"/>
                </a:lnTo>
                <a:lnTo>
                  <a:pt x="5" y="37"/>
                </a:lnTo>
                <a:lnTo>
                  <a:pt x="18" y="17"/>
                </a:lnTo>
                <a:lnTo>
                  <a:pt x="39" y="5"/>
                </a:lnTo>
                <a:lnTo>
                  <a:pt x="62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21220" y="3459480"/>
            <a:ext cx="42430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400" b="1" cap="all" dirty="0">
                <a:solidFill>
                  <a:srgbClr val="AE002B"/>
                </a:solidFill>
                <a:latin typeface="+mj-ea"/>
                <a:ea typeface="+mj-ea"/>
                <a:cs typeface="Arial" panose="020B0604020202020204" pitchFamily="34" charset="0"/>
              </a:rPr>
              <a:t>Q&amp;A</a:t>
            </a:r>
            <a:endParaRPr lang="en-US" altLang="zh-CN" sz="4400" b="1" cap="all" dirty="0">
              <a:solidFill>
                <a:srgbClr val="AE002B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63" y="2143480"/>
            <a:ext cx="3453968" cy="1015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887246" y="3593603"/>
            <a:ext cx="1423472" cy="11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01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5925" y="3593603"/>
            <a:ext cx="1423472" cy="11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bg1">
                    <a:lumMod val="5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02</a:t>
            </a:r>
            <a:endParaRPr lang="zh-CN" altLang="en-US" sz="6960" dirty="0">
              <a:solidFill>
                <a:schemeClr val="bg1">
                  <a:lumMod val="5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04605" y="3593603"/>
            <a:ext cx="1423472" cy="11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AE002B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03</a:t>
            </a:r>
            <a:endParaRPr lang="zh-CN" altLang="en-US" sz="6960" dirty="0">
              <a:solidFill>
                <a:srgbClr val="AE002B"/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837836" y="3685441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805788" y="3685441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12858750" cy="3400556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664423" y="5076552"/>
            <a:ext cx="167684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78780" y="5076825"/>
            <a:ext cx="1790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项目目标及需求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92569" y="5076552"/>
            <a:ext cx="167684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系统分析设计</a:t>
            </a:r>
            <a:endParaRPr lang="zh-CN" altLang="en-US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238" y="156473"/>
            <a:ext cx="1483098" cy="871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06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922" y="955612"/>
            <a:ext cx="25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CONTENTS</a:t>
            </a:r>
            <a:endParaRPr lang="en-US" altLang="zh-CN" sz="32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24" y="2955009"/>
            <a:ext cx="3184408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5" dirty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795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5"/>
          <p:cNvSpPr/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09550" y="2915230"/>
            <a:ext cx="14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AE002B"/>
                </a:solidFill>
                <a:latin typeface="Impact" panose="020B0806030902050204" pitchFamily="34" charset="0"/>
              </a:rPr>
              <a:t>01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79" y="15925"/>
            <a:ext cx="2085816" cy="61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/>
          <p:cNvSpPr/>
          <p:nvPr/>
        </p:nvSpPr>
        <p:spPr>
          <a:xfrm>
            <a:off x="1072824" y="361768"/>
            <a:ext cx="15246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项目背景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79" y="15925"/>
            <a:ext cx="2085816" cy="613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0615" y="2800985"/>
            <a:ext cx="105029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2800"/>
              <a:t>目前，高校社团活动日渐丰富，繁琐的社团事务也随之而来，让管理学生社团的工作变得不再轻松。为了提高社团管理的办事效率，节约人力、物力资源，我们可以根据高校学生社团管理的需求，设计开发一个</a:t>
            </a:r>
            <a:r>
              <a:rPr lang="zh-CN" altLang="en-US" sz="2800" b="1"/>
              <a:t>学生社团管理系统</a:t>
            </a:r>
            <a:r>
              <a:rPr lang="zh-CN" altLang="en-US" sz="2800"/>
              <a:t>以提高社长对社团的管理效率。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5549265" y="2955290"/>
            <a:ext cx="3895090" cy="67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95" dirty="0">
                <a:solidFill>
                  <a:srgbClr val="AE00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项目目标及需求</a:t>
            </a:r>
            <a:endParaRPr lang="zh-CN" altLang="en-US" sz="3795" dirty="0">
              <a:solidFill>
                <a:srgbClr val="AE00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5"/>
          <p:cNvSpPr/>
          <p:nvPr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9050" y="2915230"/>
            <a:ext cx="1795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AE002B"/>
                </a:solidFill>
                <a:latin typeface="Impact" panose="020B0806030902050204" pitchFamily="34" charset="0"/>
              </a:rPr>
              <a:t>02</a:t>
            </a:r>
            <a:endParaRPr lang="zh-CN" altLang="en-US" sz="96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79" y="15925"/>
            <a:ext cx="2085816" cy="61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/>
          <p:cNvSpPr/>
          <p:nvPr/>
        </p:nvSpPr>
        <p:spPr>
          <a:xfrm>
            <a:off x="1072824" y="361768"/>
            <a:ext cx="3254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项目目标及需求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目标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79" y="15925"/>
            <a:ext cx="2085816" cy="6134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10615" y="2536190"/>
            <a:ext cx="105029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学生社团管理系统将逐渐取代传统的人工管理模式。该系统可以对社团工作进行快速、高效的管理，为社团之间和社团成员之间提供了一个良好的信息交流平台，让社团成员可以展示自己的风采，让在校学生及时了解社团的新动态，营造一个现代化的学习生活环境，方便学校管理社团组织，有效提升社团的管理水平。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672" y="1"/>
            <a:ext cx="9588726" cy="7232650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1">
              <a:grayscl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en-GB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027" y="2485156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3246" y="2285815"/>
            <a:ext cx="3925222" cy="648970"/>
          </a:xfrm>
          <a:prstGeom prst="rect">
            <a:avLst/>
          </a:prstGeom>
        </p:spPr>
        <p:txBody>
          <a:bodyPr wrap="square" lIns="96435" tIns="48218" rIns="96435" bIns="482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社联管理员</a:t>
            </a:r>
            <a:endParaRPr lang="zh-CN" alt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027" y="3424324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027" y="4350173"/>
            <a:ext cx="640703" cy="384003"/>
          </a:xfrm>
          <a:prstGeom prst="homePlat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rgbClr val="E46C0A">
                  <a:tint val="0"/>
                </a:srgb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r>
              <a:rPr lang="en-US" sz="21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en-GB" sz="21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199" y="2914229"/>
            <a:ext cx="2222628" cy="964353"/>
            <a:chOff x="5621315" y="2514600"/>
            <a:chExt cx="2107496" cy="914400"/>
          </a:xfrm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8" tIns="26788" rIns="26788" bIns="26788" anchor="ctr"/>
            <a:lstStyle/>
            <a:p>
              <a:pPr algn="ctr" defTabSz="241300" hangingPunct="0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sym typeface="Gill Sans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18" y="1644154"/>
            <a:ext cx="2222628" cy="964353"/>
            <a:chOff x="6162090" y="1310315"/>
            <a:chExt cx="2107496" cy="914400"/>
          </a:xfrm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129" y="5454379"/>
            <a:ext cx="2222628" cy="964353"/>
            <a:chOff x="4454013" y="4923170"/>
            <a:chExt cx="2107496" cy="914400"/>
          </a:xfrm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sym typeface="Gill Sans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503" y="4184304"/>
            <a:ext cx="2222628" cy="964353"/>
            <a:chOff x="5042252" y="3718885"/>
            <a:chExt cx="2107496" cy="914400"/>
          </a:xfrm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rgbClr val="AE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8" tIns="26788" rIns="26788" bIns="26788" anchor="ctr"/>
              <a:lstStyle/>
              <a:p>
                <a:pPr algn="ctr" defTabSz="241300" hangingPunct="0"/>
                <a:endParaRPr lang="en-US" sz="154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30" name="Rectangle 19"/>
          <p:cNvSpPr/>
          <p:nvPr/>
        </p:nvSpPr>
        <p:spPr>
          <a:xfrm>
            <a:off x="1072824" y="361768"/>
            <a:ext cx="22866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项目目标及需求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Rectangle 26"/>
          <p:cNvSpPr/>
          <p:nvPr>
            <p:custDataLst>
              <p:tags r:id="rId3"/>
            </p:custDataLst>
          </p:nvPr>
        </p:nvSpPr>
        <p:spPr>
          <a:xfrm>
            <a:off x="1183005" y="3256280"/>
            <a:ext cx="3924935" cy="551180"/>
          </a:xfrm>
          <a:prstGeom prst="rect">
            <a:avLst/>
          </a:prstGeom>
        </p:spPr>
        <p:txBody>
          <a:bodyPr wrap="square" lIns="96435" tIns="48218" rIns="96435" bIns="48218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社团团长</a:t>
            </a:r>
            <a:endParaRPr lang="zh-CN" alt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ectangle 26"/>
          <p:cNvSpPr/>
          <p:nvPr>
            <p:custDataLst>
              <p:tags r:id="rId4"/>
            </p:custDataLst>
          </p:nvPr>
        </p:nvSpPr>
        <p:spPr>
          <a:xfrm>
            <a:off x="1172845" y="4192270"/>
            <a:ext cx="3924935" cy="551180"/>
          </a:xfrm>
          <a:prstGeom prst="rect">
            <a:avLst/>
          </a:prstGeom>
        </p:spPr>
        <p:txBody>
          <a:bodyPr wrap="square" lIns="96435" tIns="48218" rIns="96435" bIns="48218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学生</a:t>
            </a:r>
            <a:endParaRPr lang="zh-CN" alt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任意多边形 178"/>
          <p:cNvSpPr/>
          <p:nvPr/>
        </p:nvSpPr>
        <p:spPr bwMode="auto">
          <a:xfrm>
            <a:off x="818132" y="1456847"/>
            <a:ext cx="1567674" cy="3454106"/>
          </a:xfrm>
          <a:custGeom>
            <a:avLst/>
            <a:gdLst>
              <a:gd name="connsiteX0" fmla="*/ 234950 w 1428751"/>
              <a:gd name="connsiteY0" fmla="*/ 0 h 3148013"/>
              <a:gd name="connsiteX1" fmla="*/ 239712 w 1428751"/>
              <a:gd name="connsiteY1" fmla="*/ 0 h 3148013"/>
              <a:gd name="connsiteX2" fmla="*/ 276225 w 1428751"/>
              <a:gd name="connsiteY2" fmla="*/ 0 h 3148013"/>
              <a:gd name="connsiteX3" fmla="*/ 319088 w 1428751"/>
              <a:gd name="connsiteY3" fmla="*/ 0 h 3148013"/>
              <a:gd name="connsiteX4" fmla="*/ 361950 w 1428751"/>
              <a:gd name="connsiteY4" fmla="*/ 0 h 3148013"/>
              <a:gd name="connsiteX5" fmla="*/ 361951 w 1428751"/>
              <a:gd name="connsiteY5" fmla="*/ 0 h 3148013"/>
              <a:gd name="connsiteX6" fmla="*/ 404813 w 1428751"/>
              <a:gd name="connsiteY6" fmla="*/ 0 h 3148013"/>
              <a:gd name="connsiteX7" fmla="*/ 446088 w 1428751"/>
              <a:gd name="connsiteY7" fmla="*/ 0 h 3148013"/>
              <a:gd name="connsiteX8" fmla="*/ 488950 w 1428751"/>
              <a:gd name="connsiteY8" fmla="*/ 0 h 3148013"/>
              <a:gd name="connsiteX9" fmla="*/ 488951 w 1428751"/>
              <a:gd name="connsiteY9" fmla="*/ 0 h 3148013"/>
              <a:gd name="connsiteX10" fmla="*/ 531813 w 1428751"/>
              <a:gd name="connsiteY10" fmla="*/ 0 h 3148013"/>
              <a:gd name="connsiteX11" fmla="*/ 576263 w 1428751"/>
              <a:gd name="connsiteY11" fmla="*/ 0 h 3148013"/>
              <a:gd name="connsiteX12" fmla="*/ 617538 w 1428751"/>
              <a:gd name="connsiteY12" fmla="*/ 0 h 3148013"/>
              <a:gd name="connsiteX13" fmla="*/ 660400 w 1428751"/>
              <a:gd name="connsiteY13" fmla="*/ 0 h 3148013"/>
              <a:gd name="connsiteX14" fmla="*/ 660401 w 1428751"/>
              <a:gd name="connsiteY14" fmla="*/ 0 h 3148013"/>
              <a:gd name="connsiteX15" fmla="*/ 703263 w 1428751"/>
              <a:gd name="connsiteY15" fmla="*/ 0 h 3148013"/>
              <a:gd name="connsiteX16" fmla="*/ 744538 w 1428751"/>
              <a:gd name="connsiteY16" fmla="*/ 0 h 3148013"/>
              <a:gd name="connsiteX17" fmla="*/ 787400 w 1428751"/>
              <a:gd name="connsiteY17" fmla="*/ 0 h 3148013"/>
              <a:gd name="connsiteX18" fmla="*/ 787401 w 1428751"/>
              <a:gd name="connsiteY18" fmla="*/ 0 h 3148013"/>
              <a:gd name="connsiteX19" fmla="*/ 830263 w 1428751"/>
              <a:gd name="connsiteY19" fmla="*/ 0 h 3148013"/>
              <a:gd name="connsiteX20" fmla="*/ 873125 w 1428751"/>
              <a:gd name="connsiteY20" fmla="*/ 0 h 3148013"/>
              <a:gd name="connsiteX21" fmla="*/ 873126 w 1428751"/>
              <a:gd name="connsiteY21" fmla="*/ 0 h 3148013"/>
              <a:gd name="connsiteX22" fmla="*/ 914400 w 1428751"/>
              <a:gd name="connsiteY22" fmla="*/ 0 h 3148013"/>
              <a:gd name="connsiteX23" fmla="*/ 958850 w 1428751"/>
              <a:gd name="connsiteY23" fmla="*/ 0 h 3148013"/>
              <a:gd name="connsiteX24" fmla="*/ 990600 w 1428751"/>
              <a:gd name="connsiteY24" fmla="*/ 0 h 3148013"/>
              <a:gd name="connsiteX25" fmla="*/ 1001713 w 1428751"/>
              <a:gd name="connsiteY25" fmla="*/ 0 h 3148013"/>
              <a:gd name="connsiteX26" fmla="*/ 1039813 w 1428751"/>
              <a:gd name="connsiteY26" fmla="*/ 4762 h 3148013"/>
              <a:gd name="connsiteX27" fmla="*/ 1044576 w 1428751"/>
              <a:gd name="connsiteY27" fmla="*/ 6350 h 3148013"/>
              <a:gd name="connsiteX28" fmla="*/ 1044576 w 1428751"/>
              <a:gd name="connsiteY28" fmla="*/ 6350 h 3148013"/>
              <a:gd name="connsiteX29" fmla="*/ 1084262 w 1428751"/>
              <a:gd name="connsiteY29" fmla="*/ 15875 h 3148013"/>
              <a:gd name="connsiteX30" fmla="*/ 1085850 w 1428751"/>
              <a:gd name="connsiteY30" fmla="*/ 17462 h 3148013"/>
              <a:gd name="connsiteX31" fmla="*/ 1085850 w 1428751"/>
              <a:gd name="connsiteY31" fmla="*/ 17462 h 3148013"/>
              <a:gd name="connsiteX32" fmla="*/ 1123950 w 1428751"/>
              <a:gd name="connsiteY32" fmla="*/ 34924 h 3148013"/>
              <a:gd name="connsiteX33" fmla="*/ 1128713 w 1428751"/>
              <a:gd name="connsiteY33" fmla="*/ 38099 h 3148013"/>
              <a:gd name="connsiteX34" fmla="*/ 1128713 w 1428751"/>
              <a:gd name="connsiteY34" fmla="*/ 38100 h 3148013"/>
              <a:gd name="connsiteX35" fmla="*/ 1160463 w 1428751"/>
              <a:gd name="connsiteY35" fmla="*/ 60325 h 3148013"/>
              <a:gd name="connsiteX36" fmla="*/ 1171576 w 1428751"/>
              <a:gd name="connsiteY36" fmla="*/ 73025 h 3148013"/>
              <a:gd name="connsiteX37" fmla="*/ 1171576 w 1428751"/>
              <a:gd name="connsiteY37" fmla="*/ 73026 h 3148013"/>
              <a:gd name="connsiteX38" fmla="*/ 1189037 w 1428751"/>
              <a:gd name="connsiteY38" fmla="*/ 92075 h 3148013"/>
              <a:gd name="connsiteX39" fmla="*/ 1211263 w 1428751"/>
              <a:gd name="connsiteY39" fmla="*/ 128587 h 3148013"/>
              <a:gd name="connsiteX40" fmla="*/ 1214438 w 1428751"/>
              <a:gd name="connsiteY40" fmla="*/ 136525 h 3148013"/>
              <a:gd name="connsiteX41" fmla="*/ 1225550 w 1428751"/>
              <a:gd name="connsiteY41" fmla="*/ 166687 h 3148013"/>
              <a:gd name="connsiteX42" fmla="*/ 1230313 w 1428751"/>
              <a:gd name="connsiteY42" fmla="*/ 209550 h 3148013"/>
              <a:gd name="connsiteX43" fmla="*/ 1230313 w 1428751"/>
              <a:gd name="connsiteY43" fmla="*/ 617537 h 3148013"/>
              <a:gd name="connsiteX44" fmla="*/ 1255713 w 1428751"/>
              <a:gd name="connsiteY44" fmla="*/ 638175 h 3148013"/>
              <a:gd name="connsiteX45" fmla="*/ 1411289 w 1428751"/>
              <a:gd name="connsiteY45" fmla="*/ 755650 h 3148013"/>
              <a:gd name="connsiteX46" fmla="*/ 1425576 w 1428751"/>
              <a:gd name="connsiteY46" fmla="*/ 769938 h 3148013"/>
              <a:gd name="connsiteX47" fmla="*/ 1428751 w 1428751"/>
              <a:gd name="connsiteY47" fmla="*/ 787400 h 3148013"/>
              <a:gd name="connsiteX48" fmla="*/ 1425576 w 1428751"/>
              <a:gd name="connsiteY48" fmla="*/ 803275 h 3148013"/>
              <a:gd name="connsiteX49" fmla="*/ 1411289 w 1428751"/>
              <a:gd name="connsiteY49" fmla="*/ 817563 h 3148013"/>
              <a:gd name="connsiteX50" fmla="*/ 1255713 w 1428751"/>
              <a:gd name="connsiteY50" fmla="*/ 935038 h 3148013"/>
              <a:gd name="connsiteX51" fmla="*/ 1255713 w 1428751"/>
              <a:gd name="connsiteY51" fmla="*/ 935038 h 3148013"/>
              <a:gd name="connsiteX52" fmla="*/ 1230313 w 1428751"/>
              <a:gd name="connsiteY52" fmla="*/ 955675 h 3148013"/>
              <a:gd name="connsiteX53" fmla="*/ 1230313 w 1428751"/>
              <a:gd name="connsiteY53" fmla="*/ 2940051 h 3148013"/>
              <a:gd name="connsiteX54" fmla="*/ 1225550 w 1428751"/>
              <a:gd name="connsiteY54" fmla="*/ 2982913 h 3148013"/>
              <a:gd name="connsiteX55" fmla="*/ 1214438 w 1428751"/>
              <a:gd name="connsiteY55" fmla="*/ 3011488 h 3148013"/>
              <a:gd name="connsiteX56" fmla="*/ 1211263 w 1428751"/>
              <a:gd name="connsiteY56" fmla="*/ 3021013 h 3148013"/>
              <a:gd name="connsiteX57" fmla="*/ 1189037 w 1428751"/>
              <a:gd name="connsiteY57" fmla="*/ 3055938 h 3148013"/>
              <a:gd name="connsiteX58" fmla="*/ 1171576 w 1428751"/>
              <a:gd name="connsiteY58" fmla="*/ 3074987 h 3148013"/>
              <a:gd name="connsiteX59" fmla="*/ 1171576 w 1428751"/>
              <a:gd name="connsiteY59" fmla="*/ 3074988 h 3148013"/>
              <a:gd name="connsiteX60" fmla="*/ 1160463 w 1428751"/>
              <a:gd name="connsiteY60" fmla="*/ 3087688 h 3148013"/>
              <a:gd name="connsiteX61" fmla="*/ 1128713 w 1428751"/>
              <a:gd name="connsiteY61" fmla="*/ 3109913 h 3148013"/>
              <a:gd name="connsiteX62" fmla="*/ 1128713 w 1428751"/>
              <a:gd name="connsiteY62" fmla="*/ 3109913 h 3148013"/>
              <a:gd name="connsiteX63" fmla="*/ 1123950 w 1428751"/>
              <a:gd name="connsiteY63" fmla="*/ 3113088 h 3148013"/>
              <a:gd name="connsiteX64" fmla="*/ 1085850 w 1428751"/>
              <a:gd name="connsiteY64" fmla="*/ 3130550 h 3148013"/>
              <a:gd name="connsiteX65" fmla="*/ 1084262 w 1428751"/>
              <a:gd name="connsiteY65" fmla="*/ 3132138 h 3148013"/>
              <a:gd name="connsiteX66" fmla="*/ 1044576 w 1428751"/>
              <a:gd name="connsiteY66" fmla="*/ 3143250 h 3148013"/>
              <a:gd name="connsiteX67" fmla="*/ 1044576 w 1428751"/>
              <a:gd name="connsiteY67" fmla="*/ 3143251 h 3148013"/>
              <a:gd name="connsiteX68" fmla="*/ 1039813 w 1428751"/>
              <a:gd name="connsiteY68" fmla="*/ 3144838 h 3148013"/>
              <a:gd name="connsiteX69" fmla="*/ 1001713 w 1428751"/>
              <a:gd name="connsiteY69" fmla="*/ 3148013 h 3148013"/>
              <a:gd name="connsiteX70" fmla="*/ 990600 w 1428751"/>
              <a:gd name="connsiteY70" fmla="*/ 3148013 h 3148013"/>
              <a:gd name="connsiteX71" fmla="*/ 958850 w 1428751"/>
              <a:gd name="connsiteY71" fmla="*/ 3148013 h 3148013"/>
              <a:gd name="connsiteX72" fmla="*/ 914400 w 1428751"/>
              <a:gd name="connsiteY72" fmla="*/ 3148013 h 3148013"/>
              <a:gd name="connsiteX73" fmla="*/ 873126 w 1428751"/>
              <a:gd name="connsiteY73" fmla="*/ 3148013 h 3148013"/>
              <a:gd name="connsiteX74" fmla="*/ 873125 w 1428751"/>
              <a:gd name="connsiteY74" fmla="*/ 3148013 h 3148013"/>
              <a:gd name="connsiteX75" fmla="*/ 830263 w 1428751"/>
              <a:gd name="connsiteY75" fmla="*/ 3148013 h 3148013"/>
              <a:gd name="connsiteX76" fmla="*/ 787401 w 1428751"/>
              <a:gd name="connsiteY76" fmla="*/ 3148013 h 3148013"/>
              <a:gd name="connsiteX77" fmla="*/ 787400 w 1428751"/>
              <a:gd name="connsiteY77" fmla="*/ 3148013 h 3148013"/>
              <a:gd name="connsiteX78" fmla="*/ 744538 w 1428751"/>
              <a:gd name="connsiteY78" fmla="*/ 3148013 h 3148013"/>
              <a:gd name="connsiteX79" fmla="*/ 703263 w 1428751"/>
              <a:gd name="connsiteY79" fmla="*/ 3148013 h 3148013"/>
              <a:gd name="connsiteX80" fmla="*/ 660401 w 1428751"/>
              <a:gd name="connsiteY80" fmla="*/ 3148013 h 3148013"/>
              <a:gd name="connsiteX81" fmla="*/ 660400 w 1428751"/>
              <a:gd name="connsiteY81" fmla="*/ 3148013 h 3148013"/>
              <a:gd name="connsiteX82" fmla="*/ 617538 w 1428751"/>
              <a:gd name="connsiteY82" fmla="*/ 3148013 h 3148013"/>
              <a:gd name="connsiteX83" fmla="*/ 576263 w 1428751"/>
              <a:gd name="connsiteY83" fmla="*/ 3148013 h 3148013"/>
              <a:gd name="connsiteX84" fmla="*/ 531813 w 1428751"/>
              <a:gd name="connsiteY84" fmla="*/ 3148013 h 3148013"/>
              <a:gd name="connsiteX85" fmla="*/ 488951 w 1428751"/>
              <a:gd name="connsiteY85" fmla="*/ 3148013 h 3148013"/>
              <a:gd name="connsiteX86" fmla="*/ 488950 w 1428751"/>
              <a:gd name="connsiteY86" fmla="*/ 3148013 h 3148013"/>
              <a:gd name="connsiteX87" fmla="*/ 446088 w 1428751"/>
              <a:gd name="connsiteY87" fmla="*/ 3148013 h 3148013"/>
              <a:gd name="connsiteX88" fmla="*/ 404813 w 1428751"/>
              <a:gd name="connsiteY88" fmla="*/ 3148013 h 3148013"/>
              <a:gd name="connsiteX89" fmla="*/ 361951 w 1428751"/>
              <a:gd name="connsiteY89" fmla="*/ 3148013 h 3148013"/>
              <a:gd name="connsiteX90" fmla="*/ 361950 w 1428751"/>
              <a:gd name="connsiteY90" fmla="*/ 3148013 h 3148013"/>
              <a:gd name="connsiteX91" fmla="*/ 319088 w 1428751"/>
              <a:gd name="connsiteY91" fmla="*/ 3148013 h 3148013"/>
              <a:gd name="connsiteX92" fmla="*/ 276225 w 1428751"/>
              <a:gd name="connsiteY92" fmla="*/ 3148013 h 3148013"/>
              <a:gd name="connsiteX93" fmla="*/ 239712 w 1428751"/>
              <a:gd name="connsiteY93" fmla="*/ 3148013 h 3148013"/>
              <a:gd name="connsiteX94" fmla="*/ 234950 w 1428751"/>
              <a:gd name="connsiteY94" fmla="*/ 3148013 h 3148013"/>
              <a:gd name="connsiteX95" fmla="*/ 190500 w 1428751"/>
              <a:gd name="connsiteY95" fmla="*/ 3144838 h 3148013"/>
              <a:gd name="connsiteX96" fmla="*/ 190500 w 1428751"/>
              <a:gd name="connsiteY96" fmla="*/ 3144837 h 3148013"/>
              <a:gd name="connsiteX97" fmla="*/ 147638 w 1428751"/>
              <a:gd name="connsiteY97" fmla="*/ 3132137 h 3148013"/>
              <a:gd name="connsiteX98" fmla="*/ 147638 w 1428751"/>
              <a:gd name="connsiteY98" fmla="*/ 3132138 h 3148013"/>
              <a:gd name="connsiteX99" fmla="*/ 146050 w 1428751"/>
              <a:gd name="connsiteY99" fmla="*/ 3132138 h 3148013"/>
              <a:gd name="connsiteX100" fmla="*/ 104775 w 1428751"/>
              <a:gd name="connsiteY100" fmla="*/ 3113088 h 3148013"/>
              <a:gd name="connsiteX101" fmla="*/ 71437 w 1428751"/>
              <a:gd name="connsiteY101" fmla="*/ 3087688 h 3148013"/>
              <a:gd name="connsiteX102" fmla="*/ 63500 w 1428751"/>
              <a:gd name="connsiteY102" fmla="*/ 3081338 h 3148013"/>
              <a:gd name="connsiteX103" fmla="*/ 63500 w 1428751"/>
              <a:gd name="connsiteY103" fmla="*/ 3081336 h 3148013"/>
              <a:gd name="connsiteX104" fmla="*/ 41276 w 1428751"/>
              <a:gd name="connsiteY104" fmla="*/ 3055937 h 3148013"/>
              <a:gd name="connsiteX105" fmla="*/ 20638 w 1428751"/>
              <a:gd name="connsiteY105" fmla="*/ 3024187 h 3148013"/>
              <a:gd name="connsiteX106" fmla="*/ 19050 w 1428751"/>
              <a:gd name="connsiteY106" fmla="*/ 3021012 h 3148013"/>
              <a:gd name="connsiteX107" fmla="*/ 4762 w 1428751"/>
              <a:gd name="connsiteY107" fmla="*/ 2982912 h 3148013"/>
              <a:gd name="connsiteX108" fmla="*/ 0 w 1428751"/>
              <a:gd name="connsiteY108" fmla="*/ 2940050 h 3148013"/>
              <a:gd name="connsiteX109" fmla="*/ 0 w 1428751"/>
              <a:gd name="connsiteY109" fmla="*/ 209549 h 3148013"/>
              <a:gd name="connsiteX110" fmla="*/ 4762 w 1428751"/>
              <a:gd name="connsiteY110" fmla="*/ 166687 h 3148013"/>
              <a:gd name="connsiteX111" fmla="*/ 19050 w 1428751"/>
              <a:gd name="connsiteY111" fmla="*/ 128587 h 3148013"/>
              <a:gd name="connsiteX112" fmla="*/ 20638 w 1428751"/>
              <a:gd name="connsiteY112" fmla="*/ 125412 h 3148013"/>
              <a:gd name="connsiteX113" fmla="*/ 41276 w 1428751"/>
              <a:gd name="connsiteY113" fmla="*/ 92074 h 3148013"/>
              <a:gd name="connsiteX114" fmla="*/ 63500 w 1428751"/>
              <a:gd name="connsiteY114" fmla="*/ 68263 h 3148013"/>
              <a:gd name="connsiteX115" fmla="*/ 63500 w 1428751"/>
              <a:gd name="connsiteY115" fmla="*/ 68262 h 3148013"/>
              <a:gd name="connsiteX116" fmla="*/ 71437 w 1428751"/>
              <a:gd name="connsiteY116" fmla="*/ 60325 h 3148013"/>
              <a:gd name="connsiteX117" fmla="*/ 104775 w 1428751"/>
              <a:gd name="connsiteY117" fmla="*/ 34925 h 3148013"/>
              <a:gd name="connsiteX118" fmla="*/ 146050 w 1428751"/>
              <a:gd name="connsiteY118" fmla="*/ 15875 h 3148013"/>
              <a:gd name="connsiteX119" fmla="*/ 147638 w 1428751"/>
              <a:gd name="connsiteY119" fmla="*/ 15875 h 3148013"/>
              <a:gd name="connsiteX120" fmla="*/ 147638 w 1428751"/>
              <a:gd name="connsiteY120" fmla="*/ 15874 h 3148013"/>
              <a:gd name="connsiteX121" fmla="*/ 190501 w 1428751"/>
              <a:gd name="connsiteY121" fmla="*/ 4762 h 3148013"/>
              <a:gd name="connsiteX122" fmla="*/ 190501 w 1428751"/>
              <a:gd name="connsiteY122" fmla="*/ 4762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428751" h="3148013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AE002B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3052" y="1680422"/>
            <a:ext cx="658423" cy="1949140"/>
            <a:chOff x="2267202" y="1680422"/>
            <a:chExt cx="658423" cy="1949140"/>
          </a:xfrm>
          <a:solidFill>
            <a:srgbClr val="AE002B"/>
          </a:solidFill>
        </p:grpSpPr>
        <p:sp>
          <p:nvSpPr>
            <p:cNvPr id="180" name="Freeform 37"/>
            <p:cNvSpPr/>
            <p:nvPr/>
          </p:nvSpPr>
          <p:spPr bwMode="auto">
            <a:xfrm>
              <a:off x="2267202" y="1680422"/>
              <a:ext cx="658423" cy="1949140"/>
            </a:xfrm>
            <a:custGeom>
              <a:avLst/>
              <a:gdLst>
                <a:gd name="T0" fmla="*/ 0 w 378"/>
                <a:gd name="T1" fmla="*/ 0 h 1119"/>
                <a:gd name="T2" fmla="*/ 259 w 378"/>
                <a:gd name="T3" fmla="*/ 37 h 1119"/>
                <a:gd name="T4" fmla="*/ 283 w 378"/>
                <a:gd name="T5" fmla="*/ 42 h 1119"/>
                <a:gd name="T6" fmla="*/ 306 w 378"/>
                <a:gd name="T7" fmla="*/ 50 h 1119"/>
                <a:gd name="T8" fmla="*/ 326 w 378"/>
                <a:gd name="T9" fmla="*/ 60 h 1119"/>
                <a:gd name="T10" fmla="*/ 343 w 378"/>
                <a:gd name="T11" fmla="*/ 72 h 1119"/>
                <a:gd name="T12" fmla="*/ 357 w 378"/>
                <a:gd name="T13" fmla="*/ 86 h 1119"/>
                <a:gd name="T14" fmla="*/ 368 w 378"/>
                <a:gd name="T15" fmla="*/ 101 h 1119"/>
                <a:gd name="T16" fmla="*/ 376 w 378"/>
                <a:gd name="T17" fmla="*/ 119 h 1119"/>
                <a:gd name="T18" fmla="*/ 378 w 378"/>
                <a:gd name="T19" fmla="*/ 140 h 1119"/>
                <a:gd name="T20" fmla="*/ 378 w 378"/>
                <a:gd name="T21" fmla="*/ 968 h 1119"/>
                <a:gd name="T22" fmla="*/ 376 w 378"/>
                <a:gd name="T23" fmla="*/ 988 h 1119"/>
                <a:gd name="T24" fmla="*/ 369 w 378"/>
                <a:gd name="T25" fmla="*/ 1007 h 1119"/>
                <a:gd name="T26" fmla="*/ 358 w 378"/>
                <a:gd name="T27" fmla="*/ 1022 h 1119"/>
                <a:gd name="T28" fmla="*/ 344 w 378"/>
                <a:gd name="T29" fmla="*/ 1036 h 1119"/>
                <a:gd name="T30" fmla="*/ 327 w 378"/>
                <a:gd name="T31" fmla="*/ 1048 h 1119"/>
                <a:gd name="T32" fmla="*/ 307 w 378"/>
                <a:gd name="T33" fmla="*/ 1058 h 1119"/>
                <a:gd name="T34" fmla="*/ 284 w 378"/>
                <a:gd name="T35" fmla="*/ 1066 h 1119"/>
                <a:gd name="T36" fmla="*/ 259 w 378"/>
                <a:gd name="T37" fmla="*/ 1071 h 1119"/>
                <a:gd name="T38" fmla="*/ 0 w 378"/>
                <a:gd name="T39" fmla="*/ 1119 h 1119"/>
                <a:gd name="T40" fmla="*/ 0 w 378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3" y="72"/>
                  </a:lnTo>
                  <a:lnTo>
                    <a:pt x="357" y="86"/>
                  </a:lnTo>
                  <a:lnTo>
                    <a:pt x="368" y="101"/>
                  </a:lnTo>
                  <a:lnTo>
                    <a:pt x="376" y="119"/>
                  </a:lnTo>
                  <a:lnTo>
                    <a:pt x="378" y="140"/>
                  </a:lnTo>
                  <a:lnTo>
                    <a:pt x="378" y="968"/>
                  </a:lnTo>
                  <a:lnTo>
                    <a:pt x="376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62290" y="2482548"/>
              <a:ext cx="165477" cy="344888"/>
              <a:chOff x="3505027" y="3162328"/>
              <a:chExt cx="165477" cy="344888"/>
            </a:xfrm>
            <a:grpFill/>
          </p:grpSpPr>
          <p:sp>
            <p:nvSpPr>
              <p:cNvPr id="186" name="Freeform 157"/>
              <p:cNvSpPr/>
              <p:nvPr/>
            </p:nvSpPr>
            <p:spPr bwMode="auto">
              <a:xfrm>
                <a:off x="3557283" y="3162328"/>
                <a:ext cx="62707" cy="62707"/>
              </a:xfrm>
              <a:custGeom>
                <a:avLst/>
                <a:gdLst>
                  <a:gd name="T0" fmla="*/ 19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9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9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9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9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58"/>
              <p:cNvSpPr>
                <a:spLocks noEditPoints="1"/>
              </p:cNvSpPr>
              <p:nvPr/>
            </p:nvSpPr>
            <p:spPr bwMode="auto">
              <a:xfrm>
                <a:off x="3505027" y="3176263"/>
                <a:ext cx="165477" cy="330953"/>
              </a:xfrm>
              <a:custGeom>
                <a:avLst/>
                <a:gdLst>
                  <a:gd name="T0" fmla="*/ 71 w 95"/>
                  <a:gd name="T1" fmla="*/ 21 h 190"/>
                  <a:gd name="T2" fmla="*/ 73 w 95"/>
                  <a:gd name="T3" fmla="*/ 23 h 190"/>
                  <a:gd name="T4" fmla="*/ 77 w 95"/>
                  <a:gd name="T5" fmla="*/ 23 h 190"/>
                  <a:gd name="T6" fmla="*/ 77 w 95"/>
                  <a:gd name="T7" fmla="*/ 21 h 190"/>
                  <a:gd name="T8" fmla="*/ 70 w 95"/>
                  <a:gd name="T9" fmla="*/ 3 h 190"/>
                  <a:gd name="T10" fmla="*/ 69 w 95"/>
                  <a:gd name="T11" fmla="*/ 15 h 190"/>
                  <a:gd name="T12" fmla="*/ 73 w 95"/>
                  <a:gd name="T13" fmla="*/ 17 h 190"/>
                  <a:gd name="T14" fmla="*/ 79 w 95"/>
                  <a:gd name="T15" fmla="*/ 16 h 190"/>
                  <a:gd name="T16" fmla="*/ 79 w 95"/>
                  <a:gd name="T17" fmla="*/ 4 h 190"/>
                  <a:gd name="T18" fmla="*/ 73 w 95"/>
                  <a:gd name="T19" fmla="*/ 2 h 190"/>
                  <a:gd name="T20" fmla="*/ 76 w 95"/>
                  <a:gd name="T21" fmla="*/ 1 h 190"/>
                  <a:gd name="T22" fmla="*/ 75 w 95"/>
                  <a:gd name="T23" fmla="*/ 0 h 190"/>
                  <a:gd name="T24" fmla="*/ 75 w 95"/>
                  <a:gd name="T25" fmla="*/ 1 h 190"/>
                  <a:gd name="T26" fmla="*/ 73 w 95"/>
                  <a:gd name="T27" fmla="*/ 1 h 190"/>
                  <a:gd name="T28" fmla="*/ 74 w 95"/>
                  <a:gd name="T29" fmla="*/ 0 h 190"/>
                  <a:gd name="T30" fmla="*/ 79 w 95"/>
                  <a:gd name="T31" fmla="*/ 1 h 190"/>
                  <a:gd name="T32" fmla="*/ 81 w 95"/>
                  <a:gd name="T33" fmla="*/ 21 h 190"/>
                  <a:gd name="T34" fmla="*/ 82 w 95"/>
                  <a:gd name="T35" fmla="*/ 22 h 190"/>
                  <a:gd name="T36" fmla="*/ 90 w 95"/>
                  <a:gd name="T37" fmla="*/ 25 h 190"/>
                  <a:gd name="T38" fmla="*/ 95 w 95"/>
                  <a:gd name="T39" fmla="*/ 60 h 190"/>
                  <a:gd name="T40" fmla="*/ 89 w 95"/>
                  <a:gd name="T41" fmla="*/ 65 h 190"/>
                  <a:gd name="T42" fmla="*/ 82 w 95"/>
                  <a:gd name="T43" fmla="*/ 63 h 190"/>
                  <a:gd name="T44" fmla="*/ 70 w 95"/>
                  <a:gd name="T45" fmla="*/ 101 h 190"/>
                  <a:gd name="T46" fmla="*/ 68 w 95"/>
                  <a:gd name="T47" fmla="*/ 185 h 190"/>
                  <a:gd name="T48" fmla="*/ 61 w 95"/>
                  <a:gd name="T49" fmla="*/ 190 h 190"/>
                  <a:gd name="T50" fmla="*/ 52 w 95"/>
                  <a:gd name="T51" fmla="*/ 185 h 190"/>
                  <a:gd name="T52" fmla="*/ 45 w 95"/>
                  <a:gd name="T53" fmla="*/ 108 h 190"/>
                  <a:gd name="T54" fmla="*/ 42 w 95"/>
                  <a:gd name="T55" fmla="*/ 187 h 190"/>
                  <a:gd name="T56" fmla="*/ 33 w 95"/>
                  <a:gd name="T57" fmla="*/ 189 h 190"/>
                  <a:gd name="T58" fmla="*/ 28 w 95"/>
                  <a:gd name="T59" fmla="*/ 181 h 190"/>
                  <a:gd name="T60" fmla="*/ 26 w 95"/>
                  <a:gd name="T61" fmla="*/ 98 h 190"/>
                  <a:gd name="T62" fmla="*/ 12 w 95"/>
                  <a:gd name="T63" fmla="*/ 110 h 190"/>
                  <a:gd name="T64" fmla="*/ 4 w 95"/>
                  <a:gd name="T65" fmla="*/ 112 h 190"/>
                  <a:gd name="T66" fmla="*/ 0 w 95"/>
                  <a:gd name="T67" fmla="*/ 104 h 190"/>
                  <a:gd name="T68" fmla="*/ 25 w 95"/>
                  <a:gd name="T69" fmla="*/ 37 h 190"/>
                  <a:gd name="T70" fmla="*/ 29 w 95"/>
                  <a:gd name="T71" fmla="*/ 32 h 190"/>
                  <a:gd name="T72" fmla="*/ 64 w 95"/>
                  <a:gd name="T73" fmla="*/ 30 h 190"/>
                  <a:gd name="T74" fmla="*/ 70 w 95"/>
                  <a:gd name="T75" fmla="*/ 33 h 190"/>
                  <a:gd name="T76" fmla="*/ 76 w 95"/>
                  <a:gd name="T77" fmla="*/ 27 h 190"/>
                  <a:gd name="T78" fmla="*/ 77 w 95"/>
                  <a:gd name="T79" fmla="*/ 25 h 190"/>
                  <a:gd name="T80" fmla="*/ 68 w 95"/>
                  <a:gd name="T81" fmla="*/ 23 h 190"/>
                  <a:gd name="T82" fmla="*/ 68 w 95"/>
                  <a:gd name="T8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190">
                    <a:moveTo>
                      <a:pt x="73" y="21"/>
                    </a:moveTo>
                    <a:lnTo>
                      <a:pt x="71" y="21"/>
                    </a:lnTo>
                    <a:lnTo>
                      <a:pt x="71" y="21"/>
                    </a:lnTo>
                    <a:lnTo>
                      <a:pt x="71" y="23"/>
                    </a:lnTo>
                    <a:lnTo>
                      <a:pt x="71" y="23"/>
                    </a:lnTo>
                    <a:lnTo>
                      <a:pt x="73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3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7" y="21"/>
                    </a:lnTo>
                    <a:lnTo>
                      <a:pt x="73" y="21"/>
                    </a:lnTo>
                    <a:close/>
                    <a:moveTo>
                      <a:pt x="73" y="2"/>
                    </a:moveTo>
                    <a:lnTo>
                      <a:pt x="70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69" y="15"/>
                    </a:lnTo>
                    <a:lnTo>
                      <a:pt x="69" y="16"/>
                    </a:lnTo>
                    <a:lnTo>
                      <a:pt x="70" y="17"/>
                    </a:lnTo>
                    <a:lnTo>
                      <a:pt x="73" y="17"/>
                    </a:lnTo>
                    <a:lnTo>
                      <a:pt x="76" y="17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79" y="15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78" y="3"/>
                    </a:lnTo>
                    <a:lnTo>
                      <a:pt x="76" y="2"/>
                    </a:lnTo>
                    <a:lnTo>
                      <a:pt x="73" y="2"/>
                    </a:lnTo>
                    <a:close/>
                    <a:moveTo>
                      <a:pt x="76" y="0"/>
                    </a:moveTo>
                    <a:lnTo>
                      <a:pt x="75" y="1"/>
                    </a:lnTo>
                    <a:lnTo>
                      <a:pt x="76" y="1"/>
                    </a:lnTo>
                    <a:lnTo>
                      <a:pt x="76" y="1"/>
                    </a:lnTo>
                    <a:lnTo>
                      <a:pt x="76" y="0"/>
                    </a:lnTo>
                    <a:close/>
                    <a:moveTo>
                      <a:pt x="75" y="0"/>
                    </a:moveTo>
                    <a:lnTo>
                      <a:pt x="74" y="1"/>
                    </a:lnTo>
                    <a:lnTo>
                      <a:pt x="75" y="1"/>
                    </a:lnTo>
                    <a:lnTo>
                      <a:pt x="75" y="1"/>
                    </a:lnTo>
                    <a:lnTo>
                      <a:pt x="75" y="0"/>
                    </a:lnTo>
                    <a:close/>
                    <a:moveTo>
                      <a:pt x="74" y="0"/>
                    </a:moveTo>
                    <a:lnTo>
                      <a:pt x="73" y="1"/>
                    </a:lnTo>
                    <a:lnTo>
                      <a:pt x="74" y="1"/>
                    </a:lnTo>
                    <a:lnTo>
                      <a:pt x="74" y="1"/>
                    </a:lnTo>
                    <a:lnTo>
                      <a:pt x="74" y="0"/>
                    </a:lnTo>
                    <a:close/>
                    <a:moveTo>
                      <a:pt x="71" y="0"/>
                    </a:moveTo>
                    <a:lnTo>
                      <a:pt x="77" y="0"/>
                    </a:lnTo>
                    <a:lnTo>
                      <a:pt x="79" y="1"/>
                    </a:lnTo>
                    <a:lnTo>
                      <a:pt x="80" y="2"/>
                    </a:lnTo>
                    <a:lnTo>
                      <a:pt x="81" y="4"/>
                    </a:lnTo>
                    <a:lnTo>
                      <a:pt x="81" y="21"/>
                    </a:lnTo>
                    <a:lnTo>
                      <a:pt x="81" y="22"/>
                    </a:lnTo>
                    <a:lnTo>
                      <a:pt x="81" y="22"/>
                    </a:lnTo>
                    <a:lnTo>
                      <a:pt x="82" y="22"/>
                    </a:lnTo>
                    <a:lnTo>
                      <a:pt x="86" y="22"/>
                    </a:lnTo>
                    <a:lnTo>
                      <a:pt x="88" y="23"/>
                    </a:lnTo>
                    <a:lnTo>
                      <a:pt x="90" y="25"/>
                    </a:lnTo>
                    <a:lnTo>
                      <a:pt x="91" y="28"/>
                    </a:lnTo>
                    <a:lnTo>
                      <a:pt x="95" y="57"/>
                    </a:lnTo>
                    <a:lnTo>
                      <a:pt x="95" y="60"/>
                    </a:lnTo>
                    <a:lnTo>
                      <a:pt x="94" y="63"/>
                    </a:lnTo>
                    <a:lnTo>
                      <a:pt x="92" y="64"/>
                    </a:lnTo>
                    <a:lnTo>
                      <a:pt x="89" y="65"/>
                    </a:lnTo>
                    <a:lnTo>
                      <a:pt x="87" y="65"/>
                    </a:lnTo>
                    <a:lnTo>
                      <a:pt x="84" y="64"/>
                    </a:lnTo>
                    <a:lnTo>
                      <a:pt x="82" y="63"/>
                    </a:lnTo>
                    <a:lnTo>
                      <a:pt x="73" y="54"/>
                    </a:lnTo>
                    <a:lnTo>
                      <a:pt x="70" y="98"/>
                    </a:lnTo>
                    <a:lnTo>
                      <a:pt x="70" y="101"/>
                    </a:lnTo>
                    <a:lnTo>
                      <a:pt x="69" y="103"/>
                    </a:lnTo>
                    <a:lnTo>
                      <a:pt x="69" y="181"/>
                    </a:lnTo>
                    <a:lnTo>
                      <a:pt x="68" y="185"/>
                    </a:lnTo>
                    <a:lnTo>
                      <a:pt x="66" y="187"/>
                    </a:lnTo>
                    <a:lnTo>
                      <a:pt x="64" y="189"/>
                    </a:lnTo>
                    <a:lnTo>
                      <a:pt x="61" y="190"/>
                    </a:lnTo>
                    <a:lnTo>
                      <a:pt x="57" y="189"/>
                    </a:lnTo>
                    <a:lnTo>
                      <a:pt x="54" y="187"/>
                    </a:lnTo>
                    <a:lnTo>
                      <a:pt x="52" y="185"/>
                    </a:lnTo>
                    <a:lnTo>
                      <a:pt x="52" y="181"/>
                    </a:lnTo>
                    <a:lnTo>
                      <a:pt x="52" y="108"/>
                    </a:lnTo>
                    <a:lnTo>
                      <a:pt x="45" y="108"/>
                    </a:lnTo>
                    <a:lnTo>
                      <a:pt x="45" y="181"/>
                    </a:lnTo>
                    <a:lnTo>
                      <a:pt x="44" y="185"/>
                    </a:lnTo>
                    <a:lnTo>
                      <a:pt x="42" y="187"/>
                    </a:lnTo>
                    <a:lnTo>
                      <a:pt x="40" y="189"/>
                    </a:lnTo>
                    <a:lnTo>
                      <a:pt x="37" y="190"/>
                    </a:lnTo>
                    <a:lnTo>
                      <a:pt x="33" y="189"/>
                    </a:lnTo>
                    <a:lnTo>
                      <a:pt x="30" y="187"/>
                    </a:lnTo>
                    <a:lnTo>
                      <a:pt x="28" y="185"/>
                    </a:lnTo>
                    <a:lnTo>
                      <a:pt x="28" y="181"/>
                    </a:lnTo>
                    <a:lnTo>
                      <a:pt x="28" y="103"/>
                    </a:lnTo>
                    <a:lnTo>
                      <a:pt x="26" y="101"/>
                    </a:lnTo>
                    <a:lnTo>
                      <a:pt x="26" y="98"/>
                    </a:lnTo>
                    <a:lnTo>
                      <a:pt x="25" y="77"/>
                    </a:lnTo>
                    <a:lnTo>
                      <a:pt x="14" y="108"/>
                    </a:lnTo>
                    <a:lnTo>
                      <a:pt x="12" y="110"/>
                    </a:lnTo>
                    <a:lnTo>
                      <a:pt x="10" y="112"/>
                    </a:lnTo>
                    <a:lnTo>
                      <a:pt x="7" y="112"/>
                    </a:lnTo>
                    <a:lnTo>
                      <a:pt x="4" y="112"/>
                    </a:lnTo>
                    <a:lnTo>
                      <a:pt x="2" y="110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24" y="38"/>
                    </a:lnTo>
                    <a:lnTo>
                      <a:pt x="25" y="37"/>
                    </a:lnTo>
                    <a:lnTo>
                      <a:pt x="26" y="35"/>
                    </a:lnTo>
                    <a:lnTo>
                      <a:pt x="27" y="33"/>
                    </a:lnTo>
                    <a:lnTo>
                      <a:pt x="29" y="32"/>
                    </a:lnTo>
                    <a:lnTo>
                      <a:pt x="31" y="32"/>
                    </a:lnTo>
                    <a:lnTo>
                      <a:pt x="33" y="30"/>
                    </a:lnTo>
                    <a:lnTo>
                      <a:pt x="64" y="30"/>
                    </a:lnTo>
                    <a:lnTo>
                      <a:pt x="65" y="30"/>
                    </a:lnTo>
                    <a:lnTo>
                      <a:pt x="68" y="32"/>
                    </a:lnTo>
                    <a:lnTo>
                      <a:pt x="70" y="33"/>
                    </a:lnTo>
                    <a:lnTo>
                      <a:pt x="78" y="39"/>
                    </a:lnTo>
                    <a:lnTo>
                      <a:pt x="76" y="30"/>
                    </a:lnTo>
                    <a:lnTo>
                      <a:pt x="76" y="27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7" y="25"/>
                    </a:lnTo>
                    <a:lnTo>
                      <a:pt x="71" y="25"/>
                    </a:lnTo>
                    <a:lnTo>
                      <a:pt x="69" y="25"/>
                    </a:lnTo>
                    <a:lnTo>
                      <a:pt x="68" y="23"/>
                    </a:lnTo>
                    <a:lnTo>
                      <a:pt x="67" y="21"/>
                    </a:lnTo>
                    <a:lnTo>
                      <a:pt x="67" y="4"/>
                    </a:lnTo>
                    <a:lnTo>
                      <a:pt x="68" y="2"/>
                    </a:lnTo>
                    <a:lnTo>
                      <a:pt x="69" y="1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09" name="组合 208"/>
          <p:cNvGrpSpPr/>
          <p:nvPr/>
        </p:nvGrpSpPr>
        <p:grpSpPr>
          <a:xfrm>
            <a:off x="1217930" y="4136390"/>
            <a:ext cx="496570" cy="656590"/>
            <a:chOff x="3883026" y="4608513"/>
            <a:chExt cx="452438" cy="598488"/>
          </a:xfrm>
        </p:grpSpPr>
        <p:sp>
          <p:nvSpPr>
            <p:cNvPr id="181" name="Freeform 138"/>
            <p:cNvSpPr>
              <a:spLocks noEditPoints="1"/>
            </p:cNvSpPr>
            <p:nvPr/>
          </p:nvSpPr>
          <p:spPr bwMode="auto">
            <a:xfrm>
              <a:off x="3883026" y="4760913"/>
              <a:ext cx="354013" cy="446088"/>
            </a:xfrm>
            <a:custGeom>
              <a:avLst/>
              <a:gdLst>
                <a:gd name="T0" fmla="*/ 103 w 223"/>
                <a:gd name="T1" fmla="*/ 10 h 281"/>
                <a:gd name="T2" fmla="*/ 64 w 223"/>
                <a:gd name="T3" fmla="*/ 32 h 281"/>
                <a:gd name="T4" fmla="*/ 41 w 223"/>
                <a:gd name="T5" fmla="*/ 71 h 281"/>
                <a:gd name="T6" fmla="*/ 37 w 223"/>
                <a:gd name="T7" fmla="*/ 120 h 281"/>
                <a:gd name="T8" fmla="*/ 37 w 223"/>
                <a:gd name="T9" fmla="*/ 169 h 281"/>
                <a:gd name="T10" fmla="*/ 43 w 223"/>
                <a:gd name="T11" fmla="*/ 228 h 281"/>
                <a:gd name="T12" fmla="*/ 72 w 223"/>
                <a:gd name="T13" fmla="*/ 228 h 281"/>
                <a:gd name="T14" fmla="*/ 92 w 223"/>
                <a:gd name="T15" fmla="*/ 227 h 281"/>
                <a:gd name="T16" fmla="*/ 216 w 223"/>
                <a:gd name="T17" fmla="*/ 276 h 281"/>
                <a:gd name="T18" fmla="*/ 190 w 223"/>
                <a:gd name="T19" fmla="*/ 174 h 281"/>
                <a:gd name="T20" fmla="*/ 198 w 223"/>
                <a:gd name="T21" fmla="*/ 159 h 281"/>
                <a:gd name="T22" fmla="*/ 210 w 223"/>
                <a:gd name="T23" fmla="*/ 132 h 281"/>
                <a:gd name="T24" fmla="*/ 216 w 223"/>
                <a:gd name="T25" fmla="*/ 95 h 281"/>
                <a:gd name="T26" fmla="*/ 204 w 223"/>
                <a:gd name="T27" fmla="*/ 50 h 281"/>
                <a:gd name="T28" fmla="*/ 171 w 223"/>
                <a:gd name="T29" fmla="*/ 18 h 281"/>
                <a:gd name="T30" fmla="*/ 127 w 223"/>
                <a:gd name="T31" fmla="*/ 6 h 281"/>
                <a:gd name="T32" fmla="*/ 148 w 223"/>
                <a:gd name="T33" fmla="*/ 2 h 281"/>
                <a:gd name="T34" fmla="*/ 186 w 223"/>
                <a:gd name="T35" fmla="*/ 20 h 281"/>
                <a:gd name="T36" fmla="*/ 212 w 223"/>
                <a:gd name="T37" fmla="*/ 53 h 281"/>
                <a:gd name="T38" fmla="*/ 222 w 223"/>
                <a:gd name="T39" fmla="*/ 95 h 281"/>
                <a:gd name="T40" fmla="*/ 216 w 223"/>
                <a:gd name="T41" fmla="*/ 133 h 281"/>
                <a:gd name="T42" fmla="*/ 204 w 223"/>
                <a:gd name="T43" fmla="*/ 162 h 281"/>
                <a:gd name="T44" fmla="*/ 195 w 223"/>
                <a:gd name="T45" fmla="*/ 176 h 281"/>
                <a:gd name="T46" fmla="*/ 96 w 223"/>
                <a:gd name="T47" fmla="*/ 281 h 281"/>
                <a:gd name="T48" fmla="*/ 54 w 223"/>
                <a:gd name="T49" fmla="*/ 234 h 281"/>
                <a:gd name="T50" fmla="*/ 36 w 223"/>
                <a:gd name="T51" fmla="*/ 233 h 281"/>
                <a:gd name="T52" fmla="*/ 30 w 223"/>
                <a:gd name="T53" fmla="*/ 233 h 281"/>
                <a:gd name="T54" fmla="*/ 0 w 223"/>
                <a:gd name="T55" fmla="*/ 176 h 281"/>
                <a:gd name="T56" fmla="*/ 31 w 223"/>
                <a:gd name="T57" fmla="*/ 95 h 281"/>
                <a:gd name="T58" fmla="*/ 41 w 223"/>
                <a:gd name="T59" fmla="*/ 53 h 281"/>
                <a:gd name="T60" fmla="*/ 67 w 223"/>
                <a:gd name="T61" fmla="*/ 20 h 281"/>
                <a:gd name="T62" fmla="*/ 105 w 223"/>
                <a:gd name="T63" fmla="*/ 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81">
                  <a:moveTo>
                    <a:pt x="127" y="6"/>
                  </a:moveTo>
                  <a:lnTo>
                    <a:pt x="103" y="10"/>
                  </a:lnTo>
                  <a:lnTo>
                    <a:pt x="81" y="18"/>
                  </a:lnTo>
                  <a:lnTo>
                    <a:pt x="64" y="32"/>
                  </a:lnTo>
                  <a:lnTo>
                    <a:pt x="50" y="50"/>
                  </a:lnTo>
                  <a:lnTo>
                    <a:pt x="41" y="71"/>
                  </a:lnTo>
                  <a:lnTo>
                    <a:pt x="38" y="95"/>
                  </a:lnTo>
                  <a:lnTo>
                    <a:pt x="37" y="120"/>
                  </a:lnTo>
                  <a:lnTo>
                    <a:pt x="9" y="169"/>
                  </a:lnTo>
                  <a:lnTo>
                    <a:pt x="37" y="169"/>
                  </a:lnTo>
                  <a:lnTo>
                    <a:pt x="36" y="228"/>
                  </a:lnTo>
                  <a:lnTo>
                    <a:pt x="43" y="228"/>
                  </a:lnTo>
                  <a:lnTo>
                    <a:pt x="54" y="228"/>
                  </a:lnTo>
                  <a:lnTo>
                    <a:pt x="72" y="228"/>
                  </a:lnTo>
                  <a:lnTo>
                    <a:pt x="90" y="227"/>
                  </a:lnTo>
                  <a:lnTo>
                    <a:pt x="92" y="227"/>
                  </a:lnTo>
                  <a:lnTo>
                    <a:pt x="101" y="276"/>
                  </a:lnTo>
                  <a:lnTo>
                    <a:pt x="216" y="276"/>
                  </a:lnTo>
                  <a:lnTo>
                    <a:pt x="189" y="175"/>
                  </a:lnTo>
                  <a:lnTo>
                    <a:pt x="190" y="174"/>
                  </a:lnTo>
                  <a:lnTo>
                    <a:pt x="192" y="169"/>
                  </a:lnTo>
                  <a:lnTo>
                    <a:pt x="198" y="159"/>
                  </a:lnTo>
                  <a:lnTo>
                    <a:pt x="204" y="146"/>
                  </a:lnTo>
                  <a:lnTo>
                    <a:pt x="210" y="132"/>
                  </a:lnTo>
                  <a:lnTo>
                    <a:pt x="215" y="115"/>
                  </a:lnTo>
                  <a:lnTo>
                    <a:pt x="216" y="95"/>
                  </a:lnTo>
                  <a:lnTo>
                    <a:pt x="212" y="71"/>
                  </a:lnTo>
                  <a:lnTo>
                    <a:pt x="204" y="50"/>
                  </a:lnTo>
                  <a:lnTo>
                    <a:pt x="190" y="32"/>
                  </a:lnTo>
                  <a:lnTo>
                    <a:pt x="171" y="18"/>
                  </a:lnTo>
                  <a:lnTo>
                    <a:pt x="151" y="10"/>
                  </a:lnTo>
                  <a:lnTo>
                    <a:pt x="127" y="6"/>
                  </a:lnTo>
                  <a:close/>
                  <a:moveTo>
                    <a:pt x="127" y="0"/>
                  </a:moveTo>
                  <a:lnTo>
                    <a:pt x="148" y="2"/>
                  </a:lnTo>
                  <a:lnTo>
                    <a:pt x="168" y="10"/>
                  </a:lnTo>
                  <a:lnTo>
                    <a:pt x="186" y="20"/>
                  </a:lnTo>
                  <a:lnTo>
                    <a:pt x="201" y="36"/>
                  </a:lnTo>
                  <a:lnTo>
                    <a:pt x="212" y="53"/>
                  </a:lnTo>
                  <a:lnTo>
                    <a:pt x="219" y="74"/>
                  </a:lnTo>
                  <a:lnTo>
                    <a:pt x="222" y="95"/>
                  </a:lnTo>
                  <a:lnTo>
                    <a:pt x="220" y="116"/>
                  </a:lnTo>
                  <a:lnTo>
                    <a:pt x="216" y="133"/>
                  </a:lnTo>
                  <a:lnTo>
                    <a:pt x="210" y="149"/>
                  </a:lnTo>
                  <a:lnTo>
                    <a:pt x="204" y="162"/>
                  </a:lnTo>
                  <a:lnTo>
                    <a:pt x="197" y="172"/>
                  </a:lnTo>
                  <a:lnTo>
                    <a:pt x="195" y="176"/>
                  </a:lnTo>
                  <a:lnTo>
                    <a:pt x="223" y="281"/>
                  </a:lnTo>
                  <a:lnTo>
                    <a:pt x="96" y="281"/>
                  </a:lnTo>
                  <a:lnTo>
                    <a:pt x="87" y="233"/>
                  </a:lnTo>
                  <a:lnTo>
                    <a:pt x="54" y="234"/>
                  </a:lnTo>
                  <a:lnTo>
                    <a:pt x="43" y="233"/>
                  </a:lnTo>
                  <a:lnTo>
                    <a:pt x="36" y="233"/>
                  </a:lnTo>
                  <a:lnTo>
                    <a:pt x="33" y="233"/>
                  </a:lnTo>
                  <a:lnTo>
                    <a:pt x="30" y="233"/>
                  </a:lnTo>
                  <a:lnTo>
                    <a:pt x="30" y="176"/>
                  </a:lnTo>
                  <a:lnTo>
                    <a:pt x="0" y="176"/>
                  </a:lnTo>
                  <a:lnTo>
                    <a:pt x="31" y="118"/>
                  </a:lnTo>
                  <a:lnTo>
                    <a:pt x="31" y="95"/>
                  </a:lnTo>
                  <a:lnTo>
                    <a:pt x="33" y="74"/>
                  </a:lnTo>
                  <a:lnTo>
                    <a:pt x="41" y="53"/>
                  </a:lnTo>
                  <a:lnTo>
                    <a:pt x="52" y="36"/>
                  </a:lnTo>
                  <a:lnTo>
                    <a:pt x="67" y="20"/>
                  </a:lnTo>
                  <a:lnTo>
                    <a:pt x="84" y="10"/>
                  </a:lnTo>
                  <a:lnTo>
                    <a:pt x="105" y="2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39"/>
            <p:cNvSpPr>
              <a:spLocks noEditPoints="1"/>
            </p:cNvSpPr>
            <p:nvPr/>
          </p:nvSpPr>
          <p:spPr bwMode="auto">
            <a:xfrm>
              <a:off x="3973513" y="4791076"/>
              <a:ext cx="219075" cy="214313"/>
            </a:xfrm>
            <a:custGeom>
              <a:avLst/>
              <a:gdLst>
                <a:gd name="T0" fmla="*/ 70 w 138"/>
                <a:gd name="T1" fmla="*/ 6 h 135"/>
                <a:gd name="T2" fmla="*/ 50 w 138"/>
                <a:gd name="T3" fmla="*/ 9 h 135"/>
                <a:gd name="T4" fmla="*/ 33 w 138"/>
                <a:gd name="T5" fmla="*/ 18 h 135"/>
                <a:gd name="T6" fmla="*/ 19 w 138"/>
                <a:gd name="T7" fmla="*/ 32 h 135"/>
                <a:gd name="T8" fmla="*/ 10 w 138"/>
                <a:gd name="T9" fmla="*/ 48 h 135"/>
                <a:gd name="T10" fmla="*/ 7 w 138"/>
                <a:gd name="T11" fmla="*/ 68 h 135"/>
                <a:gd name="T12" fmla="*/ 10 w 138"/>
                <a:gd name="T13" fmla="*/ 87 h 135"/>
                <a:gd name="T14" fmla="*/ 19 w 138"/>
                <a:gd name="T15" fmla="*/ 103 h 135"/>
                <a:gd name="T16" fmla="*/ 33 w 138"/>
                <a:gd name="T17" fmla="*/ 117 h 135"/>
                <a:gd name="T18" fmla="*/ 50 w 138"/>
                <a:gd name="T19" fmla="*/ 125 h 135"/>
                <a:gd name="T20" fmla="*/ 70 w 138"/>
                <a:gd name="T21" fmla="*/ 128 h 135"/>
                <a:gd name="T22" fmla="*/ 89 w 138"/>
                <a:gd name="T23" fmla="*/ 125 h 135"/>
                <a:gd name="T24" fmla="*/ 107 w 138"/>
                <a:gd name="T25" fmla="*/ 117 h 135"/>
                <a:gd name="T26" fmla="*/ 121 w 138"/>
                <a:gd name="T27" fmla="*/ 103 h 135"/>
                <a:gd name="T28" fmla="*/ 129 w 138"/>
                <a:gd name="T29" fmla="*/ 87 h 135"/>
                <a:gd name="T30" fmla="*/ 133 w 138"/>
                <a:gd name="T31" fmla="*/ 68 h 135"/>
                <a:gd name="T32" fmla="*/ 129 w 138"/>
                <a:gd name="T33" fmla="*/ 48 h 135"/>
                <a:gd name="T34" fmla="*/ 121 w 138"/>
                <a:gd name="T35" fmla="*/ 32 h 135"/>
                <a:gd name="T36" fmla="*/ 107 w 138"/>
                <a:gd name="T37" fmla="*/ 18 h 135"/>
                <a:gd name="T38" fmla="*/ 89 w 138"/>
                <a:gd name="T39" fmla="*/ 9 h 135"/>
                <a:gd name="T40" fmla="*/ 70 w 138"/>
                <a:gd name="T41" fmla="*/ 6 h 135"/>
                <a:gd name="T42" fmla="*/ 70 w 138"/>
                <a:gd name="T43" fmla="*/ 0 h 135"/>
                <a:gd name="T44" fmla="*/ 88 w 138"/>
                <a:gd name="T45" fmla="*/ 2 h 135"/>
                <a:gd name="T46" fmla="*/ 104 w 138"/>
                <a:gd name="T47" fmla="*/ 9 h 135"/>
                <a:gd name="T48" fmla="*/ 119 w 138"/>
                <a:gd name="T49" fmla="*/ 20 h 135"/>
                <a:gd name="T50" fmla="*/ 129 w 138"/>
                <a:gd name="T51" fmla="*/ 34 h 135"/>
                <a:gd name="T52" fmla="*/ 136 w 138"/>
                <a:gd name="T53" fmla="*/ 49 h 135"/>
                <a:gd name="T54" fmla="*/ 138 w 138"/>
                <a:gd name="T55" fmla="*/ 68 h 135"/>
                <a:gd name="T56" fmla="*/ 136 w 138"/>
                <a:gd name="T57" fmla="*/ 85 h 135"/>
                <a:gd name="T58" fmla="*/ 129 w 138"/>
                <a:gd name="T59" fmla="*/ 101 h 135"/>
                <a:gd name="T60" fmla="*/ 119 w 138"/>
                <a:gd name="T61" fmla="*/ 115 h 135"/>
                <a:gd name="T62" fmla="*/ 104 w 138"/>
                <a:gd name="T63" fmla="*/ 125 h 135"/>
                <a:gd name="T64" fmla="*/ 88 w 138"/>
                <a:gd name="T65" fmla="*/ 133 h 135"/>
                <a:gd name="T66" fmla="*/ 70 w 138"/>
                <a:gd name="T67" fmla="*/ 135 h 135"/>
                <a:gd name="T68" fmla="*/ 51 w 138"/>
                <a:gd name="T69" fmla="*/ 133 h 135"/>
                <a:gd name="T70" fmla="*/ 35 w 138"/>
                <a:gd name="T71" fmla="*/ 125 h 135"/>
                <a:gd name="T72" fmla="*/ 21 w 138"/>
                <a:gd name="T73" fmla="*/ 115 h 135"/>
                <a:gd name="T74" fmla="*/ 10 w 138"/>
                <a:gd name="T75" fmla="*/ 101 h 135"/>
                <a:gd name="T76" fmla="*/ 3 w 138"/>
                <a:gd name="T77" fmla="*/ 85 h 135"/>
                <a:gd name="T78" fmla="*/ 0 w 138"/>
                <a:gd name="T79" fmla="*/ 68 h 135"/>
                <a:gd name="T80" fmla="*/ 3 w 138"/>
                <a:gd name="T81" fmla="*/ 49 h 135"/>
                <a:gd name="T82" fmla="*/ 10 w 138"/>
                <a:gd name="T83" fmla="*/ 34 h 135"/>
                <a:gd name="T84" fmla="*/ 21 w 138"/>
                <a:gd name="T85" fmla="*/ 20 h 135"/>
                <a:gd name="T86" fmla="*/ 35 w 138"/>
                <a:gd name="T87" fmla="*/ 9 h 135"/>
                <a:gd name="T88" fmla="*/ 51 w 138"/>
                <a:gd name="T89" fmla="*/ 2 h 135"/>
                <a:gd name="T90" fmla="*/ 70 w 138"/>
                <a:gd name="T9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135">
                  <a:moveTo>
                    <a:pt x="70" y="6"/>
                  </a:moveTo>
                  <a:lnTo>
                    <a:pt x="50" y="9"/>
                  </a:lnTo>
                  <a:lnTo>
                    <a:pt x="33" y="18"/>
                  </a:lnTo>
                  <a:lnTo>
                    <a:pt x="19" y="32"/>
                  </a:lnTo>
                  <a:lnTo>
                    <a:pt x="10" y="48"/>
                  </a:lnTo>
                  <a:lnTo>
                    <a:pt x="7" y="68"/>
                  </a:lnTo>
                  <a:lnTo>
                    <a:pt x="10" y="87"/>
                  </a:lnTo>
                  <a:lnTo>
                    <a:pt x="19" y="103"/>
                  </a:lnTo>
                  <a:lnTo>
                    <a:pt x="33" y="117"/>
                  </a:lnTo>
                  <a:lnTo>
                    <a:pt x="50" y="125"/>
                  </a:lnTo>
                  <a:lnTo>
                    <a:pt x="70" y="128"/>
                  </a:lnTo>
                  <a:lnTo>
                    <a:pt x="89" y="125"/>
                  </a:lnTo>
                  <a:lnTo>
                    <a:pt x="107" y="117"/>
                  </a:lnTo>
                  <a:lnTo>
                    <a:pt x="121" y="103"/>
                  </a:lnTo>
                  <a:lnTo>
                    <a:pt x="129" y="87"/>
                  </a:lnTo>
                  <a:lnTo>
                    <a:pt x="133" y="68"/>
                  </a:lnTo>
                  <a:lnTo>
                    <a:pt x="129" y="48"/>
                  </a:lnTo>
                  <a:lnTo>
                    <a:pt x="121" y="32"/>
                  </a:lnTo>
                  <a:lnTo>
                    <a:pt x="107" y="18"/>
                  </a:lnTo>
                  <a:lnTo>
                    <a:pt x="89" y="9"/>
                  </a:lnTo>
                  <a:lnTo>
                    <a:pt x="70" y="6"/>
                  </a:lnTo>
                  <a:close/>
                  <a:moveTo>
                    <a:pt x="70" y="0"/>
                  </a:moveTo>
                  <a:lnTo>
                    <a:pt x="88" y="2"/>
                  </a:lnTo>
                  <a:lnTo>
                    <a:pt x="104" y="9"/>
                  </a:lnTo>
                  <a:lnTo>
                    <a:pt x="119" y="20"/>
                  </a:lnTo>
                  <a:lnTo>
                    <a:pt x="129" y="34"/>
                  </a:lnTo>
                  <a:lnTo>
                    <a:pt x="136" y="49"/>
                  </a:lnTo>
                  <a:lnTo>
                    <a:pt x="138" y="68"/>
                  </a:lnTo>
                  <a:lnTo>
                    <a:pt x="136" y="85"/>
                  </a:lnTo>
                  <a:lnTo>
                    <a:pt x="129" y="101"/>
                  </a:lnTo>
                  <a:lnTo>
                    <a:pt x="119" y="115"/>
                  </a:lnTo>
                  <a:lnTo>
                    <a:pt x="104" y="125"/>
                  </a:lnTo>
                  <a:lnTo>
                    <a:pt x="88" y="133"/>
                  </a:lnTo>
                  <a:lnTo>
                    <a:pt x="70" y="135"/>
                  </a:lnTo>
                  <a:lnTo>
                    <a:pt x="51" y="133"/>
                  </a:lnTo>
                  <a:lnTo>
                    <a:pt x="35" y="125"/>
                  </a:lnTo>
                  <a:lnTo>
                    <a:pt x="21" y="115"/>
                  </a:lnTo>
                  <a:lnTo>
                    <a:pt x="10" y="101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49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40"/>
            <p:cNvSpPr>
              <a:spLocks noEditPoints="1"/>
            </p:cNvSpPr>
            <p:nvPr/>
          </p:nvSpPr>
          <p:spPr bwMode="auto">
            <a:xfrm>
              <a:off x="4102101" y="4608513"/>
              <a:ext cx="233363" cy="204788"/>
            </a:xfrm>
            <a:custGeom>
              <a:avLst/>
              <a:gdLst>
                <a:gd name="T0" fmla="*/ 52 w 147"/>
                <a:gd name="T1" fmla="*/ 8 h 129"/>
                <a:gd name="T2" fmla="*/ 18 w 147"/>
                <a:gd name="T3" fmla="*/ 24 h 129"/>
                <a:gd name="T4" fmla="*/ 5 w 147"/>
                <a:gd name="T5" fmla="*/ 50 h 129"/>
                <a:gd name="T6" fmla="*/ 18 w 147"/>
                <a:gd name="T7" fmla="*/ 76 h 129"/>
                <a:gd name="T8" fmla="*/ 52 w 147"/>
                <a:gd name="T9" fmla="*/ 92 h 129"/>
                <a:gd name="T10" fmla="*/ 80 w 147"/>
                <a:gd name="T11" fmla="*/ 95 h 129"/>
                <a:gd name="T12" fmla="*/ 89 w 147"/>
                <a:gd name="T13" fmla="*/ 94 h 129"/>
                <a:gd name="T14" fmla="*/ 90 w 147"/>
                <a:gd name="T15" fmla="*/ 108 h 129"/>
                <a:gd name="T16" fmla="*/ 94 w 147"/>
                <a:gd name="T17" fmla="*/ 115 h 129"/>
                <a:gd name="T18" fmla="*/ 105 w 147"/>
                <a:gd name="T19" fmla="*/ 100 h 129"/>
                <a:gd name="T20" fmla="*/ 109 w 147"/>
                <a:gd name="T21" fmla="*/ 88 h 129"/>
                <a:gd name="T22" fmla="*/ 123 w 147"/>
                <a:gd name="T23" fmla="*/ 81 h 129"/>
                <a:gd name="T24" fmla="*/ 138 w 147"/>
                <a:gd name="T25" fmla="*/ 61 h 129"/>
                <a:gd name="T26" fmla="*/ 137 w 147"/>
                <a:gd name="T27" fmla="*/ 36 h 129"/>
                <a:gd name="T28" fmla="*/ 114 w 147"/>
                <a:gd name="T29" fmla="*/ 14 h 129"/>
                <a:gd name="T30" fmla="*/ 73 w 147"/>
                <a:gd name="T31" fmla="*/ 6 h 129"/>
                <a:gd name="T32" fmla="*/ 93 w 147"/>
                <a:gd name="T33" fmla="*/ 1 h 129"/>
                <a:gd name="T34" fmla="*/ 125 w 147"/>
                <a:gd name="T35" fmla="*/ 14 h 129"/>
                <a:gd name="T36" fmla="*/ 144 w 147"/>
                <a:gd name="T37" fmla="*/ 37 h 129"/>
                <a:gd name="T38" fmla="*/ 145 w 147"/>
                <a:gd name="T39" fmla="*/ 63 h 129"/>
                <a:gd name="T40" fmla="*/ 129 w 147"/>
                <a:gd name="T41" fmla="*/ 84 h 129"/>
                <a:gd name="T42" fmla="*/ 109 w 147"/>
                <a:gd name="T43" fmla="*/ 106 h 129"/>
                <a:gd name="T44" fmla="*/ 94 w 147"/>
                <a:gd name="T45" fmla="*/ 123 h 129"/>
                <a:gd name="T46" fmla="*/ 85 w 147"/>
                <a:gd name="T47" fmla="*/ 127 h 129"/>
                <a:gd name="T48" fmla="*/ 81 w 147"/>
                <a:gd name="T49" fmla="*/ 124 h 129"/>
                <a:gd name="T50" fmla="*/ 83 w 147"/>
                <a:gd name="T51" fmla="*/ 100 h 129"/>
                <a:gd name="T52" fmla="*/ 54 w 147"/>
                <a:gd name="T53" fmla="*/ 99 h 129"/>
                <a:gd name="T54" fmla="*/ 21 w 147"/>
                <a:gd name="T55" fmla="*/ 86 h 129"/>
                <a:gd name="T56" fmla="*/ 2 w 147"/>
                <a:gd name="T57" fmla="*/ 64 h 129"/>
                <a:gd name="T58" fmla="*/ 2 w 147"/>
                <a:gd name="T59" fmla="*/ 37 h 129"/>
                <a:gd name="T60" fmla="*/ 21 w 147"/>
                <a:gd name="T61" fmla="*/ 14 h 129"/>
                <a:gd name="T62" fmla="*/ 54 w 147"/>
                <a:gd name="T63" fmla="*/ 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" h="129">
                  <a:moveTo>
                    <a:pt x="73" y="6"/>
                  </a:moveTo>
                  <a:lnTo>
                    <a:pt x="52" y="8"/>
                  </a:lnTo>
                  <a:lnTo>
                    <a:pt x="33" y="14"/>
                  </a:lnTo>
                  <a:lnTo>
                    <a:pt x="18" y="24"/>
                  </a:lnTo>
                  <a:lnTo>
                    <a:pt x="9" y="36"/>
                  </a:lnTo>
                  <a:lnTo>
                    <a:pt x="5" y="50"/>
                  </a:lnTo>
                  <a:lnTo>
                    <a:pt x="9" y="64"/>
                  </a:lnTo>
                  <a:lnTo>
                    <a:pt x="18" y="76"/>
                  </a:lnTo>
                  <a:lnTo>
                    <a:pt x="33" y="86"/>
                  </a:lnTo>
                  <a:lnTo>
                    <a:pt x="52" y="92"/>
                  </a:lnTo>
                  <a:lnTo>
                    <a:pt x="73" y="95"/>
                  </a:lnTo>
                  <a:lnTo>
                    <a:pt x="80" y="95"/>
                  </a:lnTo>
                  <a:lnTo>
                    <a:pt x="85" y="95"/>
                  </a:lnTo>
                  <a:lnTo>
                    <a:pt x="89" y="94"/>
                  </a:lnTo>
                  <a:lnTo>
                    <a:pt x="89" y="97"/>
                  </a:lnTo>
                  <a:lnTo>
                    <a:pt x="90" y="108"/>
                  </a:lnTo>
                  <a:lnTo>
                    <a:pt x="89" y="119"/>
                  </a:lnTo>
                  <a:lnTo>
                    <a:pt x="94" y="115"/>
                  </a:lnTo>
                  <a:lnTo>
                    <a:pt x="99" y="109"/>
                  </a:lnTo>
                  <a:lnTo>
                    <a:pt x="105" y="100"/>
                  </a:lnTo>
                  <a:lnTo>
                    <a:pt x="109" y="89"/>
                  </a:lnTo>
                  <a:lnTo>
                    <a:pt x="109" y="88"/>
                  </a:lnTo>
                  <a:lnTo>
                    <a:pt x="111" y="87"/>
                  </a:lnTo>
                  <a:lnTo>
                    <a:pt x="123" y="81"/>
                  </a:lnTo>
                  <a:lnTo>
                    <a:pt x="133" y="72"/>
                  </a:lnTo>
                  <a:lnTo>
                    <a:pt x="138" y="61"/>
                  </a:lnTo>
                  <a:lnTo>
                    <a:pt x="141" y="50"/>
                  </a:lnTo>
                  <a:lnTo>
                    <a:pt x="137" y="36"/>
                  </a:lnTo>
                  <a:lnTo>
                    <a:pt x="128" y="24"/>
                  </a:lnTo>
                  <a:lnTo>
                    <a:pt x="114" y="14"/>
                  </a:lnTo>
                  <a:lnTo>
                    <a:pt x="95" y="8"/>
                  </a:lnTo>
                  <a:lnTo>
                    <a:pt x="73" y="6"/>
                  </a:lnTo>
                  <a:close/>
                  <a:moveTo>
                    <a:pt x="73" y="0"/>
                  </a:moveTo>
                  <a:lnTo>
                    <a:pt x="93" y="1"/>
                  </a:lnTo>
                  <a:lnTo>
                    <a:pt x="110" y="7"/>
                  </a:lnTo>
                  <a:lnTo>
                    <a:pt x="125" y="14"/>
                  </a:lnTo>
                  <a:lnTo>
                    <a:pt x="137" y="25"/>
                  </a:lnTo>
                  <a:lnTo>
                    <a:pt x="144" y="37"/>
                  </a:lnTo>
                  <a:lnTo>
                    <a:pt x="147" y="50"/>
                  </a:lnTo>
                  <a:lnTo>
                    <a:pt x="145" y="63"/>
                  </a:lnTo>
                  <a:lnTo>
                    <a:pt x="138" y="74"/>
                  </a:lnTo>
                  <a:lnTo>
                    <a:pt x="129" y="84"/>
                  </a:lnTo>
                  <a:lnTo>
                    <a:pt x="115" y="92"/>
                  </a:lnTo>
                  <a:lnTo>
                    <a:pt x="109" y="106"/>
                  </a:lnTo>
                  <a:lnTo>
                    <a:pt x="102" y="116"/>
                  </a:lnTo>
                  <a:lnTo>
                    <a:pt x="94" y="123"/>
                  </a:lnTo>
                  <a:lnTo>
                    <a:pt x="89" y="126"/>
                  </a:lnTo>
                  <a:lnTo>
                    <a:pt x="85" y="127"/>
                  </a:lnTo>
                  <a:lnTo>
                    <a:pt x="80" y="129"/>
                  </a:lnTo>
                  <a:lnTo>
                    <a:pt x="81" y="124"/>
                  </a:lnTo>
                  <a:lnTo>
                    <a:pt x="83" y="112"/>
                  </a:lnTo>
                  <a:lnTo>
                    <a:pt x="83" y="100"/>
                  </a:lnTo>
                  <a:lnTo>
                    <a:pt x="73" y="101"/>
                  </a:lnTo>
                  <a:lnTo>
                    <a:pt x="54" y="99"/>
                  </a:lnTo>
                  <a:lnTo>
                    <a:pt x="36" y="94"/>
                  </a:lnTo>
                  <a:lnTo>
                    <a:pt x="21" y="86"/>
                  </a:lnTo>
                  <a:lnTo>
                    <a:pt x="9" y="76"/>
                  </a:lnTo>
                  <a:lnTo>
                    <a:pt x="2" y="64"/>
                  </a:lnTo>
                  <a:lnTo>
                    <a:pt x="0" y="50"/>
                  </a:lnTo>
                  <a:lnTo>
                    <a:pt x="2" y="37"/>
                  </a:lnTo>
                  <a:lnTo>
                    <a:pt x="9" y="25"/>
                  </a:lnTo>
                  <a:lnTo>
                    <a:pt x="21" y="14"/>
                  </a:lnTo>
                  <a:lnTo>
                    <a:pt x="36" y="7"/>
                  </a:lnTo>
                  <a:lnTo>
                    <a:pt x="54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Rectangle 141"/>
            <p:cNvSpPr>
              <a:spLocks noChangeArrowheads="1"/>
            </p:cNvSpPr>
            <p:nvPr/>
          </p:nvSpPr>
          <p:spPr bwMode="auto">
            <a:xfrm>
              <a:off x="4156076" y="4664076"/>
              <a:ext cx="120650" cy="95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Rectangle 142"/>
            <p:cNvSpPr>
              <a:spLocks noChangeArrowheads="1"/>
            </p:cNvSpPr>
            <p:nvPr/>
          </p:nvSpPr>
          <p:spPr bwMode="auto">
            <a:xfrm>
              <a:off x="4156076" y="4705351"/>
              <a:ext cx="120650" cy="952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Rectangle 19"/>
          <p:cNvSpPr/>
          <p:nvPr/>
        </p:nvSpPr>
        <p:spPr>
          <a:xfrm>
            <a:off x="1072824" y="361768"/>
            <a:ext cx="3254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社联管理员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06065" y="1804035"/>
            <a:ext cx="70377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社联管理员的主要职责就是管理各个社团，具体有：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审核社团成立申请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审核社团活动申请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社团年审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年度优秀社团工作评定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维护系统的正常运作，如及时发布各类公告、清除已毕业学生的账号等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任意多边形 187"/>
          <p:cNvSpPr>
            <a:spLocks noChangeArrowheads="1"/>
          </p:cNvSpPr>
          <p:nvPr/>
        </p:nvSpPr>
        <p:spPr bwMode="auto">
          <a:xfrm>
            <a:off x="841055" y="1450497"/>
            <a:ext cx="1567673" cy="3454106"/>
          </a:xfrm>
          <a:custGeom>
            <a:avLst/>
            <a:gdLst>
              <a:gd name="connsiteX0" fmla="*/ 238125 w 1428750"/>
              <a:gd name="connsiteY0" fmla="*/ 0 h 3148013"/>
              <a:gd name="connsiteX1" fmla="*/ 258762 w 1428750"/>
              <a:gd name="connsiteY1" fmla="*/ 0 h 3148013"/>
              <a:gd name="connsiteX2" fmla="*/ 258763 w 1428750"/>
              <a:gd name="connsiteY2" fmla="*/ 0 h 3148013"/>
              <a:gd name="connsiteX3" fmla="*/ 303212 w 1428750"/>
              <a:gd name="connsiteY3" fmla="*/ 0 h 3148013"/>
              <a:gd name="connsiteX4" fmla="*/ 346075 w 1428750"/>
              <a:gd name="connsiteY4" fmla="*/ 0 h 3148013"/>
              <a:gd name="connsiteX5" fmla="*/ 388937 w 1428750"/>
              <a:gd name="connsiteY5" fmla="*/ 0 h 3148013"/>
              <a:gd name="connsiteX6" fmla="*/ 388938 w 1428750"/>
              <a:gd name="connsiteY6" fmla="*/ 0 h 3148013"/>
              <a:gd name="connsiteX7" fmla="*/ 431800 w 1428750"/>
              <a:gd name="connsiteY7" fmla="*/ 0 h 3148013"/>
              <a:gd name="connsiteX8" fmla="*/ 476250 w 1428750"/>
              <a:gd name="connsiteY8" fmla="*/ 0 h 3148013"/>
              <a:gd name="connsiteX9" fmla="*/ 519112 w 1428750"/>
              <a:gd name="connsiteY9" fmla="*/ 0 h 3148013"/>
              <a:gd name="connsiteX10" fmla="*/ 519113 w 1428750"/>
              <a:gd name="connsiteY10" fmla="*/ 0 h 3148013"/>
              <a:gd name="connsiteX11" fmla="*/ 563562 w 1428750"/>
              <a:gd name="connsiteY11" fmla="*/ 0 h 3148013"/>
              <a:gd name="connsiteX12" fmla="*/ 606425 w 1428750"/>
              <a:gd name="connsiteY12" fmla="*/ 0 h 3148013"/>
              <a:gd name="connsiteX13" fmla="*/ 649287 w 1428750"/>
              <a:gd name="connsiteY13" fmla="*/ 0 h 3148013"/>
              <a:gd name="connsiteX14" fmla="*/ 649288 w 1428750"/>
              <a:gd name="connsiteY14" fmla="*/ 0 h 3148013"/>
              <a:gd name="connsiteX15" fmla="*/ 692150 w 1428750"/>
              <a:gd name="connsiteY15" fmla="*/ 0 h 3148013"/>
              <a:gd name="connsiteX16" fmla="*/ 735012 w 1428750"/>
              <a:gd name="connsiteY16" fmla="*/ 0 h 3148013"/>
              <a:gd name="connsiteX17" fmla="*/ 735013 w 1428750"/>
              <a:gd name="connsiteY17" fmla="*/ 0 h 3148013"/>
              <a:gd name="connsiteX18" fmla="*/ 777875 w 1428750"/>
              <a:gd name="connsiteY18" fmla="*/ 0 h 3148013"/>
              <a:gd name="connsiteX19" fmla="*/ 822325 w 1428750"/>
              <a:gd name="connsiteY19" fmla="*/ 0 h 3148013"/>
              <a:gd name="connsiteX20" fmla="*/ 866775 w 1428750"/>
              <a:gd name="connsiteY20" fmla="*/ 0 h 3148013"/>
              <a:gd name="connsiteX21" fmla="*/ 909637 w 1428750"/>
              <a:gd name="connsiteY21" fmla="*/ 0 h 3148013"/>
              <a:gd name="connsiteX22" fmla="*/ 909638 w 1428750"/>
              <a:gd name="connsiteY22" fmla="*/ 0 h 3148013"/>
              <a:gd name="connsiteX23" fmla="*/ 952500 w 1428750"/>
              <a:gd name="connsiteY23" fmla="*/ 0 h 3148013"/>
              <a:gd name="connsiteX24" fmla="*/ 990600 w 1428750"/>
              <a:gd name="connsiteY24" fmla="*/ 0 h 3148013"/>
              <a:gd name="connsiteX25" fmla="*/ 995362 w 1428750"/>
              <a:gd name="connsiteY25" fmla="*/ 0 h 3148013"/>
              <a:gd name="connsiteX26" fmla="*/ 995363 w 1428750"/>
              <a:gd name="connsiteY26" fmla="*/ 0 h 3148013"/>
              <a:gd name="connsiteX27" fmla="*/ 995363 w 1428750"/>
              <a:gd name="connsiteY27" fmla="*/ 0 h 3148013"/>
              <a:gd name="connsiteX28" fmla="*/ 1038225 w 1428750"/>
              <a:gd name="connsiteY28" fmla="*/ 4762 h 3148013"/>
              <a:gd name="connsiteX29" fmla="*/ 1038225 w 1428750"/>
              <a:gd name="connsiteY29" fmla="*/ 4762 h 3148013"/>
              <a:gd name="connsiteX30" fmla="*/ 1081088 w 1428750"/>
              <a:gd name="connsiteY30" fmla="*/ 15874 h 3148013"/>
              <a:gd name="connsiteX31" fmla="*/ 1081088 w 1428750"/>
              <a:gd name="connsiteY31" fmla="*/ 15875 h 3148013"/>
              <a:gd name="connsiteX32" fmla="*/ 1082674 w 1428750"/>
              <a:gd name="connsiteY32" fmla="*/ 15875 h 3148013"/>
              <a:gd name="connsiteX33" fmla="*/ 1123950 w 1428750"/>
              <a:gd name="connsiteY33" fmla="*/ 34925 h 3148013"/>
              <a:gd name="connsiteX34" fmla="*/ 1123950 w 1428750"/>
              <a:gd name="connsiteY34" fmla="*/ 36512 h 3148013"/>
              <a:gd name="connsiteX35" fmla="*/ 1158875 w 1428750"/>
              <a:gd name="connsiteY35" fmla="*/ 60324 h 3148013"/>
              <a:gd name="connsiteX36" fmla="*/ 1169988 w 1428750"/>
              <a:gd name="connsiteY36" fmla="*/ 71437 h 3148013"/>
              <a:gd name="connsiteX37" fmla="*/ 1169988 w 1428750"/>
              <a:gd name="connsiteY37" fmla="*/ 71438 h 3148013"/>
              <a:gd name="connsiteX38" fmla="*/ 1189037 w 1428750"/>
              <a:gd name="connsiteY38" fmla="*/ 92074 h 3148013"/>
              <a:gd name="connsiteX39" fmla="*/ 1211262 w 1428750"/>
              <a:gd name="connsiteY39" fmla="*/ 128587 h 3148013"/>
              <a:gd name="connsiteX40" fmla="*/ 1212850 w 1428750"/>
              <a:gd name="connsiteY40" fmla="*/ 131762 h 3148013"/>
              <a:gd name="connsiteX41" fmla="*/ 1223962 w 1428750"/>
              <a:gd name="connsiteY41" fmla="*/ 166687 h 3148013"/>
              <a:gd name="connsiteX42" fmla="*/ 1230312 w 1428750"/>
              <a:gd name="connsiteY42" fmla="*/ 209549 h 3148013"/>
              <a:gd name="connsiteX43" fmla="*/ 1230312 w 1428750"/>
              <a:gd name="connsiteY43" fmla="*/ 617537 h 3148013"/>
              <a:gd name="connsiteX44" fmla="*/ 1255713 w 1428750"/>
              <a:gd name="connsiteY44" fmla="*/ 636587 h 3148013"/>
              <a:gd name="connsiteX45" fmla="*/ 1255713 w 1428750"/>
              <a:gd name="connsiteY45" fmla="*/ 636588 h 3148013"/>
              <a:gd name="connsiteX46" fmla="*/ 1298575 w 1428750"/>
              <a:gd name="connsiteY46" fmla="*/ 669924 h 3148013"/>
              <a:gd name="connsiteX47" fmla="*/ 1298575 w 1428750"/>
              <a:gd name="connsiteY47" fmla="*/ 669925 h 3148013"/>
              <a:gd name="connsiteX48" fmla="*/ 1341438 w 1428750"/>
              <a:gd name="connsiteY48" fmla="*/ 703262 h 3148013"/>
              <a:gd name="connsiteX49" fmla="*/ 1341438 w 1428750"/>
              <a:gd name="connsiteY49" fmla="*/ 703263 h 3148013"/>
              <a:gd name="connsiteX50" fmla="*/ 1384300 w 1428750"/>
              <a:gd name="connsiteY50" fmla="*/ 735012 h 3148013"/>
              <a:gd name="connsiteX51" fmla="*/ 1411288 w 1428750"/>
              <a:gd name="connsiteY51" fmla="*/ 755649 h 3148013"/>
              <a:gd name="connsiteX52" fmla="*/ 1423988 w 1428750"/>
              <a:gd name="connsiteY52" fmla="*/ 769937 h 3148013"/>
              <a:gd name="connsiteX53" fmla="*/ 1427163 w 1428750"/>
              <a:gd name="connsiteY53" fmla="*/ 787400 h 3148013"/>
              <a:gd name="connsiteX54" fmla="*/ 1427163 w 1428750"/>
              <a:gd name="connsiteY54" fmla="*/ 787400 h 3148013"/>
              <a:gd name="connsiteX55" fmla="*/ 1428750 w 1428750"/>
              <a:gd name="connsiteY55" fmla="*/ 787400 h 3148013"/>
              <a:gd name="connsiteX56" fmla="*/ 1428750 w 1428750"/>
              <a:gd name="connsiteY56" fmla="*/ 788988 h 3148013"/>
              <a:gd name="connsiteX57" fmla="*/ 1427162 w 1428750"/>
              <a:gd name="connsiteY57" fmla="*/ 788988 h 3148013"/>
              <a:gd name="connsiteX58" fmla="*/ 1427162 w 1428750"/>
              <a:gd name="connsiteY58" fmla="*/ 787405 h 3148013"/>
              <a:gd name="connsiteX59" fmla="*/ 1423988 w 1428750"/>
              <a:gd name="connsiteY59" fmla="*/ 803275 h 3148013"/>
              <a:gd name="connsiteX60" fmla="*/ 1411288 w 1428750"/>
              <a:gd name="connsiteY60" fmla="*/ 817563 h 3148013"/>
              <a:gd name="connsiteX61" fmla="*/ 1384300 w 1428750"/>
              <a:gd name="connsiteY61" fmla="*/ 838200 h 3148013"/>
              <a:gd name="connsiteX62" fmla="*/ 1384300 w 1428750"/>
              <a:gd name="connsiteY62" fmla="*/ 838200 h 3148013"/>
              <a:gd name="connsiteX63" fmla="*/ 1341438 w 1428750"/>
              <a:gd name="connsiteY63" fmla="*/ 871536 h 3148013"/>
              <a:gd name="connsiteX64" fmla="*/ 1341438 w 1428750"/>
              <a:gd name="connsiteY64" fmla="*/ 871538 h 3148013"/>
              <a:gd name="connsiteX65" fmla="*/ 1298575 w 1428750"/>
              <a:gd name="connsiteY65" fmla="*/ 904875 h 3148013"/>
              <a:gd name="connsiteX66" fmla="*/ 1255713 w 1428750"/>
              <a:gd name="connsiteY66" fmla="*/ 936624 h 3148013"/>
              <a:gd name="connsiteX67" fmla="*/ 1255713 w 1428750"/>
              <a:gd name="connsiteY67" fmla="*/ 936625 h 3148013"/>
              <a:gd name="connsiteX68" fmla="*/ 1230312 w 1428750"/>
              <a:gd name="connsiteY68" fmla="*/ 955675 h 3148013"/>
              <a:gd name="connsiteX69" fmla="*/ 1230312 w 1428750"/>
              <a:gd name="connsiteY69" fmla="*/ 2940050 h 3148013"/>
              <a:gd name="connsiteX70" fmla="*/ 1223962 w 1428750"/>
              <a:gd name="connsiteY70" fmla="*/ 2982913 h 3148013"/>
              <a:gd name="connsiteX71" fmla="*/ 1212850 w 1428750"/>
              <a:gd name="connsiteY71" fmla="*/ 3016250 h 3148013"/>
              <a:gd name="connsiteX72" fmla="*/ 1211262 w 1428750"/>
              <a:gd name="connsiteY72" fmla="*/ 3021013 h 3148013"/>
              <a:gd name="connsiteX73" fmla="*/ 1189037 w 1428750"/>
              <a:gd name="connsiteY73" fmla="*/ 3055938 h 3148013"/>
              <a:gd name="connsiteX74" fmla="*/ 1169988 w 1428750"/>
              <a:gd name="connsiteY74" fmla="*/ 3076574 h 3148013"/>
              <a:gd name="connsiteX75" fmla="*/ 1169988 w 1428750"/>
              <a:gd name="connsiteY75" fmla="*/ 3076575 h 3148013"/>
              <a:gd name="connsiteX76" fmla="*/ 1158875 w 1428750"/>
              <a:gd name="connsiteY76" fmla="*/ 3087688 h 3148013"/>
              <a:gd name="connsiteX77" fmla="*/ 1123950 w 1428750"/>
              <a:gd name="connsiteY77" fmla="*/ 3111500 h 3148013"/>
              <a:gd name="connsiteX78" fmla="*/ 1123950 w 1428750"/>
              <a:gd name="connsiteY78" fmla="*/ 3111501 h 3148013"/>
              <a:gd name="connsiteX79" fmla="*/ 1123950 w 1428750"/>
              <a:gd name="connsiteY79" fmla="*/ 3113088 h 3148013"/>
              <a:gd name="connsiteX80" fmla="*/ 1082674 w 1428750"/>
              <a:gd name="connsiteY80" fmla="*/ 3132138 h 3148013"/>
              <a:gd name="connsiteX81" fmla="*/ 1081087 w 1428750"/>
              <a:gd name="connsiteY81" fmla="*/ 3132138 h 3148013"/>
              <a:gd name="connsiteX82" fmla="*/ 1081087 w 1428750"/>
              <a:gd name="connsiteY82" fmla="*/ 3132138 h 3148013"/>
              <a:gd name="connsiteX83" fmla="*/ 1038225 w 1428750"/>
              <a:gd name="connsiteY83" fmla="*/ 3144837 h 3148013"/>
              <a:gd name="connsiteX84" fmla="*/ 1038225 w 1428750"/>
              <a:gd name="connsiteY84" fmla="*/ 3144838 h 3148013"/>
              <a:gd name="connsiteX85" fmla="*/ 995363 w 1428750"/>
              <a:gd name="connsiteY85" fmla="*/ 3148013 h 3148013"/>
              <a:gd name="connsiteX86" fmla="*/ 995362 w 1428750"/>
              <a:gd name="connsiteY86" fmla="*/ 3148013 h 3148013"/>
              <a:gd name="connsiteX87" fmla="*/ 990600 w 1428750"/>
              <a:gd name="connsiteY87" fmla="*/ 3148013 h 3148013"/>
              <a:gd name="connsiteX88" fmla="*/ 952500 w 1428750"/>
              <a:gd name="connsiteY88" fmla="*/ 3148013 h 3148013"/>
              <a:gd name="connsiteX89" fmla="*/ 909638 w 1428750"/>
              <a:gd name="connsiteY89" fmla="*/ 3148013 h 3148013"/>
              <a:gd name="connsiteX90" fmla="*/ 909637 w 1428750"/>
              <a:gd name="connsiteY90" fmla="*/ 3148013 h 3148013"/>
              <a:gd name="connsiteX91" fmla="*/ 866775 w 1428750"/>
              <a:gd name="connsiteY91" fmla="*/ 3148013 h 3148013"/>
              <a:gd name="connsiteX92" fmla="*/ 822325 w 1428750"/>
              <a:gd name="connsiteY92" fmla="*/ 3148013 h 3148013"/>
              <a:gd name="connsiteX93" fmla="*/ 777875 w 1428750"/>
              <a:gd name="connsiteY93" fmla="*/ 3148013 h 3148013"/>
              <a:gd name="connsiteX94" fmla="*/ 735013 w 1428750"/>
              <a:gd name="connsiteY94" fmla="*/ 3148013 h 3148013"/>
              <a:gd name="connsiteX95" fmla="*/ 735012 w 1428750"/>
              <a:gd name="connsiteY95" fmla="*/ 3148013 h 3148013"/>
              <a:gd name="connsiteX96" fmla="*/ 692150 w 1428750"/>
              <a:gd name="connsiteY96" fmla="*/ 3148013 h 3148013"/>
              <a:gd name="connsiteX97" fmla="*/ 649288 w 1428750"/>
              <a:gd name="connsiteY97" fmla="*/ 3148013 h 3148013"/>
              <a:gd name="connsiteX98" fmla="*/ 649287 w 1428750"/>
              <a:gd name="connsiteY98" fmla="*/ 3148013 h 3148013"/>
              <a:gd name="connsiteX99" fmla="*/ 606425 w 1428750"/>
              <a:gd name="connsiteY99" fmla="*/ 3148013 h 3148013"/>
              <a:gd name="connsiteX100" fmla="*/ 563562 w 1428750"/>
              <a:gd name="connsiteY100" fmla="*/ 3148013 h 3148013"/>
              <a:gd name="connsiteX101" fmla="*/ 519113 w 1428750"/>
              <a:gd name="connsiteY101" fmla="*/ 3148013 h 3148013"/>
              <a:gd name="connsiteX102" fmla="*/ 519112 w 1428750"/>
              <a:gd name="connsiteY102" fmla="*/ 3148013 h 3148013"/>
              <a:gd name="connsiteX103" fmla="*/ 476250 w 1428750"/>
              <a:gd name="connsiteY103" fmla="*/ 3148013 h 3148013"/>
              <a:gd name="connsiteX104" fmla="*/ 431800 w 1428750"/>
              <a:gd name="connsiteY104" fmla="*/ 3148013 h 3148013"/>
              <a:gd name="connsiteX105" fmla="*/ 388938 w 1428750"/>
              <a:gd name="connsiteY105" fmla="*/ 3148013 h 3148013"/>
              <a:gd name="connsiteX106" fmla="*/ 388937 w 1428750"/>
              <a:gd name="connsiteY106" fmla="*/ 3148013 h 3148013"/>
              <a:gd name="connsiteX107" fmla="*/ 346075 w 1428750"/>
              <a:gd name="connsiteY107" fmla="*/ 3148013 h 3148013"/>
              <a:gd name="connsiteX108" fmla="*/ 303212 w 1428750"/>
              <a:gd name="connsiteY108" fmla="*/ 3148013 h 3148013"/>
              <a:gd name="connsiteX109" fmla="*/ 258763 w 1428750"/>
              <a:gd name="connsiteY109" fmla="*/ 3148013 h 3148013"/>
              <a:gd name="connsiteX110" fmla="*/ 258762 w 1428750"/>
              <a:gd name="connsiteY110" fmla="*/ 3148013 h 3148013"/>
              <a:gd name="connsiteX111" fmla="*/ 238125 w 1428750"/>
              <a:gd name="connsiteY111" fmla="*/ 3148013 h 3148013"/>
              <a:gd name="connsiteX112" fmla="*/ 215900 w 1428750"/>
              <a:gd name="connsiteY112" fmla="*/ 3146426 h 3148013"/>
              <a:gd name="connsiteX113" fmla="*/ 215900 w 1428750"/>
              <a:gd name="connsiteY113" fmla="*/ 3146425 h 3148013"/>
              <a:gd name="connsiteX114" fmla="*/ 190499 w 1428750"/>
              <a:gd name="connsiteY114" fmla="*/ 3144838 h 3148013"/>
              <a:gd name="connsiteX115" fmla="*/ 173037 w 1428750"/>
              <a:gd name="connsiteY115" fmla="*/ 3140075 h 3148013"/>
              <a:gd name="connsiteX116" fmla="*/ 173037 w 1428750"/>
              <a:gd name="connsiteY116" fmla="*/ 3140075 h 3148013"/>
              <a:gd name="connsiteX117" fmla="*/ 146050 w 1428750"/>
              <a:gd name="connsiteY117" fmla="*/ 3132138 h 3148013"/>
              <a:gd name="connsiteX118" fmla="*/ 130175 w 1428750"/>
              <a:gd name="connsiteY118" fmla="*/ 3124200 h 3148013"/>
              <a:gd name="connsiteX119" fmla="*/ 106362 w 1428750"/>
              <a:gd name="connsiteY119" fmla="*/ 3113088 h 3148013"/>
              <a:gd name="connsiteX120" fmla="*/ 85725 w 1428750"/>
              <a:gd name="connsiteY120" fmla="*/ 3100388 h 3148013"/>
              <a:gd name="connsiteX121" fmla="*/ 85725 w 1428750"/>
              <a:gd name="connsiteY121" fmla="*/ 3100387 h 3148013"/>
              <a:gd name="connsiteX122" fmla="*/ 69850 w 1428750"/>
              <a:gd name="connsiteY122" fmla="*/ 3087687 h 3148013"/>
              <a:gd name="connsiteX123" fmla="*/ 42862 w 1428750"/>
              <a:gd name="connsiteY123" fmla="*/ 3059112 h 3148013"/>
              <a:gd name="connsiteX124" fmla="*/ 42862 w 1428750"/>
              <a:gd name="connsiteY124" fmla="*/ 3059110 h 3148013"/>
              <a:gd name="connsiteX125" fmla="*/ 41275 w 1428750"/>
              <a:gd name="connsiteY125" fmla="*/ 3055937 h 3148013"/>
              <a:gd name="connsiteX126" fmla="*/ 19050 w 1428750"/>
              <a:gd name="connsiteY126" fmla="*/ 3021012 h 3148013"/>
              <a:gd name="connsiteX127" fmla="*/ 4762 w 1428750"/>
              <a:gd name="connsiteY127" fmla="*/ 2982912 h 3148013"/>
              <a:gd name="connsiteX128" fmla="*/ 0 w 1428750"/>
              <a:gd name="connsiteY128" fmla="*/ 2940050 h 3148013"/>
              <a:gd name="connsiteX129" fmla="*/ 0 w 1428750"/>
              <a:gd name="connsiteY129" fmla="*/ 1049337 h 3148013"/>
              <a:gd name="connsiteX130" fmla="*/ 0 w 1428750"/>
              <a:gd name="connsiteY130" fmla="*/ 209549 h 3148013"/>
              <a:gd name="connsiteX131" fmla="*/ 4762 w 1428750"/>
              <a:gd name="connsiteY131" fmla="*/ 166687 h 3148013"/>
              <a:gd name="connsiteX132" fmla="*/ 19050 w 1428750"/>
              <a:gd name="connsiteY132" fmla="*/ 128587 h 3148013"/>
              <a:gd name="connsiteX133" fmla="*/ 41275 w 1428750"/>
              <a:gd name="connsiteY133" fmla="*/ 92074 h 3148013"/>
              <a:gd name="connsiteX134" fmla="*/ 42862 w 1428750"/>
              <a:gd name="connsiteY134" fmla="*/ 90488 h 3148013"/>
              <a:gd name="connsiteX135" fmla="*/ 42862 w 1428750"/>
              <a:gd name="connsiteY135" fmla="*/ 90487 h 3148013"/>
              <a:gd name="connsiteX136" fmla="*/ 69850 w 1428750"/>
              <a:gd name="connsiteY136" fmla="*/ 60324 h 3148013"/>
              <a:gd name="connsiteX137" fmla="*/ 85725 w 1428750"/>
              <a:gd name="connsiteY137" fmla="*/ 49212 h 3148013"/>
              <a:gd name="connsiteX138" fmla="*/ 85725 w 1428750"/>
              <a:gd name="connsiteY138" fmla="*/ 49212 h 3148013"/>
              <a:gd name="connsiteX139" fmla="*/ 106362 w 1428750"/>
              <a:gd name="connsiteY139" fmla="*/ 34925 h 3148013"/>
              <a:gd name="connsiteX140" fmla="*/ 130175 w 1428750"/>
              <a:gd name="connsiteY140" fmla="*/ 25400 h 3148013"/>
              <a:gd name="connsiteX141" fmla="*/ 146050 w 1428750"/>
              <a:gd name="connsiteY141" fmla="*/ 15875 h 3148013"/>
              <a:gd name="connsiteX142" fmla="*/ 173037 w 1428750"/>
              <a:gd name="connsiteY142" fmla="*/ 9525 h 3148013"/>
              <a:gd name="connsiteX143" fmla="*/ 173037 w 1428750"/>
              <a:gd name="connsiteY143" fmla="*/ 9525 h 3148013"/>
              <a:gd name="connsiteX144" fmla="*/ 190499 w 1428750"/>
              <a:gd name="connsiteY144" fmla="*/ 4762 h 3148013"/>
              <a:gd name="connsiteX145" fmla="*/ 215900 w 1428750"/>
              <a:gd name="connsiteY145" fmla="*/ 3175 h 31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428750" h="3148013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2000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41055" y="1672802"/>
            <a:ext cx="656681" cy="1949140"/>
            <a:chOff x="4585650" y="1680422"/>
            <a:chExt cx="656681" cy="1949140"/>
          </a:xfrm>
          <a:solidFill>
            <a:schemeClr val="bg1">
              <a:lumMod val="50000"/>
            </a:schemeClr>
          </a:solidFill>
        </p:grpSpPr>
        <p:sp>
          <p:nvSpPr>
            <p:cNvPr id="189" name="Freeform 72"/>
            <p:cNvSpPr/>
            <p:nvPr/>
          </p:nvSpPr>
          <p:spPr bwMode="auto">
            <a:xfrm>
              <a:off x="4585650" y="1680422"/>
              <a:ext cx="656681" cy="1949140"/>
            </a:xfrm>
            <a:custGeom>
              <a:avLst/>
              <a:gdLst>
                <a:gd name="T0" fmla="*/ 0 w 377"/>
                <a:gd name="T1" fmla="*/ 0 h 1119"/>
                <a:gd name="T2" fmla="*/ 259 w 377"/>
                <a:gd name="T3" fmla="*/ 37 h 1119"/>
                <a:gd name="T4" fmla="*/ 283 w 377"/>
                <a:gd name="T5" fmla="*/ 42 h 1119"/>
                <a:gd name="T6" fmla="*/ 306 w 377"/>
                <a:gd name="T7" fmla="*/ 50 h 1119"/>
                <a:gd name="T8" fmla="*/ 326 w 377"/>
                <a:gd name="T9" fmla="*/ 60 h 1119"/>
                <a:gd name="T10" fmla="*/ 344 w 377"/>
                <a:gd name="T11" fmla="*/ 72 h 1119"/>
                <a:gd name="T12" fmla="*/ 358 w 377"/>
                <a:gd name="T13" fmla="*/ 86 h 1119"/>
                <a:gd name="T14" fmla="*/ 369 w 377"/>
                <a:gd name="T15" fmla="*/ 101 h 1119"/>
                <a:gd name="T16" fmla="*/ 375 w 377"/>
                <a:gd name="T17" fmla="*/ 119 h 1119"/>
                <a:gd name="T18" fmla="*/ 377 w 377"/>
                <a:gd name="T19" fmla="*/ 140 h 1119"/>
                <a:gd name="T20" fmla="*/ 377 w 377"/>
                <a:gd name="T21" fmla="*/ 968 h 1119"/>
                <a:gd name="T22" fmla="*/ 375 w 377"/>
                <a:gd name="T23" fmla="*/ 988 h 1119"/>
                <a:gd name="T24" fmla="*/ 369 w 377"/>
                <a:gd name="T25" fmla="*/ 1007 h 1119"/>
                <a:gd name="T26" fmla="*/ 358 w 377"/>
                <a:gd name="T27" fmla="*/ 1022 h 1119"/>
                <a:gd name="T28" fmla="*/ 344 w 377"/>
                <a:gd name="T29" fmla="*/ 1036 h 1119"/>
                <a:gd name="T30" fmla="*/ 327 w 377"/>
                <a:gd name="T31" fmla="*/ 1048 h 1119"/>
                <a:gd name="T32" fmla="*/ 307 w 377"/>
                <a:gd name="T33" fmla="*/ 1058 h 1119"/>
                <a:gd name="T34" fmla="*/ 284 w 377"/>
                <a:gd name="T35" fmla="*/ 1066 h 1119"/>
                <a:gd name="T36" fmla="*/ 259 w 377"/>
                <a:gd name="T37" fmla="*/ 1071 h 1119"/>
                <a:gd name="T38" fmla="*/ 0 w 377"/>
                <a:gd name="T39" fmla="*/ 1119 h 1119"/>
                <a:gd name="T40" fmla="*/ 0 w 377"/>
                <a:gd name="T4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1119">
                  <a:moveTo>
                    <a:pt x="0" y="0"/>
                  </a:moveTo>
                  <a:lnTo>
                    <a:pt x="259" y="37"/>
                  </a:lnTo>
                  <a:lnTo>
                    <a:pt x="283" y="42"/>
                  </a:lnTo>
                  <a:lnTo>
                    <a:pt x="306" y="50"/>
                  </a:lnTo>
                  <a:lnTo>
                    <a:pt x="326" y="60"/>
                  </a:lnTo>
                  <a:lnTo>
                    <a:pt x="344" y="72"/>
                  </a:lnTo>
                  <a:lnTo>
                    <a:pt x="358" y="86"/>
                  </a:lnTo>
                  <a:lnTo>
                    <a:pt x="369" y="101"/>
                  </a:lnTo>
                  <a:lnTo>
                    <a:pt x="375" y="119"/>
                  </a:lnTo>
                  <a:lnTo>
                    <a:pt x="377" y="140"/>
                  </a:lnTo>
                  <a:lnTo>
                    <a:pt x="377" y="968"/>
                  </a:lnTo>
                  <a:lnTo>
                    <a:pt x="375" y="988"/>
                  </a:lnTo>
                  <a:lnTo>
                    <a:pt x="369" y="1007"/>
                  </a:lnTo>
                  <a:lnTo>
                    <a:pt x="358" y="1022"/>
                  </a:lnTo>
                  <a:lnTo>
                    <a:pt x="344" y="1036"/>
                  </a:lnTo>
                  <a:lnTo>
                    <a:pt x="327" y="1048"/>
                  </a:lnTo>
                  <a:lnTo>
                    <a:pt x="307" y="1058"/>
                  </a:lnTo>
                  <a:lnTo>
                    <a:pt x="284" y="1066"/>
                  </a:lnTo>
                  <a:lnTo>
                    <a:pt x="259" y="1071"/>
                  </a:lnTo>
                  <a:lnTo>
                    <a:pt x="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2540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882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745901" y="2482548"/>
              <a:ext cx="224700" cy="344888"/>
              <a:chOff x="5098828" y="3162328"/>
              <a:chExt cx="224700" cy="344888"/>
            </a:xfrm>
            <a:grpFill/>
          </p:grpSpPr>
          <p:sp>
            <p:nvSpPr>
              <p:cNvPr id="196" name="Freeform 164"/>
              <p:cNvSpPr/>
              <p:nvPr/>
            </p:nvSpPr>
            <p:spPr bwMode="auto">
              <a:xfrm>
                <a:off x="5152825" y="3162328"/>
                <a:ext cx="62707" cy="62707"/>
              </a:xfrm>
              <a:custGeom>
                <a:avLst/>
                <a:gdLst>
                  <a:gd name="T0" fmla="*/ 18 w 36"/>
                  <a:gd name="T1" fmla="*/ 0 h 36"/>
                  <a:gd name="T2" fmla="*/ 27 w 36"/>
                  <a:gd name="T3" fmla="*/ 3 h 36"/>
                  <a:gd name="T4" fmla="*/ 34 w 36"/>
                  <a:gd name="T5" fmla="*/ 9 h 36"/>
                  <a:gd name="T6" fmla="*/ 36 w 36"/>
                  <a:gd name="T7" fmla="*/ 18 h 36"/>
                  <a:gd name="T8" fmla="*/ 34 w 36"/>
                  <a:gd name="T9" fmla="*/ 28 h 36"/>
                  <a:gd name="T10" fmla="*/ 27 w 36"/>
                  <a:gd name="T11" fmla="*/ 34 h 36"/>
                  <a:gd name="T12" fmla="*/ 18 w 36"/>
                  <a:gd name="T13" fmla="*/ 36 h 36"/>
                  <a:gd name="T14" fmla="*/ 9 w 36"/>
                  <a:gd name="T15" fmla="*/ 34 h 36"/>
                  <a:gd name="T16" fmla="*/ 2 w 36"/>
                  <a:gd name="T17" fmla="*/ 28 h 36"/>
                  <a:gd name="T18" fmla="*/ 0 w 36"/>
                  <a:gd name="T19" fmla="*/ 18 h 36"/>
                  <a:gd name="T20" fmla="*/ 2 w 36"/>
                  <a:gd name="T21" fmla="*/ 9 h 36"/>
                  <a:gd name="T22" fmla="*/ 9 w 36"/>
                  <a:gd name="T23" fmla="*/ 3 h 36"/>
                  <a:gd name="T24" fmla="*/ 18 w 36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6">
                    <a:moveTo>
                      <a:pt x="18" y="0"/>
                    </a:moveTo>
                    <a:lnTo>
                      <a:pt x="27" y="3"/>
                    </a:lnTo>
                    <a:lnTo>
                      <a:pt x="34" y="9"/>
                    </a:lnTo>
                    <a:lnTo>
                      <a:pt x="36" y="18"/>
                    </a:lnTo>
                    <a:lnTo>
                      <a:pt x="34" y="28"/>
                    </a:lnTo>
                    <a:lnTo>
                      <a:pt x="27" y="34"/>
                    </a:lnTo>
                    <a:lnTo>
                      <a:pt x="18" y="36"/>
                    </a:lnTo>
                    <a:lnTo>
                      <a:pt x="9" y="34"/>
                    </a:lnTo>
                    <a:lnTo>
                      <a:pt x="2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9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7" name="Freeform 165"/>
              <p:cNvSpPr>
                <a:spLocks noEditPoints="1"/>
              </p:cNvSpPr>
              <p:nvPr/>
            </p:nvSpPr>
            <p:spPr bwMode="auto">
              <a:xfrm>
                <a:off x="5257337" y="3211100"/>
                <a:ext cx="59223" cy="41805"/>
              </a:xfrm>
              <a:custGeom>
                <a:avLst/>
                <a:gdLst>
                  <a:gd name="T0" fmla="*/ 4 w 34"/>
                  <a:gd name="T1" fmla="*/ 3 h 24"/>
                  <a:gd name="T2" fmla="*/ 4 w 34"/>
                  <a:gd name="T3" fmla="*/ 19 h 24"/>
                  <a:gd name="T4" fmla="*/ 28 w 34"/>
                  <a:gd name="T5" fmla="*/ 19 h 24"/>
                  <a:gd name="T6" fmla="*/ 28 w 34"/>
                  <a:gd name="T7" fmla="*/ 3 h 24"/>
                  <a:gd name="T8" fmla="*/ 4 w 34"/>
                  <a:gd name="T9" fmla="*/ 3 h 24"/>
                  <a:gd name="T10" fmla="*/ 2 w 34"/>
                  <a:gd name="T11" fmla="*/ 0 h 24"/>
                  <a:gd name="T12" fmla="*/ 30 w 34"/>
                  <a:gd name="T13" fmla="*/ 0 h 24"/>
                  <a:gd name="T14" fmla="*/ 33 w 34"/>
                  <a:gd name="T15" fmla="*/ 0 h 24"/>
                  <a:gd name="T16" fmla="*/ 34 w 34"/>
                  <a:gd name="T17" fmla="*/ 2 h 24"/>
                  <a:gd name="T18" fmla="*/ 34 w 34"/>
                  <a:gd name="T19" fmla="*/ 20 h 24"/>
                  <a:gd name="T20" fmla="*/ 33 w 34"/>
                  <a:gd name="T21" fmla="*/ 22 h 24"/>
                  <a:gd name="T22" fmla="*/ 30 w 34"/>
                  <a:gd name="T23" fmla="*/ 24 h 24"/>
                  <a:gd name="T24" fmla="*/ 2 w 34"/>
                  <a:gd name="T25" fmla="*/ 24 h 24"/>
                  <a:gd name="T26" fmla="*/ 0 w 34"/>
                  <a:gd name="T27" fmla="*/ 22 h 24"/>
                  <a:gd name="T28" fmla="*/ 0 w 34"/>
                  <a:gd name="T29" fmla="*/ 20 h 24"/>
                  <a:gd name="T30" fmla="*/ 0 w 34"/>
                  <a:gd name="T31" fmla="*/ 2 h 24"/>
                  <a:gd name="T32" fmla="*/ 0 w 34"/>
                  <a:gd name="T33" fmla="*/ 0 h 24"/>
                  <a:gd name="T34" fmla="*/ 2 w 3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24">
                    <a:moveTo>
                      <a:pt x="4" y="3"/>
                    </a:moveTo>
                    <a:lnTo>
                      <a:pt x="4" y="19"/>
                    </a:lnTo>
                    <a:lnTo>
                      <a:pt x="28" y="19"/>
                    </a:lnTo>
                    <a:lnTo>
                      <a:pt x="28" y="3"/>
                    </a:lnTo>
                    <a:lnTo>
                      <a:pt x="4" y="3"/>
                    </a:lnTo>
                    <a:close/>
                    <a:moveTo>
                      <a:pt x="2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4" y="2"/>
                    </a:lnTo>
                    <a:lnTo>
                      <a:pt x="34" y="20"/>
                    </a:lnTo>
                    <a:lnTo>
                      <a:pt x="33" y="22"/>
                    </a:lnTo>
                    <a:lnTo>
                      <a:pt x="30" y="24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  <p:sp>
            <p:nvSpPr>
              <p:cNvPr id="198" name="Freeform 166"/>
              <p:cNvSpPr/>
              <p:nvPr/>
            </p:nvSpPr>
            <p:spPr bwMode="auto">
              <a:xfrm>
                <a:off x="5098828" y="3228519"/>
                <a:ext cx="224700" cy="278697"/>
              </a:xfrm>
              <a:custGeom>
                <a:avLst/>
                <a:gdLst>
                  <a:gd name="T0" fmla="*/ 64 w 129"/>
                  <a:gd name="T1" fmla="*/ 0 h 160"/>
                  <a:gd name="T2" fmla="*/ 70 w 129"/>
                  <a:gd name="T3" fmla="*/ 4 h 160"/>
                  <a:gd name="T4" fmla="*/ 73 w 129"/>
                  <a:gd name="T5" fmla="*/ 5 h 160"/>
                  <a:gd name="T6" fmla="*/ 98 w 129"/>
                  <a:gd name="T7" fmla="*/ 20 h 160"/>
                  <a:gd name="T8" fmla="*/ 87 w 129"/>
                  <a:gd name="T9" fmla="*/ 20 h 160"/>
                  <a:gd name="T10" fmla="*/ 86 w 129"/>
                  <a:gd name="T11" fmla="*/ 18 h 160"/>
                  <a:gd name="T12" fmla="*/ 87 w 129"/>
                  <a:gd name="T13" fmla="*/ 17 h 160"/>
                  <a:gd name="T14" fmla="*/ 92 w 129"/>
                  <a:gd name="T15" fmla="*/ 14 h 160"/>
                  <a:gd name="T16" fmla="*/ 124 w 129"/>
                  <a:gd name="T17" fmla="*/ 15 h 160"/>
                  <a:gd name="T18" fmla="*/ 129 w 129"/>
                  <a:gd name="T19" fmla="*/ 18 h 160"/>
                  <a:gd name="T20" fmla="*/ 128 w 129"/>
                  <a:gd name="T21" fmla="*/ 20 h 160"/>
                  <a:gd name="T22" fmla="*/ 114 w 129"/>
                  <a:gd name="T23" fmla="*/ 20 h 160"/>
                  <a:gd name="T24" fmla="*/ 114 w 129"/>
                  <a:gd name="T25" fmla="*/ 25 h 160"/>
                  <a:gd name="T26" fmla="*/ 93 w 129"/>
                  <a:gd name="T27" fmla="*/ 46 h 160"/>
                  <a:gd name="T28" fmla="*/ 92 w 129"/>
                  <a:gd name="T29" fmla="*/ 46 h 160"/>
                  <a:gd name="T30" fmla="*/ 89 w 129"/>
                  <a:gd name="T31" fmla="*/ 47 h 160"/>
                  <a:gd name="T32" fmla="*/ 83 w 129"/>
                  <a:gd name="T33" fmla="*/ 46 h 160"/>
                  <a:gd name="T34" fmla="*/ 73 w 129"/>
                  <a:gd name="T35" fmla="*/ 32 h 160"/>
                  <a:gd name="T36" fmla="*/ 71 w 129"/>
                  <a:gd name="T37" fmla="*/ 71 h 160"/>
                  <a:gd name="T38" fmla="*/ 69 w 129"/>
                  <a:gd name="T39" fmla="*/ 151 h 160"/>
                  <a:gd name="T40" fmla="*/ 67 w 129"/>
                  <a:gd name="T41" fmla="*/ 157 h 160"/>
                  <a:gd name="T42" fmla="*/ 61 w 129"/>
                  <a:gd name="T43" fmla="*/ 160 h 160"/>
                  <a:gd name="T44" fmla="*/ 55 w 129"/>
                  <a:gd name="T45" fmla="*/ 157 h 160"/>
                  <a:gd name="T46" fmla="*/ 52 w 129"/>
                  <a:gd name="T47" fmla="*/ 151 h 160"/>
                  <a:gd name="T48" fmla="*/ 45 w 129"/>
                  <a:gd name="T49" fmla="*/ 78 h 160"/>
                  <a:gd name="T50" fmla="*/ 45 w 129"/>
                  <a:gd name="T51" fmla="*/ 155 h 160"/>
                  <a:gd name="T52" fmla="*/ 41 w 129"/>
                  <a:gd name="T53" fmla="*/ 159 h 160"/>
                  <a:gd name="T54" fmla="*/ 33 w 129"/>
                  <a:gd name="T55" fmla="*/ 159 h 160"/>
                  <a:gd name="T56" fmla="*/ 29 w 129"/>
                  <a:gd name="T57" fmla="*/ 155 h 160"/>
                  <a:gd name="T58" fmla="*/ 28 w 129"/>
                  <a:gd name="T59" fmla="*/ 73 h 160"/>
                  <a:gd name="T60" fmla="*/ 27 w 129"/>
                  <a:gd name="T61" fmla="*/ 68 h 160"/>
                  <a:gd name="T62" fmla="*/ 15 w 129"/>
                  <a:gd name="T63" fmla="*/ 78 h 160"/>
                  <a:gd name="T64" fmla="*/ 11 w 129"/>
                  <a:gd name="T65" fmla="*/ 82 h 160"/>
                  <a:gd name="T66" fmla="*/ 5 w 129"/>
                  <a:gd name="T67" fmla="*/ 82 h 160"/>
                  <a:gd name="T68" fmla="*/ 1 w 129"/>
                  <a:gd name="T69" fmla="*/ 78 h 160"/>
                  <a:gd name="T70" fmla="*/ 1 w 129"/>
                  <a:gd name="T71" fmla="*/ 72 h 160"/>
                  <a:gd name="T72" fmla="*/ 26 w 129"/>
                  <a:gd name="T73" fmla="*/ 7 h 160"/>
                  <a:gd name="T74" fmla="*/ 28 w 129"/>
                  <a:gd name="T75" fmla="*/ 3 h 160"/>
                  <a:gd name="T76" fmla="*/ 31 w 129"/>
                  <a:gd name="T77" fmla="*/ 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9" h="160">
                    <a:moveTo>
                      <a:pt x="35" y="0"/>
                    </a:moveTo>
                    <a:lnTo>
                      <a:pt x="64" y="0"/>
                    </a:lnTo>
                    <a:lnTo>
                      <a:pt x="67" y="2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73" y="5"/>
                    </a:lnTo>
                    <a:lnTo>
                      <a:pt x="89" y="29"/>
                    </a:lnTo>
                    <a:lnTo>
                      <a:pt x="98" y="20"/>
                    </a:lnTo>
                    <a:lnTo>
                      <a:pt x="88" y="20"/>
                    </a:lnTo>
                    <a:lnTo>
                      <a:pt x="87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7" y="17"/>
                    </a:lnTo>
                    <a:lnTo>
                      <a:pt x="87" y="17"/>
                    </a:lnTo>
                    <a:lnTo>
                      <a:pt x="91" y="15"/>
                    </a:lnTo>
                    <a:lnTo>
                      <a:pt x="92" y="14"/>
                    </a:lnTo>
                    <a:lnTo>
                      <a:pt x="122" y="14"/>
                    </a:lnTo>
                    <a:lnTo>
                      <a:pt x="124" y="15"/>
                    </a:lnTo>
                    <a:lnTo>
                      <a:pt x="128" y="17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8" y="20"/>
                    </a:lnTo>
                    <a:lnTo>
                      <a:pt x="127" y="20"/>
                    </a:lnTo>
                    <a:lnTo>
                      <a:pt x="114" y="20"/>
                    </a:lnTo>
                    <a:lnTo>
                      <a:pt x="114" y="23"/>
                    </a:lnTo>
                    <a:lnTo>
                      <a:pt x="114" y="25"/>
                    </a:lnTo>
                    <a:lnTo>
                      <a:pt x="112" y="27"/>
                    </a:lnTo>
                    <a:lnTo>
                      <a:pt x="93" y="46"/>
                    </a:lnTo>
                    <a:lnTo>
                      <a:pt x="92" y="46"/>
                    </a:lnTo>
                    <a:lnTo>
                      <a:pt x="92" y="46"/>
                    </a:lnTo>
                    <a:lnTo>
                      <a:pt x="91" y="47"/>
                    </a:lnTo>
                    <a:lnTo>
                      <a:pt x="89" y="47"/>
                    </a:lnTo>
                    <a:lnTo>
                      <a:pt x="86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73" y="32"/>
                    </a:lnTo>
                    <a:lnTo>
                      <a:pt x="71" y="68"/>
                    </a:lnTo>
                    <a:lnTo>
                      <a:pt x="71" y="71"/>
                    </a:lnTo>
                    <a:lnTo>
                      <a:pt x="69" y="73"/>
                    </a:lnTo>
                    <a:lnTo>
                      <a:pt x="69" y="151"/>
                    </a:lnTo>
                    <a:lnTo>
                      <a:pt x="69" y="155"/>
                    </a:lnTo>
                    <a:lnTo>
                      <a:pt x="67" y="157"/>
                    </a:lnTo>
                    <a:lnTo>
                      <a:pt x="65" y="159"/>
                    </a:lnTo>
                    <a:lnTo>
                      <a:pt x="61" y="160"/>
                    </a:lnTo>
                    <a:lnTo>
                      <a:pt x="57" y="159"/>
                    </a:lnTo>
                    <a:lnTo>
                      <a:pt x="55" y="157"/>
                    </a:lnTo>
                    <a:lnTo>
                      <a:pt x="53" y="155"/>
                    </a:lnTo>
                    <a:lnTo>
                      <a:pt x="52" y="151"/>
                    </a:lnTo>
                    <a:lnTo>
                      <a:pt x="52" y="78"/>
                    </a:lnTo>
                    <a:lnTo>
                      <a:pt x="45" y="78"/>
                    </a:lnTo>
                    <a:lnTo>
                      <a:pt x="45" y="151"/>
                    </a:lnTo>
                    <a:lnTo>
                      <a:pt x="45" y="155"/>
                    </a:lnTo>
                    <a:lnTo>
                      <a:pt x="43" y="157"/>
                    </a:lnTo>
                    <a:lnTo>
                      <a:pt x="41" y="159"/>
                    </a:lnTo>
                    <a:lnTo>
                      <a:pt x="37" y="160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28" y="151"/>
                    </a:lnTo>
                    <a:lnTo>
                      <a:pt x="28" y="73"/>
                    </a:lnTo>
                    <a:lnTo>
                      <a:pt x="27" y="71"/>
                    </a:lnTo>
                    <a:lnTo>
                      <a:pt x="27" y="68"/>
                    </a:lnTo>
                    <a:lnTo>
                      <a:pt x="26" y="47"/>
                    </a:lnTo>
                    <a:lnTo>
                      <a:pt x="15" y="78"/>
                    </a:lnTo>
                    <a:lnTo>
                      <a:pt x="13" y="80"/>
                    </a:lnTo>
                    <a:lnTo>
                      <a:pt x="11" y="82"/>
                    </a:lnTo>
                    <a:lnTo>
                      <a:pt x="7" y="82"/>
                    </a:lnTo>
                    <a:lnTo>
                      <a:pt x="5" y="82"/>
                    </a:lnTo>
                    <a:lnTo>
                      <a:pt x="2" y="80"/>
                    </a:lnTo>
                    <a:lnTo>
                      <a:pt x="1" y="78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25" y="8"/>
                    </a:lnTo>
                    <a:lnTo>
                      <a:pt x="26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09882"/>
                  </a:solidFill>
                </a:endParaRPr>
              </a:p>
            </p:txBody>
          </p:sp>
        </p:grpSp>
      </p:grpSp>
      <p:grpSp>
        <p:nvGrpSpPr>
          <p:cNvPr id="210" name="组合 209"/>
          <p:cNvGrpSpPr/>
          <p:nvPr/>
        </p:nvGrpSpPr>
        <p:grpSpPr>
          <a:xfrm>
            <a:off x="1203325" y="4238625"/>
            <a:ext cx="531495" cy="400685"/>
            <a:chOff x="5394326" y="4732338"/>
            <a:chExt cx="484188" cy="365125"/>
          </a:xfrm>
        </p:grpSpPr>
        <p:sp>
          <p:nvSpPr>
            <p:cNvPr id="190" name="Freeform 143"/>
            <p:cNvSpPr/>
            <p:nvPr/>
          </p:nvSpPr>
          <p:spPr bwMode="auto">
            <a:xfrm>
              <a:off x="5394326" y="4760913"/>
              <a:ext cx="484188" cy="336550"/>
            </a:xfrm>
            <a:custGeom>
              <a:avLst/>
              <a:gdLst>
                <a:gd name="T0" fmla="*/ 0 w 305"/>
                <a:gd name="T1" fmla="*/ 0 h 212"/>
                <a:gd name="T2" fmla="*/ 6 w 305"/>
                <a:gd name="T3" fmla="*/ 0 h 212"/>
                <a:gd name="T4" fmla="*/ 6 w 305"/>
                <a:gd name="T5" fmla="*/ 206 h 212"/>
                <a:gd name="T6" fmla="*/ 305 w 305"/>
                <a:gd name="T7" fmla="*/ 206 h 212"/>
                <a:gd name="T8" fmla="*/ 305 w 305"/>
                <a:gd name="T9" fmla="*/ 212 h 212"/>
                <a:gd name="T10" fmla="*/ 0 w 305"/>
                <a:gd name="T11" fmla="*/ 212 h 212"/>
                <a:gd name="T12" fmla="*/ 0 w 30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12">
                  <a:moveTo>
                    <a:pt x="0" y="0"/>
                  </a:moveTo>
                  <a:lnTo>
                    <a:pt x="6" y="0"/>
                  </a:lnTo>
                  <a:lnTo>
                    <a:pt x="6" y="206"/>
                  </a:lnTo>
                  <a:lnTo>
                    <a:pt x="305" y="206"/>
                  </a:lnTo>
                  <a:lnTo>
                    <a:pt x="305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44"/>
            <p:cNvSpPr>
              <a:spLocks noEditPoints="1"/>
            </p:cNvSpPr>
            <p:nvPr/>
          </p:nvSpPr>
          <p:spPr bwMode="auto">
            <a:xfrm>
              <a:off x="5449888" y="4946651"/>
              <a:ext cx="76200" cy="123825"/>
            </a:xfrm>
            <a:custGeom>
              <a:avLst/>
              <a:gdLst>
                <a:gd name="T0" fmla="*/ 23 w 48"/>
                <a:gd name="T1" fmla="*/ 7 h 78"/>
                <a:gd name="T2" fmla="*/ 19 w 48"/>
                <a:gd name="T3" fmla="*/ 8 h 78"/>
                <a:gd name="T4" fmla="*/ 15 w 48"/>
                <a:gd name="T5" fmla="*/ 9 h 78"/>
                <a:gd name="T6" fmla="*/ 11 w 48"/>
                <a:gd name="T7" fmla="*/ 11 h 78"/>
                <a:gd name="T8" fmla="*/ 8 w 48"/>
                <a:gd name="T9" fmla="*/ 15 h 78"/>
                <a:gd name="T10" fmla="*/ 7 w 48"/>
                <a:gd name="T11" fmla="*/ 19 h 78"/>
                <a:gd name="T12" fmla="*/ 6 w 48"/>
                <a:gd name="T13" fmla="*/ 23 h 78"/>
                <a:gd name="T14" fmla="*/ 6 w 48"/>
                <a:gd name="T15" fmla="*/ 73 h 78"/>
                <a:gd name="T16" fmla="*/ 42 w 48"/>
                <a:gd name="T17" fmla="*/ 73 h 78"/>
                <a:gd name="T18" fmla="*/ 42 w 48"/>
                <a:gd name="T19" fmla="*/ 23 h 78"/>
                <a:gd name="T20" fmla="*/ 42 w 48"/>
                <a:gd name="T21" fmla="*/ 19 h 78"/>
                <a:gd name="T22" fmla="*/ 40 w 48"/>
                <a:gd name="T23" fmla="*/ 15 h 78"/>
                <a:gd name="T24" fmla="*/ 37 w 48"/>
                <a:gd name="T25" fmla="*/ 11 h 78"/>
                <a:gd name="T26" fmla="*/ 34 w 48"/>
                <a:gd name="T27" fmla="*/ 9 h 78"/>
                <a:gd name="T28" fmla="*/ 30 w 48"/>
                <a:gd name="T29" fmla="*/ 8 h 78"/>
                <a:gd name="T30" fmla="*/ 25 w 48"/>
                <a:gd name="T31" fmla="*/ 7 h 78"/>
                <a:gd name="T32" fmla="*/ 23 w 48"/>
                <a:gd name="T33" fmla="*/ 7 h 78"/>
                <a:gd name="T34" fmla="*/ 23 w 48"/>
                <a:gd name="T35" fmla="*/ 0 h 78"/>
                <a:gd name="T36" fmla="*/ 25 w 48"/>
                <a:gd name="T37" fmla="*/ 0 h 78"/>
                <a:gd name="T38" fmla="*/ 37 w 48"/>
                <a:gd name="T39" fmla="*/ 3 h 78"/>
                <a:gd name="T40" fmla="*/ 45 w 48"/>
                <a:gd name="T41" fmla="*/ 12 h 78"/>
                <a:gd name="T42" fmla="*/ 48 w 48"/>
                <a:gd name="T43" fmla="*/ 23 h 78"/>
                <a:gd name="T44" fmla="*/ 48 w 48"/>
                <a:gd name="T45" fmla="*/ 78 h 78"/>
                <a:gd name="T46" fmla="*/ 0 w 48"/>
                <a:gd name="T47" fmla="*/ 78 h 78"/>
                <a:gd name="T48" fmla="*/ 0 w 48"/>
                <a:gd name="T49" fmla="*/ 23 h 78"/>
                <a:gd name="T50" fmla="*/ 4 w 48"/>
                <a:gd name="T51" fmla="*/ 12 h 78"/>
                <a:gd name="T52" fmla="*/ 11 w 48"/>
                <a:gd name="T53" fmla="*/ 3 h 78"/>
                <a:gd name="T54" fmla="*/ 23 w 48"/>
                <a:gd name="T5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78">
                  <a:moveTo>
                    <a:pt x="23" y="7"/>
                  </a:moveTo>
                  <a:lnTo>
                    <a:pt x="19" y="8"/>
                  </a:lnTo>
                  <a:lnTo>
                    <a:pt x="15" y="9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7" y="19"/>
                  </a:lnTo>
                  <a:lnTo>
                    <a:pt x="6" y="23"/>
                  </a:lnTo>
                  <a:lnTo>
                    <a:pt x="6" y="73"/>
                  </a:lnTo>
                  <a:lnTo>
                    <a:pt x="42" y="73"/>
                  </a:lnTo>
                  <a:lnTo>
                    <a:pt x="42" y="23"/>
                  </a:lnTo>
                  <a:lnTo>
                    <a:pt x="42" y="19"/>
                  </a:lnTo>
                  <a:lnTo>
                    <a:pt x="40" y="15"/>
                  </a:lnTo>
                  <a:lnTo>
                    <a:pt x="37" y="11"/>
                  </a:lnTo>
                  <a:lnTo>
                    <a:pt x="34" y="9"/>
                  </a:lnTo>
                  <a:lnTo>
                    <a:pt x="30" y="8"/>
                  </a:lnTo>
                  <a:lnTo>
                    <a:pt x="25" y="7"/>
                  </a:lnTo>
                  <a:lnTo>
                    <a:pt x="23" y="7"/>
                  </a:lnTo>
                  <a:close/>
                  <a:moveTo>
                    <a:pt x="23" y="0"/>
                  </a:moveTo>
                  <a:lnTo>
                    <a:pt x="25" y="0"/>
                  </a:lnTo>
                  <a:lnTo>
                    <a:pt x="37" y="3"/>
                  </a:lnTo>
                  <a:lnTo>
                    <a:pt x="45" y="12"/>
                  </a:lnTo>
                  <a:lnTo>
                    <a:pt x="48" y="23"/>
                  </a:lnTo>
                  <a:lnTo>
                    <a:pt x="48" y="78"/>
                  </a:lnTo>
                  <a:lnTo>
                    <a:pt x="0" y="78"/>
                  </a:lnTo>
                  <a:lnTo>
                    <a:pt x="0" y="23"/>
                  </a:lnTo>
                  <a:lnTo>
                    <a:pt x="4" y="12"/>
                  </a:lnTo>
                  <a:lnTo>
                    <a:pt x="11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45"/>
            <p:cNvSpPr>
              <a:spLocks noEditPoints="1"/>
            </p:cNvSpPr>
            <p:nvPr/>
          </p:nvSpPr>
          <p:spPr bwMode="auto">
            <a:xfrm>
              <a:off x="5556251" y="4892676"/>
              <a:ext cx="74613" cy="177800"/>
            </a:xfrm>
            <a:custGeom>
              <a:avLst/>
              <a:gdLst>
                <a:gd name="T0" fmla="*/ 22 w 47"/>
                <a:gd name="T1" fmla="*/ 7 h 112"/>
                <a:gd name="T2" fmla="*/ 18 w 47"/>
                <a:gd name="T3" fmla="*/ 7 h 112"/>
                <a:gd name="T4" fmla="*/ 14 w 47"/>
                <a:gd name="T5" fmla="*/ 9 h 112"/>
                <a:gd name="T6" fmla="*/ 11 w 47"/>
                <a:gd name="T7" fmla="*/ 11 h 112"/>
                <a:gd name="T8" fmla="*/ 8 w 47"/>
                <a:gd name="T9" fmla="*/ 15 h 112"/>
                <a:gd name="T10" fmla="*/ 6 w 47"/>
                <a:gd name="T11" fmla="*/ 19 h 112"/>
                <a:gd name="T12" fmla="*/ 6 w 47"/>
                <a:gd name="T13" fmla="*/ 23 h 112"/>
                <a:gd name="T14" fmla="*/ 6 w 47"/>
                <a:gd name="T15" fmla="*/ 107 h 112"/>
                <a:gd name="T16" fmla="*/ 42 w 47"/>
                <a:gd name="T17" fmla="*/ 107 h 112"/>
                <a:gd name="T18" fmla="*/ 42 w 47"/>
                <a:gd name="T19" fmla="*/ 23 h 112"/>
                <a:gd name="T20" fmla="*/ 41 w 47"/>
                <a:gd name="T21" fmla="*/ 19 h 112"/>
                <a:gd name="T22" fmla="*/ 40 w 47"/>
                <a:gd name="T23" fmla="*/ 15 h 112"/>
                <a:gd name="T24" fmla="*/ 37 w 47"/>
                <a:gd name="T25" fmla="*/ 11 h 112"/>
                <a:gd name="T26" fmla="*/ 33 w 47"/>
                <a:gd name="T27" fmla="*/ 9 h 112"/>
                <a:gd name="T28" fmla="*/ 29 w 47"/>
                <a:gd name="T29" fmla="*/ 7 h 112"/>
                <a:gd name="T30" fmla="*/ 25 w 47"/>
                <a:gd name="T31" fmla="*/ 7 h 112"/>
                <a:gd name="T32" fmla="*/ 22 w 47"/>
                <a:gd name="T33" fmla="*/ 7 h 112"/>
                <a:gd name="T34" fmla="*/ 22 w 47"/>
                <a:gd name="T35" fmla="*/ 0 h 112"/>
                <a:gd name="T36" fmla="*/ 25 w 47"/>
                <a:gd name="T37" fmla="*/ 0 h 112"/>
                <a:gd name="T38" fmla="*/ 37 w 47"/>
                <a:gd name="T39" fmla="*/ 4 h 112"/>
                <a:gd name="T40" fmla="*/ 44 w 47"/>
                <a:gd name="T41" fmla="*/ 12 h 112"/>
                <a:gd name="T42" fmla="*/ 47 w 47"/>
                <a:gd name="T43" fmla="*/ 23 h 112"/>
                <a:gd name="T44" fmla="*/ 47 w 47"/>
                <a:gd name="T45" fmla="*/ 112 h 112"/>
                <a:gd name="T46" fmla="*/ 0 w 47"/>
                <a:gd name="T47" fmla="*/ 112 h 112"/>
                <a:gd name="T48" fmla="*/ 0 w 47"/>
                <a:gd name="T49" fmla="*/ 23 h 112"/>
                <a:gd name="T50" fmla="*/ 3 w 47"/>
                <a:gd name="T51" fmla="*/ 12 h 112"/>
                <a:gd name="T52" fmla="*/ 11 w 47"/>
                <a:gd name="T53" fmla="*/ 4 h 112"/>
                <a:gd name="T54" fmla="*/ 22 w 47"/>
                <a:gd name="T5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112">
                  <a:moveTo>
                    <a:pt x="22" y="7"/>
                  </a:moveTo>
                  <a:lnTo>
                    <a:pt x="18" y="7"/>
                  </a:lnTo>
                  <a:lnTo>
                    <a:pt x="14" y="9"/>
                  </a:lnTo>
                  <a:lnTo>
                    <a:pt x="11" y="11"/>
                  </a:lnTo>
                  <a:lnTo>
                    <a:pt x="8" y="15"/>
                  </a:lnTo>
                  <a:lnTo>
                    <a:pt x="6" y="19"/>
                  </a:lnTo>
                  <a:lnTo>
                    <a:pt x="6" y="23"/>
                  </a:lnTo>
                  <a:lnTo>
                    <a:pt x="6" y="107"/>
                  </a:lnTo>
                  <a:lnTo>
                    <a:pt x="42" y="107"/>
                  </a:lnTo>
                  <a:lnTo>
                    <a:pt x="42" y="23"/>
                  </a:lnTo>
                  <a:lnTo>
                    <a:pt x="41" y="19"/>
                  </a:lnTo>
                  <a:lnTo>
                    <a:pt x="40" y="15"/>
                  </a:lnTo>
                  <a:lnTo>
                    <a:pt x="37" y="11"/>
                  </a:lnTo>
                  <a:lnTo>
                    <a:pt x="33" y="9"/>
                  </a:lnTo>
                  <a:lnTo>
                    <a:pt x="29" y="7"/>
                  </a:lnTo>
                  <a:lnTo>
                    <a:pt x="25" y="7"/>
                  </a:lnTo>
                  <a:lnTo>
                    <a:pt x="22" y="7"/>
                  </a:lnTo>
                  <a:close/>
                  <a:moveTo>
                    <a:pt x="22" y="0"/>
                  </a:moveTo>
                  <a:lnTo>
                    <a:pt x="25" y="0"/>
                  </a:lnTo>
                  <a:lnTo>
                    <a:pt x="37" y="4"/>
                  </a:lnTo>
                  <a:lnTo>
                    <a:pt x="44" y="12"/>
                  </a:lnTo>
                  <a:lnTo>
                    <a:pt x="47" y="23"/>
                  </a:lnTo>
                  <a:lnTo>
                    <a:pt x="47" y="112"/>
                  </a:lnTo>
                  <a:lnTo>
                    <a:pt x="0" y="112"/>
                  </a:lnTo>
                  <a:lnTo>
                    <a:pt x="0" y="23"/>
                  </a:lnTo>
                  <a:lnTo>
                    <a:pt x="3" y="12"/>
                  </a:lnTo>
                  <a:lnTo>
                    <a:pt x="11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46"/>
            <p:cNvSpPr>
              <a:spLocks noEditPoints="1"/>
            </p:cNvSpPr>
            <p:nvPr/>
          </p:nvSpPr>
          <p:spPr bwMode="auto">
            <a:xfrm>
              <a:off x="5662613" y="4840288"/>
              <a:ext cx="76200" cy="230188"/>
            </a:xfrm>
            <a:custGeom>
              <a:avLst/>
              <a:gdLst>
                <a:gd name="T0" fmla="*/ 22 w 48"/>
                <a:gd name="T1" fmla="*/ 6 h 145"/>
                <a:gd name="T2" fmla="*/ 17 w 48"/>
                <a:gd name="T3" fmla="*/ 6 h 145"/>
                <a:gd name="T4" fmla="*/ 14 w 48"/>
                <a:gd name="T5" fmla="*/ 8 h 145"/>
                <a:gd name="T6" fmla="*/ 11 w 48"/>
                <a:gd name="T7" fmla="*/ 11 h 145"/>
                <a:gd name="T8" fmla="*/ 8 w 48"/>
                <a:gd name="T9" fmla="*/ 14 h 145"/>
                <a:gd name="T10" fmla="*/ 6 w 48"/>
                <a:gd name="T11" fmla="*/ 18 h 145"/>
                <a:gd name="T12" fmla="*/ 5 w 48"/>
                <a:gd name="T13" fmla="*/ 23 h 145"/>
                <a:gd name="T14" fmla="*/ 5 w 48"/>
                <a:gd name="T15" fmla="*/ 140 h 145"/>
                <a:gd name="T16" fmla="*/ 41 w 48"/>
                <a:gd name="T17" fmla="*/ 140 h 145"/>
                <a:gd name="T18" fmla="*/ 41 w 48"/>
                <a:gd name="T19" fmla="*/ 23 h 145"/>
                <a:gd name="T20" fmla="*/ 40 w 48"/>
                <a:gd name="T21" fmla="*/ 18 h 145"/>
                <a:gd name="T22" fmla="*/ 39 w 48"/>
                <a:gd name="T23" fmla="*/ 14 h 145"/>
                <a:gd name="T24" fmla="*/ 36 w 48"/>
                <a:gd name="T25" fmla="*/ 11 h 145"/>
                <a:gd name="T26" fmla="*/ 33 w 48"/>
                <a:gd name="T27" fmla="*/ 8 h 145"/>
                <a:gd name="T28" fmla="*/ 29 w 48"/>
                <a:gd name="T29" fmla="*/ 6 h 145"/>
                <a:gd name="T30" fmla="*/ 25 w 48"/>
                <a:gd name="T31" fmla="*/ 6 h 145"/>
                <a:gd name="T32" fmla="*/ 22 w 48"/>
                <a:gd name="T33" fmla="*/ 6 h 145"/>
                <a:gd name="T34" fmla="*/ 22 w 48"/>
                <a:gd name="T35" fmla="*/ 0 h 145"/>
                <a:gd name="T36" fmla="*/ 25 w 48"/>
                <a:gd name="T37" fmla="*/ 0 h 145"/>
                <a:gd name="T38" fmla="*/ 36 w 48"/>
                <a:gd name="T39" fmla="*/ 3 h 145"/>
                <a:gd name="T40" fmla="*/ 44 w 48"/>
                <a:gd name="T41" fmla="*/ 12 h 145"/>
                <a:gd name="T42" fmla="*/ 48 w 48"/>
                <a:gd name="T43" fmla="*/ 23 h 145"/>
                <a:gd name="T44" fmla="*/ 48 w 48"/>
                <a:gd name="T45" fmla="*/ 145 h 145"/>
                <a:gd name="T46" fmla="*/ 0 w 48"/>
                <a:gd name="T47" fmla="*/ 145 h 145"/>
                <a:gd name="T48" fmla="*/ 0 w 48"/>
                <a:gd name="T49" fmla="*/ 23 h 145"/>
                <a:gd name="T50" fmla="*/ 2 w 48"/>
                <a:gd name="T51" fmla="*/ 12 h 145"/>
                <a:gd name="T52" fmla="*/ 11 w 48"/>
                <a:gd name="T53" fmla="*/ 3 h 145"/>
                <a:gd name="T54" fmla="*/ 22 w 48"/>
                <a:gd name="T5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5">
                  <a:moveTo>
                    <a:pt x="22" y="6"/>
                  </a:moveTo>
                  <a:lnTo>
                    <a:pt x="17" y="6"/>
                  </a:lnTo>
                  <a:lnTo>
                    <a:pt x="14" y="8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5" y="23"/>
                  </a:lnTo>
                  <a:lnTo>
                    <a:pt x="5" y="140"/>
                  </a:lnTo>
                  <a:lnTo>
                    <a:pt x="41" y="140"/>
                  </a:lnTo>
                  <a:lnTo>
                    <a:pt x="41" y="23"/>
                  </a:lnTo>
                  <a:lnTo>
                    <a:pt x="40" y="18"/>
                  </a:lnTo>
                  <a:lnTo>
                    <a:pt x="39" y="14"/>
                  </a:lnTo>
                  <a:lnTo>
                    <a:pt x="36" y="11"/>
                  </a:lnTo>
                  <a:lnTo>
                    <a:pt x="33" y="8"/>
                  </a:lnTo>
                  <a:lnTo>
                    <a:pt x="29" y="6"/>
                  </a:lnTo>
                  <a:lnTo>
                    <a:pt x="25" y="6"/>
                  </a:lnTo>
                  <a:lnTo>
                    <a:pt x="22" y="6"/>
                  </a:lnTo>
                  <a:close/>
                  <a:moveTo>
                    <a:pt x="22" y="0"/>
                  </a:moveTo>
                  <a:lnTo>
                    <a:pt x="25" y="0"/>
                  </a:lnTo>
                  <a:lnTo>
                    <a:pt x="36" y="3"/>
                  </a:lnTo>
                  <a:lnTo>
                    <a:pt x="44" y="12"/>
                  </a:lnTo>
                  <a:lnTo>
                    <a:pt x="48" y="23"/>
                  </a:lnTo>
                  <a:lnTo>
                    <a:pt x="48" y="145"/>
                  </a:lnTo>
                  <a:lnTo>
                    <a:pt x="0" y="145"/>
                  </a:lnTo>
                  <a:lnTo>
                    <a:pt x="0" y="23"/>
                  </a:lnTo>
                  <a:lnTo>
                    <a:pt x="2" y="12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47"/>
            <p:cNvSpPr>
              <a:spLocks noEditPoints="1"/>
            </p:cNvSpPr>
            <p:nvPr/>
          </p:nvSpPr>
          <p:spPr bwMode="auto">
            <a:xfrm>
              <a:off x="5767388" y="4784726"/>
              <a:ext cx="76200" cy="285750"/>
            </a:xfrm>
            <a:custGeom>
              <a:avLst/>
              <a:gdLst>
                <a:gd name="T0" fmla="*/ 23 w 48"/>
                <a:gd name="T1" fmla="*/ 5 h 180"/>
                <a:gd name="T2" fmla="*/ 19 w 48"/>
                <a:gd name="T3" fmla="*/ 6 h 180"/>
                <a:gd name="T4" fmla="*/ 14 w 48"/>
                <a:gd name="T5" fmla="*/ 9 h 180"/>
                <a:gd name="T6" fmla="*/ 11 w 48"/>
                <a:gd name="T7" fmla="*/ 11 h 180"/>
                <a:gd name="T8" fmla="*/ 8 w 48"/>
                <a:gd name="T9" fmla="*/ 14 h 180"/>
                <a:gd name="T10" fmla="*/ 7 w 48"/>
                <a:gd name="T11" fmla="*/ 18 h 180"/>
                <a:gd name="T12" fmla="*/ 6 w 48"/>
                <a:gd name="T13" fmla="*/ 23 h 180"/>
                <a:gd name="T14" fmla="*/ 6 w 48"/>
                <a:gd name="T15" fmla="*/ 175 h 180"/>
                <a:gd name="T16" fmla="*/ 41 w 48"/>
                <a:gd name="T17" fmla="*/ 175 h 180"/>
                <a:gd name="T18" fmla="*/ 41 w 48"/>
                <a:gd name="T19" fmla="*/ 23 h 180"/>
                <a:gd name="T20" fmla="*/ 41 w 48"/>
                <a:gd name="T21" fmla="*/ 18 h 180"/>
                <a:gd name="T22" fmla="*/ 39 w 48"/>
                <a:gd name="T23" fmla="*/ 14 h 180"/>
                <a:gd name="T24" fmla="*/ 37 w 48"/>
                <a:gd name="T25" fmla="*/ 11 h 180"/>
                <a:gd name="T26" fmla="*/ 34 w 48"/>
                <a:gd name="T27" fmla="*/ 9 h 180"/>
                <a:gd name="T28" fmla="*/ 29 w 48"/>
                <a:gd name="T29" fmla="*/ 6 h 180"/>
                <a:gd name="T30" fmla="*/ 25 w 48"/>
                <a:gd name="T31" fmla="*/ 5 h 180"/>
                <a:gd name="T32" fmla="*/ 23 w 48"/>
                <a:gd name="T33" fmla="*/ 5 h 180"/>
                <a:gd name="T34" fmla="*/ 23 w 48"/>
                <a:gd name="T35" fmla="*/ 0 h 180"/>
                <a:gd name="T36" fmla="*/ 25 w 48"/>
                <a:gd name="T37" fmla="*/ 0 h 180"/>
                <a:gd name="T38" fmla="*/ 37 w 48"/>
                <a:gd name="T39" fmla="*/ 3 h 180"/>
                <a:gd name="T40" fmla="*/ 45 w 48"/>
                <a:gd name="T41" fmla="*/ 11 h 180"/>
                <a:gd name="T42" fmla="*/ 48 w 48"/>
                <a:gd name="T43" fmla="*/ 23 h 180"/>
                <a:gd name="T44" fmla="*/ 48 w 48"/>
                <a:gd name="T45" fmla="*/ 180 h 180"/>
                <a:gd name="T46" fmla="*/ 0 w 48"/>
                <a:gd name="T47" fmla="*/ 180 h 180"/>
                <a:gd name="T48" fmla="*/ 0 w 48"/>
                <a:gd name="T49" fmla="*/ 23 h 180"/>
                <a:gd name="T50" fmla="*/ 3 w 48"/>
                <a:gd name="T51" fmla="*/ 11 h 180"/>
                <a:gd name="T52" fmla="*/ 11 w 48"/>
                <a:gd name="T53" fmla="*/ 3 h 180"/>
                <a:gd name="T54" fmla="*/ 23 w 48"/>
                <a:gd name="T5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80">
                  <a:moveTo>
                    <a:pt x="23" y="5"/>
                  </a:moveTo>
                  <a:lnTo>
                    <a:pt x="19" y="6"/>
                  </a:lnTo>
                  <a:lnTo>
                    <a:pt x="14" y="9"/>
                  </a:lnTo>
                  <a:lnTo>
                    <a:pt x="11" y="11"/>
                  </a:lnTo>
                  <a:lnTo>
                    <a:pt x="8" y="14"/>
                  </a:lnTo>
                  <a:lnTo>
                    <a:pt x="7" y="18"/>
                  </a:lnTo>
                  <a:lnTo>
                    <a:pt x="6" y="23"/>
                  </a:lnTo>
                  <a:lnTo>
                    <a:pt x="6" y="175"/>
                  </a:lnTo>
                  <a:lnTo>
                    <a:pt x="41" y="175"/>
                  </a:lnTo>
                  <a:lnTo>
                    <a:pt x="41" y="23"/>
                  </a:lnTo>
                  <a:lnTo>
                    <a:pt x="41" y="18"/>
                  </a:lnTo>
                  <a:lnTo>
                    <a:pt x="39" y="14"/>
                  </a:lnTo>
                  <a:lnTo>
                    <a:pt x="37" y="11"/>
                  </a:lnTo>
                  <a:lnTo>
                    <a:pt x="34" y="9"/>
                  </a:lnTo>
                  <a:lnTo>
                    <a:pt x="29" y="6"/>
                  </a:lnTo>
                  <a:lnTo>
                    <a:pt x="25" y="5"/>
                  </a:lnTo>
                  <a:lnTo>
                    <a:pt x="23" y="5"/>
                  </a:lnTo>
                  <a:close/>
                  <a:moveTo>
                    <a:pt x="23" y="0"/>
                  </a:moveTo>
                  <a:lnTo>
                    <a:pt x="25" y="0"/>
                  </a:lnTo>
                  <a:lnTo>
                    <a:pt x="37" y="3"/>
                  </a:lnTo>
                  <a:lnTo>
                    <a:pt x="45" y="11"/>
                  </a:lnTo>
                  <a:lnTo>
                    <a:pt x="48" y="23"/>
                  </a:lnTo>
                  <a:lnTo>
                    <a:pt x="48" y="180"/>
                  </a:lnTo>
                  <a:lnTo>
                    <a:pt x="0" y="180"/>
                  </a:lnTo>
                  <a:lnTo>
                    <a:pt x="0" y="23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48"/>
            <p:cNvSpPr/>
            <p:nvPr/>
          </p:nvSpPr>
          <p:spPr bwMode="auto">
            <a:xfrm>
              <a:off x="5453063" y="4732338"/>
              <a:ext cx="293688" cy="153988"/>
            </a:xfrm>
            <a:custGeom>
              <a:avLst/>
              <a:gdLst>
                <a:gd name="T0" fmla="*/ 134 w 185"/>
                <a:gd name="T1" fmla="*/ 0 h 97"/>
                <a:gd name="T2" fmla="*/ 185 w 185"/>
                <a:gd name="T3" fmla="*/ 13 h 97"/>
                <a:gd name="T4" fmla="*/ 160 w 185"/>
                <a:gd name="T5" fmla="*/ 59 h 97"/>
                <a:gd name="T6" fmla="*/ 155 w 185"/>
                <a:gd name="T7" fmla="*/ 57 h 97"/>
                <a:gd name="T8" fmla="*/ 173 w 185"/>
                <a:gd name="T9" fmla="*/ 21 h 97"/>
                <a:gd name="T10" fmla="*/ 2 w 185"/>
                <a:gd name="T11" fmla="*/ 97 h 97"/>
                <a:gd name="T12" fmla="*/ 0 w 185"/>
                <a:gd name="T13" fmla="*/ 92 h 97"/>
                <a:gd name="T14" fmla="*/ 171 w 185"/>
                <a:gd name="T15" fmla="*/ 16 h 97"/>
                <a:gd name="T16" fmla="*/ 133 w 185"/>
                <a:gd name="T17" fmla="*/ 6 h 97"/>
                <a:gd name="T18" fmla="*/ 134 w 185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" h="97">
                  <a:moveTo>
                    <a:pt x="134" y="0"/>
                  </a:moveTo>
                  <a:lnTo>
                    <a:pt x="185" y="13"/>
                  </a:lnTo>
                  <a:lnTo>
                    <a:pt x="160" y="59"/>
                  </a:lnTo>
                  <a:lnTo>
                    <a:pt x="155" y="57"/>
                  </a:lnTo>
                  <a:lnTo>
                    <a:pt x="173" y="21"/>
                  </a:lnTo>
                  <a:lnTo>
                    <a:pt x="2" y="97"/>
                  </a:lnTo>
                  <a:lnTo>
                    <a:pt x="0" y="92"/>
                  </a:lnTo>
                  <a:lnTo>
                    <a:pt x="171" y="16"/>
                  </a:lnTo>
                  <a:lnTo>
                    <a:pt x="133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Rectangle 19"/>
          <p:cNvSpPr/>
          <p:nvPr/>
        </p:nvSpPr>
        <p:spPr>
          <a:xfrm>
            <a:off x="1072824" y="361768"/>
            <a:ext cx="30003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02.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项目需求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社团团长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1" name="Oval 11"/>
          <p:cNvSpPr/>
          <p:nvPr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Oval 11"/>
          <p:cNvSpPr/>
          <p:nvPr/>
        </p:nvSpPr>
        <p:spPr>
          <a:xfrm>
            <a:off x="555092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806065" y="1804035"/>
            <a:ext cx="70377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社团团长的主要职责就是管理本人所负责的社团，具体有：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编辑社团资料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招募社团成员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上传社团活动信息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活动经批准后，发布活动到系统中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ISPRING_PRESENTATION_TITLE" val="58d32ce6a0069"/>
  <p:tag name="KSO_WPP_MARK_KEY" val="20971fe7-3f75-4441-af42-f8d1e058b234"/>
  <p:tag name="COMMONDATA" val="eyJoZGlkIjoiNWI4MjA0ODNhMTkxNTA0ZmJlMDEyMGNmNTBmMzEy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自定义</PresentationFormat>
  <Paragraphs>144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Impact</vt:lpstr>
      <vt:lpstr>Kozuka Gothic Pro B</vt:lpstr>
      <vt:lpstr>微软雅黑</vt:lpstr>
      <vt:lpstr>Gill Sans</vt:lpstr>
      <vt:lpstr>Arial Unicode MS</vt:lpstr>
      <vt:lpstr>Gill Sans MT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58d32ce6a0069</dc:title>
  <dc:creator/>
  <dc:description>一点素材；http://Dian1.taobao.com</dc:description>
  <cp:lastModifiedBy>Taki</cp:lastModifiedBy>
  <cp:revision>57</cp:revision>
  <dcterms:created xsi:type="dcterms:W3CDTF">2016-09-05T07:59:00Z</dcterms:created>
  <dcterms:modified xsi:type="dcterms:W3CDTF">2022-12-20T10:11:51Z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D32226CF385847E88F4AD069CBF8ECF3</vt:lpwstr>
  </property>
  <property fmtid="{D5CDD505-2E9C-101B-9397-08002B2CF9AE}" pid="3" name="KSOProductBuildVer">
    <vt:lpwstr>2052-11.1.0.12980</vt:lpwstr>
  </property>
</Properties>
</file>