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6" r:id="rId5"/>
    <p:sldId id="271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-174" y="3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320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上机实验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文法类的设计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zh-CN" dirty="0">
                <a:sym typeface="+mn-ea"/>
              </a:rPr>
              <a:t>设计一个文法类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strike="sngStrike" dirty="0">
                <a:sym typeface="+mn-ea"/>
              </a:rPr>
              <a:t>1. </a:t>
            </a:r>
            <a:r>
              <a:rPr lang="zh-CN" altLang="en-US" strike="sngStrike" dirty="0">
                <a:sym typeface="+mn-ea"/>
              </a:rPr>
              <a:t>选择恰当的数据结构，保存文法四元组</a:t>
            </a:r>
            <a:endParaRPr lang="zh-CN" altLang="en-US" strike="sngStrike" dirty="0"/>
          </a:p>
          <a:p>
            <a:pPr lvl="1" eaLnBrk="1" hangingPunct="1">
              <a:buNone/>
            </a:pPr>
            <a:r>
              <a:rPr lang="en-US" altLang="zh-CN" strike="sngStrike" dirty="0">
                <a:sym typeface="+mn-ea"/>
              </a:rPr>
              <a:t>2. </a:t>
            </a:r>
            <a:r>
              <a:rPr lang="zh-CN" strike="sngStrike" dirty="0">
                <a:sym typeface="+mn-ea"/>
              </a:rPr>
              <a:t>设计恰当的构造函数和验证函数，检查并确保从文件中读取并构造的文法实例（文法对象）是</a:t>
            </a:r>
            <a:r>
              <a:rPr lang="en-US" altLang="zh-CN" strike="sngStrike" dirty="0">
                <a:sym typeface="+mn-ea"/>
              </a:rPr>
              <a:t>“</a:t>
            </a:r>
            <a:r>
              <a:rPr lang="zh-CN" altLang="en-US" strike="sngStrike" dirty="0">
                <a:sym typeface="+mn-ea"/>
              </a:rPr>
              <a:t>合法有效</a:t>
            </a:r>
            <a:r>
              <a:rPr lang="en-US" altLang="zh-CN" strike="sngStrike" dirty="0">
                <a:sym typeface="+mn-ea"/>
              </a:rPr>
              <a:t>”</a:t>
            </a:r>
            <a:r>
              <a:rPr lang="zh-CN" altLang="en-US" strike="sngStrike" dirty="0">
                <a:sym typeface="+mn-ea"/>
              </a:rPr>
              <a:t>的文法</a:t>
            </a:r>
            <a:endParaRPr lang="zh-CN" altLang="en-US" strike="sngStrike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判断给定文法的类型（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设计恰当的直接推导和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步</a:t>
            </a:r>
            <a:r>
              <a:rPr lang="zh-CN" dirty="0">
                <a:sym typeface="+mn-ea"/>
              </a:rPr>
              <a:t>推导函数，能够从入参的字符串（字符串集合）直接推导或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步</a:t>
            </a:r>
            <a:r>
              <a:rPr lang="zh-CN" dirty="0">
                <a:sym typeface="+mn-ea"/>
              </a:rPr>
              <a:t>推导，产生新的字符串集合。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直接推导和</a:t>
            </a:r>
            <a:r>
              <a:rPr lang="en-US" altLang="zh-CN"/>
              <a:t>n</a:t>
            </a:r>
            <a:r>
              <a:rPr lang="zh-CN" altLang="en-US"/>
              <a:t>步推导函数设计示例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Set&lt;String&gt; directDerive(String input){ ……}</a:t>
            </a:r>
            <a:endParaRPr lang="en-US" altLang="zh-CN"/>
          </a:p>
          <a:p>
            <a:r>
              <a:rPr lang="en-US" altLang="zh-CN">
                <a:sym typeface="+mn-ea"/>
              </a:rPr>
              <a:t>Set&lt;</a:t>
            </a:r>
            <a:r>
              <a:rPr lang="en-US" altLang="zh-CN">
                <a:sym typeface="+mn-ea"/>
              </a:rPr>
              <a:t>String&gt; directDerive(Set&lt;String&gt; input){ ……}</a:t>
            </a:r>
            <a:endParaRPr lang="zh-CN" altLang="en-US"/>
          </a:p>
          <a:p>
            <a:r>
              <a:rPr lang="en-US" altLang="zh-CN">
                <a:sym typeface="+mn-ea"/>
              </a:rPr>
              <a:t>Set&lt;</a:t>
            </a:r>
            <a:r>
              <a:rPr lang="en-US" altLang="zh-CN">
                <a:sym typeface="+mn-ea"/>
              </a:rPr>
              <a:t>String&gt; nStepDerive(String input, int n){ ……}</a:t>
            </a:r>
            <a:endParaRPr lang="en-US" altLang="zh-CN"/>
          </a:p>
          <a:p>
            <a:r>
              <a:rPr lang="en-US" altLang="zh-CN">
                <a:sym typeface="+mn-ea"/>
              </a:rPr>
              <a:t>Set&lt;</a:t>
            </a:r>
            <a:r>
              <a:rPr lang="en-US" altLang="zh-CN">
                <a:sym typeface="+mn-ea"/>
              </a:rPr>
              <a:t>String</a:t>
            </a:r>
            <a:r>
              <a:rPr lang="en-US" altLang="zh-CN">
                <a:sym typeface="+mn-ea"/>
              </a:rPr>
              <a:t>&gt; nStepDerive(Set&lt;String&gt; input, int n){ ……}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思考：</a:t>
            </a:r>
            <a:r>
              <a:rPr lang="zh-CN"/>
              <a:t>如何测试这几个函数？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9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61_9*f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ID" val="custom20202661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61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YmJlMDhmOTMyN2U4NjE0NTBlNjcxZDdkODQxMTY3Mzg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在屏幕上显示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Arial Unicode MS</vt:lpstr>
      <vt:lpstr>1_Office 主题​​</vt:lpstr>
      <vt:lpstr>2_Office 主题​​</vt:lpstr>
      <vt:lpstr>编译原理</vt:lpstr>
      <vt:lpstr>文法类的设计</vt:lpstr>
      <vt:lpstr>直接推导和n步推导函数设计示例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蔡树彬</cp:lastModifiedBy>
  <cp:revision>23</cp:revision>
  <dcterms:created xsi:type="dcterms:W3CDTF">2017-03-15T06:46:00Z</dcterms:created>
  <dcterms:modified xsi:type="dcterms:W3CDTF">2023-03-06T19:50:09Z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BF03550AF09045AEA1E56D0DF14B948F</vt:lpwstr>
  </property>
</Properties>
</file>