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64" r:id="rId4"/>
    <p:sldId id="268" r:id="rId5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317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image" Target="../media/image1.jpe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jpe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1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2.png"/><Relationship Id="rId5" Type="http://schemas.openxmlformats.org/officeDocument/2006/relationships/tags" Target="../tags/tag222.xml"/><Relationship Id="rId4" Type="http://schemas.openxmlformats.org/officeDocument/2006/relationships/image" Target="../media/image1.jpeg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4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4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6.png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image" Target="../media/image5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8.png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7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3378699" y="3574104"/>
            <a:ext cx="4365172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208015"/>
            <a:ext cx="6036473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786404"/>
            <a:ext cx="6036473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103901"/>
            <a:ext cx="3614057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873500"/>
            <a:ext cx="4525566" cy="70674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5121275"/>
            <a:ext cx="80772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29" y="-4445"/>
            <a:ext cx="367426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5040626"/>
            <a:ext cx="807881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8216265" y="211455"/>
            <a:ext cx="667226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342823" y="5666740"/>
            <a:ext cx="1633061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94310"/>
            <a:ext cx="61341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4291" y="14605"/>
            <a:ext cx="1058704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5511800"/>
            <a:ext cx="664369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4364" y="5080635"/>
            <a:ext cx="84582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3378699" y="3537828"/>
            <a:ext cx="4365172" cy="143206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513261"/>
            <a:ext cx="6036473" cy="97128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697053"/>
            <a:ext cx="6036473" cy="459989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58003" y="3391977"/>
            <a:ext cx="3300521" cy="55779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58003" y="3379636"/>
            <a:ext cx="3300521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435176"/>
            <a:ext cx="3614057" cy="1007546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762375"/>
            <a:ext cx="4525566" cy="53005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4789" y="1062038"/>
            <a:ext cx="8712041" cy="47339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4698206"/>
            <a:ext cx="807720" cy="12868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429" y="853916"/>
            <a:ext cx="3674269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4637720"/>
            <a:ext cx="807881" cy="1286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216265" y="1015841"/>
            <a:ext cx="667226" cy="881063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9632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342823" y="5107305"/>
            <a:ext cx="1633061" cy="848678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858203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002983"/>
            <a:ext cx="613410" cy="709613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4291" y="868204"/>
            <a:ext cx="1058704" cy="1410653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4991100"/>
            <a:ext cx="664369" cy="599123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8244364" y="4667726"/>
            <a:ext cx="845820" cy="1242536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0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上机实验</a:t>
            </a:r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/>
              <a:t>语法树的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 lnSpcReduction="10000"/>
          </a:bodyPr>
          <a:p>
            <a:pPr eaLnBrk="1" hangingPunct="1">
              <a:buNone/>
            </a:pPr>
            <a:r>
              <a:rPr lang="zh-CN" dirty="0">
                <a:sym typeface="+mn-ea"/>
              </a:rPr>
              <a:t>设计一个语法树类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能根据输入的产生式串，逐渐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生长</a:t>
            </a:r>
            <a:r>
              <a:rPr lang="en-US" altLang="zh-CN" dirty="0">
                <a:sym typeface="+mn-ea"/>
              </a:rPr>
              <a:t>”</a:t>
            </a:r>
            <a:endParaRPr lang="en-US" altLang="zh-CN" dirty="0">
              <a:sym typeface="+mn-ea"/>
            </a:endParaRPr>
          </a:p>
          <a:p>
            <a:pPr lvl="1" indent="0" eaLnBrk="1" hangingPunct="1">
              <a:buNone/>
            </a:pPr>
            <a:r>
              <a:rPr lang="zh-CN" altLang="en-US" dirty="0">
                <a:sym typeface="+mn-ea"/>
              </a:rPr>
              <a:t>从上到下、从左到右的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左侧匹配</a:t>
            </a:r>
            <a:r>
              <a:rPr lang="en-US" altLang="zh-CN" dirty="0">
                <a:sym typeface="+mn-ea"/>
              </a:rPr>
              <a:t>”</a:t>
            </a:r>
            <a:endParaRPr lang="zh-CN" altLang="en-US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2.</a:t>
            </a:r>
            <a:r>
              <a:rPr lang="zh-CN" dirty="0">
                <a:sym typeface="+mn-ea"/>
              </a:rPr>
              <a:t>语法树的设计思路有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类，均做尝试：</a:t>
            </a:r>
            <a:endParaRPr lang="zh-CN" dirty="0">
              <a:sym typeface="+mn-ea"/>
            </a:endParaRPr>
          </a:p>
          <a:p>
            <a:pPr lvl="2" eaLnBrk="1" hangingPunct="1">
              <a:buNone/>
            </a:pPr>
            <a:r>
              <a:rPr lang="en-US" altLang="zh-CN">
                <a:sym typeface="+mn-ea"/>
              </a:rPr>
              <a:t>2.1 </a:t>
            </a:r>
            <a:r>
              <a:rPr lang="zh-CN" altLang="en-US">
                <a:sym typeface="+mn-ea"/>
              </a:rPr>
              <a:t>语法树是由结点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孩子结点的形式构成；（结构）</a:t>
            </a:r>
            <a:endParaRPr lang="zh-CN" altLang="en-US">
              <a:sym typeface="+mn-ea"/>
            </a:endParaRPr>
          </a:p>
          <a:p>
            <a:pPr lvl="2" eaLnBrk="1" hangingPunct="1">
              <a:buNone/>
            </a:pPr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语法树是由根结点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子树集合的形式构成；（对象）</a:t>
            </a:r>
            <a:endParaRPr lang="en-US" altLang="zh-CN">
              <a:sym typeface="+mn-ea"/>
            </a:endParaRPr>
          </a:p>
          <a:p>
            <a:pPr lvl="1" eaLnBrk="1" hangingPunct="1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输出当前语法树的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结果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（叶子串）、直接短语、短语和句柄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7.xml><?xml version="1.0" encoding="utf-8"?>
<p:tagLst xmlns:p="http://schemas.openxmlformats.org/presentationml/2006/main">
  <p:tag name="KSO_DOCER_TEMPLATE_OPEN_ONCE_MARK" val="1"/>
  <p:tag name="KSO_WPP_MARK_KEY" val="5ebc2612-d031-4d42-9749-78a4f3ccaa9b"/>
  <p:tag name="COMMONDATA" val="eyJoZGlkIjoiZTZiMGM5MmQ4ZjdjYWQzZmJhMGMwZDExYjZjYjk1ZWE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全屏显示(4:3)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编译原理</vt:lpstr>
      <vt:lpstr>基于DFA的（简单）扫描器设计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第一次实验内容</dc:title>
  <dc:creator>Lenovo User</dc:creator>
  <cp:lastModifiedBy>蔡树彬</cp:lastModifiedBy>
  <cp:revision>34</cp:revision>
  <dcterms:created xsi:type="dcterms:W3CDTF">2017-03-15T06:46:00Z</dcterms:created>
  <dcterms:modified xsi:type="dcterms:W3CDTF">2023-04-17T21:42:45Z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BF03550AF09045AEA1E56D0DF14B948F</vt:lpwstr>
  </property>
</Properties>
</file>