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6"/>
  </p:notesMasterIdLst>
  <p:sldIdLst>
    <p:sldId id="264" r:id="rId4"/>
    <p:sldId id="268" r:id="rId5"/>
  </p:sldIdLst>
  <p:sldSz cx="9144000" cy="6858000" type="screen4x3"/>
  <p:notesSz cx="6858000" cy="9144000"/>
  <p:custDataLst>
    <p:tags r:id="rId1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516" y="66"/>
      </p:cViewPr>
      <p:guideLst>
        <p:guide orient="horz" pos="216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317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LL</a:t>
            </a:r>
            <a:r>
              <a:rPr lang="zh-CN" altLang="en-US"/>
              <a:t>文法的定义（满足以下</a:t>
            </a:r>
            <a:r>
              <a:rPr lang="en-US" altLang="zh-CN"/>
              <a:t>3</a:t>
            </a:r>
            <a:r>
              <a:rPr lang="zh-CN" altLang="en-US"/>
              <a:t>条）：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文法不含左递归，也就是不能存在</a:t>
            </a:r>
            <a:r>
              <a:rPr lang="en-US" altLang="zh-CN"/>
              <a:t>A-&gt;Ab</a:t>
            </a:r>
            <a:r>
              <a:rPr lang="zh-CN" altLang="en-US"/>
              <a:t>这种。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对于文法中每一个非终结符</a:t>
            </a:r>
            <a:r>
              <a:rPr lang="en-US" altLang="zh-CN"/>
              <a:t>A</a:t>
            </a:r>
            <a:r>
              <a:rPr lang="zh-CN" altLang="en-US"/>
              <a:t>的各个产生式，候选首符集</a:t>
            </a:r>
            <a:r>
              <a:rPr lang="zh-CN" altLang="en-US"/>
              <a:t>不相交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A-&gt;a1|a2|...|an</a:t>
            </a:r>
            <a:endParaRPr lang="en-US" altLang="zh-CN"/>
          </a:p>
          <a:p>
            <a:r>
              <a:rPr lang="zh-CN" altLang="en-US"/>
              <a:t>要求</a:t>
            </a:r>
            <a:r>
              <a:rPr lang="en-US" altLang="zh-CN"/>
              <a:t>First</a:t>
            </a:r>
            <a:r>
              <a:rPr lang="zh-CN" altLang="en-US"/>
              <a:t>（</a:t>
            </a:r>
            <a:r>
              <a:rPr lang="en-US" altLang="zh-CN"/>
              <a:t>ai</a:t>
            </a:r>
            <a:r>
              <a:rPr lang="zh-CN" altLang="en-US"/>
              <a:t>）</a:t>
            </a:r>
            <a:r>
              <a:rPr lang="en-US" altLang="zh-CN"/>
              <a:t>∩First</a:t>
            </a:r>
            <a:r>
              <a:rPr lang="zh-CN" altLang="en-US"/>
              <a:t>（</a:t>
            </a:r>
            <a:r>
              <a:rPr lang="en-US" altLang="zh-CN"/>
              <a:t>aj</a:t>
            </a:r>
            <a:r>
              <a:rPr lang="zh-CN" altLang="en-US"/>
              <a:t>）</a:t>
            </a:r>
            <a:r>
              <a:rPr lang="en-US" altLang="zh-CN"/>
              <a:t>=</a:t>
            </a:r>
            <a:r>
              <a:rPr lang="zh-CN" altLang="en-US"/>
              <a:t>空集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对于文法中的每个非终结符</a:t>
            </a:r>
            <a:r>
              <a:rPr lang="en-US" altLang="zh-CN"/>
              <a:t>A</a:t>
            </a:r>
            <a:r>
              <a:rPr lang="zh-CN" altLang="en-US"/>
              <a:t>，若它存在某个候选首符集包含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ℇ，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则：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first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∩follow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=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空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如果同时满足以上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个条件，那么这个文法就是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LL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文法。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怎么求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first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集和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follow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集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一、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FIRST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集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求法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>
                <a:latin typeface="微软雅黑" panose="020B0503020204020204" charset="-122"/>
                <a:ea typeface="微软雅黑" panose="020B0503020204020204" charset="-122"/>
              </a:rPr>
              <a:t>（1）若X→a…, 则 a 加入FIRST(X)；若有X→ε，则ε加入 FIRST(X)（a是X可以推出的首个终结符号）。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>
                <a:latin typeface="微软雅黑" panose="020B0503020204020204" charset="-122"/>
                <a:ea typeface="微软雅黑" panose="020B0503020204020204" charset="-122"/>
              </a:rPr>
              <a:t>（2）若有X→Y…, 且Y∈VN ,则FIRST(Y)中</a:t>
            </a:r>
            <a:r>
              <a:rPr b="1">
                <a:latin typeface="微软雅黑" panose="020B0503020204020204" charset="-122"/>
                <a:ea typeface="微软雅黑" panose="020B0503020204020204" charset="-122"/>
              </a:rPr>
              <a:t>非ε元素</a:t>
            </a:r>
            <a:r>
              <a:rPr>
                <a:latin typeface="微软雅黑" panose="020B0503020204020204" charset="-122"/>
                <a:ea typeface="微软雅黑" panose="020B0503020204020204" charset="-122"/>
              </a:rPr>
              <a:t>全部加入FIRST(X)；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（求出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FIRST(Y)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补全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FIRST(X)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>
                <a:latin typeface="微软雅黑" panose="020B0503020204020204" charset="-122"/>
                <a:ea typeface="微软雅黑" panose="020B0503020204020204" charset="-122"/>
              </a:rPr>
              <a:t>（3）若有X→Y1Y2Y3…YK ,且Yi∈VN ,ε∈FIRST(Yj) ，则FIRST(Yi)中非ε元素加入FIRST(X)；若所有的FIRST(Yj)都含有ε，则ε加入FIRST(X)</a:t>
            </a:r>
            <a:endParaRPr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>
                <a:latin typeface="微软雅黑" panose="020B0503020204020204" charset="-122"/>
                <a:ea typeface="微软雅黑" panose="020B0503020204020204" charset="-122"/>
              </a:rPr>
              <a:t>在编程中：</a:t>
            </a:r>
            <a:endParaRPr 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step1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：按产生式的顺序，从开始符找起。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step2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：如果右部的串首为终结符，则直接将该终结符填入左部非终结符的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FIRST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集中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step3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：如果右部的串首为非终结符，则左部非终结符的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FIRST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集等价于串首非终结符的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FIRST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集（此时需要利用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step1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step2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继续寻找串首非终结符的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FIRST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集）。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image" Target="../media/image1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image" Target="../media/image2.png"/><Relationship Id="rId5" Type="http://schemas.openxmlformats.org/officeDocument/2006/relationships/tags" Target="../tags/tag65.xml"/><Relationship Id="rId4" Type="http://schemas.openxmlformats.org/officeDocument/2006/relationships/image" Target="../media/image1.jpe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image" Target="../media/image4.png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image" Target="../media/image4.png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8" Type="http://schemas.openxmlformats.org/officeDocument/2006/relationships/tags" Target="../tags/tag127.xml"/><Relationship Id="rId17" Type="http://schemas.openxmlformats.org/officeDocument/2006/relationships/tags" Target="../tags/tag126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image" Target="../media/image6.png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image" Target="../media/image5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image" Target="../media/image8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image" Target="../media/image7.png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63.xml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image" Target="../media/image2.png"/><Relationship Id="rId5" Type="http://schemas.openxmlformats.org/officeDocument/2006/relationships/tags" Target="../tags/tag160.xml"/><Relationship Id="rId4" Type="http://schemas.openxmlformats.org/officeDocument/2006/relationships/image" Target="../media/image1.jpeg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2" Type="http://schemas.openxmlformats.org/officeDocument/2006/relationships/tags" Target="../tags/tag166.xml"/><Relationship Id="rId11" Type="http://schemas.openxmlformats.org/officeDocument/2006/relationships/tags" Target="../tags/tag165.xml"/><Relationship Id="rId10" Type="http://schemas.openxmlformats.org/officeDocument/2006/relationships/tags" Target="../tags/tag16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image" Target="../media/image1.jpeg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1" Type="http://schemas.openxmlformats.org/officeDocument/2006/relationships/tags" Target="../tags/tag180.xml"/><Relationship Id="rId10" Type="http://schemas.openxmlformats.org/officeDocument/2006/relationships/tags" Target="../tags/tag17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tags" Target="../tags/tag192.xml"/><Relationship Id="rId7" Type="http://schemas.openxmlformats.org/officeDocument/2006/relationships/tags" Target="../tags/tag191.xml"/><Relationship Id="rId6" Type="http://schemas.openxmlformats.org/officeDocument/2006/relationships/tags" Target="../tags/tag190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image" Target="../media/image3.png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tags" Target="../tags/tag199.xml"/><Relationship Id="rId7" Type="http://schemas.openxmlformats.org/officeDocument/2006/relationships/tags" Target="../tags/tag198.xml"/><Relationship Id="rId6" Type="http://schemas.openxmlformats.org/officeDocument/2006/relationships/image" Target="../media/image2.png"/><Relationship Id="rId5" Type="http://schemas.openxmlformats.org/officeDocument/2006/relationships/tags" Target="../tags/tag197.xml"/><Relationship Id="rId4" Type="http://schemas.openxmlformats.org/officeDocument/2006/relationships/image" Target="../media/image1.jpeg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0" Type="http://schemas.openxmlformats.org/officeDocument/2006/relationships/tags" Target="../tags/tag20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7" Type="http://schemas.openxmlformats.org/officeDocument/2006/relationships/tags" Target="../tags/tag209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1.jpe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image" Target="../media/image2.png"/><Relationship Id="rId5" Type="http://schemas.openxmlformats.org/officeDocument/2006/relationships/tags" Target="../tags/tag222.xml"/><Relationship Id="rId4" Type="http://schemas.openxmlformats.org/officeDocument/2006/relationships/image" Target="../media/image1.jpeg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2" Type="http://schemas.openxmlformats.org/officeDocument/2006/relationships/tags" Target="../tags/tag228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tags" Target="../tags/tag234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tags" Target="../tags/tag246.xml"/><Relationship Id="rId5" Type="http://schemas.openxmlformats.org/officeDocument/2006/relationships/tags" Target="../tags/tag245.xml"/><Relationship Id="rId4" Type="http://schemas.openxmlformats.org/officeDocument/2006/relationships/image" Target="../media/image4.png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image" Target="../media/image4.png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8" Type="http://schemas.openxmlformats.org/officeDocument/2006/relationships/tags" Target="../tags/tag284.xml"/><Relationship Id="rId17" Type="http://schemas.openxmlformats.org/officeDocument/2006/relationships/tags" Target="../tags/tag283.xml"/><Relationship Id="rId16" Type="http://schemas.openxmlformats.org/officeDocument/2006/relationships/tags" Target="../tags/tag282.xml"/><Relationship Id="rId15" Type="http://schemas.openxmlformats.org/officeDocument/2006/relationships/tags" Target="../tags/tag281.xml"/><Relationship Id="rId14" Type="http://schemas.openxmlformats.org/officeDocument/2006/relationships/tags" Target="../tags/tag280.xml"/><Relationship Id="rId13" Type="http://schemas.openxmlformats.org/officeDocument/2006/relationships/tags" Target="../tags/tag279.xml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90.xml"/><Relationship Id="rId8" Type="http://schemas.openxmlformats.org/officeDocument/2006/relationships/tags" Target="../tags/tag289.xml"/><Relationship Id="rId7" Type="http://schemas.openxmlformats.org/officeDocument/2006/relationships/image" Target="../media/image6.png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image" Target="../media/image5.png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7" Type="http://schemas.openxmlformats.org/officeDocument/2006/relationships/tags" Target="../tags/tag298.xml"/><Relationship Id="rId16" Type="http://schemas.openxmlformats.org/officeDocument/2006/relationships/tags" Target="../tags/tag297.xml"/><Relationship Id="rId15" Type="http://schemas.openxmlformats.org/officeDocument/2006/relationships/tags" Target="../tags/tag296.xml"/><Relationship Id="rId14" Type="http://schemas.openxmlformats.org/officeDocument/2006/relationships/tags" Target="../tags/tag295.xml"/><Relationship Id="rId13" Type="http://schemas.openxmlformats.org/officeDocument/2006/relationships/tags" Target="../tags/tag294.xml"/><Relationship Id="rId12" Type="http://schemas.openxmlformats.org/officeDocument/2006/relationships/tags" Target="../tags/tag293.xml"/><Relationship Id="rId11" Type="http://schemas.openxmlformats.org/officeDocument/2006/relationships/tags" Target="../tags/tag292.xml"/><Relationship Id="rId10" Type="http://schemas.openxmlformats.org/officeDocument/2006/relationships/tags" Target="../tags/tag29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image" Target="../media/image8.png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image" Target="../media/image7.png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3" Type="http://schemas.openxmlformats.org/officeDocument/2006/relationships/tags" Target="../tags/tag308.xml"/><Relationship Id="rId12" Type="http://schemas.openxmlformats.org/officeDocument/2006/relationships/tags" Target="../tags/tag307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3.png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image" Target="../media/image2.png"/><Relationship Id="rId5" Type="http://schemas.openxmlformats.org/officeDocument/2006/relationships/tags" Target="../tags/tag40.xml"/><Relationship Id="rId4" Type="http://schemas.openxmlformats.org/officeDocument/2006/relationships/image" Target="../media/image1.jpeg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任意多边形: 形状 9"/>
          <p:cNvSpPr/>
          <p:nvPr>
            <p:custDataLst>
              <p:tags r:id="rId10"/>
            </p:custDataLst>
          </p:nvPr>
        </p:nvSpPr>
        <p:spPr>
          <a:xfrm>
            <a:off x="3378699" y="3574104"/>
            <a:ext cx="4365172" cy="190941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rgbClr val="646262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569763" y="2208015"/>
            <a:ext cx="6036473" cy="1295045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2569763" y="3786404"/>
            <a:ext cx="6036473" cy="613318"/>
          </a:xfrm>
        </p:spPr>
        <p:txBody>
          <a:bodyPr lIns="90000" tIns="0" rIns="90000" bIns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 rot="6515120">
                <a:off x="1110431" y="1298923"/>
                <a:ext cx="4173973" cy="4173973"/>
              </a:xfrm>
              <a:prstGeom prst="rect">
                <a:avLst/>
              </a:prstGeom>
            </p:spPr>
          </p:pic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>
              <a:off x="4325257" y="3574104"/>
              <a:ext cx="5820229" cy="190941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28575" cap="rnd">
              <a:solidFill>
                <a:srgbClr val="646262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690257" y="2103901"/>
            <a:ext cx="3614057" cy="1343394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312319" y="3873500"/>
            <a:ext cx="4525566" cy="706744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1" name="组合 20"/>
          <p:cNvGrpSpPr/>
          <p:nvPr>
            <p:custDataLst>
              <p:tags r:id="rId5"/>
            </p:custDataLst>
          </p:nvPr>
        </p:nvGrpSpPr>
        <p:grpSpPr>
          <a:xfrm>
            <a:off x="8274123" y="5582927"/>
            <a:ext cx="638352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6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" name="Shape 203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" name="Shape 204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7" name="Shape 205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8" name="Shape 206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" name="Shape 207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0" name="Shape 208"/>
              <p:cNvSpPr/>
              <p:nvPr>
                <p:custDataLst>
                  <p:tags r:id="rId13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1" name="Shape 210"/>
              <p:cNvSpPr/>
              <p:nvPr>
                <p:custDataLst>
                  <p:tags r:id="rId14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8150066" y="5121275"/>
            <a:ext cx="807720" cy="1715770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429" y="-4445"/>
            <a:ext cx="3674269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 dirty="0">
              <a:sym typeface="+mn-ea"/>
            </a:endParaRPr>
          </a:p>
        </p:txBody>
      </p:sp>
      <p:pic>
        <p:nvPicPr>
          <p:cNvPr id="162" name="图片 16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520" y="5040626"/>
            <a:ext cx="807881" cy="17156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8216265" y="211455"/>
            <a:ext cx="667226" cy="1174750"/>
            <a:chOff x="17252" y="333"/>
            <a:chExt cx="1401" cy="1850"/>
          </a:xfrm>
        </p:grpSpPr>
        <p:sp>
          <p:nvSpPr>
            <p:cNvPr id="12" name="Shape 209"/>
            <p:cNvSpPr/>
            <p:nvPr userDrawn="1">
              <p:custDataLst>
                <p:tags r:id="rId4"/>
              </p:custDataLst>
            </p:nvPr>
          </p:nvSpPr>
          <p:spPr>
            <a:xfrm rot="3758493">
              <a:off x="17758" y="1288"/>
              <a:ext cx="1089" cy="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sp>
          <p:nvSpPr>
            <p:cNvPr id="14" name="Shape 202"/>
            <p:cNvSpPr/>
            <p:nvPr userDrawn="1">
              <p:custDataLst>
                <p:tags r:id="rId5"/>
              </p:custDataLst>
            </p:nvPr>
          </p:nvSpPr>
          <p:spPr>
            <a:xfrm rot="3758493">
              <a:off x="17098" y="487"/>
              <a:ext cx="999" cy="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99" h="691">
                  <a:moveTo>
                    <a:pt x="345" y="353"/>
                  </a:moveTo>
                  <a:cubicBezTo>
                    <a:pt x="468" y="355"/>
                    <a:pt x="588" y="353"/>
                    <a:pt x="706" y="368"/>
                  </a:cubicBezTo>
                  <a:cubicBezTo>
                    <a:pt x="707" y="389"/>
                    <a:pt x="719" y="410"/>
                    <a:pt x="726" y="429"/>
                  </a:cubicBezTo>
                  <a:lnTo>
                    <a:pt x="729" y="438"/>
                  </a:lnTo>
                  <a:lnTo>
                    <a:pt x="732" y="438"/>
                  </a:lnTo>
                  <a:cubicBezTo>
                    <a:pt x="756" y="520"/>
                    <a:pt x="796" y="607"/>
                    <a:pt x="803" y="691"/>
                  </a:cubicBezTo>
                  <a:lnTo>
                    <a:pt x="391" y="680"/>
                  </a:lnTo>
                  <a:cubicBezTo>
                    <a:pt x="415" y="619"/>
                    <a:pt x="389" y="488"/>
                    <a:pt x="361" y="426"/>
                  </a:cubicBezTo>
                  <a:cubicBezTo>
                    <a:pt x="400" y="420"/>
                    <a:pt x="438" y="419"/>
                    <a:pt x="477" y="420"/>
                  </a:cubicBezTo>
                  <a:lnTo>
                    <a:pt x="488" y="421"/>
                  </a:lnTo>
                  <a:lnTo>
                    <a:pt x="364" y="406"/>
                  </a:lnTo>
                  <a:cubicBezTo>
                    <a:pt x="354" y="390"/>
                    <a:pt x="349" y="369"/>
                    <a:pt x="345" y="353"/>
                  </a:cubicBezTo>
                  <a:close/>
                  <a:moveTo>
                    <a:pt x="299" y="206"/>
                  </a:moveTo>
                  <a:lnTo>
                    <a:pt x="345" y="322"/>
                  </a:lnTo>
                  <a:cubicBezTo>
                    <a:pt x="319" y="290"/>
                    <a:pt x="303" y="244"/>
                    <a:pt x="299" y="206"/>
                  </a:cubicBezTo>
                  <a:close/>
                  <a:moveTo>
                    <a:pt x="142" y="48"/>
                  </a:moveTo>
                  <a:lnTo>
                    <a:pt x="134" y="180"/>
                  </a:lnTo>
                  <a:cubicBezTo>
                    <a:pt x="91" y="178"/>
                    <a:pt x="45" y="184"/>
                    <a:pt x="3" y="189"/>
                  </a:cubicBezTo>
                  <a:cubicBezTo>
                    <a:pt x="-1" y="146"/>
                    <a:pt x="0" y="98"/>
                    <a:pt x="2" y="54"/>
                  </a:cubicBezTo>
                  <a:cubicBezTo>
                    <a:pt x="43" y="54"/>
                    <a:pt x="97" y="48"/>
                    <a:pt x="142" y="48"/>
                  </a:cubicBezTo>
                  <a:close/>
                  <a:moveTo>
                    <a:pt x="579" y="0"/>
                  </a:moveTo>
                  <a:cubicBezTo>
                    <a:pt x="582" y="0"/>
                    <a:pt x="585" y="0"/>
                    <a:pt x="589" y="1"/>
                  </a:cubicBezTo>
                  <a:cubicBezTo>
                    <a:pt x="603" y="0"/>
                    <a:pt x="607" y="22"/>
                    <a:pt x="606" y="35"/>
                  </a:cubicBezTo>
                  <a:lnTo>
                    <a:pt x="605" y="38"/>
                  </a:lnTo>
                  <a:lnTo>
                    <a:pt x="608" y="38"/>
                  </a:lnTo>
                  <a:lnTo>
                    <a:pt x="610" y="36"/>
                  </a:lnTo>
                  <a:cubicBezTo>
                    <a:pt x="634" y="12"/>
                    <a:pt x="653" y="14"/>
                    <a:pt x="668" y="32"/>
                  </a:cubicBezTo>
                  <a:lnTo>
                    <a:pt x="670" y="34"/>
                  </a:lnTo>
                  <a:lnTo>
                    <a:pt x="674" y="34"/>
                  </a:lnTo>
                  <a:cubicBezTo>
                    <a:pt x="700" y="32"/>
                    <a:pt x="725" y="29"/>
                    <a:pt x="751" y="29"/>
                  </a:cubicBezTo>
                  <a:cubicBezTo>
                    <a:pt x="771" y="29"/>
                    <a:pt x="791" y="30"/>
                    <a:pt x="812" y="35"/>
                  </a:cubicBezTo>
                  <a:lnTo>
                    <a:pt x="812" y="47"/>
                  </a:lnTo>
                  <a:lnTo>
                    <a:pt x="821" y="49"/>
                  </a:lnTo>
                  <a:cubicBezTo>
                    <a:pt x="882" y="68"/>
                    <a:pt x="939" y="99"/>
                    <a:pt x="999" y="120"/>
                  </a:cubicBezTo>
                  <a:cubicBezTo>
                    <a:pt x="941" y="159"/>
                    <a:pt x="859" y="206"/>
                    <a:pt x="788" y="209"/>
                  </a:cubicBezTo>
                  <a:lnTo>
                    <a:pt x="788" y="203"/>
                  </a:lnTo>
                  <a:lnTo>
                    <a:pt x="776" y="202"/>
                  </a:lnTo>
                  <a:cubicBezTo>
                    <a:pt x="756" y="201"/>
                    <a:pt x="736" y="199"/>
                    <a:pt x="716" y="196"/>
                  </a:cubicBezTo>
                  <a:lnTo>
                    <a:pt x="704" y="195"/>
                  </a:lnTo>
                  <a:lnTo>
                    <a:pt x="704" y="195"/>
                  </a:lnTo>
                  <a:cubicBezTo>
                    <a:pt x="705" y="262"/>
                    <a:pt x="697" y="328"/>
                    <a:pt x="681" y="351"/>
                  </a:cubicBezTo>
                  <a:lnTo>
                    <a:pt x="383" y="230"/>
                  </a:lnTo>
                  <a:cubicBezTo>
                    <a:pt x="384" y="229"/>
                    <a:pt x="383" y="217"/>
                    <a:pt x="383" y="198"/>
                  </a:cubicBezTo>
                  <a:lnTo>
                    <a:pt x="383" y="195"/>
                  </a:lnTo>
                  <a:lnTo>
                    <a:pt x="353" y="195"/>
                  </a:lnTo>
                  <a:cubicBezTo>
                    <a:pt x="290" y="196"/>
                    <a:pt x="233" y="196"/>
                    <a:pt x="199" y="196"/>
                  </a:cubicBezTo>
                  <a:lnTo>
                    <a:pt x="142" y="203"/>
                  </a:lnTo>
                  <a:lnTo>
                    <a:pt x="142" y="69"/>
                  </a:lnTo>
                  <a:cubicBezTo>
                    <a:pt x="225" y="55"/>
                    <a:pt x="310" y="49"/>
                    <a:pt x="394" y="45"/>
                  </a:cubicBezTo>
                  <a:lnTo>
                    <a:pt x="395" y="45"/>
                  </a:lnTo>
                  <a:lnTo>
                    <a:pt x="396" y="40"/>
                  </a:lnTo>
                  <a:cubicBezTo>
                    <a:pt x="407" y="6"/>
                    <a:pt x="426" y="-6"/>
                    <a:pt x="459" y="40"/>
                  </a:cubicBezTo>
                  <a:lnTo>
                    <a:pt x="460" y="43"/>
                  </a:lnTo>
                  <a:lnTo>
                    <a:pt x="464" y="43"/>
                  </a:lnTo>
                  <a:lnTo>
                    <a:pt x="464" y="40"/>
                  </a:lnTo>
                  <a:cubicBezTo>
                    <a:pt x="472" y="8"/>
                    <a:pt x="487" y="-2"/>
                    <a:pt x="506" y="2"/>
                  </a:cubicBezTo>
                  <a:cubicBezTo>
                    <a:pt x="519" y="2"/>
                    <a:pt x="532" y="13"/>
                    <a:pt x="534" y="40"/>
                  </a:cubicBezTo>
                  <a:lnTo>
                    <a:pt x="534" y="40"/>
                  </a:lnTo>
                  <a:lnTo>
                    <a:pt x="537" y="40"/>
                  </a:lnTo>
                  <a:lnTo>
                    <a:pt x="541" y="34"/>
                  </a:lnTo>
                  <a:cubicBezTo>
                    <a:pt x="553" y="14"/>
                    <a:pt x="562" y="1"/>
                    <a:pt x="579" y="0"/>
                  </a:cubicBez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>
            <a:normAutofit/>
          </a:bodyPr>
          <a:lstStyle>
            <a:lvl1pPr algn="ctr">
              <a:defRPr sz="27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59000" y="1659600"/>
            <a:ext cx="8231981" cy="828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459581" y="2808000"/>
            <a:ext cx="82242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grpSp>
        <p:nvGrpSpPr>
          <p:cNvPr id="21" name="组合 20"/>
          <p:cNvGrpSpPr/>
          <p:nvPr>
            <p:custDataLst>
              <p:tags r:id="rId3"/>
            </p:custDataLst>
          </p:nvPr>
        </p:nvGrpSpPr>
        <p:grpSpPr>
          <a:xfrm>
            <a:off x="8274123" y="5582927"/>
            <a:ext cx="638352" cy="1210945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4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5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5" name="Shape 203"/>
              <p:cNvSpPr/>
              <p:nvPr>
                <p:custDataLst>
                  <p:tags r:id="rId6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6" name="Shape 204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7" name="Shape 205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8" name="Shape 206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" name="Shape 207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0" name="Shape 208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1" name="Shape 210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>
            <a:normAutofit/>
          </a:bodyPr>
          <a:lstStyle>
            <a:lvl1pPr algn="ctr">
              <a:defRPr sz="24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453628" y="1681200"/>
            <a:ext cx="82431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445500" y="5180400"/>
            <a:ext cx="8251200" cy="10116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7342823" y="5666740"/>
            <a:ext cx="1633061" cy="1131570"/>
            <a:chOff x="15418" y="8924"/>
            <a:chExt cx="3429" cy="1782"/>
          </a:xfrm>
        </p:grpSpPr>
        <p:pic>
          <p:nvPicPr>
            <p:cNvPr id="48" name="图片 4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6181" y="9090"/>
              <a:ext cx="759" cy="877"/>
            </a:xfrm>
            <a:prstGeom prst="rect">
              <a:avLst/>
            </a:prstGeom>
          </p:spPr>
        </p:pic>
        <p:sp>
          <p:nvSpPr>
            <p:cNvPr id="54" name="Freeform 5"/>
            <p:cNvSpPr>
              <a:spLocks noEditPoint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15418" y="8924"/>
              <a:ext cx="1309" cy="1744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0 h 122"/>
                <a:gd name="T4" fmla="*/ 60 w 120"/>
                <a:gd name="T5" fmla="*/ 0 h 122"/>
                <a:gd name="T6" fmla="*/ 120 w 120"/>
                <a:gd name="T7" fmla="*/ 61 h 122"/>
                <a:gd name="T8" fmla="*/ 120 w 120"/>
                <a:gd name="T9" fmla="*/ 61 h 122"/>
                <a:gd name="T10" fmla="*/ 120 w 120"/>
                <a:gd name="T11" fmla="*/ 61 h 122"/>
                <a:gd name="T12" fmla="*/ 60 w 120"/>
                <a:gd name="T13" fmla="*/ 122 h 122"/>
                <a:gd name="T14" fmla="*/ 60 w 120"/>
                <a:gd name="T15" fmla="*/ 122 h 122"/>
                <a:gd name="T16" fmla="*/ 0 w 120"/>
                <a:gd name="T17" fmla="*/ 61 h 122"/>
                <a:gd name="T18" fmla="*/ 4 w 120"/>
                <a:gd name="T19" fmla="*/ 61 h 122"/>
                <a:gd name="T20" fmla="*/ 60 w 120"/>
                <a:gd name="T21" fmla="*/ 118 h 122"/>
                <a:gd name="T22" fmla="*/ 60 w 120"/>
                <a:gd name="T23" fmla="*/ 118 h 122"/>
                <a:gd name="T24" fmla="*/ 116 w 120"/>
                <a:gd name="T25" fmla="*/ 61 h 122"/>
                <a:gd name="T26" fmla="*/ 116 w 120"/>
                <a:gd name="T27" fmla="*/ 61 h 122"/>
                <a:gd name="T28" fmla="*/ 116 w 120"/>
                <a:gd name="T29" fmla="*/ 61 h 122"/>
                <a:gd name="T30" fmla="*/ 60 w 120"/>
                <a:gd name="T31" fmla="*/ 4 h 122"/>
                <a:gd name="T32" fmla="*/ 60 w 120"/>
                <a:gd name="T33" fmla="*/ 4 h 122"/>
                <a:gd name="T34" fmla="*/ 4 w 120"/>
                <a:gd name="T3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9" h="1744">
                  <a:moveTo>
                    <a:pt x="442" y="1685"/>
                  </a:moveTo>
                  <a:lnTo>
                    <a:pt x="442" y="1685"/>
                  </a:lnTo>
                  <a:lnTo>
                    <a:pt x="441" y="1685"/>
                  </a:lnTo>
                  <a:lnTo>
                    <a:pt x="440" y="1685"/>
                  </a:lnTo>
                  <a:lnTo>
                    <a:pt x="439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42" y="1685"/>
                  </a:lnTo>
                  <a:close/>
                  <a:moveTo>
                    <a:pt x="660" y="750"/>
                  </a:moveTo>
                  <a:lnTo>
                    <a:pt x="478" y="980"/>
                  </a:lnTo>
                  <a:lnTo>
                    <a:pt x="486" y="1023"/>
                  </a:lnTo>
                  <a:lnTo>
                    <a:pt x="581" y="984"/>
                  </a:lnTo>
                  <a:lnTo>
                    <a:pt x="660" y="750"/>
                  </a:lnTo>
                  <a:close/>
                  <a:moveTo>
                    <a:pt x="719" y="665"/>
                  </a:moveTo>
                  <a:lnTo>
                    <a:pt x="719" y="665"/>
                  </a:lnTo>
                  <a:lnTo>
                    <a:pt x="723" y="682"/>
                  </a:lnTo>
                  <a:lnTo>
                    <a:pt x="737" y="678"/>
                  </a:lnTo>
                  <a:lnTo>
                    <a:pt x="733" y="674"/>
                  </a:lnTo>
                  <a:cubicBezTo>
                    <a:pt x="730" y="671"/>
                    <a:pt x="726" y="668"/>
                    <a:pt x="721" y="666"/>
                  </a:cubicBezTo>
                  <a:lnTo>
                    <a:pt x="719" y="665"/>
                  </a:lnTo>
                  <a:close/>
                  <a:moveTo>
                    <a:pt x="496" y="659"/>
                  </a:moveTo>
                  <a:cubicBezTo>
                    <a:pt x="496" y="659"/>
                    <a:pt x="496" y="659"/>
                    <a:pt x="496" y="659"/>
                  </a:cubicBezTo>
                  <a:lnTo>
                    <a:pt x="497" y="659"/>
                  </a:lnTo>
                  <a:lnTo>
                    <a:pt x="497" y="660"/>
                  </a:lnTo>
                  <a:lnTo>
                    <a:pt x="498" y="660"/>
                  </a:lnTo>
                  <a:lnTo>
                    <a:pt x="499" y="660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1" y="661"/>
                  </a:lnTo>
                  <a:lnTo>
                    <a:pt x="501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499" y="660"/>
                  </a:lnTo>
                  <a:lnTo>
                    <a:pt x="499" y="660"/>
                  </a:lnTo>
                  <a:lnTo>
                    <a:pt x="498" y="660"/>
                  </a:lnTo>
                  <a:lnTo>
                    <a:pt x="498" y="660"/>
                  </a:lnTo>
                  <a:lnTo>
                    <a:pt x="497" y="659"/>
                  </a:lnTo>
                  <a:lnTo>
                    <a:pt x="496" y="659"/>
                  </a:lnTo>
                  <a:close/>
                  <a:moveTo>
                    <a:pt x="613" y="654"/>
                  </a:moveTo>
                  <a:lnTo>
                    <a:pt x="609" y="654"/>
                  </a:lnTo>
                  <a:cubicBezTo>
                    <a:pt x="541" y="667"/>
                    <a:pt x="465" y="708"/>
                    <a:pt x="423" y="773"/>
                  </a:cubicBezTo>
                  <a:cubicBezTo>
                    <a:pt x="420" y="770"/>
                    <a:pt x="419" y="769"/>
                    <a:pt x="419" y="769"/>
                  </a:cubicBezTo>
                  <a:lnTo>
                    <a:pt x="419" y="769"/>
                  </a:lnTo>
                  <a:lnTo>
                    <a:pt x="421" y="771"/>
                  </a:lnTo>
                  <a:cubicBezTo>
                    <a:pt x="423" y="773"/>
                    <a:pt x="423" y="773"/>
                    <a:pt x="423" y="773"/>
                  </a:cubicBezTo>
                  <a:cubicBezTo>
                    <a:pt x="399" y="812"/>
                    <a:pt x="387" y="864"/>
                    <a:pt x="387" y="915"/>
                  </a:cubicBezTo>
                  <a:cubicBezTo>
                    <a:pt x="387" y="998"/>
                    <a:pt x="419" y="1078"/>
                    <a:pt x="455" y="1097"/>
                  </a:cubicBezTo>
                  <a:cubicBezTo>
                    <a:pt x="463" y="1101"/>
                    <a:pt x="470" y="1105"/>
                    <a:pt x="482" y="1105"/>
                  </a:cubicBezTo>
                  <a:cubicBezTo>
                    <a:pt x="482" y="1105"/>
                    <a:pt x="482" y="1105"/>
                    <a:pt x="486" y="1105"/>
                  </a:cubicBezTo>
                  <a:cubicBezTo>
                    <a:pt x="546" y="1105"/>
                    <a:pt x="646" y="1026"/>
                    <a:pt x="705" y="931"/>
                  </a:cubicBezTo>
                  <a:cubicBezTo>
                    <a:pt x="745" y="876"/>
                    <a:pt x="761" y="812"/>
                    <a:pt x="761" y="761"/>
                  </a:cubicBezTo>
                  <a:cubicBezTo>
                    <a:pt x="761" y="744"/>
                    <a:pt x="759" y="729"/>
                    <a:pt x="756" y="716"/>
                  </a:cubicBezTo>
                  <a:lnTo>
                    <a:pt x="753" y="708"/>
                  </a:lnTo>
                  <a:lnTo>
                    <a:pt x="708" y="722"/>
                  </a:lnTo>
                  <a:lnTo>
                    <a:pt x="705" y="716"/>
                  </a:lnTo>
                  <a:lnTo>
                    <a:pt x="605" y="1007"/>
                  </a:lnTo>
                  <a:lnTo>
                    <a:pt x="462" y="1067"/>
                  </a:lnTo>
                  <a:lnTo>
                    <a:pt x="442" y="980"/>
                  </a:lnTo>
                  <a:lnTo>
                    <a:pt x="442" y="972"/>
                  </a:lnTo>
                  <a:lnTo>
                    <a:pt x="676" y="680"/>
                  </a:lnTo>
                  <a:lnTo>
                    <a:pt x="613" y="689"/>
                  </a:lnTo>
                  <a:lnTo>
                    <a:pt x="613" y="654"/>
                  </a:lnTo>
                  <a:close/>
                  <a:moveTo>
                    <a:pt x="716" y="424"/>
                  </a:moveTo>
                  <a:cubicBezTo>
                    <a:pt x="712" y="460"/>
                    <a:pt x="704" y="500"/>
                    <a:pt x="700" y="512"/>
                  </a:cubicBezTo>
                  <a:cubicBezTo>
                    <a:pt x="700" y="516"/>
                    <a:pt x="704" y="523"/>
                    <a:pt x="712" y="531"/>
                  </a:cubicBezTo>
                  <a:cubicBezTo>
                    <a:pt x="724" y="539"/>
                    <a:pt x="736" y="543"/>
                    <a:pt x="744" y="543"/>
                  </a:cubicBezTo>
                  <a:cubicBezTo>
                    <a:pt x="748" y="543"/>
                    <a:pt x="792" y="519"/>
                    <a:pt x="828" y="500"/>
                  </a:cubicBezTo>
                  <a:cubicBezTo>
                    <a:pt x="832" y="496"/>
                    <a:pt x="836" y="492"/>
                    <a:pt x="844" y="492"/>
                  </a:cubicBezTo>
                  <a:cubicBezTo>
                    <a:pt x="836" y="492"/>
                    <a:pt x="832" y="492"/>
                    <a:pt x="824" y="492"/>
                  </a:cubicBezTo>
                  <a:cubicBezTo>
                    <a:pt x="804" y="492"/>
                    <a:pt x="784" y="492"/>
                    <a:pt x="768" y="488"/>
                  </a:cubicBezTo>
                  <a:cubicBezTo>
                    <a:pt x="740" y="480"/>
                    <a:pt x="728" y="452"/>
                    <a:pt x="716" y="424"/>
                  </a:cubicBezTo>
                  <a:close/>
                  <a:moveTo>
                    <a:pt x="700" y="349"/>
                  </a:moveTo>
                  <a:cubicBezTo>
                    <a:pt x="704" y="349"/>
                    <a:pt x="704" y="349"/>
                    <a:pt x="704" y="349"/>
                  </a:cubicBezTo>
                  <a:cubicBezTo>
                    <a:pt x="724" y="349"/>
                    <a:pt x="724" y="349"/>
                    <a:pt x="724" y="349"/>
                  </a:cubicBezTo>
                  <a:cubicBezTo>
                    <a:pt x="728" y="349"/>
                    <a:pt x="728" y="349"/>
                    <a:pt x="728" y="349"/>
                  </a:cubicBezTo>
                  <a:cubicBezTo>
                    <a:pt x="728" y="353"/>
                    <a:pt x="728" y="353"/>
                    <a:pt x="728" y="353"/>
                  </a:cubicBezTo>
                  <a:cubicBezTo>
                    <a:pt x="728" y="353"/>
                    <a:pt x="728" y="357"/>
                    <a:pt x="728" y="357"/>
                  </a:cubicBezTo>
                  <a:cubicBezTo>
                    <a:pt x="732" y="361"/>
                    <a:pt x="732" y="365"/>
                    <a:pt x="732" y="369"/>
                  </a:cubicBezTo>
                  <a:cubicBezTo>
                    <a:pt x="736" y="381"/>
                    <a:pt x="740" y="393"/>
                    <a:pt x="744" y="405"/>
                  </a:cubicBezTo>
                  <a:cubicBezTo>
                    <a:pt x="752" y="432"/>
                    <a:pt x="772" y="456"/>
                    <a:pt x="776" y="456"/>
                  </a:cubicBezTo>
                  <a:cubicBezTo>
                    <a:pt x="788" y="456"/>
                    <a:pt x="804" y="460"/>
                    <a:pt x="824" y="460"/>
                  </a:cubicBezTo>
                  <a:cubicBezTo>
                    <a:pt x="864" y="460"/>
                    <a:pt x="900" y="456"/>
                    <a:pt x="904" y="456"/>
                  </a:cubicBezTo>
                  <a:cubicBezTo>
                    <a:pt x="908" y="456"/>
                    <a:pt x="908" y="456"/>
                    <a:pt x="908" y="456"/>
                  </a:cubicBezTo>
                  <a:cubicBezTo>
                    <a:pt x="916" y="484"/>
                    <a:pt x="916" y="484"/>
                    <a:pt x="916" y="484"/>
                  </a:cubicBezTo>
                  <a:cubicBezTo>
                    <a:pt x="912" y="484"/>
                    <a:pt x="912" y="484"/>
                    <a:pt x="912" y="484"/>
                  </a:cubicBezTo>
                  <a:cubicBezTo>
                    <a:pt x="908" y="488"/>
                    <a:pt x="908" y="488"/>
                    <a:pt x="908" y="488"/>
                  </a:cubicBezTo>
                  <a:cubicBezTo>
                    <a:pt x="904" y="492"/>
                    <a:pt x="896" y="496"/>
                    <a:pt x="892" y="500"/>
                  </a:cubicBezTo>
                  <a:cubicBezTo>
                    <a:pt x="880" y="508"/>
                    <a:pt x="860" y="516"/>
                    <a:pt x="844" y="527"/>
                  </a:cubicBezTo>
                  <a:cubicBezTo>
                    <a:pt x="808" y="547"/>
                    <a:pt x="768" y="571"/>
                    <a:pt x="748" y="575"/>
                  </a:cubicBezTo>
                  <a:cubicBezTo>
                    <a:pt x="748" y="575"/>
                    <a:pt x="744" y="575"/>
                    <a:pt x="744" y="575"/>
                  </a:cubicBezTo>
                  <a:cubicBezTo>
                    <a:pt x="708" y="571"/>
                    <a:pt x="672" y="547"/>
                    <a:pt x="668" y="512"/>
                  </a:cubicBezTo>
                  <a:cubicBezTo>
                    <a:pt x="668" y="508"/>
                    <a:pt x="668" y="508"/>
                    <a:pt x="668" y="504"/>
                  </a:cubicBezTo>
                  <a:cubicBezTo>
                    <a:pt x="672" y="480"/>
                    <a:pt x="696" y="357"/>
                    <a:pt x="696" y="353"/>
                  </a:cubicBezTo>
                  <a:cubicBezTo>
                    <a:pt x="700" y="349"/>
                    <a:pt x="700" y="349"/>
                    <a:pt x="700" y="349"/>
                  </a:cubicBezTo>
                  <a:close/>
                  <a:moveTo>
                    <a:pt x="883" y="297"/>
                  </a:moveTo>
                  <a:lnTo>
                    <a:pt x="891" y="297"/>
                  </a:lnTo>
                  <a:lnTo>
                    <a:pt x="911" y="297"/>
                  </a:lnTo>
                  <a:lnTo>
                    <a:pt x="911" y="329"/>
                  </a:lnTo>
                  <a:lnTo>
                    <a:pt x="903" y="329"/>
                  </a:lnTo>
                  <a:lnTo>
                    <a:pt x="891" y="329"/>
                  </a:lnTo>
                  <a:lnTo>
                    <a:pt x="883" y="329"/>
                  </a:lnTo>
                  <a:lnTo>
                    <a:pt x="883" y="297"/>
                  </a:lnTo>
                  <a:close/>
                  <a:moveTo>
                    <a:pt x="795" y="266"/>
                  </a:moveTo>
                  <a:lnTo>
                    <a:pt x="827" y="293"/>
                  </a:lnTo>
                  <a:lnTo>
                    <a:pt x="807" y="317"/>
                  </a:lnTo>
                  <a:lnTo>
                    <a:pt x="784" y="297"/>
                  </a:lnTo>
                  <a:lnTo>
                    <a:pt x="776" y="293"/>
                  </a:lnTo>
                  <a:lnTo>
                    <a:pt x="795" y="266"/>
                  </a:lnTo>
                  <a:close/>
                  <a:moveTo>
                    <a:pt x="215" y="214"/>
                  </a:moveTo>
                  <a:cubicBezTo>
                    <a:pt x="215" y="214"/>
                    <a:pt x="216" y="214"/>
                    <a:pt x="217" y="215"/>
                  </a:cubicBezTo>
                  <a:lnTo>
                    <a:pt x="219" y="216"/>
                  </a:lnTo>
                  <a:lnTo>
                    <a:pt x="219" y="218"/>
                  </a:lnTo>
                  <a:cubicBezTo>
                    <a:pt x="215" y="214"/>
                    <a:pt x="215" y="214"/>
                    <a:pt x="215" y="214"/>
                  </a:cubicBezTo>
                  <a:close/>
                  <a:moveTo>
                    <a:pt x="219" y="214"/>
                  </a:moveTo>
                  <a:lnTo>
                    <a:pt x="219" y="214"/>
                  </a:lnTo>
                  <a:lnTo>
                    <a:pt x="218" y="214"/>
                  </a:lnTo>
                  <a:lnTo>
                    <a:pt x="217" y="214"/>
                  </a:lnTo>
                  <a:lnTo>
                    <a:pt x="217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9" y="214"/>
                  </a:lnTo>
                  <a:close/>
                  <a:moveTo>
                    <a:pt x="772" y="163"/>
                  </a:moveTo>
                  <a:cubicBezTo>
                    <a:pt x="652" y="163"/>
                    <a:pt x="557" y="262"/>
                    <a:pt x="557" y="381"/>
                  </a:cubicBezTo>
                  <a:cubicBezTo>
                    <a:pt x="557" y="499"/>
                    <a:pt x="652" y="598"/>
                    <a:pt x="772" y="598"/>
                  </a:cubicBezTo>
                  <a:cubicBezTo>
                    <a:pt x="892" y="598"/>
                    <a:pt x="987" y="499"/>
                    <a:pt x="987" y="381"/>
                  </a:cubicBezTo>
                  <a:cubicBezTo>
                    <a:pt x="987" y="377"/>
                    <a:pt x="987" y="377"/>
                    <a:pt x="987" y="377"/>
                  </a:cubicBezTo>
                  <a:cubicBezTo>
                    <a:pt x="987" y="300"/>
                    <a:pt x="947" y="233"/>
                    <a:pt x="887" y="196"/>
                  </a:cubicBezTo>
                  <a:lnTo>
                    <a:pt x="885" y="194"/>
                  </a:lnTo>
                  <a:lnTo>
                    <a:pt x="884" y="194"/>
                  </a:lnTo>
                  <a:cubicBezTo>
                    <a:pt x="879" y="194"/>
                    <a:pt x="879" y="194"/>
                    <a:pt x="879" y="194"/>
                  </a:cubicBezTo>
                  <a:lnTo>
                    <a:pt x="879" y="191"/>
                  </a:lnTo>
                  <a:lnTo>
                    <a:pt x="875" y="188"/>
                  </a:lnTo>
                  <a:lnTo>
                    <a:pt x="869" y="185"/>
                  </a:lnTo>
                  <a:lnTo>
                    <a:pt x="868" y="186"/>
                  </a:lnTo>
                  <a:cubicBezTo>
                    <a:pt x="867" y="186"/>
                    <a:pt x="867" y="186"/>
                    <a:pt x="867" y="186"/>
                  </a:cubicBezTo>
                  <a:lnTo>
                    <a:pt x="865" y="184"/>
                  </a:lnTo>
                  <a:lnTo>
                    <a:pt x="856" y="179"/>
                  </a:lnTo>
                  <a:cubicBezTo>
                    <a:pt x="830" y="169"/>
                    <a:pt x="802" y="163"/>
                    <a:pt x="772" y="163"/>
                  </a:cubicBezTo>
                  <a:close/>
                  <a:moveTo>
                    <a:pt x="962" y="124"/>
                  </a:moveTo>
                  <a:lnTo>
                    <a:pt x="962" y="125"/>
                  </a:lnTo>
                  <a:cubicBezTo>
                    <a:pt x="951" y="135"/>
                    <a:pt x="938" y="142"/>
                    <a:pt x="926" y="150"/>
                  </a:cubicBezTo>
                  <a:cubicBezTo>
                    <a:pt x="923" y="153"/>
                    <a:pt x="920" y="155"/>
                    <a:pt x="916" y="157"/>
                  </a:cubicBezTo>
                  <a:lnTo>
                    <a:pt x="909" y="162"/>
                  </a:lnTo>
                  <a:lnTo>
                    <a:pt x="913" y="162"/>
                  </a:lnTo>
                  <a:cubicBezTo>
                    <a:pt x="915" y="162"/>
                    <a:pt x="917" y="162"/>
                    <a:pt x="919" y="162"/>
                  </a:cubicBezTo>
                  <a:cubicBezTo>
                    <a:pt x="931" y="162"/>
                    <a:pt x="947" y="162"/>
                    <a:pt x="962" y="162"/>
                  </a:cubicBezTo>
                  <a:cubicBezTo>
                    <a:pt x="974" y="162"/>
                    <a:pt x="978" y="162"/>
                    <a:pt x="978" y="162"/>
                  </a:cubicBezTo>
                  <a:cubicBezTo>
                    <a:pt x="978" y="158"/>
                    <a:pt x="982" y="158"/>
                    <a:pt x="982" y="158"/>
                  </a:cubicBezTo>
                  <a:cubicBezTo>
                    <a:pt x="982" y="154"/>
                    <a:pt x="982" y="150"/>
                    <a:pt x="986" y="146"/>
                  </a:cubicBezTo>
                  <a:cubicBezTo>
                    <a:pt x="982" y="146"/>
                    <a:pt x="982" y="146"/>
                    <a:pt x="982" y="146"/>
                  </a:cubicBezTo>
                  <a:cubicBezTo>
                    <a:pt x="974" y="146"/>
                    <a:pt x="974" y="146"/>
                    <a:pt x="974" y="146"/>
                  </a:cubicBezTo>
                  <a:cubicBezTo>
                    <a:pt x="974" y="142"/>
                    <a:pt x="974" y="142"/>
                    <a:pt x="974" y="142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58" y="131"/>
                    <a:pt x="958" y="131"/>
                    <a:pt x="958" y="131"/>
                  </a:cubicBezTo>
                  <a:cubicBezTo>
                    <a:pt x="958" y="127"/>
                    <a:pt x="962" y="127"/>
                    <a:pt x="962" y="127"/>
                  </a:cubicBezTo>
                  <a:cubicBezTo>
                    <a:pt x="962" y="127"/>
                    <a:pt x="962" y="127"/>
                    <a:pt x="962" y="125"/>
                  </a:cubicBezTo>
                  <a:lnTo>
                    <a:pt x="962" y="124"/>
                  </a:lnTo>
                  <a:close/>
                  <a:moveTo>
                    <a:pt x="998" y="123"/>
                  </a:moveTo>
                  <a:cubicBezTo>
                    <a:pt x="998" y="123"/>
                    <a:pt x="998" y="125"/>
                    <a:pt x="997" y="128"/>
                  </a:cubicBezTo>
                  <a:lnTo>
                    <a:pt x="997" y="128"/>
                  </a:lnTo>
                  <a:lnTo>
                    <a:pt x="996" y="129"/>
                  </a:lnTo>
                  <a:cubicBezTo>
                    <a:pt x="994" y="131"/>
                    <a:pt x="993" y="132"/>
                    <a:pt x="990" y="135"/>
                  </a:cubicBezTo>
                  <a:cubicBezTo>
                    <a:pt x="990" y="139"/>
                    <a:pt x="990" y="139"/>
                    <a:pt x="990" y="139"/>
                  </a:cubicBezTo>
                  <a:cubicBezTo>
                    <a:pt x="993" y="136"/>
                    <a:pt x="995" y="133"/>
                    <a:pt x="996" y="130"/>
                  </a:cubicBezTo>
                  <a:lnTo>
                    <a:pt x="997" y="128"/>
                  </a:lnTo>
                  <a:lnTo>
                    <a:pt x="998" y="127"/>
                  </a:lnTo>
                  <a:cubicBezTo>
                    <a:pt x="998" y="123"/>
                    <a:pt x="998" y="123"/>
                    <a:pt x="998" y="123"/>
                  </a:cubicBezTo>
                  <a:close/>
                  <a:moveTo>
                    <a:pt x="899" y="0"/>
                  </a:moveTo>
                  <a:cubicBezTo>
                    <a:pt x="919" y="0"/>
                    <a:pt x="934" y="16"/>
                    <a:pt x="950" y="32"/>
                  </a:cubicBezTo>
                  <a:cubicBezTo>
                    <a:pt x="966" y="47"/>
                    <a:pt x="978" y="67"/>
                    <a:pt x="982" y="87"/>
                  </a:cubicBezTo>
                  <a:cubicBezTo>
                    <a:pt x="982" y="89"/>
                    <a:pt x="981" y="91"/>
                    <a:pt x="981" y="93"/>
                  </a:cubicBezTo>
                  <a:lnTo>
                    <a:pt x="981" y="93"/>
                  </a:lnTo>
                  <a:lnTo>
                    <a:pt x="982" y="92"/>
                  </a:lnTo>
                  <a:cubicBezTo>
                    <a:pt x="986" y="89"/>
                    <a:pt x="991" y="87"/>
                    <a:pt x="998" y="87"/>
                  </a:cubicBezTo>
                  <a:cubicBezTo>
                    <a:pt x="1006" y="87"/>
                    <a:pt x="1010" y="87"/>
                    <a:pt x="1014" y="91"/>
                  </a:cubicBezTo>
                  <a:cubicBezTo>
                    <a:pt x="1022" y="99"/>
                    <a:pt x="1030" y="111"/>
                    <a:pt x="1030" y="123"/>
                  </a:cubicBezTo>
                  <a:cubicBezTo>
                    <a:pt x="1030" y="135"/>
                    <a:pt x="1026" y="146"/>
                    <a:pt x="1018" y="158"/>
                  </a:cubicBezTo>
                  <a:cubicBezTo>
                    <a:pt x="1010" y="166"/>
                    <a:pt x="1010" y="170"/>
                    <a:pt x="1006" y="178"/>
                  </a:cubicBezTo>
                  <a:cubicBezTo>
                    <a:pt x="998" y="190"/>
                    <a:pt x="986" y="194"/>
                    <a:pt x="966" y="194"/>
                  </a:cubicBezTo>
                  <a:cubicBezTo>
                    <a:pt x="956" y="194"/>
                    <a:pt x="948" y="194"/>
                    <a:pt x="940" y="194"/>
                  </a:cubicBezTo>
                  <a:lnTo>
                    <a:pt x="937" y="194"/>
                  </a:lnTo>
                  <a:lnTo>
                    <a:pt x="944" y="200"/>
                  </a:lnTo>
                  <a:cubicBezTo>
                    <a:pt x="989" y="244"/>
                    <a:pt x="1017" y="305"/>
                    <a:pt x="1019" y="373"/>
                  </a:cubicBezTo>
                  <a:cubicBezTo>
                    <a:pt x="1019" y="381"/>
                    <a:pt x="1019" y="381"/>
                    <a:pt x="1019" y="381"/>
                  </a:cubicBezTo>
                  <a:cubicBezTo>
                    <a:pt x="1019" y="519"/>
                    <a:pt x="911" y="630"/>
                    <a:pt x="772" y="630"/>
                  </a:cubicBezTo>
                  <a:cubicBezTo>
                    <a:pt x="759" y="630"/>
                    <a:pt x="747" y="629"/>
                    <a:pt x="735" y="627"/>
                  </a:cubicBezTo>
                  <a:lnTo>
                    <a:pt x="733" y="627"/>
                  </a:lnTo>
                  <a:lnTo>
                    <a:pt x="730" y="634"/>
                  </a:lnTo>
                  <a:lnTo>
                    <a:pt x="737" y="638"/>
                  </a:lnTo>
                  <a:cubicBezTo>
                    <a:pt x="748" y="646"/>
                    <a:pt x="758" y="655"/>
                    <a:pt x="765" y="665"/>
                  </a:cubicBezTo>
                  <a:lnTo>
                    <a:pt x="770" y="672"/>
                  </a:lnTo>
                  <a:lnTo>
                    <a:pt x="778" y="670"/>
                  </a:lnTo>
                  <a:cubicBezTo>
                    <a:pt x="788" y="665"/>
                    <a:pt x="800" y="660"/>
                    <a:pt x="812" y="654"/>
                  </a:cubicBezTo>
                  <a:cubicBezTo>
                    <a:pt x="847" y="638"/>
                    <a:pt x="895" y="618"/>
                    <a:pt x="943" y="598"/>
                  </a:cubicBezTo>
                  <a:cubicBezTo>
                    <a:pt x="1042" y="555"/>
                    <a:pt x="1142" y="515"/>
                    <a:pt x="1182" y="511"/>
                  </a:cubicBezTo>
                  <a:cubicBezTo>
                    <a:pt x="1182" y="511"/>
                    <a:pt x="1186" y="511"/>
                    <a:pt x="1190" y="511"/>
                  </a:cubicBezTo>
                  <a:cubicBezTo>
                    <a:pt x="1249" y="511"/>
                    <a:pt x="1301" y="531"/>
                    <a:pt x="1301" y="531"/>
                  </a:cubicBezTo>
                  <a:cubicBezTo>
                    <a:pt x="1309" y="535"/>
                    <a:pt x="1309" y="535"/>
                    <a:pt x="1309" y="535"/>
                  </a:cubicBezTo>
                  <a:cubicBezTo>
                    <a:pt x="1301" y="562"/>
                    <a:pt x="1301" y="562"/>
                    <a:pt x="1301" y="562"/>
                  </a:cubicBezTo>
                  <a:cubicBezTo>
                    <a:pt x="1293" y="562"/>
                    <a:pt x="1293" y="562"/>
                    <a:pt x="1293" y="562"/>
                  </a:cubicBezTo>
                  <a:cubicBezTo>
                    <a:pt x="1293" y="562"/>
                    <a:pt x="1289" y="559"/>
                    <a:pt x="1289" y="559"/>
                  </a:cubicBezTo>
                  <a:cubicBezTo>
                    <a:pt x="1289" y="559"/>
                    <a:pt x="1285" y="559"/>
                    <a:pt x="1285" y="559"/>
                  </a:cubicBezTo>
                  <a:cubicBezTo>
                    <a:pt x="1277" y="555"/>
                    <a:pt x="1269" y="555"/>
                    <a:pt x="1261" y="551"/>
                  </a:cubicBezTo>
                  <a:cubicBezTo>
                    <a:pt x="1241" y="547"/>
                    <a:pt x="1217" y="543"/>
                    <a:pt x="1190" y="543"/>
                  </a:cubicBezTo>
                  <a:cubicBezTo>
                    <a:pt x="1186" y="543"/>
                    <a:pt x="1186" y="543"/>
                    <a:pt x="1182" y="543"/>
                  </a:cubicBezTo>
                  <a:cubicBezTo>
                    <a:pt x="1162" y="543"/>
                    <a:pt x="1050" y="586"/>
                    <a:pt x="955" y="626"/>
                  </a:cubicBezTo>
                  <a:cubicBezTo>
                    <a:pt x="886" y="657"/>
                    <a:pt x="820" y="686"/>
                    <a:pt x="788" y="700"/>
                  </a:cubicBezTo>
                  <a:lnTo>
                    <a:pt x="784" y="702"/>
                  </a:lnTo>
                  <a:lnTo>
                    <a:pt x="788" y="713"/>
                  </a:lnTo>
                  <a:cubicBezTo>
                    <a:pt x="791" y="728"/>
                    <a:pt x="793" y="744"/>
                    <a:pt x="793" y="761"/>
                  </a:cubicBezTo>
                  <a:cubicBezTo>
                    <a:pt x="793" y="820"/>
                    <a:pt x="773" y="887"/>
                    <a:pt x="733" y="951"/>
                  </a:cubicBezTo>
                  <a:cubicBezTo>
                    <a:pt x="681" y="1032"/>
                    <a:pt x="602" y="1103"/>
                    <a:pt x="529" y="1128"/>
                  </a:cubicBezTo>
                  <a:lnTo>
                    <a:pt x="521" y="1130"/>
                  </a:lnTo>
                  <a:lnTo>
                    <a:pt x="521" y="1133"/>
                  </a:lnTo>
                  <a:cubicBezTo>
                    <a:pt x="519" y="1136"/>
                    <a:pt x="517" y="1140"/>
                    <a:pt x="517" y="1146"/>
                  </a:cubicBezTo>
                  <a:cubicBezTo>
                    <a:pt x="517" y="1158"/>
                    <a:pt x="513" y="1177"/>
                    <a:pt x="509" y="1197"/>
                  </a:cubicBezTo>
                  <a:cubicBezTo>
                    <a:pt x="501" y="1245"/>
                    <a:pt x="489" y="1304"/>
                    <a:pt x="481" y="1368"/>
                  </a:cubicBezTo>
                  <a:cubicBezTo>
                    <a:pt x="462" y="1494"/>
                    <a:pt x="442" y="1637"/>
                    <a:pt x="438" y="1685"/>
                  </a:cubicBezTo>
                  <a:cubicBezTo>
                    <a:pt x="438" y="1692"/>
                    <a:pt x="442" y="1696"/>
                    <a:pt x="442" y="1696"/>
                  </a:cubicBezTo>
                  <a:cubicBezTo>
                    <a:pt x="442" y="1704"/>
                    <a:pt x="458" y="1712"/>
                    <a:pt x="481" y="1712"/>
                  </a:cubicBezTo>
                  <a:cubicBezTo>
                    <a:pt x="509" y="1712"/>
                    <a:pt x="537" y="1704"/>
                    <a:pt x="537" y="1704"/>
                  </a:cubicBezTo>
                  <a:cubicBezTo>
                    <a:pt x="537" y="1704"/>
                    <a:pt x="537" y="1704"/>
                    <a:pt x="541" y="1704"/>
                  </a:cubicBezTo>
                  <a:cubicBezTo>
                    <a:pt x="545" y="1704"/>
                    <a:pt x="545" y="1704"/>
                    <a:pt x="545" y="1704"/>
                  </a:cubicBezTo>
                  <a:cubicBezTo>
                    <a:pt x="553" y="1732"/>
                    <a:pt x="553" y="1732"/>
                    <a:pt x="553" y="1732"/>
                  </a:cubicBezTo>
                  <a:cubicBezTo>
                    <a:pt x="545" y="1732"/>
                    <a:pt x="545" y="1732"/>
                    <a:pt x="545" y="1732"/>
                  </a:cubicBezTo>
                  <a:cubicBezTo>
                    <a:pt x="545" y="1732"/>
                    <a:pt x="541" y="1736"/>
                    <a:pt x="541" y="1736"/>
                  </a:cubicBezTo>
                  <a:cubicBezTo>
                    <a:pt x="537" y="1736"/>
                    <a:pt x="533" y="1736"/>
                    <a:pt x="525" y="1736"/>
                  </a:cubicBezTo>
                  <a:cubicBezTo>
                    <a:pt x="513" y="1740"/>
                    <a:pt x="497" y="1744"/>
                    <a:pt x="481" y="1744"/>
                  </a:cubicBezTo>
                  <a:cubicBezTo>
                    <a:pt x="481" y="1744"/>
                    <a:pt x="478" y="1744"/>
                    <a:pt x="478" y="1744"/>
                  </a:cubicBezTo>
                  <a:cubicBezTo>
                    <a:pt x="454" y="1744"/>
                    <a:pt x="422" y="1736"/>
                    <a:pt x="410" y="1704"/>
                  </a:cubicBezTo>
                  <a:lnTo>
                    <a:pt x="411" y="1704"/>
                  </a:lnTo>
                  <a:lnTo>
                    <a:pt x="412" y="1703"/>
                  </a:lnTo>
                  <a:lnTo>
                    <a:pt x="412" y="1703"/>
                  </a:lnTo>
                  <a:lnTo>
                    <a:pt x="413" y="1703"/>
                  </a:lnTo>
                  <a:cubicBezTo>
                    <a:pt x="413" y="1703"/>
                    <a:pt x="414" y="1702"/>
                    <a:pt x="415" y="1702"/>
                  </a:cubicBezTo>
                  <a:lnTo>
                    <a:pt x="416" y="1702"/>
                  </a:lnTo>
                  <a:lnTo>
                    <a:pt x="416" y="1701"/>
                  </a:lnTo>
                  <a:lnTo>
                    <a:pt x="417" y="1701"/>
                  </a:lnTo>
                  <a:cubicBezTo>
                    <a:pt x="418" y="1700"/>
                    <a:pt x="418" y="1700"/>
                    <a:pt x="418" y="1700"/>
                  </a:cubicBezTo>
                  <a:lnTo>
                    <a:pt x="416" y="1701"/>
                  </a:lnTo>
                  <a:lnTo>
                    <a:pt x="416" y="1701"/>
                  </a:lnTo>
                  <a:lnTo>
                    <a:pt x="416" y="1702"/>
                  </a:lnTo>
                  <a:lnTo>
                    <a:pt x="415" y="1702"/>
                  </a:lnTo>
                  <a:cubicBezTo>
                    <a:pt x="415" y="1702"/>
                    <a:pt x="414" y="1702"/>
                    <a:pt x="413" y="1703"/>
                  </a:cubicBezTo>
                  <a:lnTo>
                    <a:pt x="412" y="1703"/>
                  </a:lnTo>
                  <a:lnTo>
                    <a:pt x="411" y="1704"/>
                  </a:lnTo>
                  <a:lnTo>
                    <a:pt x="411" y="1704"/>
                  </a:lnTo>
                  <a:cubicBezTo>
                    <a:pt x="410" y="1704"/>
                    <a:pt x="410" y="1704"/>
                    <a:pt x="410" y="1704"/>
                  </a:cubicBezTo>
                  <a:cubicBezTo>
                    <a:pt x="410" y="1696"/>
                    <a:pt x="406" y="1692"/>
                    <a:pt x="406" y="1685"/>
                  </a:cubicBezTo>
                  <a:cubicBezTo>
                    <a:pt x="410" y="1595"/>
                    <a:pt x="472" y="1228"/>
                    <a:pt x="487" y="1137"/>
                  </a:cubicBezTo>
                  <a:lnTo>
                    <a:pt x="487" y="1137"/>
                  </a:lnTo>
                  <a:lnTo>
                    <a:pt x="482" y="1137"/>
                  </a:lnTo>
                  <a:cubicBezTo>
                    <a:pt x="466" y="1137"/>
                    <a:pt x="451" y="1133"/>
                    <a:pt x="435" y="1121"/>
                  </a:cubicBezTo>
                  <a:cubicBezTo>
                    <a:pt x="439" y="1117"/>
                    <a:pt x="439" y="1117"/>
                    <a:pt x="439" y="1117"/>
                  </a:cubicBezTo>
                  <a:cubicBezTo>
                    <a:pt x="435" y="1121"/>
                    <a:pt x="435" y="1121"/>
                    <a:pt x="435" y="1121"/>
                  </a:cubicBezTo>
                  <a:cubicBezTo>
                    <a:pt x="423" y="1113"/>
                    <a:pt x="412" y="1102"/>
                    <a:pt x="402" y="1088"/>
                  </a:cubicBezTo>
                  <a:lnTo>
                    <a:pt x="399" y="1083"/>
                  </a:lnTo>
                  <a:lnTo>
                    <a:pt x="393" y="1090"/>
                  </a:lnTo>
                  <a:cubicBezTo>
                    <a:pt x="367" y="1122"/>
                    <a:pt x="321" y="1178"/>
                    <a:pt x="283" y="1213"/>
                  </a:cubicBezTo>
                  <a:cubicBezTo>
                    <a:pt x="263" y="1229"/>
                    <a:pt x="247" y="1241"/>
                    <a:pt x="227" y="1245"/>
                  </a:cubicBezTo>
                  <a:cubicBezTo>
                    <a:pt x="227" y="1245"/>
                    <a:pt x="223" y="1241"/>
                    <a:pt x="223" y="1241"/>
                  </a:cubicBezTo>
                  <a:cubicBezTo>
                    <a:pt x="223" y="1233"/>
                    <a:pt x="223" y="1233"/>
                    <a:pt x="223" y="1233"/>
                  </a:cubicBezTo>
                  <a:cubicBezTo>
                    <a:pt x="219" y="1241"/>
                    <a:pt x="219" y="1241"/>
                    <a:pt x="219" y="1241"/>
                  </a:cubicBezTo>
                  <a:cubicBezTo>
                    <a:pt x="191" y="1233"/>
                    <a:pt x="171" y="1193"/>
                    <a:pt x="147" y="1154"/>
                  </a:cubicBezTo>
                  <a:cubicBezTo>
                    <a:pt x="131" y="1118"/>
                    <a:pt x="119" y="1083"/>
                    <a:pt x="115" y="1063"/>
                  </a:cubicBezTo>
                  <a:cubicBezTo>
                    <a:pt x="115" y="1063"/>
                    <a:pt x="111" y="1063"/>
                    <a:pt x="111" y="1063"/>
                  </a:cubicBezTo>
                  <a:cubicBezTo>
                    <a:pt x="84" y="1063"/>
                    <a:pt x="24" y="1079"/>
                    <a:pt x="20" y="1083"/>
                  </a:cubicBezTo>
                  <a:cubicBezTo>
                    <a:pt x="16" y="1075"/>
                    <a:pt x="16" y="1075"/>
                    <a:pt x="16" y="1075"/>
                  </a:cubicBezTo>
                  <a:cubicBezTo>
                    <a:pt x="8" y="1075"/>
                    <a:pt x="8" y="1075"/>
                    <a:pt x="8" y="1075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12" y="1051"/>
                    <a:pt x="12" y="1051"/>
                    <a:pt x="12" y="1051"/>
                  </a:cubicBezTo>
                  <a:cubicBezTo>
                    <a:pt x="16" y="1051"/>
                    <a:pt x="16" y="1051"/>
                    <a:pt x="20" y="1047"/>
                  </a:cubicBezTo>
                  <a:cubicBezTo>
                    <a:pt x="28" y="1047"/>
                    <a:pt x="36" y="1043"/>
                    <a:pt x="48" y="1043"/>
                  </a:cubicBezTo>
                  <a:cubicBezTo>
                    <a:pt x="68" y="1039"/>
                    <a:pt x="92" y="1031"/>
                    <a:pt x="111" y="1031"/>
                  </a:cubicBezTo>
                  <a:cubicBezTo>
                    <a:pt x="115" y="1031"/>
                    <a:pt x="123" y="1031"/>
                    <a:pt x="127" y="1035"/>
                  </a:cubicBezTo>
                  <a:cubicBezTo>
                    <a:pt x="135" y="1039"/>
                    <a:pt x="143" y="1043"/>
                    <a:pt x="143" y="1055"/>
                  </a:cubicBezTo>
                  <a:cubicBezTo>
                    <a:pt x="143" y="1059"/>
                    <a:pt x="143" y="1059"/>
                    <a:pt x="143" y="1059"/>
                  </a:cubicBezTo>
                  <a:cubicBezTo>
                    <a:pt x="143" y="1063"/>
                    <a:pt x="159" y="1106"/>
                    <a:pt x="179" y="1138"/>
                  </a:cubicBezTo>
                  <a:cubicBezTo>
                    <a:pt x="187" y="1158"/>
                    <a:pt x="199" y="1178"/>
                    <a:pt x="207" y="1190"/>
                  </a:cubicBezTo>
                  <a:cubicBezTo>
                    <a:pt x="215" y="1201"/>
                    <a:pt x="227" y="1213"/>
                    <a:pt x="227" y="1213"/>
                  </a:cubicBezTo>
                  <a:cubicBezTo>
                    <a:pt x="227" y="1213"/>
                    <a:pt x="227" y="1213"/>
                    <a:pt x="231" y="1213"/>
                  </a:cubicBezTo>
                  <a:cubicBezTo>
                    <a:pt x="231" y="1209"/>
                    <a:pt x="231" y="1209"/>
                    <a:pt x="231" y="1209"/>
                  </a:cubicBezTo>
                  <a:cubicBezTo>
                    <a:pt x="235" y="1209"/>
                    <a:pt x="235" y="1209"/>
                    <a:pt x="239" y="1205"/>
                  </a:cubicBezTo>
                  <a:cubicBezTo>
                    <a:pt x="247" y="1201"/>
                    <a:pt x="255" y="1197"/>
                    <a:pt x="263" y="1190"/>
                  </a:cubicBezTo>
                  <a:cubicBezTo>
                    <a:pt x="279" y="1174"/>
                    <a:pt x="299" y="1154"/>
                    <a:pt x="318" y="1130"/>
                  </a:cubicBezTo>
                  <a:cubicBezTo>
                    <a:pt x="344" y="1098"/>
                    <a:pt x="370" y="1066"/>
                    <a:pt x="381" y="1053"/>
                  </a:cubicBezTo>
                  <a:lnTo>
                    <a:pt x="382" y="1052"/>
                  </a:lnTo>
                  <a:lnTo>
                    <a:pt x="376" y="1037"/>
                  </a:lnTo>
                  <a:cubicBezTo>
                    <a:pt x="363" y="1001"/>
                    <a:pt x="355" y="958"/>
                    <a:pt x="355" y="915"/>
                  </a:cubicBezTo>
                  <a:cubicBezTo>
                    <a:pt x="355" y="860"/>
                    <a:pt x="367" y="800"/>
                    <a:pt x="399" y="753"/>
                  </a:cubicBezTo>
                  <a:cubicBezTo>
                    <a:pt x="422" y="719"/>
                    <a:pt x="452" y="692"/>
                    <a:pt x="486" y="670"/>
                  </a:cubicBezTo>
                  <a:lnTo>
                    <a:pt x="492" y="667"/>
                  </a:lnTo>
                  <a:lnTo>
                    <a:pt x="492" y="667"/>
                  </a:lnTo>
                  <a:cubicBezTo>
                    <a:pt x="488" y="667"/>
                    <a:pt x="488" y="667"/>
                    <a:pt x="488" y="667"/>
                  </a:cubicBezTo>
                  <a:cubicBezTo>
                    <a:pt x="488" y="659"/>
                    <a:pt x="488" y="659"/>
                    <a:pt x="488" y="659"/>
                  </a:cubicBezTo>
                  <a:cubicBezTo>
                    <a:pt x="488" y="655"/>
                    <a:pt x="488" y="655"/>
                    <a:pt x="488" y="651"/>
                  </a:cubicBezTo>
                  <a:cubicBezTo>
                    <a:pt x="488" y="524"/>
                    <a:pt x="421" y="417"/>
                    <a:pt x="354" y="337"/>
                  </a:cubicBezTo>
                  <a:cubicBezTo>
                    <a:pt x="324" y="306"/>
                    <a:pt x="295" y="279"/>
                    <a:pt x="272" y="258"/>
                  </a:cubicBezTo>
                  <a:lnTo>
                    <a:pt x="271" y="258"/>
                  </a:lnTo>
                  <a:lnTo>
                    <a:pt x="270" y="258"/>
                  </a:lnTo>
                  <a:lnTo>
                    <a:pt x="270" y="257"/>
                  </a:lnTo>
                  <a:lnTo>
                    <a:pt x="263" y="251"/>
                  </a:lnTo>
                  <a:cubicBezTo>
                    <a:pt x="244" y="235"/>
                    <a:pt x="229" y="223"/>
                    <a:pt x="220" y="217"/>
                  </a:cubicBezTo>
                  <a:lnTo>
                    <a:pt x="219" y="216"/>
                  </a:lnTo>
                  <a:lnTo>
                    <a:pt x="219" y="214"/>
                  </a:lnTo>
                  <a:lnTo>
                    <a:pt x="219" y="214"/>
                  </a:lnTo>
                  <a:lnTo>
                    <a:pt x="219" y="211"/>
                  </a:lnTo>
                  <a:cubicBezTo>
                    <a:pt x="219" y="206"/>
                    <a:pt x="219" y="206"/>
                    <a:pt x="219" y="206"/>
                  </a:cubicBezTo>
                  <a:cubicBezTo>
                    <a:pt x="215" y="206"/>
                    <a:pt x="215" y="206"/>
                    <a:pt x="215" y="206"/>
                  </a:cubicBezTo>
                  <a:cubicBezTo>
                    <a:pt x="231" y="178"/>
                    <a:pt x="231" y="178"/>
                    <a:pt x="231" y="178"/>
                  </a:cubicBezTo>
                  <a:cubicBezTo>
                    <a:pt x="235" y="190"/>
                    <a:pt x="235" y="190"/>
                    <a:pt x="235" y="190"/>
                  </a:cubicBezTo>
                  <a:cubicBezTo>
                    <a:pt x="235" y="190"/>
                    <a:pt x="235" y="190"/>
                    <a:pt x="239" y="190"/>
                  </a:cubicBezTo>
                  <a:cubicBezTo>
                    <a:pt x="239" y="194"/>
                    <a:pt x="243" y="194"/>
                    <a:pt x="247" y="198"/>
                  </a:cubicBezTo>
                  <a:cubicBezTo>
                    <a:pt x="249" y="199"/>
                    <a:pt x="251" y="200"/>
                    <a:pt x="253" y="202"/>
                  </a:cubicBezTo>
                  <a:lnTo>
                    <a:pt x="256" y="203"/>
                  </a:lnTo>
                  <a:lnTo>
                    <a:pt x="250" y="182"/>
                  </a:lnTo>
                  <a:lnTo>
                    <a:pt x="250" y="178"/>
                  </a:lnTo>
                  <a:lnTo>
                    <a:pt x="278" y="171"/>
                  </a:lnTo>
                  <a:lnTo>
                    <a:pt x="299" y="240"/>
                  </a:lnTo>
                  <a:lnTo>
                    <a:pt x="299" y="240"/>
                  </a:lnTo>
                  <a:cubicBezTo>
                    <a:pt x="323" y="261"/>
                    <a:pt x="350" y="287"/>
                    <a:pt x="377" y="317"/>
                  </a:cubicBezTo>
                  <a:cubicBezTo>
                    <a:pt x="449" y="397"/>
                    <a:pt x="520" y="512"/>
                    <a:pt x="520" y="651"/>
                  </a:cubicBezTo>
                  <a:lnTo>
                    <a:pt x="520" y="652"/>
                  </a:lnTo>
                  <a:lnTo>
                    <a:pt x="535" y="645"/>
                  </a:lnTo>
                  <a:cubicBezTo>
                    <a:pt x="576" y="627"/>
                    <a:pt x="619" y="618"/>
                    <a:pt x="658" y="618"/>
                  </a:cubicBezTo>
                  <a:lnTo>
                    <a:pt x="663" y="618"/>
                  </a:lnTo>
                  <a:lnTo>
                    <a:pt x="664" y="618"/>
                  </a:lnTo>
                  <a:lnTo>
                    <a:pt x="672" y="618"/>
                  </a:lnTo>
                  <a:lnTo>
                    <a:pt x="672" y="619"/>
                  </a:lnTo>
                  <a:lnTo>
                    <a:pt x="681" y="619"/>
                  </a:lnTo>
                  <a:cubicBezTo>
                    <a:pt x="684" y="620"/>
                    <a:pt x="688" y="620"/>
                    <a:pt x="692" y="621"/>
                  </a:cubicBezTo>
                  <a:lnTo>
                    <a:pt x="701" y="623"/>
                  </a:lnTo>
                  <a:lnTo>
                    <a:pt x="702" y="620"/>
                  </a:lnTo>
                  <a:lnTo>
                    <a:pt x="699" y="619"/>
                  </a:lnTo>
                  <a:cubicBezTo>
                    <a:pt x="599" y="587"/>
                    <a:pt x="525" y="493"/>
                    <a:pt x="525" y="381"/>
                  </a:cubicBezTo>
                  <a:cubicBezTo>
                    <a:pt x="525" y="242"/>
                    <a:pt x="637" y="131"/>
                    <a:pt x="772" y="131"/>
                  </a:cubicBezTo>
                  <a:cubicBezTo>
                    <a:pt x="806" y="131"/>
                    <a:pt x="838" y="138"/>
                    <a:pt x="867" y="150"/>
                  </a:cubicBezTo>
                  <a:lnTo>
                    <a:pt x="868" y="150"/>
                  </a:lnTo>
                  <a:lnTo>
                    <a:pt x="869" y="150"/>
                  </a:lnTo>
                  <a:cubicBezTo>
                    <a:pt x="871" y="149"/>
                    <a:pt x="873" y="148"/>
                    <a:pt x="875" y="146"/>
                  </a:cubicBezTo>
                  <a:cubicBezTo>
                    <a:pt x="883" y="142"/>
                    <a:pt x="895" y="135"/>
                    <a:pt x="907" y="127"/>
                  </a:cubicBezTo>
                  <a:cubicBezTo>
                    <a:pt x="926" y="115"/>
                    <a:pt x="946" y="95"/>
                    <a:pt x="950" y="87"/>
                  </a:cubicBezTo>
                  <a:cubicBezTo>
                    <a:pt x="950" y="83"/>
                    <a:pt x="938" y="63"/>
                    <a:pt x="926" y="51"/>
                  </a:cubicBezTo>
                  <a:cubicBezTo>
                    <a:pt x="919" y="40"/>
                    <a:pt x="903" y="32"/>
                    <a:pt x="899" y="32"/>
                  </a:cubicBezTo>
                  <a:cubicBezTo>
                    <a:pt x="895" y="36"/>
                    <a:pt x="895" y="40"/>
                    <a:pt x="895" y="44"/>
                  </a:cubicBezTo>
                  <a:cubicBezTo>
                    <a:pt x="895" y="47"/>
                    <a:pt x="895" y="55"/>
                    <a:pt x="899" y="55"/>
                  </a:cubicBezTo>
                  <a:cubicBezTo>
                    <a:pt x="907" y="59"/>
                    <a:pt x="919" y="67"/>
                    <a:pt x="922" y="67"/>
                  </a:cubicBezTo>
                  <a:cubicBezTo>
                    <a:pt x="930" y="71"/>
                    <a:pt x="930" y="71"/>
                    <a:pt x="930" y="71"/>
                  </a:cubicBezTo>
                  <a:cubicBezTo>
                    <a:pt x="919" y="99"/>
                    <a:pt x="919" y="99"/>
                    <a:pt x="919" y="99"/>
                  </a:cubicBezTo>
                  <a:cubicBezTo>
                    <a:pt x="911" y="99"/>
                    <a:pt x="911" y="99"/>
                    <a:pt x="911" y="99"/>
                  </a:cubicBezTo>
                  <a:cubicBezTo>
                    <a:pt x="907" y="99"/>
                    <a:pt x="907" y="99"/>
                    <a:pt x="907" y="99"/>
                  </a:cubicBezTo>
                  <a:cubicBezTo>
                    <a:pt x="907" y="95"/>
                    <a:pt x="907" y="95"/>
                    <a:pt x="907" y="95"/>
                  </a:cubicBezTo>
                  <a:cubicBezTo>
                    <a:pt x="903" y="95"/>
                    <a:pt x="903" y="91"/>
                    <a:pt x="899" y="91"/>
                  </a:cubicBezTo>
                  <a:cubicBezTo>
                    <a:pt x="895" y="87"/>
                    <a:pt x="887" y="87"/>
                    <a:pt x="883" y="83"/>
                  </a:cubicBezTo>
                  <a:cubicBezTo>
                    <a:pt x="867" y="75"/>
                    <a:pt x="863" y="59"/>
                    <a:pt x="863" y="44"/>
                  </a:cubicBezTo>
                  <a:cubicBezTo>
                    <a:pt x="863" y="32"/>
                    <a:pt x="867" y="20"/>
                    <a:pt x="879" y="8"/>
                  </a:cubicBezTo>
                  <a:cubicBezTo>
                    <a:pt x="883" y="0"/>
                    <a:pt x="891" y="0"/>
                    <a:pt x="89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/>
            </a:p>
          </p:txBody>
        </p:sp>
        <p:pic>
          <p:nvPicPr>
            <p:cNvPr id="49" name="图片 4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7168" y="9660"/>
              <a:ext cx="756" cy="682"/>
            </a:xfrm>
            <a:prstGeom prst="rect">
              <a:avLst/>
            </a:prstGeom>
          </p:spPr>
        </p:pic>
        <p:sp>
          <p:nvSpPr>
            <p:cNvPr id="87" name="Freeform 56"/>
            <p:cNvSpPr>
              <a:spLocks noEditPoints="1"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17885" y="9292"/>
              <a:ext cx="963" cy="1415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3" h="1415">
                  <a:moveTo>
                    <a:pt x="425" y="601"/>
                  </a:moveTo>
                  <a:lnTo>
                    <a:pt x="436" y="710"/>
                  </a:lnTo>
                  <a:lnTo>
                    <a:pt x="463" y="739"/>
                  </a:lnTo>
                  <a:lnTo>
                    <a:pt x="463" y="716"/>
                  </a:lnTo>
                  <a:lnTo>
                    <a:pt x="425" y="601"/>
                  </a:lnTo>
                  <a:close/>
                  <a:moveTo>
                    <a:pt x="462" y="492"/>
                  </a:moveTo>
                  <a:lnTo>
                    <a:pt x="450" y="546"/>
                  </a:lnTo>
                  <a:lnTo>
                    <a:pt x="428" y="518"/>
                  </a:lnTo>
                  <a:lnTo>
                    <a:pt x="490" y="713"/>
                  </a:lnTo>
                  <a:lnTo>
                    <a:pt x="490" y="811"/>
                  </a:lnTo>
                  <a:lnTo>
                    <a:pt x="412" y="726"/>
                  </a:lnTo>
                  <a:lnTo>
                    <a:pt x="408" y="723"/>
                  </a:lnTo>
                  <a:lnTo>
                    <a:pt x="408" y="720"/>
                  </a:lnTo>
                  <a:lnTo>
                    <a:pt x="392" y="524"/>
                  </a:lnTo>
                  <a:lnTo>
                    <a:pt x="375" y="556"/>
                  </a:lnTo>
                  <a:lnTo>
                    <a:pt x="352" y="516"/>
                  </a:lnTo>
                  <a:lnTo>
                    <a:pt x="350" y="519"/>
                  </a:lnTo>
                  <a:cubicBezTo>
                    <a:pt x="349" y="523"/>
                    <a:pt x="347" y="526"/>
                    <a:pt x="345" y="529"/>
                  </a:cubicBezTo>
                  <a:lnTo>
                    <a:pt x="344" y="533"/>
                  </a:lnTo>
                  <a:lnTo>
                    <a:pt x="344" y="533"/>
                  </a:lnTo>
                  <a:lnTo>
                    <a:pt x="344" y="533"/>
                  </a:lnTo>
                  <a:lnTo>
                    <a:pt x="341" y="540"/>
                  </a:lnTo>
                  <a:cubicBezTo>
                    <a:pt x="327" y="578"/>
                    <a:pt x="320" y="628"/>
                    <a:pt x="320" y="679"/>
                  </a:cubicBezTo>
                  <a:cubicBezTo>
                    <a:pt x="320" y="683"/>
                    <a:pt x="320" y="683"/>
                    <a:pt x="320" y="683"/>
                  </a:cubicBezTo>
                  <a:cubicBezTo>
                    <a:pt x="320" y="727"/>
                    <a:pt x="347" y="778"/>
                    <a:pt x="385" y="818"/>
                  </a:cubicBezTo>
                  <a:cubicBezTo>
                    <a:pt x="422" y="856"/>
                    <a:pt x="470" y="883"/>
                    <a:pt x="500" y="883"/>
                  </a:cubicBezTo>
                  <a:cubicBezTo>
                    <a:pt x="500" y="883"/>
                    <a:pt x="500" y="883"/>
                    <a:pt x="504" y="883"/>
                  </a:cubicBezTo>
                  <a:cubicBezTo>
                    <a:pt x="524" y="883"/>
                    <a:pt x="548" y="865"/>
                    <a:pt x="567" y="837"/>
                  </a:cubicBezTo>
                  <a:lnTo>
                    <a:pt x="573" y="828"/>
                  </a:lnTo>
                  <a:lnTo>
                    <a:pt x="572" y="827"/>
                  </a:lnTo>
                  <a:cubicBezTo>
                    <a:pt x="561" y="814"/>
                    <a:pt x="561" y="814"/>
                    <a:pt x="561" y="814"/>
                  </a:cubicBezTo>
                  <a:cubicBezTo>
                    <a:pt x="571" y="811"/>
                    <a:pt x="571" y="811"/>
                    <a:pt x="571" y="811"/>
                  </a:cubicBezTo>
                  <a:cubicBezTo>
                    <a:pt x="571" y="811"/>
                    <a:pt x="575" y="811"/>
                    <a:pt x="575" y="811"/>
                  </a:cubicBezTo>
                  <a:cubicBezTo>
                    <a:pt x="577" y="808"/>
                    <a:pt x="580" y="806"/>
                    <a:pt x="584" y="803"/>
                  </a:cubicBezTo>
                  <a:lnTo>
                    <a:pt x="587" y="801"/>
                  </a:lnTo>
                  <a:lnTo>
                    <a:pt x="588" y="799"/>
                  </a:lnTo>
                  <a:cubicBezTo>
                    <a:pt x="601" y="769"/>
                    <a:pt x="609" y="733"/>
                    <a:pt x="609" y="700"/>
                  </a:cubicBezTo>
                  <a:cubicBezTo>
                    <a:pt x="609" y="679"/>
                    <a:pt x="605" y="662"/>
                    <a:pt x="602" y="649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579" y="577"/>
                    <a:pt x="520" y="518"/>
                    <a:pt x="463" y="492"/>
                  </a:cubicBezTo>
                  <a:lnTo>
                    <a:pt x="462" y="492"/>
                  </a:lnTo>
                  <a:close/>
                  <a:moveTo>
                    <a:pt x="383" y="485"/>
                  </a:moveTo>
                  <a:lnTo>
                    <a:pt x="383" y="485"/>
                  </a:lnTo>
                  <a:cubicBezTo>
                    <a:pt x="379" y="487"/>
                    <a:pt x="376" y="489"/>
                    <a:pt x="374" y="491"/>
                  </a:cubicBezTo>
                  <a:lnTo>
                    <a:pt x="372" y="492"/>
                  </a:lnTo>
                  <a:lnTo>
                    <a:pt x="375" y="499"/>
                  </a:lnTo>
                  <a:lnTo>
                    <a:pt x="383" y="485"/>
                  </a:lnTo>
                  <a:close/>
                  <a:moveTo>
                    <a:pt x="296" y="407"/>
                  </a:moveTo>
                  <a:lnTo>
                    <a:pt x="296" y="407"/>
                  </a:lnTo>
                  <a:cubicBezTo>
                    <a:pt x="296" y="407"/>
                    <a:pt x="296" y="407"/>
                    <a:pt x="296" y="407"/>
                  </a:cubicBezTo>
                  <a:lnTo>
                    <a:pt x="296" y="407"/>
                  </a:lnTo>
                  <a:close/>
                  <a:moveTo>
                    <a:pt x="316" y="404"/>
                  </a:moveTo>
                  <a:cubicBezTo>
                    <a:pt x="316" y="407"/>
                    <a:pt x="315" y="409"/>
                    <a:pt x="315" y="410"/>
                  </a:cubicBezTo>
                  <a:lnTo>
                    <a:pt x="314" y="411"/>
                  </a:lnTo>
                  <a:lnTo>
                    <a:pt x="318" y="409"/>
                  </a:lnTo>
                  <a:lnTo>
                    <a:pt x="319" y="409"/>
                  </a:lnTo>
                  <a:lnTo>
                    <a:pt x="318" y="406"/>
                  </a:lnTo>
                  <a:cubicBezTo>
                    <a:pt x="318" y="406"/>
                    <a:pt x="317" y="405"/>
                    <a:pt x="316" y="404"/>
                  </a:cubicBezTo>
                  <a:close/>
                  <a:moveTo>
                    <a:pt x="279" y="390"/>
                  </a:moveTo>
                  <a:cubicBezTo>
                    <a:pt x="279" y="394"/>
                    <a:pt x="279" y="394"/>
                    <a:pt x="275" y="394"/>
                  </a:cubicBezTo>
                  <a:cubicBezTo>
                    <a:pt x="274" y="395"/>
                    <a:pt x="273" y="397"/>
                    <a:pt x="272" y="398"/>
                  </a:cubicBezTo>
                  <a:lnTo>
                    <a:pt x="272" y="399"/>
                  </a:lnTo>
                  <a:lnTo>
                    <a:pt x="284" y="407"/>
                  </a:lnTo>
                  <a:lnTo>
                    <a:pt x="289" y="410"/>
                  </a:lnTo>
                  <a:lnTo>
                    <a:pt x="289" y="409"/>
                  </a:lnTo>
                  <a:cubicBezTo>
                    <a:pt x="289" y="407"/>
                    <a:pt x="289" y="407"/>
                    <a:pt x="289" y="407"/>
                  </a:cubicBezTo>
                  <a:cubicBezTo>
                    <a:pt x="289" y="407"/>
                    <a:pt x="289" y="404"/>
                    <a:pt x="289" y="404"/>
                  </a:cubicBezTo>
                  <a:cubicBezTo>
                    <a:pt x="289" y="400"/>
                    <a:pt x="289" y="400"/>
                    <a:pt x="289" y="397"/>
                  </a:cubicBezTo>
                  <a:cubicBezTo>
                    <a:pt x="289" y="397"/>
                    <a:pt x="286" y="394"/>
                    <a:pt x="282" y="390"/>
                  </a:cubicBezTo>
                  <a:cubicBezTo>
                    <a:pt x="282" y="390"/>
                    <a:pt x="282" y="390"/>
                    <a:pt x="279" y="390"/>
                  </a:cubicBezTo>
                  <a:close/>
                  <a:moveTo>
                    <a:pt x="323" y="340"/>
                  </a:moveTo>
                  <a:cubicBezTo>
                    <a:pt x="322" y="340"/>
                    <a:pt x="321" y="340"/>
                    <a:pt x="321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4" y="340"/>
                    <a:pt x="310" y="343"/>
                    <a:pt x="303" y="347"/>
                  </a:cubicBezTo>
                  <a:cubicBezTo>
                    <a:pt x="297" y="350"/>
                    <a:pt x="286" y="357"/>
                    <a:pt x="276" y="360"/>
                  </a:cubicBezTo>
                  <a:cubicBezTo>
                    <a:pt x="266" y="365"/>
                    <a:pt x="257" y="371"/>
                    <a:pt x="249" y="376"/>
                  </a:cubicBezTo>
                  <a:lnTo>
                    <a:pt x="248" y="377"/>
                  </a:lnTo>
                  <a:lnTo>
                    <a:pt x="249" y="379"/>
                  </a:lnTo>
                  <a:lnTo>
                    <a:pt x="252" y="382"/>
                  </a:lnTo>
                  <a:lnTo>
                    <a:pt x="252" y="381"/>
                  </a:lnTo>
                  <a:cubicBezTo>
                    <a:pt x="253" y="379"/>
                    <a:pt x="256" y="377"/>
                    <a:pt x="258" y="377"/>
                  </a:cubicBezTo>
                  <a:cubicBezTo>
                    <a:pt x="262" y="370"/>
                    <a:pt x="272" y="363"/>
                    <a:pt x="282" y="363"/>
                  </a:cubicBezTo>
                  <a:cubicBezTo>
                    <a:pt x="289" y="363"/>
                    <a:pt x="296" y="366"/>
                    <a:pt x="303" y="370"/>
                  </a:cubicBezTo>
                  <a:cubicBezTo>
                    <a:pt x="303" y="373"/>
                    <a:pt x="306" y="373"/>
                    <a:pt x="306" y="377"/>
                  </a:cubicBezTo>
                  <a:cubicBezTo>
                    <a:pt x="310" y="377"/>
                    <a:pt x="310" y="377"/>
                    <a:pt x="310" y="377"/>
                  </a:cubicBezTo>
                  <a:cubicBezTo>
                    <a:pt x="310" y="377"/>
                    <a:pt x="313" y="377"/>
                    <a:pt x="313" y="377"/>
                  </a:cubicBezTo>
                  <a:cubicBezTo>
                    <a:pt x="316" y="377"/>
                    <a:pt x="320" y="377"/>
                    <a:pt x="323" y="380"/>
                  </a:cubicBezTo>
                  <a:cubicBezTo>
                    <a:pt x="333" y="383"/>
                    <a:pt x="339" y="390"/>
                    <a:pt x="343" y="397"/>
                  </a:cubicBezTo>
                  <a:lnTo>
                    <a:pt x="343" y="397"/>
                  </a:lnTo>
                  <a:lnTo>
                    <a:pt x="343" y="397"/>
                  </a:lnTo>
                  <a:cubicBezTo>
                    <a:pt x="392" y="374"/>
                    <a:pt x="392" y="374"/>
                    <a:pt x="392" y="374"/>
                  </a:cubicBezTo>
                  <a:cubicBezTo>
                    <a:pt x="389" y="371"/>
                    <a:pt x="385" y="364"/>
                    <a:pt x="382" y="357"/>
                  </a:cubicBezTo>
                  <a:cubicBezTo>
                    <a:pt x="379" y="354"/>
                    <a:pt x="336" y="339"/>
                    <a:pt x="323" y="340"/>
                  </a:cubicBezTo>
                  <a:close/>
                  <a:moveTo>
                    <a:pt x="242" y="214"/>
                  </a:moveTo>
                  <a:lnTo>
                    <a:pt x="249" y="214"/>
                  </a:lnTo>
                  <a:lnTo>
                    <a:pt x="266" y="214"/>
                  </a:lnTo>
                  <a:lnTo>
                    <a:pt x="266" y="241"/>
                  </a:lnTo>
                  <a:lnTo>
                    <a:pt x="259" y="241"/>
                  </a:lnTo>
                  <a:lnTo>
                    <a:pt x="249" y="241"/>
                  </a:lnTo>
                  <a:lnTo>
                    <a:pt x="242" y="241"/>
                  </a:lnTo>
                  <a:lnTo>
                    <a:pt x="242" y="214"/>
                  </a:lnTo>
                  <a:close/>
                  <a:moveTo>
                    <a:pt x="374" y="99"/>
                  </a:moveTo>
                  <a:cubicBezTo>
                    <a:pt x="279" y="99"/>
                    <a:pt x="204" y="174"/>
                    <a:pt x="204" y="266"/>
                  </a:cubicBezTo>
                  <a:cubicBezTo>
                    <a:pt x="204" y="296"/>
                    <a:pt x="212" y="324"/>
                    <a:pt x="226" y="348"/>
                  </a:cubicBezTo>
                  <a:lnTo>
                    <a:pt x="232" y="356"/>
                  </a:lnTo>
                  <a:lnTo>
                    <a:pt x="233" y="356"/>
                  </a:lnTo>
                  <a:cubicBezTo>
                    <a:pt x="234" y="355"/>
                    <a:pt x="235" y="354"/>
                    <a:pt x="235" y="354"/>
                  </a:cubicBezTo>
                  <a:cubicBezTo>
                    <a:pt x="242" y="350"/>
                    <a:pt x="252" y="343"/>
                    <a:pt x="263" y="337"/>
                  </a:cubicBezTo>
                  <a:cubicBezTo>
                    <a:pt x="283" y="327"/>
                    <a:pt x="303" y="313"/>
                    <a:pt x="317" y="313"/>
                  </a:cubicBezTo>
                  <a:cubicBezTo>
                    <a:pt x="317" y="313"/>
                    <a:pt x="317" y="313"/>
                    <a:pt x="321" y="313"/>
                  </a:cubicBezTo>
                  <a:cubicBezTo>
                    <a:pt x="338" y="313"/>
                    <a:pt x="382" y="323"/>
                    <a:pt x="402" y="340"/>
                  </a:cubicBezTo>
                  <a:cubicBezTo>
                    <a:pt x="416" y="354"/>
                    <a:pt x="423" y="374"/>
                    <a:pt x="423" y="377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389" y="408"/>
                    <a:pt x="363" y="419"/>
                    <a:pt x="346" y="427"/>
                  </a:cubicBezTo>
                  <a:lnTo>
                    <a:pt x="342" y="429"/>
                  </a:lnTo>
                  <a:lnTo>
                    <a:pt x="352" y="431"/>
                  </a:lnTo>
                  <a:cubicBezTo>
                    <a:pt x="359" y="431"/>
                    <a:pt x="367" y="432"/>
                    <a:pt x="374" y="432"/>
                  </a:cubicBezTo>
                  <a:cubicBezTo>
                    <a:pt x="466" y="432"/>
                    <a:pt x="544" y="357"/>
                    <a:pt x="544" y="266"/>
                  </a:cubicBezTo>
                  <a:cubicBezTo>
                    <a:pt x="544" y="174"/>
                    <a:pt x="466" y="99"/>
                    <a:pt x="374" y="99"/>
                  </a:cubicBezTo>
                  <a:close/>
                  <a:moveTo>
                    <a:pt x="217" y="0"/>
                  </a:moveTo>
                  <a:cubicBezTo>
                    <a:pt x="217" y="10"/>
                    <a:pt x="217" y="10"/>
                    <a:pt x="217" y="10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7"/>
                    <a:pt x="214" y="27"/>
                    <a:pt x="214" y="27"/>
                  </a:cubicBezTo>
                  <a:cubicBezTo>
                    <a:pt x="214" y="27"/>
                    <a:pt x="214" y="27"/>
                    <a:pt x="214" y="31"/>
                  </a:cubicBezTo>
                  <a:cubicBezTo>
                    <a:pt x="214" y="31"/>
                    <a:pt x="211" y="31"/>
                    <a:pt x="211" y="31"/>
                  </a:cubicBezTo>
                  <a:cubicBezTo>
                    <a:pt x="211" y="31"/>
                    <a:pt x="207" y="31"/>
                    <a:pt x="207" y="31"/>
                  </a:cubicBezTo>
                  <a:cubicBezTo>
                    <a:pt x="204" y="31"/>
                    <a:pt x="200" y="31"/>
                    <a:pt x="197" y="31"/>
                  </a:cubicBezTo>
                  <a:cubicBezTo>
                    <a:pt x="187" y="34"/>
                    <a:pt x="177" y="38"/>
                    <a:pt x="173" y="38"/>
                  </a:cubicBezTo>
                  <a:cubicBezTo>
                    <a:pt x="173" y="41"/>
                    <a:pt x="173" y="41"/>
                    <a:pt x="177" y="44"/>
                  </a:cubicBezTo>
                  <a:cubicBezTo>
                    <a:pt x="207" y="68"/>
                    <a:pt x="265" y="92"/>
                    <a:pt x="275" y="96"/>
                  </a:cubicBezTo>
                  <a:cubicBezTo>
                    <a:pt x="276" y="96"/>
                    <a:pt x="277" y="96"/>
                    <a:pt x="277" y="96"/>
                  </a:cubicBezTo>
                  <a:lnTo>
                    <a:pt x="279" y="96"/>
                  </a:lnTo>
                  <a:lnTo>
                    <a:pt x="283" y="93"/>
                  </a:lnTo>
                  <a:lnTo>
                    <a:pt x="291" y="90"/>
                  </a:lnTo>
                  <a:lnTo>
                    <a:pt x="289" y="88"/>
                  </a:lnTo>
                  <a:cubicBezTo>
                    <a:pt x="282" y="83"/>
                    <a:pt x="273" y="73"/>
                    <a:pt x="259" y="54"/>
                  </a:cubicBezTo>
                  <a:cubicBezTo>
                    <a:pt x="260" y="53"/>
                    <a:pt x="261" y="53"/>
                    <a:pt x="261" y="53"/>
                  </a:cubicBezTo>
                  <a:lnTo>
                    <a:pt x="262" y="53"/>
                  </a:lnTo>
                  <a:lnTo>
                    <a:pt x="262" y="52"/>
                  </a:lnTo>
                  <a:lnTo>
                    <a:pt x="263" y="52"/>
                  </a:lnTo>
                  <a:lnTo>
                    <a:pt x="264" y="51"/>
                  </a:lnTo>
                  <a:lnTo>
                    <a:pt x="264" y="51"/>
                  </a:lnTo>
                  <a:lnTo>
                    <a:pt x="265" y="51"/>
                  </a:lnTo>
                  <a:lnTo>
                    <a:pt x="265" y="51"/>
                  </a:lnTo>
                  <a:lnTo>
                    <a:pt x="264" y="51"/>
                  </a:lnTo>
                  <a:lnTo>
                    <a:pt x="264" y="52"/>
                  </a:lnTo>
                  <a:lnTo>
                    <a:pt x="263" y="52"/>
                  </a:lnTo>
                  <a:lnTo>
                    <a:pt x="263" y="52"/>
                  </a:lnTo>
                  <a:lnTo>
                    <a:pt x="262" y="53"/>
                  </a:lnTo>
                  <a:lnTo>
                    <a:pt x="261" y="53"/>
                  </a:lnTo>
                  <a:cubicBezTo>
                    <a:pt x="259" y="54"/>
                    <a:pt x="259" y="54"/>
                    <a:pt x="259" y="54"/>
                  </a:cubicBezTo>
                  <a:cubicBezTo>
                    <a:pt x="256" y="47"/>
                    <a:pt x="249" y="37"/>
                    <a:pt x="249" y="30"/>
                  </a:cubicBezTo>
                  <a:cubicBezTo>
                    <a:pt x="249" y="13"/>
                    <a:pt x="263" y="6"/>
                    <a:pt x="269" y="3"/>
                  </a:cubicBezTo>
                  <a:cubicBezTo>
                    <a:pt x="280" y="3"/>
                    <a:pt x="286" y="3"/>
                    <a:pt x="293" y="3"/>
                  </a:cubicBezTo>
                  <a:cubicBezTo>
                    <a:pt x="297" y="3"/>
                    <a:pt x="297" y="3"/>
                    <a:pt x="300" y="3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297" y="30"/>
                    <a:pt x="297" y="30"/>
                    <a:pt x="297" y="30"/>
                  </a:cubicBezTo>
                  <a:cubicBezTo>
                    <a:pt x="297" y="30"/>
                    <a:pt x="297" y="30"/>
                    <a:pt x="293" y="30"/>
                  </a:cubicBezTo>
                  <a:cubicBezTo>
                    <a:pt x="290" y="30"/>
                    <a:pt x="283" y="30"/>
                    <a:pt x="280" y="30"/>
                  </a:cubicBezTo>
                  <a:cubicBezTo>
                    <a:pt x="280" y="34"/>
                    <a:pt x="280" y="37"/>
                    <a:pt x="283" y="37"/>
                  </a:cubicBezTo>
                  <a:cubicBezTo>
                    <a:pt x="293" y="54"/>
                    <a:pt x="300" y="61"/>
                    <a:pt x="307" y="67"/>
                  </a:cubicBezTo>
                  <a:cubicBezTo>
                    <a:pt x="310" y="67"/>
                    <a:pt x="310" y="71"/>
                    <a:pt x="310" y="71"/>
                  </a:cubicBezTo>
                  <a:cubicBezTo>
                    <a:pt x="317" y="71"/>
                    <a:pt x="317" y="71"/>
                    <a:pt x="317" y="71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14" y="81"/>
                    <a:pt x="314" y="81"/>
                    <a:pt x="314" y="81"/>
                  </a:cubicBezTo>
                  <a:lnTo>
                    <a:pt x="314" y="81"/>
                  </a:lnTo>
                  <a:lnTo>
                    <a:pt x="315" y="81"/>
                  </a:lnTo>
                  <a:cubicBezTo>
                    <a:pt x="334" y="75"/>
                    <a:pt x="354" y="72"/>
                    <a:pt x="374" y="72"/>
                  </a:cubicBezTo>
                  <a:cubicBezTo>
                    <a:pt x="483" y="72"/>
                    <a:pt x="571" y="157"/>
                    <a:pt x="571" y="266"/>
                  </a:cubicBezTo>
                  <a:cubicBezTo>
                    <a:pt x="571" y="354"/>
                    <a:pt x="508" y="431"/>
                    <a:pt x="423" y="453"/>
                  </a:cubicBezTo>
                  <a:lnTo>
                    <a:pt x="423" y="453"/>
                  </a:lnTo>
                  <a:lnTo>
                    <a:pt x="425" y="453"/>
                  </a:lnTo>
                  <a:cubicBezTo>
                    <a:pt x="428" y="453"/>
                    <a:pt x="432" y="454"/>
                    <a:pt x="436" y="455"/>
                  </a:cubicBezTo>
                  <a:lnTo>
                    <a:pt x="439" y="455"/>
                  </a:lnTo>
                  <a:lnTo>
                    <a:pt x="439" y="455"/>
                  </a:lnTo>
                  <a:lnTo>
                    <a:pt x="856" y="307"/>
                  </a:lnTo>
                  <a:lnTo>
                    <a:pt x="878" y="258"/>
                  </a:lnTo>
                  <a:lnTo>
                    <a:pt x="902" y="272"/>
                  </a:lnTo>
                  <a:lnTo>
                    <a:pt x="894" y="291"/>
                  </a:lnTo>
                  <a:lnTo>
                    <a:pt x="919" y="279"/>
                  </a:lnTo>
                  <a:lnTo>
                    <a:pt x="929" y="306"/>
                  </a:lnTo>
                  <a:lnTo>
                    <a:pt x="946" y="306"/>
                  </a:lnTo>
                  <a:lnTo>
                    <a:pt x="946" y="332"/>
                  </a:lnTo>
                  <a:lnTo>
                    <a:pt x="872" y="332"/>
                  </a:lnTo>
                  <a:lnTo>
                    <a:pt x="479" y="469"/>
                  </a:lnTo>
                  <a:lnTo>
                    <a:pt x="486" y="472"/>
                  </a:lnTo>
                  <a:cubicBezTo>
                    <a:pt x="546" y="502"/>
                    <a:pt x="602" y="563"/>
                    <a:pt x="626" y="632"/>
                  </a:cubicBezTo>
                  <a:cubicBezTo>
                    <a:pt x="626" y="639"/>
                    <a:pt x="626" y="639"/>
                    <a:pt x="626" y="639"/>
                  </a:cubicBezTo>
                  <a:cubicBezTo>
                    <a:pt x="626" y="639"/>
                    <a:pt x="626" y="639"/>
                    <a:pt x="629" y="639"/>
                  </a:cubicBezTo>
                  <a:cubicBezTo>
                    <a:pt x="629" y="645"/>
                    <a:pt x="629" y="645"/>
                    <a:pt x="629" y="645"/>
                  </a:cubicBezTo>
                  <a:cubicBezTo>
                    <a:pt x="633" y="662"/>
                    <a:pt x="636" y="679"/>
                    <a:pt x="636" y="700"/>
                  </a:cubicBezTo>
                  <a:cubicBezTo>
                    <a:pt x="636" y="724"/>
                    <a:pt x="633" y="749"/>
                    <a:pt x="626" y="774"/>
                  </a:cubicBezTo>
                  <a:lnTo>
                    <a:pt x="626" y="776"/>
                  </a:lnTo>
                  <a:lnTo>
                    <a:pt x="629" y="774"/>
                  </a:lnTo>
                  <a:cubicBezTo>
                    <a:pt x="663" y="756"/>
                    <a:pt x="704" y="736"/>
                    <a:pt x="742" y="736"/>
                  </a:cubicBezTo>
                  <a:cubicBezTo>
                    <a:pt x="755" y="736"/>
                    <a:pt x="772" y="739"/>
                    <a:pt x="786" y="750"/>
                  </a:cubicBezTo>
                  <a:cubicBezTo>
                    <a:pt x="834" y="784"/>
                    <a:pt x="868" y="831"/>
                    <a:pt x="881" y="852"/>
                  </a:cubicBezTo>
                  <a:cubicBezTo>
                    <a:pt x="949" y="821"/>
                    <a:pt x="949" y="821"/>
                    <a:pt x="949" y="821"/>
                  </a:cubicBezTo>
                  <a:cubicBezTo>
                    <a:pt x="963" y="845"/>
                    <a:pt x="963" y="845"/>
                    <a:pt x="963" y="845"/>
                  </a:cubicBezTo>
                  <a:cubicBezTo>
                    <a:pt x="871" y="886"/>
                    <a:pt x="871" y="886"/>
                    <a:pt x="871" y="886"/>
                  </a:cubicBezTo>
                  <a:cubicBezTo>
                    <a:pt x="868" y="883"/>
                    <a:pt x="868" y="883"/>
                    <a:pt x="868" y="883"/>
                  </a:cubicBezTo>
                  <a:cubicBezTo>
                    <a:pt x="864" y="876"/>
                    <a:pt x="864" y="876"/>
                    <a:pt x="864" y="876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7" y="874"/>
                  </a:lnTo>
                  <a:cubicBezTo>
                    <a:pt x="868" y="874"/>
                    <a:pt x="868" y="874"/>
                    <a:pt x="869" y="873"/>
                  </a:cubicBezTo>
                  <a:lnTo>
                    <a:pt x="869" y="873"/>
                  </a:lnTo>
                  <a:lnTo>
                    <a:pt x="869" y="873"/>
                  </a:lnTo>
                  <a:lnTo>
                    <a:pt x="870" y="873"/>
                  </a:lnTo>
                  <a:lnTo>
                    <a:pt x="870" y="873"/>
                  </a:lnTo>
                  <a:cubicBezTo>
                    <a:pt x="871" y="872"/>
                    <a:pt x="871" y="872"/>
                    <a:pt x="871" y="872"/>
                  </a:cubicBezTo>
                  <a:cubicBezTo>
                    <a:pt x="871" y="872"/>
                    <a:pt x="871" y="872"/>
                    <a:pt x="871" y="872"/>
                  </a:cubicBezTo>
                  <a:lnTo>
                    <a:pt x="871" y="872"/>
                  </a:lnTo>
                  <a:lnTo>
                    <a:pt x="871" y="872"/>
                  </a:lnTo>
                  <a:lnTo>
                    <a:pt x="870" y="873"/>
                  </a:lnTo>
                  <a:lnTo>
                    <a:pt x="869" y="873"/>
                  </a:lnTo>
                  <a:lnTo>
                    <a:pt x="868" y="874"/>
                  </a:lnTo>
                  <a:cubicBezTo>
                    <a:pt x="868" y="874"/>
                    <a:pt x="867" y="874"/>
                    <a:pt x="866" y="875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6" y="875"/>
                  </a:lnTo>
                  <a:lnTo>
                    <a:pt x="865" y="875"/>
                  </a:lnTo>
                  <a:cubicBezTo>
                    <a:pt x="864" y="876"/>
                    <a:pt x="864" y="876"/>
                    <a:pt x="864" y="876"/>
                  </a:cubicBezTo>
                  <a:cubicBezTo>
                    <a:pt x="864" y="876"/>
                    <a:pt x="864" y="876"/>
                    <a:pt x="864" y="872"/>
                  </a:cubicBezTo>
                  <a:cubicBezTo>
                    <a:pt x="861" y="872"/>
                    <a:pt x="861" y="869"/>
                    <a:pt x="857" y="866"/>
                  </a:cubicBezTo>
                  <a:cubicBezTo>
                    <a:pt x="854" y="859"/>
                    <a:pt x="847" y="849"/>
                    <a:pt x="837" y="838"/>
                  </a:cubicBezTo>
                  <a:cubicBezTo>
                    <a:pt x="823" y="818"/>
                    <a:pt x="796" y="791"/>
                    <a:pt x="769" y="770"/>
                  </a:cubicBezTo>
                  <a:cubicBezTo>
                    <a:pt x="762" y="767"/>
                    <a:pt x="752" y="763"/>
                    <a:pt x="742" y="763"/>
                  </a:cubicBezTo>
                  <a:cubicBezTo>
                    <a:pt x="711" y="763"/>
                    <a:pt x="673" y="780"/>
                    <a:pt x="643" y="797"/>
                  </a:cubicBezTo>
                  <a:cubicBezTo>
                    <a:pt x="631" y="805"/>
                    <a:pt x="621" y="812"/>
                    <a:pt x="612" y="818"/>
                  </a:cubicBezTo>
                  <a:lnTo>
                    <a:pt x="609" y="820"/>
                  </a:lnTo>
                  <a:lnTo>
                    <a:pt x="605" y="829"/>
                  </a:lnTo>
                  <a:cubicBezTo>
                    <a:pt x="581" y="875"/>
                    <a:pt x="545" y="908"/>
                    <a:pt x="500" y="910"/>
                  </a:cubicBezTo>
                  <a:cubicBezTo>
                    <a:pt x="482" y="909"/>
                    <a:pt x="461" y="903"/>
                    <a:pt x="441" y="893"/>
                  </a:cubicBezTo>
                  <a:lnTo>
                    <a:pt x="433" y="889"/>
                  </a:lnTo>
                  <a:lnTo>
                    <a:pt x="433" y="891"/>
                  </a:lnTo>
                  <a:cubicBezTo>
                    <a:pt x="433" y="896"/>
                    <a:pt x="433" y="896"/>
                    <a:pt x="433" y="896"/>
                  </a:cubicBezTo>
                  <a:cubicBezTo>
                    <a:pt x="433" y="896"/>
                    <a:pt x="433" y="899"/>
                    <a:pt x="433" y="906"/>
                  </a:cubicBezTo>
                  <a:cubicBezTo>
                    <a:pt x="433" y="906"/>
                    <a:pt x="433" y="909"/>
                    <a:pt x="433" y="909"/>
                  </a:cubicBezTo>
                  <a:cubicBezTo>
                    <a:pt x="433" y="960"/>
                    <a:pt x="433" y="1150"/>
                    <a:pt x="454" y="1215"/>
                  </a:cubicBezTo>
                  <a:cubicBezTo>
                    <a:pt x="478" y="1300"/>
                    <a:pt x="478" y="1384"/>
                    <a:pt x="478" y="1384"/>
                  </a:cubicBezTo>
                  <a:cubicBezTo>
                    <a:pt x="481" y="1398"/>
                    <a:pt x="481" y="1398"/>
                    <a:pt x="481" y="1398"/>
                  </a:cubicBezTo>
                  <a:cubicBezTo>
                    <a:pt x="399" y="1415"/>
                    <a:pt x="399" y="1415"/>
                    <a:pt x="399" y="1415"/>
                  </a:cubicBezTo>
                  <a:cubicBezTo>
                    <a:pt x="399" y="1408"/>
                    <a:pt x="399" y="1408"/>
                    <a:pt x="399" y="1408"/>
                  </a:cubicBezTo>
                  <a:cubicBezTo>
                    <a:pt x="395" y="1395"/>
                    <a:pt x="395" y="1395"/>
                    <a:pt x="395" y="1395"/>
                  </a:cubicBezTo>
                  <a:cubicBezTo>
                    <a:pt x="392" y="1388"/>
                    <a:pt x="392" y="1388"/>
                    <a:pt x="392" y="1388"/>
                  </a:cubicBezTo>
                  <a:cubicBezTo>
                    <a:pt x="450" y="1374"/>
                    <a:pt x="450" y="1374"/>
                    <a:pt x="450" y="1374"/>
                  </a:cubicBezTo>
                  <a:cubicBezTo>
                    <a:pt x="450" y="1351"/>
                    <a:pt x="443" y="1283"/>
                    <a:pt x="426" y="1222"/>
                  </a:cubicBezTo>
                  <a:cubicBezTo>
                    <a:pt x="406" y="1147"/>
                    <a:pt x="406" y="953"/>
                    <a:pt x="406" y="906"/>
                  </a:cubicBezTo>
                  <a:cubicBezTo>
                    <a:pt x="406" y="906"/>
                    <a:pt x="406" y="903"/>
                    <a:pt x="406" y="903"/>
                  </a:cubicBezTo>
                  <a:cubicBezTo>
                    <a:pt x="406" y="896"/>
                    <a:pt x="406" y="896"/>
                    <a:pt x="406" y="896"/>
                  </a:cubicBezTo>
                  <a:cubicBezTo>
                    <a:pt x="406" y="896"/>
                    <a:pt x="406" y="896"/>
                    <a:pt x="406" y="892"/>
                  </a:cubicBezTo>
                  <a:cubicBezTo>
                    <a:pt x="406" y="889"/>
                    <a:pt x="409" y="889"/>
                    <a:pt x="413" y="889"/>
                  </a:cubicBezTo>
                  <a:cubicBezTo>
                    <a:pt x="428" y="889"/>
                    <a:pt x="432" y="889"/>
                    <a:pt x="433" y="889"/>
                  </a:cubicBezTo>
                  <a:lnTo>
                    <a:pt x="433" y="889"/>
                  </a:lnTo>
                  <a:lnTo>
                    <a:pt x="432" y="889"/>
                  </a:lnTo>
                  <a:cubicBezTo>
                    <a:pt x="363" y="850"/>
                    <a:pt x="296" y="766"/>
                    <a:pt x="293" y="679"/>
                  </a:cubicBezTo>
                  <a:cubicBezTo>
                    <a:pt x="293" y="641"/>
                    <a:pt x="297" y="601"/>
                    <a:pt x="306" y="565"/>
                  </a:cubicBezTo>
                  <a:lnTo>
                    <a:pt x="307" y="560"/>
                  </a:lnTo>
                  <a:lnTo>
                    <a:pt x="88" y="721"/>
                  </a:lnTo>
                  <a:lnTo>
                    <a:pt x="88" y="722"/>
                  </a:lnTo>
                  <a:cubicBezTo>
                    <a:pt x="88" y="724"/>
                    <a:pt x="88" y="726"/>
                    <a:pt x="88" y="730"/>
                  </a:cubicBezTo>
                  <a:cubicBezTo>
                    <a:pt x="88" y="730"/>
                    <a:pt x="88" y="733"/>
                    <a:pt x="88" y="733"/>
                  </a:cubicBezTo>
                  <a:cubicBezTo>
                    <a:pt x="95" y="740"/>
                    <a:pt x="95" y="740"/>
                    <a:pt x="95" y="740"/>
                  </a:cubicBezTo>
                  <a:cubicBezTo>
                    <a:pt x="75" y="760"/>
                    <a:pt x="75" y="760"/>
                    <a:pt x="75" y="760"/>
                  </a:cubicBezTo>
                  <a:cubicBezTo>
                    <a:pt x="71" y="753"/>
                    <a:pt x="71" y="753"/>
                    <a:pt x="71" y="753"/>
                  </a:cubicBezTo>
                  <a:cubicBezTo>
                    <a:pt x="67" y="751"/>
                    <a:pt x="65" y="747"/>
                    <a:pt x="63" y="744"/>
                  </a:cubicBezTo>
                  <a:lnTo>
                    <a:pt x="62" y="740"/>
                  </a:lnTo>
                  <a:lnTo>
                    <a:pt x="17" y="774"/>
                  </a:lnTo>
                  <a:lnTo>
                    <a:pt x="7" y="757"/>
                  </a:lnTo>
                  <a:lnTo>
                    <a:pt x="0" y="754"/>
                  </a:lnTo>
                  <a:lnTo>
                    <a:pt x="323" y="516"/>
                  </a:lnTo>
                  <a:lnTo>
                    <a:pt x="326" y="508"/>
                  </a:lnTo>
                  <a:cubicBezTo>
                    <a:pt x="337" y="488"/>
                    <a:pt x="351" y="471"/>
                    <a:pt x="370" y="461"/>
                  </a:cubicBezTo>
                  <a:lnTo>
                    <a:pt x="374" y="459"/>
                  </a:lnTo>
                  <a:lnTo>
                    <a:pt x="374" y="459"/>
                  </a:lnTo>
                  <a:cubicBezTo>
                    <a:pt x="349" y="459"/>
                    <a:pt x="325" y="454"/>
                    <a:pt x="303" y="446"/>
                  </a:cubicBezTo>
                  <a:lnTo>
                    <a:pt x="296" y="443"/>
                  </a:lnTo>
                  <a:lnTo>
                    <a:pt x="295" y="444"/>
                  </a:lnTo>
                  <a:cubicBezTo>
                    <a:pt x="293" y="448"/>
                    <a:pt x="293" y="448"/>
                    <a:pt x="293" y="448"/>
                  </a:cubicBezTo>
                  <a:lnTo>
                    <a:pt x="292" y="441"/>
                  </a:lnTo>
                  <a:lnTo>
                    <a:pt x="290" y="441"/>
                  </a:lnTo>
                  <a:cubicBezTo>
                    <a:pt x="248" y="421"/>
                    <a:pt x="214" y="387"/>
                    <a:pt x="195" y="345"/>
                  </a:cubicBezTo>
                  <a:lnTo>
                    <a:pt x="191" y="336"/>
                  </a:lnTo>
                  <a:lnTo>
                    <a:pt x="171" y="349"/>
                  </a:lnTo>
                  <a:lnTo>
                    <a:pt x="160" y="332"/>
                  </a:lnTo>
                  <a:lnTo>
                    <a:pt x="157" y="326"/>
                  </a:lnTo>
                  <a:lnTo>
                    <a:pt x="182" y="309"/>
                  </a:lnTo>
                  <a:lnTo>
                    <a:pt x="181" y="302"/>
                  </a:lnTo>
                  <a:cubicBezTo>
                    <a:pt x="178" y="290"/>
                    <a:pt x="177" y="278"/>
                    <a:pt x="177" y="266"/>
                  </a:cubicBezTo>
                  <a:cubicBezTo>
                    <a:pt x="177" y="204"/>
                    <a:pt x="205" y="151"/>
                    <a:pt x="249" y="116"/>
                  </a:cubicBezTo>
                  <a:lnTo>
                    <a:pt x="251" y="114"/>
                  </a:lnTo>
                  <a:lnTo>
                    <a:pt x="249" y="114"/>
                  </a:lnTo>
                  <a:cubicBezTo>
                    <a:pt x="243" y="111"/>
                    <a:pt x="235" y="108"/>
                    <a:pt x="228" y="106"/>
                  </a:cubicBezTo>
                  <a:cubicBezTo>
                    <a:pt x="207" y="96"/>
                    <a:pt x="180" y="82"/>
                    <a:pt x="160" y="65"/>
                  </a:cubicBezTo>
                  <a:lnTo>
                    <a:pt x="161" y="63"/>
                  </a:lnTo>
                  <a:lnTo>
                    <a:pt x="161" y="63"/>
                  </a:lnTo>
                  <a:lnTo>
                    <a:pt x="161" y="61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2" y="60"/>
                  </a:lnTo>
                  <a:cubicBezTo>
                    <a:pt x="163" y="58"/>
                    <a:pt x="163" y="58"/>
                    <a:pt x="163" y="58"/>
                  </a:cubicBezTo>
                  <a:lnTo>
                    <a:pt x="162" y="60"/>
                  </a:lnTo>
                  <a:lnTo>
                    <a:pt x="162" y="61"/>
                  </a:lnTo>
                  <a:lnTo>
                    <a:pt x="161" y="61"/>
                  </a:lnTo>
                  <a:lnTo>
                    <a:pt x="161" y="62"/>
                  </a:lnTo>
                  <a:lnTo>
                    <a:pt x="161" y="63"/>
                  </a:lnTo>
                  <a:lnTo>
                    <a:pt x="160" y="63"/>
                  </a:lnTo>
                  <a:cubicBezTo>
                    <a:pt x="160" y="65"/>
                    <a:pt x="160" y="65"/>
                    <a:pt x="160" y="65"/>
                  </a:cubicBezTo>
                  <a:cubicBezTo>
                    <a:pt x="149" y="58"/>
                    <a:pt x="146" y="48"/>
                    <a:pt x="146" y="38"/>
                  </a:cubicBezTo>
                  <a:cubicBezTo>
                    <a:pt x="146" y="17"/>
                    <a:pt x="170" y="10"/>
                    <a:pt x="180" y="7"/>
                  </a:cubicBezTo>
                  <a:cubicBezTo>
                    <a:pt x="194" y="3"/>
                    <a:pt x="207" y="3"/>
                    <a:pt x="207" y="3"/>
                  </a:cubicBezTo>
                  <a:cubicBezTo>
                    <a:pt x="217" y="0"/>
                    <a:pt x="217" y="0"/>
                    <a:pt x="21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0"/>
            </a:p>
          </p:txBody>
        </p:sp>
      </p:grp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0" y="127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0">
              <a:sym typeface="+mn-ea"/>
            </a:endParaRPr>
          </a:p>
        </p:txBody>
      </p:sp>
      <p:pic>
        <p:nvPicPr>
          <p:cNvPr id="51" name="图片 50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661511" y="194310"/>
            <a:ext cx="613410" cy="946150"/>
          </a:xfrm>
          <a:prstGeom prst="rect">
            <a:avLst/>
          </a:prstGeom>
        </p:spPr>
      </p:pic>
      <p:sp>
        <p:nvSpPr>
          <p:cNvPr id="53" name="Freeform 5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4291" y="14605"/>
            <a:ext cx="1058704" cy="1880870"/>
          </a:xfrm>
          <a:custGeom>
            <a:avLst/>
            <a:gdLst>
              <a:gd name="T0" fmla="*/ 0 w 120"/>
              <a:gd name="T1" fmla="*/ 61 h 122"/>
              <a:gd name="T2" fmla="*/ 60 w 120"/>
              <a:gd name="T3" fmla="*/ 0 h 122"/>
              <a:gd name="T4" fmla="*/ 60 w 120"/>
              <a:gd name="T5" fmla="*/ 0 h 122"/>
              <a:gd name="T6" fmla="*/ 120 w 120"/>
              <a:gd name="T7" fmla="*/ 61 h 122"/>
              <a:gd name="T8" fmla="*/ 120 w 120"/>
              <a:gd name="T9" fmla="*/ 61 h 122"/>
              <a:gd name="T10" fmla="*/ 120 w 120"/>
              <a:gd name="T11" fmla="*/ 61 h 122"/>
              <a:gd name="T12" fmla="*/ 60 w 120"/>
              <a:gd name="T13" fmla="*/ 122 h 122"/>
              <a:gd name="T14" fmla="*/ 60 w 120"/>
              <a:gd name="T15" fmla="*/ 122 h 122"/>
              <a:gd name="T16" fmla="*/ 0 w 120"/>
              <a:gd name="T17" fmla="*/ 61 h 122"/>
              <a:gd name="T18" fmla="*/ 4 w 120"/>
              <a:gd name="T19" fmla="*/ 61 h 122"/>
              <a:gd name="T20" fmla="*/ 60 w 120"/>
              <a:gd name="T21" fmla="*/ 118 h 122"/>
              <a:gd name="T22" fmla="*/ 60 w 120"/>
              <a:gd name="T23" fmla="*/ 118 h 122"/>
              <a:gd name="T24" fmla="*/ 116 w 120"/>
              <a:gd name="T25" fmla="*/ 61 h 122"/>
              <a:gd name="T26" fmla="*/ 116 w 120"/>
              <a:gd name="T27" fmla="*/ 61 h 122"/>
              <a:gd name="T28" fmla="*/ 116 w 120"/>
              <a:gd name="T29" fmla="*/ 61 h 122"/>
              <a:gd name="T30" fmla="*/ 60 w 120"/>
              <a:gd name="T31" fmla="*/ 4 h 122"/>
              <a:gd name="T32" fmla="*/ 60 w 120"/>
              <a:gd name="T33" fmla="*/ 4 h 122"/>
              <a:gd name="T34" fmla="*/ 4 w 120"/>
              <a:gd name="T35" fmla="*/ 6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23" h="2962">
                <a:moveTo>
                  <a:pt x="750" y="2861"/>
                </a:moveTo>
                <a:lnTo>
                  <a:pt x="750" y="2861"/>
                </a:lnTo>
                <a:lnTo>
                  <a:pt x="749" y="2861"/>
                </a:lnTo>
                <a:lnTo>
                  <a:pt x="748" y="2861"/>
                </a:lnTo>
                <a:lnTo>
                  <a:pt x="748" y="2861"/>
                </a:lnTo>
                <a:lnTo>
                  <a:pt x="747" y="2861"/>
                </a:lnTo>
                <a:lnTo>
                  <a:pt x="746" y="2861"/>
                </a:lnTo>
                <a:lnTo>
                  <a:pt x="745" y="2861"/>
                </a:lnTo>
                <a:lnTo>
                  <a:pt x="745" y="2861"/>
                </a:lnTo>
                <a:lnTo>
                  <a:pt x="744" y="2861"/>
                </a:lnTo>
                <a:lnTo>
                  <a:pt x="743" y="2861"/>
                </a:lnTo>
                <a:lnTo>
                  <a:pt x="743" y="2861"/>
                </a:lnTo>
                <a:lnTo>
                  <a:pt x="750" y="2861"/>
                </a:lnTo>
                <a:close/>
                <a:moveTo>
                  <a:pt x="1121" y="1273"/>
                </a:moveTo>
                <a:lnTo>
                  <a:pt x="811" y="1664"/>
                </a:lnTo>
                <a:lnTo>
                  <a:pt x="825" y="1737"/>
                </a:lnTo>
                <a:lnTo>
                  <a:pt x="987" y="1671"/>
                </a:lnTo>
                <a:lnTo>
                  <a:pt x="1121" y="1273"/>
                </a:lnTo>
                <a:close/>
                <a:moveTo>
                  <a:pt x="1222" y="1130"/>
                </a:moveTo>
                <a:lnTo>
                  <a:pt x="1227" y="1158"/>
                </a:lnTo>
                <a:lnTo>
                  <a:pt x="1250" y="1152"/>
                </a:lnTo>
                <a:lnTo>
                  <a:pt x="1244" y="1146"/>
                </a:lnTo>
                <a:cubicBezTo>
                  <a:pt x="1238" y="1140"/>
                  <a:pt x="1231" y="1135"/>
                  <a:pt x="1223" y="1131"/>
                </a:cubicBezTo>
                <a:lnTo>
                  <a:pt x="1222" y="1130"/>
                </a:lnTo>
                <a:close/>
                <a:moveTo>
                  <a:pt x="845" y="1120"/>
                </a:moveTo>
                <a:lnTo>
                  <a:pt x="846" y="1120"/>
                </a:lnTo>
                <a:lnTo>
                  <a:pt x="847" y="1120"/>
                </a:lnTo>
                <a:lnTo>
                  <a:pt x="848" y="1121"/>
                </a:lnTo>
                <a:lnTo>
                  <a:pt x="849" y="1121"/>
                </a:lnTo>
                <a:lnTo>
                  <a:pt x="851" y="1122"/>
                </a:lnTo>
                <a:lnTo>
                  <a:pt x="852" y="1123"/>
                </a:lnTo>
                <a:lnTo>
                  <a:pt x="851" y="1123"/>
                </a:lnTo>
                <a:lnTo>
                  <a:pt x="851" y="1122"/>
                </a:lnTo>
                <a:lnTo>
                  <a:pt x="849" y="1122"/>
                </a:lnTo>
                <a:lnTo>
                  <a:pt x="849" y="1121"/>
                </a:lnTo>
                <a:lnTo>
                  <a:pt x="848" y="1121"/>
                </a:lnTo>
                <a:lnTo>
                  <a:pt x="848" y="1121"/>
                </a:lnTo>
                <a:lnTo>
                  <a:pt x="846" y="1120"/>
                </a:lnTo>
                <a:lnTo>
                  <a:pt x="845" y="1120"/>
                </a:lnTo>
                <a:lnTo>
                  <a:pt x="845" y="1120"/>
                </a:lnTo>
                <a:close/>
                <a:moveTo>
                  <a:pt x="844" y="1119"/>
                </a:moveTo>
                <a:cubicBezTo>
                  <a:pt x="844" y="1119"/>
                  <a:pt x="844" y="1119"/>
                  <a:pt x="844" y="1119"/>
                </a:cubicBezTo>
                <a:lnTo>
                  <a:pt x="844" y="1119"/>
                </a:lnTo>
                <a:lnTo>
                  <a:pt x="844" y="1119"/>
                </a:lnTo>
                <a:close/>
                <a:moveTo>
                  <a:pt x="1041" y="1110"/>
                </a:moveTo>
                <a:lnTo>
                  <a:pt x="1023" y="1113"/>
                </a:lnTo>
                <a:cubicBezTo>
                  <a:pt x="911" y="1137"/>
                  <a:pt x="786" y="1206"/>
                  <a:pt x="717" y="1313"/>
                </a:cubicBezTo>
                <a:cubicBezTo>
                  <a:pt x="717" y="1313"/>
                  <a:pt x="717" y="1313"/>
                  <a:pt x="717" y="1312"/>
                </a:cubicBezTo>
                <a:lnTo>
                  <a:pt x="716" y="1312"/>
                </a:lnTo>
                <a:lnTo>
                  <a:pt x="716" y="1312"/>
                </a:lnTo>
                <a:cubicBezTo>
                  <a:pt x="716" y="1312"/>
                  <a:pt x="716" y="1311"/>
                  <a:pt x="715" y="1311"/>
                </a:cubicBezTo>
                <a:lnTo>
                  <a:pt x="715" y="1310"/>
                </a:lnTo>
                <a:lnTo>
                  <a:pt x="715" y="1310"/>
                </a:lnTo>
                <a:lnTo>
                  <a:pt x="714" y="1309"/>
                </a:lnTo>
                <a:lnTo>
                  <a:pt x="713" y="1308"/>
                </a:lnTo>
                <a:lnTo>
                  <a:pt x="712" y="1308"/>
                </a:lnTo>
                <a:lnTo>
                  <a:pt x="712" y="1308"/>
                </a:lnTo>
                <a:lnTo>
                  <a:pt x="712" y="1307"/>
                </a:lnTo>
                <a:lnTo>
                  <a:pt x="711" y="1307"/>
                </a:lnTo>
                <a:lnTo>
                  <a:pt x="711" y="1306"/>
                </a:lnTo>
                <a:lnTo>
                  <a:pt x="711" y="1307"/>
                </a:lnTo>
                <a:lnTo>
                  <a:pt x="711" y="1307"/>
                </a:lnTo>
                <a:lnTo>
                  <a:pt x="712" y="1308"/>
                </a:lnTo>
                <a:lnTo>
                  <a:pt x="713" y="1308"/>
                </a:lnTo>
                <a:lnTo>
                  <a:pt x="713" y="1309"/>
                </a:lnTo>
                <a:lnTo>
                  <a:pt x="714" y="1309"/>
                </a:lnTo>
                <a:lnTo>
                  <a:pt x="714" y="1310"/>
                </a:lnTo>
                <a:lnTo>
                  <a:pt x="715" y="1310"/>
                </a:lnTo>
                <a:lnTo>
                  <a:pt x="716" y="1312"/>
                </a:lnTo>
                <a:lnTo>
                  <a:pt x="717" y="1313"/>
                </a:lnTo>
                <a:cubicBezTo>
                  <a:pt x="676" y="1380"/>
                  <a:pt x="656" y="1467"/>
                  <a:pt x="656" y="1555"/>
                </a:cubicBezTo>
                <a:cubicBezTo>
                  <a:pt x="656" y="1696"/>
                  <a:pt x="710" y="1831"/>
                  <a:pt x="771" y="1865"/>
                </a:cubicBezTo>
                <a:cubicBezTo>
                  <a:pt x="784" y="1871"/>
                  <a:pt x="798" y="1878"/>
                  <a:pt x="818" y="1878"/>
                </a:cubicBezTo>
                <a:cubicBezTo>
                  <a:pt x="818" y="1878"/>
                  <a:pt x="818" y="1878"/>
                  <a:pt x="825" y="1878"/>
                </a:cubicBezTo>
                <a:cubicBezTo>
                  <a:pt x="926" y="1878"/>
                  <a:pt x="1095" y="1743"/>
                  <a:pt x="1196" y="1582"/>
                </a:cubicBezTo>
                <a:cubicBezTo>
                  <a:pt x="1264" y="1488"/>
                  <a:pt x="1291" y="1380"/>
                  <a:pt x="1291" y="1292"/>
                </a:cubicBezTo>
                <a:cubicBezTo>
                  <a:pt x="1291" y="1260"/>
                  <a:pt x="1287" y="1230"/>
                  <a:pt x="1279" y="1205"/>
                </a:cubicBezTo>
                <a:lnTo>
                  <a:pt x="1278" y="1202"/>
                </a:lnTo>
                <a:lnTo>
                  <a:pt x="1203" y="1225"/>
                </a:lnTo>
                <a:lnTo>
                  <a:pt x="1197" y="1214"/>
                </a:lnTo>
                <a:lnTo>
                  <a:pt x="1027" y="1710"/>
                </a:lnTo>
                <a:lnTo>
                  <a:pt x="784" y="1812"/>
                </a:lnTo>
                <a:lnTo>
                  <a:pt x="750" y="1664"/>
                </a:lnTo>
                <a:lnTo>
                  <a:pt x="750" y="1651"/>
                </a:lnTo>
                <a:lnTo>
                  <a:pt x="1148" y="1155"/>
                </a:lnTo>
                <a:lnTo>
                  <a:pt x="1041" y="1170"/>
                </a:lnTo>
                <a:lnTo>
                  <a:pt x="1041" y="1110"/>
                </a:lnTo>
                <a:close/>
                <a:moveTo>
                  <a:pt x="1215" y="721"/>
                </a:moveTo>
                <a:cubicBezTo>
                  <a:pt x="1209" y="782"/>
                  <a:pt x="1195" y="849"/>
                  <a:pt x="1188" y="869"/>
                </a:cubicBezTo>
                <a:cubicBezTo>
                  <a:pt x="1188" y="876"/>
                  <a:pt x="1195" y="889"/>
                  <a:pt x="1209" y="903"/>
                </a:cubicBezTo>
                <a:cubicBezTo>
                  <a:pt x="1229" y="916"/>
                  <a:pt x="1249" y="923"/>
                  <a:pt x="1263" y="923"/>
                </a:cubicBezTo>
                <a:cubicBezTo>
                  <a:pt x="1270" y="923"/>
                  <a:pt x="1345" y="883"/>
                  <a:pt x="1406" y="849"/>
                </a:cubicBezTo>
                <a:cubicBezTo>
                  <a:pt x="1412" y="842"/>
                  <a:pt x="1419" y="836"/>
                  <a:pt x="1433" y="836"/>
                </a:cubicBezTo>
                <a:cubicBezTo>
                  <a:pt x="1419" y="836"/>
                  <a:pt x="1412" y="836"/>
                  <a:pt x="1399" y="836"/>
                </a:cubicBezTo>
                <a:cubicBezTo>
                  <a:pt x="1365" y="836"/>
                  <a:pt x="1331" y="836"/>
                  <a:pt x="1304" y="829"/>
                </a:cubicBezTo>
                <a:cubicBezTo>
                  <a:pt x="1256" y="815"/>
                  <a:pt x="1236" y="768"/>
                  <a:pt x="1215" y="721"/>
                </a:cubicBezTo>
                <a:close/>
                <a:moveTo>
                  <a:pt x="1188" y="593"/>
                </a:moveTo>
                <a:cubicBezTo>
                  <a:pt x="1195" y="593"/>
                  <a:pt x="1195" y="593"/>
                  <a:pt x="1195" y="593"/>
                </a:cubicBezTo>
                <a:cubicBezTo>
                  <a:pt x="1229" y="593"/>
                  <a:pt x="1229" y="593"/>
                  <a:pt x="1229" y="593"/>
                </a:cubicBezTo>
                <a:cubicBezTo>
                  <a:pt x="1236" y="593"/>
                  <a:pt x="1236" y="593"/>
                  <a:pt x="1236" y="593"/>
                </a:cubicBezTo>
                <a:cubicBezTo>
                  <a:pt x="1236" y="600"/>
                  <a:pt x="1236" y="600"/>
                  <a:pt x="1236" y="600"/>
                </a:cubicBezTo>
                <a:cubicBezTo>
                  <a:pt x="1236" y="600"/>
                  <a:pt x="1236" y="606"/>
                  <a:pt x="1236" y="606"/>
                </a:cubicBezTo>
                <a:cubicBezTo>
                  <a:pt x="1243" y="613"/>
                  <a:pt x="1243" y="620"/>
                  <a:pt x="1243" y="627"/>
                </a:cubicBezTo>
                <a:cubicBezTo>
                  <a:pt x="1249" y="647"/>
                  <a:pt x="1256" y="667"/>
                  <a:pt x="1263" y="687"/>
                </a:cubicBezTo>
                <a:cubicBezTo>
                  <a:pt x="1277" y="734"/>
                  <a:pt x="1311" y="775"/>
                  <a:pt x="1317" y="775"/>
                </a:cubicBezTo>
                <a:cubicBezTo>
                  <a:pt x="1338" y="775"/>
                  <a:pt x="1365" y="782"/>
                  <a:pt x="1399" y="782"/>
                </a:cubicBezTo>
                <a:cubicBezTo>
                  <a:pt x="1467" y="782"/>
                  <a:pt x="1528" y="775"/>
                  <a:pt x="1535" y="775"/>
                </a:cubicBezTo>
                <a:cubicBezTo>
                  <a:pt x="1541" y="775"/>
                  <a:pt x="1541" y="775"/>
                  <a:pt x="1541" y="775"/>
                </a:cubicBezTo>
                <a:cubicBezTo>
                  <a:pt x="1555" y="822"/>
                  <a:pt x="1555" y="822"/>
                  <a:pt x="1555" y="822"/>
                </a:cubicBezTo>
                <a:cubicBezTo>
                  <a:pt x="1548" y="822"/>
                  <a:pt x="1548" y="822"/>
                  <a:pt x="1548" y="822"/>
                </a:cubicBezTo>
                <a:cubicBezTo>
                  <a:pt x="1541" y="829"/>
                  <a:pt x="1541" y="829"/>
                  <a:pt x="1541" y="829"/>
                </a:cubicBezTo>
                <a:cubicBezTo>
                  <a:pt x="1535" y="836"/>
                  <a:pt x="1521" y="842"/>
                  <a:pt x="1514" y="849"/>
                </a:cubicBezTo>
                <a:cubicBezTo>
                  <a:pt x="1494" y="862"/>
                  <a:pt x="1460" y="876"/>
                  <a:pt x="1433" y="896"/>
                </a:cubicBezTo>
                <a:cubicBezTo>
                  <a:pt x="1372" y="930"/>
                  <a:pt x="1304" y="970"/>
                  <a:pt x="1270" y="977"/>
                </a:cubicBezTo>
                <a:cubicBezTo>
                  <a:pt x="1270" y="977"/>
                  <a:pt x="1263" y="977"/>
                  <a:pt x="1263" y="977"/>
                </a:cubicBezTo>
                <a:cubicBezTo>
                  <a:pt x="1202" y="970"/>
                  <a:pt x="1141" y="930"/>
                  <a:pt x="1134" y="869"/>
                </a:cubicBezTo>
                <a:cubicBezTo>
                  <a:pt x="1134" y="862"/>
                  <a:pt x="1134" y="862"/>
                  <a:pt x="1134" y="856"/>
                </a:cubicBezTo>
                <a:cubicBezTo>
                  <a:pt x="1141" y="815"/>
                  <a:pt x="1182" y="606"/>
                  <a:pt x="1182" y="600"/>
                </a:cubicBezTo>
                <a:cubicBezTo>
                  <a:pt x="1188" y="593"/>
                  <a:pt x="1188" y="593"/>
                  <a:pt x="1188" y="593"/>
                </a:cubicBezTo>
                <a:close/>
                <a:moveTo>
                  <a:pt x="1500" y="505"/>
                </a:moveTo>
                <a:lnTo>
                  <a:pt x="1514" y="505"/>
                </a:lnTo>
                <a:lnTo>
                  <a:pt x="1548" y="505"/>
                </a:lnTo>
                <a:lnTo>
                  <a:pt x="1548" y="560"/>
                </a:lnTo>
                <a:lnTo>
                  <a:pt x="1534" y="560"/>
                </a:lnTo>
                <a:lnTo>
                  <a:pt x="1514" y="560"/>
                </a:lnTo>
                <a:lnTo>
                  <a:pt x="1500" y="560"/>
                </a:lnTo>
                <a:lnTo>
                  <a:pt x="1500" y="505"/>
                </a:lnTo>
                <a:close/>
                <a:moveTo>
                  <a:pt x="1350" y="452"/>
                </a:moveTo>
                <a:lnTo>
                  <a:pt x="1404" y="497"/>
                </a:lnTo>
                <a:lnTo>
                  <a:pt x="1370" y="538"/>
                </a:lnTo>
                <a:lnTo>
                  <a:pt x="1332" y="504"/>
                </a:lnTo>
                <a:lnTo>
                  <a:pt x="1318" y="497"/>
                </a:lnTo>
                <a:lnTo>
                  <a:pt x="1350" y="452"/>
                </a:lnTo>
                <a:close/>
                <a:moveTo>
                  <a:pt x="366" y="363"/>
                </a:moveTo>
                <a:cubicBezTo>
                  <a:pt x="367" y="363"/>
                  <a:pt x="369" y="365"/>
                  <a:pt x="372" y="367"/>
                </a:cubicBezTo>
                <a:lnTo>
                  <a:pt x="373" y="367"/>
                </a:lnTo>
                <a:lnTo>
                  <a:pt x="373" y="370"/>
                </a:lnTo>
                <a:cubicBezTo>
                  <a:pt x="366" y="363"/>
                  <a:pt x="366" y="363"/>
                  <a:pt x="366" y="363"/>
                </a:cubicBezTo>
                <a:close/>
                <a:moveTo>
                  <a:pt x="373" y="363"/>
                </a:moveTo>
                <a:lnTo>
                  <a:pt x="373" y="363"/>
                </a:lnTo>
                <a:lnTo>
                  <a:pt x="372" y="363"/>
                </a:lnTo>
                <a:lnTo>
                  <a:pt x="371" y="363"/>
                </a:lnTo>
                <a:lnTo>
                  <a:pt x="371" y="363"/>
                </a:lnTo>
                <a:lnTo>
                  <a:pt x="370" y="363"/>
                </a:lnTo>
                <a:lnTo>
                  <a:pt x="369" y="363"/>
                </a:lnTo>
                <a:lnTo>
                  <a:pt x="368" y="363"/>
                </a:lnTo>
                <a:lnTo>
                  <a:pt x="368" y="363"/>
                </a:lnTo>
                <a:lnTo>
                  <a:pt x="367" y="363"/>
                </a:lnTo>
                <a:lnTo>
                  <a:pt x="366" y="363"/>
                </a:lnTo>
                <a:lnTo>
                  <a:pt x="366" y="363"/>
                </a:lnTo>
                <a:lnTo>
                  <a:pt x="373" y="363"/>
                </a:lnTo>
                <a:close/>
                <a:moveTo>
                  <a:pt x="1311" y="277"/>
                </a:moveTo>
                <a:cubicBezTo>
                  <a:pt x="1108" y="277"/>
                  <a:pt x="945" y="445"/>
                  <a:pt x="945" y="647"/>
                </a:cubicBezTo>
                <a:cubicBezTo>
                  <a:pt x="945" y="849"/>
                  <a:pt x="1108" y="1017"/>
                  <a:pt x="1311" y="1017"/>
                </a:cubicBezTo>
                <a:cubicBezTo>
                  <a:pt x="1513" y="1017"/>
                  <a:pt x="1676" y="849"/>
                  <a:pt x="1676" y="647"/>
                </a:cubicBezTo>
                <a:cubicBezTo>
                  <a:pt x="1676" y="640"/>
                  <a:pt x="1676" y="640"/>
                  <a:pt x="1676" y="640"/>
                </a:cubicBezTo>
                <a:cubicBezTo>
                  <a:pt x="1676" y="510"/>
                  <a:pt x="1608" y="397"/>
                  <a:pt x="1506" y="333"/>
                </a:cubicBezTo>
                <a:lnTo>
                  <a:pt x="1502" y="330"/>
                </a:lnTo>
                <a:lnTo>
                  <a:pt x="1502" y="330"/>
                </a:lnTo>
                <a:cubicBezTo>
                  <a:pt x="1493" y="330"/>
                  <a:pt x="1493" y="330"/>
                  <a:pt x="1493" y="330"/>
                </a:cubicBezTo>
                <a:lnTo>
                  <a:pt x="1494" y="325"/>
                </a:lnTo>
                <a:lnTo>
                  <a:pt x="1485" y="320"/>
                </a:lnTo>
                <a:lnTo>
                  <a:pt x="1474" y="315"/>
                </a:lnTo>
                <a:lnTo>
                  <a:pt x="1474" y="315"/>
                </a:lnTo>
                <a:cubicBezTo>
                  <a:pt x="1472" y="316"/>
                  <a:pt x="1472" y="316"/>
                  <a:pt x="1472" y="316"/>
                </a:cubicBezTo>
                <a:lnTo>
                  <a:pt x="1470" y="313"/>
                </a:lnTo>
                <a:lnTo>
                  <a:pt x="1469" y="312"/>
                </a:lnTo>
                <a:cubicBezTo>
                  <a:pt x="1421" y="290"/>
                  <a:pt x="1368" y="277"/>
                  <a:pt x="1311" y="277"/>
                </a:cubicBezTo>
                <a:close/>
                <a:moveTo>
                  <a:pt x="1635" y="210"/>
                </a:moveTo>
                <a:lnTo>
                  <a:pt x="1633" y="212"/>
                </a:lnTo>
                <a:cubicBezTo>
                  <a:pt x="1616" y="229"/>
                  <a:pt x="1594" y="242"/>
                  <a:pt x="1574" y="255"/>
                </a:cubicBezTo>
                <a:cubicBezTo>
                  <a:pt x="1566" y="261"/>
                  <a:pt x="1559" y="266"/>
                  <a:pt x="1552" y="270"/>
                </a:cubicBezTo>
                <a:lnTo>
                  <a:pt x="1543" y="276"/>
                </a:lnTo>
                <a:lnTo>
                  <a:pt x="1551" y="276"/>
                </a:lnTo>
                <a:cubicBezTo>
                  <a:pt x="1554" y="276"/>
                  <a:pt x="1557" y="276"/>
                  <a:pt x="1561" y="276"/>
                </a:cubicBezTo>
                <a:cubicBezTo>
                  <a:pt x="1581" y="276"/>
                  <a:pt x="1608" y="276"/>
                  <a:pt x="1635" y="276"/>
                </a:cubicBezTo>
                <a:cubicBezTo>
                  <a:pt x="1655" y="276"/>
                  <a:pt x="1662" y="276"/>
                  <a:pt x="1662" y="276"/>
                </a:cubicBezTo>
                <a:cubicBezTo>
                  <a:pt x="1662" y="269"/>
                  <a:pt x="1669" y="269"/>
                  <a:pt x="1669" y="269"/>
                </a:cubicBezTo>
                <a:cubicBezTo>
                  <a:pt x="1669" y="263"/>
                  <a:pt x="1669" y="256"/>
                  <a:pt x="1676" y="249"/>
                </a:cubicBezTo>
                <a:cubicBezTo>
                  <a:pt x="1669" y="249"/>
                  <a:pt x="1669" y="249"/>
                  <a:pt x="1669" y="249"/>
                </a:cubicBezTo>
                <a:cubicBezTo>
                  <a:pt x="1655" y="249"/>
                  <a:pt x="1655" y="249"/>
                  <a:pt x="1655" y="249"/>
                </a:cubicBezTo>
                <a:cubicBezTo>
                  <a:pt x="1655" y="242"/>
                  <a:pt x="1655" y="242"/>
                  <a:pt x="1655" y="242"/>
                </a:cubicBezTo>
                <a:cubicBezTo>
                  <a:pt x="1628" y="236"/>
                  <a:pt x="1628" y="236"/>
                  <a:pt x="1628" y="236"/>
                </a:cubicBezTo>
                <a:cubicBezTo>
                  <a:pt x="1628" y="222"/>
                  <a:pt x="1628" y="222"/>
                  <a:pt x="1628" y="222"/>
                </a:cubicBezTo>
                <a:cubicBezTo>
                  <a:pt x="1628" y="215"/>
                  <a:pt x="1635" y="215"/>
                  <a:pt x="1635" y="215"/>
                </a:cubicBezTo>
                <a:cubicBezTo>
                  <a:pt x="1635" y="215"/>
                  <a:pt x="1635" y="215"/>
                  <a:pt x="1635" y="211"/>
                </a:cubicBezTo>
                <a:lnTo>
                  <a:pt x="1635" y="210"/>
                </a:lnTo>
                <a:close/>
                <a:moveTo>
                  <a:pt x="1696" y="209"/>
                </a:moveTo>
                <a:cubicBezTo>
                  <a:pt x="1696" y="209"/>
                  <a:pt x="1696" y="212"/>
                  <a:pt x="1694" y="217"/>
                </a:cubicBezTo>
                <a:lnTo>
                  <a:pt x="1694" y="217"/>
                </a:lnTo>
                <a:lnTo>
                  <a:pt x="1694" y="218"/>
                </a:lnTo>
                <a:cubicBezTo>
                  <a:pt x="1689" y="222"/>
                  <a:pt x="1688" y="223"/>
                  <a:pt x="1682" y="229"/>
                </a:cubicBezTo>
                <a:cubicBezTo>
                  <a:pt x="1682" y="236"/>
                  <a:pt x="1682" y="236"/>
                  <a:pt x="1682" y="236"/>
                </a:cubicBezTo>
                <a:cubicBezTo>
                  <a:pt x="1687" y="231"/>
                  <a:pt x="1691" y="226"/>
                  <a:pt x="1693" y="221"/>
                </a:cubicBezTo>
                <a:lnTo>
                  <a:pt x="1694" y="217"/>
                </a:lnTo>
                <a:lnTo>
                  <a:pt x="1696" y="215"/>
                </a:lnTo>
                <a:cubicBezTo>
                  <a:pt x="1696" y="209"/>
                  <a:pt x="1696" y="209"/>
                  <a:pt x="1696" y="209"/>
                </a:cubicBezTo>
                <a:close/>
                <a:moveTo>
                  <a:pt x="1526" y="0"/>
                </a:moveTo>
                <a:cubicBezTo>
                  <a:pt x="1560" y="0"/>
                  <a:pt x="1587" y="27"/>
                  <a:pt x="1614" y="54"/>
                </a:cubicBezTo>
                <a:cubicBezTo>
                  <a:pt x="1641" y="81"/>
                  <a:pt x="1661" y="114"/>
                  <a:pt x="1668" y="148"/>
                </a:cubicBezTo>
                <a:cubicBezTo>
                  <a:pt x="1668" y="151"/>
                  <a:pt x="1667" y="155"/>
                  <a:pt x="1666" y="158"/>
                </a:cubicBezTo>
                <a:lnTo>
                  <a:pt x="1666" y="159"/>
                </a:lnTo>
                <a:lnTo>
                  <a:pt x="1668" y="157"/>
                </a:lnTo>
                <a:cubicBezTo>
                  <a:pt x="1674" y="152"/>
                  <a:pt x="1683" y="148"/>
                  <a:pt x="1696" y="148"/>
                </a:cubicBezTo>
                <a:cubicBezTo>
                  <a:pt x="1709" y="148"/>
                  <a:pt x="1716" y="148"/>
                  <a:pt x="1723" y="155"/>
                </a:cubicBezTo>
                <a:cubicBezTo>
                  <a:pt x="1736" y="168"/>
                  <a:pt x="1750" y="188"/>
                  <a:pt x="1750" y="209"/>
                </a:cubicBezTo>
                <a:cubicBezTo>
                  <a:pt x="1750" y="229"/>
                  <a:pt x="1743" y="249"/>
                  <a:pt x="1730" y="269"/>
                </a:cubicBezTo>
                <a:cubicBezTo>
                  <a:pt x="1716" y="283"/>
                  <a:pt x="1716" y="290"/>
                  <a:pt x="1709" y="303"/>
                </a:cubicBezTo>
                <a:cubicBezTo>
                  <a:pt x="1696" y="323"/>
                  <a:pt x="1676" y="330"/>
                  <a:pt x="1642" y="330"/>
                </a:cubicBezTo>
                <a:cubicBezTo>
                  <a:pt x="1625" y="330"/>
                  <a:pt x="1610" y="330"/>
                  <a:pt x="1596" y="330"/>
                </a:cubicBezTo>
                <a:lnTo>
                  <a:pt x="1591" y="330"/>
                </a:lnTo>
                <a:lnTo>
                  <a:pt x="1602" y="340"/>
                </a:lnTo>
                <a:cubicBezTo>
                  <a:pt x="1678" y="415"/>
                  <a:pt x="1727" y="518"/>
                  <a:pt x="1730" y="634"/>
                </a:cubicBezTo>
                <a:cubicBezTo>
                  <a:pt x="1730" y="647"/>
                  <a:pt x="1730" y="647"/>
                  <a:pt x="1730" y="647"/>
                </a:cubicBezTo>
                <a:cubicBezTo>
                  <a:pt x="1730" y="883"/>
                  <a:pt x="1547" y="1071"/>
                  <a:pt x="1311" y="1071"/>
                </a:cubicBezTo>
                <a:cubicBezTo>
                  <a:pt x="1289" y="1071"/>
                  <a:pt x="1268" y="1069"/>
                  <a:pt x="1247" y="1066"/>
                </a:cubicBezTo>
                <a:lnTo>
                  <a:pt x="1244" y="1066"/>
                </a:lnTo>
                <a:lnTo>
                  <a:pt x="1240" y="1078"/>
                </a:lnTo>
                <a:lnTo>
                  <a:pt x="1250" y="1084"/>
                </a:lnTo>
                <a:cubicBezTo>
                  <a:pt x="1273" y="1099"/>
                  <a:pt x="1290" y="1117"/>
                  <a:pt x="1304" y="1138"/>
                </a:cubicBezTo>
                <a:lnTo>
                  <a:pt x="1307" y="1143"/>
                </a:lnTo>
                <a:lnTo>
                  <a:pt x="1312" y="1141"/>
                </a:lnTo>
                <a:cubicBezTo>
                  <a:pt x="1332" y="1134"/>
                  <a:pt x="1355" y="1122"/>
                  <a:pt x="1379" y="1110"/>
                </a:cubicBezTo>
                <a:cubicBezTo>
                  <a:pt x="1440" y="1083"/>
                  <a:pt x="1521" y="1050"/>
                  <a:pt x="1602" y="1016"/>
                </a:cubicBezTo>
                <a:cubicBezTo>
                  <a:pt x="1771" y="942"/>
                  <a:pt x="1939" y="875"/>
                  <a:pt x="2007" y="868"/>
                </a:cubicBezTo>
                <a:cubicBezTo>
                  <a:pt x="2007" y="868"/>
                  <a:pt x="2014" y="868"/>
                  <a:pt x="2020" y="868"/>
                </a:cubicBezTo>
                <a:cubicBezTo>
                  <a:pt x="2122" y="868"/>
                  <a:pt x="2209" y="902"/>
                  <a:pt x="2209" y="902"/>
                </a:cubicBezTo>
                <a:cubicBezTo>
                  <a:pt x="2223" y="908"/>
                  <a:pt x="2223" y="908"/>
                  <a:pt x="2223" y="908"/>
                </a:cubicBezTo>
                <a:cubicBezTo>
                  <a:pt x="2209" y="955"/>
                  <a:pt x="2209" y="955"/>
                  <a:pt x="2209" y="955"/>
                </a:cubicBezTo>
                <a:cubicBezTo>
                  <a:pt x="2196" y="955"/>
                  <a:pt x="2196" y="955"/>
                  <a:pt x="2196" y="955"/>
                </a:cubicBezTo>
                <a:cubicBezTo>
                  <a:pt x="2196" y="955"/>
                  <a:pt x="2189" y="949"/>
                  <a:pt x="2189" y="949"/>
                </a:cubicBezTo>
                <a:cubicBezTo>
                  <a:pt x="2189" y="949"/>
                  <a:pt x="2182" y="949"/>
                  <a:pt x="2182" y="949"/>
                </a:cubicBezTo>
                <a:cubicBezTo>
                  <a:pt x="2169" y="942"/>
                  <a:pt x="2155" y="942"/>
                  <a:pt x="2142" y="935"/>
                </a:cubicBezTo>
                <a:cubicBezTo>
                  <a:pt x="2108" y="929"/>
                  <a:pt x="2068" y="922"/>
                  <a:pt x="2020" y="922"/>
                </a:cubicBezTo>
                <a:cubicBezTo>
                  <a:pt x="2014" y="922"/>
                  <a:pt x="2014" y="922"/>
                  <a:pt x="2007" y="922"/>
                </a:cubicBezTo>
                <a:cubicBezTo>
                  <a:pt x="1973" y="922"/>
                  <a:pt x="1784" y="996"/>
                  <a:pt x="1622" y="1063"/>
                </a:cubicBezTo>
                <a:cubicBezTo>
                  <a:pt x="1500" y="1119"/>
                  <a:pt x="1383" y="1170"/>
                  <a:pt x="1331" y="1193"/>
                </a:cubicBezTo>
                <a:lnTo>
                  <a:pt x="1331" y="1193"/>
                </a:lnTo>
                <a:lnTo>
                  <a:pt x="1332" y="1199"/>
                </a:lnTo>
                <a:cubicBezTo>
                  <a:pt x="1341" y="1227"/>
                  <a:pt x="1345" y="1259"/>
                  <a:pt x="1345" y="1292"/>
                </a:cubicBezTo>
                <a:cubicBezTo>
                  <a:pt x="1345" y="1393"/>
                  <a:pt x="1311" y="1508"/>
                  <a:pt x="1244" y="1616"/>
                </a:cubicBezTo>
                <a:cubicBezTo>
                  <a:pt x="1152" y="1758"/>
                  <a:pt x="1012" y="1882"/>
                  <a:pt x="885" y="1920"/>
                </a:cubicBezTo>
                <a:lnTo>
                  <a:pt x="885" y="1920"/>
                </a:lnTo>
                <a:lnTo>
                  <a:pt x="885" y="1920"/>
                </a:lnTo>
                <a:cubicBezTo>
                  <a:pt x="883" y="1926"/>
                  <a:pt x="878" y="1933"/>
                  <a:pt x="878" y="1945"/>
                </a:cubicBezTo>
                <a:cubicBezTo>
                  <a:pt x="878" y="1965"/>
                  <a:pt x="871" y="1999"/>
                  <a:pt x="865" y="2032"/>
                </a:cubicBezTo>
                <a:cubicBezTo>
                  <a:pt x="851" y="2113"/>
                  <a:pt x="831" y="2214"/>
                  <a:pt x="817" y="2322"/>
                </a:cubicBezTo>
                <a:cubicBezTo>
                  <a:pt x="784" y="2538"/>
                  <a:pt x="750" y="2780"/>
                  <a:pt x="743" y="2861"/>
                </a:cubicBezTo>
                <a:cubicBezTo>
                  <a:pt x="743" y="2874"/>
                  <a:pt x="750" y="2881"/>
                  <a:pt x="750" y="2881"/>
                </a:cubicBezTo>
                <a:cubicBezTo>
                  <a:pt x="750" y="2895"/>
                  <a:pt x="777" y="2908"/>
                  <a:pt x="817" y="2908"/>
                </a:cubicBezTo>
                <a:cubicBezTo>
                  <a:pt x="865" y="2908"/>
                  <a:pt x="912" y="2895"/>
                  <a:pt x="912" y="2895"/>
                </a:cubicBezTo>
                <a:cubicBezTo>
                  <a:pt x="912" y="2895"/>
                  <a:pt x="912" y="2895"/>
                  <a:pt x="919" y="2895"/>
                </a:cubicBezTo>
                <a:cubicBezTo>
                  <a:pt x="925" y="2895"/>
                  <a:pt x="925" y="2895"/>
                  <a:pt x="925" y="2895"/>
                </a:cubicBezTo>
                <a:cubicBezTo>
                  <a:pt x="939" y="2942"/>
                  <a:pt x="939" y="2942"/>
                  <a:pt x="939" y="2942"/>
                </a:cubicBezTo>
                <a:cubicBezTo>
                  <a:pt x="925" y="2942"/>
                  <a:pt x="925" y="2942"/>
                  <a:pt x="925" y="2942"/>
                </a:cubicBezTo>
                <a:cubicBezTo>
                  <a:pt x="925" y="2942"/>
                  <a:pt x="919" y="2949"/>
                  <a:pt x="919" y="2949"/>
                </a:cubicBezTo>
                <a:cubicBezTo>
                  <a:pt x="912" y="2949"/>
                  <a:pt x="905" y="2949"/>
                  <a:pt x="892" y="2949"/>
                </a:cubicBezTo>
                <a:cubicBezTo>
                  <a:pt x="871" y="2955"/>
                  <a:pt x="844" y="2962"/>
                  <a:pt x="817" y="2962"/>
                </a:cubicBezTo>
                <a:cubicBezTo>
                  <a:pt x="817" y="2962"/>
                  <a:pt x="811" y="2962"/>
                  <a:pt x="811" y="2962"/>
                </a:cubicBezTo>
                <a:cubicBezTo>
                  <a:pt x="770" y="2962"/>
                  <a:pt x="716" y="2949"/>
                  <a:pt x="696" y="2895"/>
                </a:cubicBezTo>
                <a:lnTo>
                  <a:pt x="696" y="2894"/>
                </a:lnTo>
                <a:lnTo>
                  <a:pt x="696" y="2894"/>
                </a:lnTo>
                <a:lnTo>
                  <a:pt x="697" y="2894"/>
                </a:lnTo>
                <a:lnTo>
                  <a:pt x="699" y="2893"/>
                </a:lnTo>
                <a:lnTo>
                  <a:pt x="699" y="2893"/>
                </a:lnTo>
                <a:lnTo>
                  <a:pt x="699" y="2893"/>
                </a:lnTo>
                <a:lnTo>
                  <a:pt x="700" y="2892"/>
                </a:lnTo>
                <a:lnTo>
                  <a:pt x="702" y="2891"/>
                </a:lnTo>
                <a:lnTo>
                  <a:pt x="705" y="2890"/>
                </a:lnTo>
                <a:lnTo>
                  <a:pt x="705" y="2890"/>
                </a:lnTo>
                <a:lnTo>
                  <a:pt x="706" y="2890"/>
                </a:lnTo>
                <a:lnTo>
                  <a:pt x="707" y="2889"/>
                </a:lnTo>
                <a:lnTo>
                  <a:pt x="708" y="2889"/>
                </a:lnTo>
                <a:lnTo>
                  <a:pt x="709" y="2888"/>
                </a:lnTo>
                <a:lnTo>
                  <a:pt x="709" y="2888"/>
                </a:lnTo>
                <a:lnTo>
                  <a:pt x="708" y="2889"/>
                </a:lnTo>
                <a:lnTo>
                  <a:pt x="708" y="2889"/>
                </a:lnTo>
                <a:lnTo>
                  <a:pt x="707" y="2889"/>
                </a:lnTo>
                <a:lnTo>
                  <a:pt x="705" y="2890"/>
                </a:lnTo>
                <a:lnTo>
                  <a:pt x="704" y="2891"/>
                </a:lnTo>
                <a:lnTo>
                  <a:pt x="702" y="2891"/>
                </a:lnTo>
                <a:lnTo>
                  <a:pt x="701" y="2892"/>
                </a:lnTo>
                <a:lnTo>
                  <a:pt x="699" y="2893"/>
                </a:lnTo>
                <a:lnTo>
                  <a:pt x="699" y="2893"/>
                </a:lnTo>
                <a:lnTo>
                  <a:pt x="697" y="2894"/>
                </a:lnTo>
                <a:lnTo>
                  <a:pt x="697" y="2894"/>
                </a:lnTo>
                <a:lnTo>
                  <a:pt x="696" y="2894"/>
                </a:lnTo>
                <a:lnTo>
                  <a:pt x="696" y="2895"/>
                </a:lnTo>
                <a:cubicBezTo>
                  <a:pt x="696" y="2895"/>
                  <a:pt x="696" y="2895"/>
                  <a:pt x="696" y="2895"/>
                </a:cubicBezTo>
                <a:cubicBezTo>
                  <a:pt x="696" y="2881"/>
                  <a:pt x="689" y="2874"/>
                  <a:pt x="689" y="2861"/>
                </a:cubicBezTo>
                <a:cubicBezTo>
                  <a:pt x="695" y="2711"/>
                  <a:pt x="798" y="2107"/>
                  <a:pt x="825" y="1938"/>
                </a:cubicBezTo>
                <a:lnTo>
                  <a:pt x="826" y="1931"/>
                </a:lnTo>
                <a:lnTo>
                  <a:pt x="818" y="1932"/>
                </a:lnTo>
                <a:cubicBezTo>
                  <a:pt x="791" y="1932"/>
                  <a:pt x="764" y="1925"/>
                  <a:pt x="737" y="1905"/>
                </a:cubicBezTo>
                <a:lnTo>
                  <a:pt x="738" y="1904"/>
                </a:lnTo>
                <a:lnTo>
                  <a:pt x="738" y="1904"/>
                </a:lnTo>
                <a:lnTo>
                  <a:pt x="738" y="1904"/>
                </a:lnTo>
                <a:lnTo>
                  <a:pt x="739" y="1903"/>
                </a:lnTo>
                <a:lnTo>
                  <a:pt x="740" y="1902"/>
                </a:lnTo>
                <a:lnTo>
                  <a:pt x="741" y="1901"/>
                </a:lnTo>
                <a:lnTo>
                  <a:pt x="742" y="1900"/>
                </a:lnTo>
                <a:lnTo>
                  <a:pt x="742" y="1900"/>
                </a:lnTo>
                <a:lnTo>
                  <a:pt x="743" y="1899"/>
                </a:lnTo>
                <a:lnTo>
                  <a:pt x="744" y="1898"/>
                </a:lnTo>
                <a:lnTo>
                  <a:pt x="744" y="1898"/>
                </a:lnTo>
                <a:cubicBezTo>
                  <a:pt x="744" y="1899"/>
                  <a:pt x="743" y="1899"/>
                  <a:pt x="743" y="1899"/>
                </a:cubicBezTo>
                <a:lnTo>
                  <a:pt x="743" y="1899"/>
                </a:lnTo>
                <a:lnTo>
                  <a:pt x="742" y="1900"/>
                </a:lnTo>
                <a:lnTo>
                  <a:pt x="742" y="1901"/>
                </a:lnTo>
                <a:lnTo>
                  <a:pt x="740" y="1902"/>
                </a:lnTo>
                <a:lnTo>
                  <a:pt x="740" y="1902"/>
                </a:lnTo>
                <a:cubicBezTo>
                  <a:pt x="739" y="1903"/>
                  <a:pt x="739" y="1903"/>
                  <a:pt x="739" y="1903"/>
                </a:cubicBezTo>
                <a:lnTo>
                  <a:pt x="738" y="1904"/>
                </a:lnTo>
                <a:lnTo>
                  <a:pt x="738" y="1904"/>
                </a:lnTo>
                <a:lnTo>
                  <a:pt x="737" y="1905"/>
                </a:lnTo>
                <a:cubicBezTo>
                  <a:pt x="737" y="1905"/>
                  <a:pt x="737" y="1905"/>
                  <a:pt x="737" y="1905"/>
                </a:cubicBezTo>
                <a:cubicBezTo>
                  <a:pt x="715" y="1890"/>
                  <a:pt x="695" y="1869"/>
                  <a:pt x="677" y="1842"/>
                </a:cubicBezTo>
                <a:lnTo>
                  <a:pt x="676" y="1840"/>
                </a:lnTo>
                <a:lnTo>
                  <a:pt x="672" y="1844"/>
                </a:lnTo>
                <a:cubicBezTo>
                  <a:pt x="629" y="1896"/>
                  <a:pt x="547" y="1997"/>
                  <a:pt x="479" y="2060"/>
                </a:cubicBezTo>
                <a:cubicBezTo>
                  <a:pt x="446" y="2087"/>
                  <a:pt x="419" y="2107"/>
                  <a:pt x="385" y="2114"/>
                </a:cubicBezTo>
                <a:cubicBezTo>
                  <a:pt x="385" y="2114"/>
                  <a:pt x="378" y="2107"/>
                  <a:pt x="378" y="2107"/>
                </a:cubicBezTo>
                <a:cubicBezTo>
                  <a:pt x="378" y="2097"/>
                  <a:pt x="378" y="2095"/>
                  <a:pt x="378" y="2094"/>
                </a:cubicBezTo>
                <a:lnTo>
                  <a:pt x="378" y="2094"/>
                </a:lnTo>
                <a:lnTo>
                  <a:pt x="378" y="2094"/>
                </a:lnTo>
                <a:lnTo>
                  <a:pt x="376" y="2098"/>
                </a:lnTo>
                <a:cubicBezTo>
                  <a:pt x="371" y="2107"/>
                  <a:pt x="371" y="2107"/>
                  <a:pt x="371" y="2107"/>
                </a:cubicBezTo>
                <a:cubicBezTo>
                  <a:pt x="324" y="2094"/>
                  <a:pt x="290" y="2026"/>
                  <a:pt x="250" y="1959"/>
                </a:cubicBezTo>
                <a:cubicBezTo>
                  <a:pt x="223" y="1898"/>
                  <a:pt x="203" y="1838"/>
                  <a:pt x="196" y="1804"/>
                </a:cubicBezTo>
                <a:cubicBezTo>
                  <a:pt x="196" y="1804"/>
                  <a:pt x="189" y="1804"/>
                  <a:pt x="189" y="1804"/>
                </a:cubicBezTo>
                <a:cubicBezTo>
                  <a:pt x="142" y="1804"/>
                  <a:pt x="41" y="1831"/>
                  <a:pt x="34" y="1838"/>
                </a:cubicBezTo>
                <a:cubicBezTo>
                  <a:pt x="30" y="1829"/>
                  <a:pt x="28" y="1826"/>
                  <a:pt x="27" y="1825"/>
                </a:cubicBezTo>
                <a:lnTo>
                  <a:pt x="27" y="1824"/>
                </a:lnTo>
                <a:lnTo>
                  <a:pt x="27" y="1824"/>
                </a:lnTo>
                <a:cubicBezTo>
                  <a:pt x="27" y="1824"/>
                  <a:pt x="27" y="1824"/>
                  <a:pt x="27" y="1824"/>
                </a:cubicBezTo>
                <a:lnTo>
                  <a:pt x="27" y="1824"/>
                </a:lnTo>
                <a:lnTo>
                  <a:pt x="23" y="1824"/>
                </a:lnTo>
                <a:cubicBezTo>
                  <a:pt x="14" y="1824"/>
                  <a:pt x="14" y="1824"/>
                  <a:pt x="14" y="1824"/>
                </a:cubicBezTo>
                <a:cubicBezTo>
                  <a:pt x="0" y="1784"/>
                  <a:pt x="0" y="1784"/>
                  <a:pt x="0" y="1784"/>
                </a:cubicBezTo>
                <a:cubicBezTo>
                  <a:pt x="20" y="1784"/>
                  <a:pt x="20" y="1784"/>
                  <a:pt x="20" y="1784"/>
                </a:cubicBezTo>
                <a:cubicBezTo>
                  <a:pt x="27" y="1784"/>
                  <a:pt x="27" y="1784"/>
                  <a:pt x="34" y="1777"/>
                </a:cubicBezTo>
                <a:cubicBezTo>
                  <a:pt x="47" y="1777"/>
                  <a:pt x="61" y="1770"/>
                  <a:pt x="81" y="1770"/>
                </a:cubicBezTo>
                <a:cubicBezTo>
                  <a:pt x="115" y="1763"/>
                  <a:pt x="155" y="1750"/>
                  <a:pt x="189" y="1750"/>
                </a:cubicBezTo>
                <a:cubicBezTo>
                  <a:pt x="196" y="1750"/>
                  <a:pt x="209" y="1750"/>
                  <a:pt x="216" y="1757"/>
                </a:cubicBezTo>
                <a:cubicBezTo>
                  <a:pt x="230" y="1763"/>
                  <a:pt x="243" y="1770"/>
                  <a:pt x="243" y="1790"/>
                </a:cubicBezTo>
                <a:cubicBezTo>
                  <a:pt x="243" y="1797"/>
                  <a:pt x="243" y="1797"/>
                  <a:pt x="243" y="1797"/>
                </a:cubicBezTo>
                <a:cubicBezTo>
                  <a:pt x="243" y="1804"/>
                  <a:pt x="270" y="1878"/>
                  <a:pt x="304" y="1932"/>
                </a:cubicBezTo>
                <a:cubicBezTo>
                  <a:pt x="317" y="1966"/>
                  <a:pt x="338" y="1999"/>
                  <a:pt x="351" y="2020"/>
                </a:cubicBezTo>
                <a:cubicBezTo>
                  <a:pt x="365" y="2040"/>
                  <a:pt x="385" y="2060"/>
                  <a:pt x="385" y="2060"/>
                </a:cubicBezTo>
                <a:cubicBezTo>
                  <a:pt x="385" y="2060"/>
                  <a:pt x="385" y="2060"/>
                  <a:pt x="392" y="2060"/>
                </a:cubicBezTo>
                <a:cubicBezTo>
                  <a:pt x="392" y="2053"/>
                  <a:pt x="392" y="2053"/>
                  <a:pt x="392" y="2053"/>
                </a:cubicBezTo>
                <a:cubicBezTo>
                  <a:pt x="398" y="2053"/>
                  <a:pt x="398" y="2053"/>
                  <a:pt x="405" y="2047"/>
                </a:cubicBezTo>
                <a:cubicBezTo>
                  <a:pt x="419" y="2040"/>
                  <a:pt x="432" y="2033"/>
                  <a:pt x="446" y="2020"/>
                </a:cubicBezTo>
                <a:cubicBezTo>
                  <a:pt x="473" y="1993"/>
                  <a:pt x="506" y="1959"/>
                  <a:pt x="540" y="1919"/>
                </a:cubicBezTo>
                <a:cubicBezTo>
                  <a:pt x="584" y="1864"/>
                  <a:pt x="628" y="1809"/>
                  <a:pt x="647" y="1787"/>
                </a:cubicBezTo>
                <a:lnTo>
                  <a:pt x="647" y="1786"/>
                </a:lnTo>
                <a:lnTo>
                  <a:pt x="643" y="1775"/>
                </a:lnTo>
                <a:cubicBezTo>
                  <a:pt x="617" y="1711"/>
                  <a:pt x="602" y="1633"/>
                  <a:pt x="602" y="1555"/>
                </a:cubicBezTo>
                <a:cubicBezTo>
                  <a:pt x="602" y="1461"/>
                  <a:pt x="622" y="1360"/>
                  <a:pt x="676" y="1279"/>
                </a:cubicBezTo>
                <a:cubicBezTo>
                  <a:pt x="715" y="1222"/>
                  <a:pt x="767" y="1175"/>
                  <a:pt x="824" y="1139"/>
                </a:cubicBezTo>
                <a:lnTo>
                  <a:pt x="836" y="1132"/>
                </a:lnTo>
                <a:lnTo>
                  <a:pt x="833" y="1132"/>
                </a:lnTo>
                <a:cubicBezTo>
                  <a:pt x="830" y="1132"/>
                  <a:pt x="830" y="1132"/>
                  <a:pt x="830" y="1132"/>
                </a:cubicBezTo>
                <a:cubicBezTo>
                  <a:pt x="830" y="1119"/>
                  <a:pt x="830" y="1119"/>
                  <a:pt x="830" y="1119"/>
                </a:cubicBezTo>
                <a:cubicBezTo>
                  <a:pt x="830" y="1112"/>
                  <a:pt x="830" y="1112"/>
                  <a:pt x="830" y="1105"/>
                </a:cubicBezTo>
                <a:cubicBezTo>
                  <a:pt x="830" y="889"/>
                  <a:pt x="716" y="707"/>
                  <a:pt x="601" y="572"/>
                </a:cubicBezTo>
                <a:cubicBezTo>
                  <a:pt x="551" y="519"/>
                  <a:pt x="503" y="473"/>
                  <a:pt x="463" y="439"/>
                </a:cubicBezTo>
                <a:lnTo>
                  <a:pt x="462" y="438"/>
                </a:lnTo>
                <a:lnTo>
                  <a:pt x="459" y="439"/>
                </a:lnTo>
                <a:lnTo>
                  <a:pt x="458" y="435"/>
                </a:lnTo>
                <a:lnTo>
                  <a:pt x="448" y="426"/>
                </a:lnTo>
                <a:cubicBezTo>
                  <a:pt x="415" y="398"/>
                  <a:pt x="389" y="378"/>
                  <a:pt x="375" y="369"/>
                </a:cubicBezTo>
                <a:lnTo>
                  <a:pt x="373" y="367"/>
                </a:lnTo>
                <a:lnTo>
                  <a:pt x="373" y="366"/>
                </a:lnTo>
                <a:cubicBezTo>
                  <a:pt x="373" y="365"/>
                  <a:pt x="373" y="364"/>
                  <a:pt x="373" y="363"/>
                </a:cubicBezTo>
                <a:lnTo>
                  <a:pt x="373" y="363"/>
                </a:lnTo>
                <a:lnTo>
                  <a:pt x="373" y="360"/>
                </a:lnTo>
                <a:cubicBezTo>
                  <a:pt x="373" y="349"/>
                  <a:pt x="373" y="349"/>
                  <a:pt x="373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393" y="302"/>
                  <a:pt x="393" y="302"/>
                  <a:pt x="393" y="302"/>
                </a:cubicBezTo>
                <a:cubicBezTo>
                  <a:pt x="400" y="322"/>
                  <a:pt x="400" y="322"/>
                  <a:pt x="400" y="322"/>
                </a:cubicBezTo>
                <a:cubicBezTo>
                  <a:pt x="400" y="322"/>
                  <a:pt x="400" y="322"/>
                  <a:pt x="406" y="322"/>
                </a:cubicBezTo>
                <a:cubicBezTo>
                  <a:pt x="406" y="329"/>
                  <a:pt x="413" y="329"/>
                  <a:pt x="420" y="336"/>
                </a:cubicBezTo>
                <a:cubicBezTo>
                  <a:pt x="423" y="337"/>
                  <a:pt x="427" y="340"/>
                  <a:pt x="431" y="342"/>
                </a:cubicBezTo>
                <a:lnTo>
                  <a:pt x="434" y="344"/>
                </a:lnTo>
                <a:lnTo>
                  <a:pt x="425" y="309"/>
                </a:lnTo>
                <a:lnTo>
                  <a:pt x="425" y="302"/>
                </a:lnTo>
                <a:lnTo>
                  <a:pt x="473" y="291"/>
                </a:lnTo>
                <a:lnTo>
                  <a:pt x="508" y="406"/>
                </a:lnTo>
                <a:lnTo>
                  <a:pt x="509" y="407"/>
                </a:lnTo>
                <a:cubicBezTo>
                  <a:pt x="549" y="443"/>
                  <a:pt x="595" y="487"/>
                  <a:pt x="642" y="538"/>
                </a:cubicBezTo>
                <a:cubicBezTo>
                  <a:pt x="763" y="673"/>
                  <a:pt x="884" y="869"/>
                  <a:pt x="884" y="1105"/>
                </a:cubicBezTo>
                <a:lnTo>
                  <a:pt x="884" y="1106"/>
                </a:lnTo>
                <a:lnTo>
                  <a:pt x="893" y="1102"/>
                </a:lnTo>
                <a:cubicBezTo>
                  <a:pt x="967" y="1068"/>
                  <a:pt x="1046" y="1050"/>
                  <a:pt x="1115" y="1050"/>
                </a:cubicBezTo>
                <a:lnTo>
                  <a:pt x="1122" y="1050"/>
                </a:lnTo>
                <a:lnTo>
                  <a:pt x="1127" y="1050"/>
                </a:lnTo>
                <a:lnTo>
                  <a:pt x="1141" y="1050"/>
                </a:lnTo>
                <a:lnTo>
                  <a:pt x="1141" y="1051"/>
                </a:lnTo>
                <a:lnTo>
                  <a:pt x="1155" y="1052"/>
                </a:lnTo>
                <a:cubicBezTo>
                  <a:pt x="1161" y="1053"/>
                  <a:pt x="1167" y="1054"/>
                  <a:pt x="1173" y="1055"/>
                </a:cubicBezTo>
                <a:lnTo>
                  <a:pt x="1190" y="1059"/>
                </a:lnTo>
                <a:lnTo>
                  <a:pt x="1192" y="1054"/>
                </a:lnTo>
                <a:lnTo>
                  <a:pt x="1186" y="1052"/>
                </a:lnTo>
                <a:cubicBezTo>
                  <a:pt x="1016" y="999"/>
                  <a:pt x="891" y="838"/>
                  <a:pt x="891" y="647"/>
                </a:cubicBezTo>
                <a:cubicBezTo>
                  <a:pt x="891" y="411"/>
                  <a:pt x="1080" y="223"/>
                  <a:pt x="1311" y="223"/>
                </a:cubicBezTo>
                <a:cubicBezTo>
                  <a:pt x="1368" y="223"/>
                  <a:pt x="1423" y="234"/>
                  <a:pt x="1472" y="255"/>
                </a:cubicBezTo>
                <a:lnTo>
                  <a:pt x="1472" y="255"/>
                </a:lnTo>
                <a:lnTo>
                  <a:pt x="1476" y="255"/>
                </a:lnTo>
                <a:cubicBezTo>
                  <a:pt x="1479" y="254"/>
                  <a:pt x="1482" y="252"/>
                  <a:pt x="1486" y="249"/>
                </a:cubicBezTo>
                <a:cubicBezTo>
                  <a:pt x="1499" y="242"/>
                  <a:pt x="1520" y="229"/>
                  <a:pt x="1540" y="215"/>
                </a:cubicBezTo>
                <a:cubicBezTo>
                  <a:pt x="1574" y="195"/>
                  <a:pt x="1607" y="161"/>
                  <a:pt x="1614" y="148"/>
                </a:cubicBezTo>
                <a:cubicBezTo>
                  <a:pt x="1614" y="141"/>
                  <a:pt x="1594" y="108"/>
                  <a:pt x="1574" y="87"/>
                </a:cubicBezTo>
                <a:cubicBezTo>
                  <a:pt x="1560" y="67"/>
                  <a:pt x="1533" y="54"/>
                  <a:pt x="1526" y="54"/>
                </a:cubicBezTo>
                <a:cubicBezTo>
                  <a:pt x="1520" y="61"/>
                  <a:pt x="1520" y="67"/>
                  <a:pt x="1520" y="74"/>
                </a:cubicBezTo>
                <a:cubicBezTo>
                  <a:pt x="1520" y="81"/>
                  <a:pt x="1520" y="94"/>
                  <a:pt x="1526" y="94"/>
                </a:cubicBezTo>
                <a:cubicBezTo>
                  <a:pt x="1540" y="101"/>
                  <a:pt x="1560" y="114"/>
                  <a:pt x="1567" y="114"/>
                </a:cubicBezTo>
                <a:cubicBezTo>
                  <a:pt x="1580" y="121"/>
                  <a:pt x="1580" y="121"/>
                  <a:pt x="1580" y="121"/>
                </a:cubicBezTo>
                <a:cubicBezTo>
                  <a:pt x="1560" y="168"/>
                  <a:pt x="1560" y="168"/>
                  <a:pt x="1560" y="168"/>
                </a:cubicBezTo>
                <a:cubicBezTo>
                  <a:pt x="1547" y="168"/>
                  <a:pt x="1547" y="168"/>
                  <a:pt x="1547" y="168"/>
                </a:cubicBezTo>
                <a:cubicBezTo>
                  <a:pt x="1540" y="168"/>
                  <a:pt x="1540" y="168"/>
                  <a:pt x="1540" y="168"/>
                </a:cubicBezTo>
                <a:cubicBezTo>
                  <a:pt x="1540" y="161"/>
                  <a:pt x="1540" y="161"/>
                  <a:pt x="1540" y="161"/>
                </a:cubicBezTo>
                <a:cubicBezTo>
                  <a:pt x="1533" y="161"/>
                  <a:pt x="1533" y="155"/>
                  <a:pt x="1526" y="155"/>
                </a:cubicBezTo>
                <a:cubicBezTo>
                  <a:pt x="1520" y="148"/>
                  <a:pt x="1506" y="148"/>
                  <a:pt x="1499" y="141"/>
                </a:cubicBezTo>
                <a:cubicBezTo>
                  <a:pt x="1472" y="128"/>
                  <a:pt x="1466" y="101"/>
                  <a:pt x="1466" y="74"/>
                </a:cubicBezTo>
                <a:cubicBezTo>
                  <a:pt x="1466" y="54"/>
                  <a:pt x="1472" y="34"/>
                  <a:pt x="1493" y="13"/>
                </a:cubicBezTo>
                <a:cubicBezTo>
                  <a:pt x="1499" y="0"/>
                  <a:pt x="1513" y="0"/>
                  <a:pt x="15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7614761" y="5511800"/>
            <a:ext cx="664369" cy="798830"/>
          </a:xfrm>
          <a:prstGeom prst="rect">
            <a:avLst/>
          </a:prstGeom>
        </p:spPr>
      </p:pic>
      <p:sp>
        <p:nvSpPr>
          <p:cNvPr id="15" name="Freeform 56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244364" y="5080635"/>
            <a:ext cx="845820" cy="1656715"/>
          </a:xfrm>
          <a:custGeom>
            <a:avLst/>
            <a:gdLst>
              <a:gd name="T0" fmla="*/ 0 w 112"/>
              <a:gd name="T1" fmla="*/ 55 h 110"/>
              <a:gd name="T2" fmla="*/ 56 w 112"/>
              <a:gd name="T3" fmla="*/ 0 h 110"/>
              <a:gd name="T4" fmla="*/ 56 w 112"/>
              <a:gd name="T5" fmla="*/ 0 h 110"/>
              <a:gd name="T6" fmla="*/ 112 w 112"/>
              <a:gd name="T7" fmla="*/ 55 h 110"/>
              <a:gd name="T8" fmla="*/ 112 w 112"/>
              <a:gd name="T9" fmla="*/ 55 h 110"/>
              <a:gd name="T10" fmla="*/ 56 w 112"/>
              <a:gd name="T11" fmla="*/ 110 h 110"/>
              <a:gd name="T12" fmla="*/ 56 w 112"/>
              <a:gd name="T13" fmla="*/ 110 h 110"/>
              <a:gd name="T14" fmla="*/ 0 w 112"/>
              <a:gd name="T15" fmla="*/ 55 h 110"/>
              <a:gd name="T16" fmla="*/ 4 w 112"/>
              <a:gd name="T17" fmla="*/ 55 h 110"/>
              <a:gd name="T18" fmla="*/ 56 w 112"/>
              <a:gd name="T19" fmla="*/ 106 h 110"/>
              <a:gd name="T20" fmla="*/ 56 w 112"/>
              <a:gd name="T21" fmla="*/ 106 h 110"/>
              <a:gd name="T22" fmla="*/ 108 w 112"/>
              <a:gd name="T23" fmla="*/ 55 h 110"/>
              <a:gd name="T24" fmla="*/ 108 w 112"/>
              <a:gd name="T25" fmla="*/ 55 h 110"/>
              <a:gd name="T26" fmla="*/ 56 w 112"/>
              <a:gd name="T27" fmla="*/ 4 h 110"/>
              <a:gd name="T28" fmla="*/ 56 w 112"/>
              <a:gd name="T29" fmla="*/ 4 h 110"/>
              <a:gd name="T30" fmla="*/ 4 w 112"/>
              <a:gd name="T3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6" h="2609">
                <a:moveTo>
                  <a:pt x="760" y="1640"/>
                </a:moveTo>
                <a:cubicBezTo>
                  <a:pt x="797" y="1640"/>
                  <a:pt x="797" y="1640"/>
                  <a:pt x="797" y="1640"/>
                </a:cubicBezTo>
                <a:cubicBezTo>
                  <a:pt x="797" y="1653"/>
                  <a:pt x="797" y="1653"/>
                  <a:pt x="797" y="1653"/>
                </a:cubicBezTo>
                <a:cubicBezTo>
                  <a:pt x="797" y="1653"/>
                  <a:pt x="797" y="1659"/>
                  <a:pt x="797" y="1671"/>
                </a:cubicBezTo>
                <a:cubicBezTo>
                  <a:pt x="797" y="1671"/>
                  <a:pt x="797" y="1678"/>
                  <a:pt x="797" y="1678"/>
                </a:cubicBezTo>
                <a:cubicBezTo>
                  <a:pt x="797" y="1771"/>
                  <a:pt x="797" y="2121"/>
                  <a:pt x="835" y="2240"/>
                </a:cubicBezTo>
                <a:cubicBezTo>
                  <a:pt x="879" y="2396"/>
                  <a:pt x="879" y="2553"/>
                  <a:pt x="879" y="2553"/>
                </a:cubicBezTo>
                <a:cubicBezTo>
                  <a:pt x="885" y="2578"/>
                  <a:pt x="885" y="2578"/>
                  <a:pt x="885" y="2578"/>
                </a:cubicBezTo>
                <a:cubicBezTo>
                  <a:pt x="735" y="2609"/>
                  <a:pt x="735" y="2609"/>
                  <a:pt x="735" y="2609"/>
                </a:cubicBezTo>
                <a:cubicBezTo>
                  <a:pt x="735" y="2596"/>
                  <a:pt x="735" y="2596"/>
                  <a:pt x="735" y="2596"/>
                </a:cubicBezTo>
                <a:cubicBezTo>
                  <a:pt x="728" y="2571"/>
                  <a:pt x="728" y="2571"/>
                  <a:pt x="728" y="2571"/>
                </a:cubicBezTo>
                <a:cubicBezTo>
                  <a:pt x="722" y="2559"/>
                  <a:pt x="722" y="2559"/>
                  <a:pt x="722" y="2559"/>
                </a:cubicBezTo>
                <a:cubicBezTo>
                  <a:pt x="829" y="2534"/>
                  <a:pt x="829" y="2534"/>
                  <a:pt x="829" y="2534"/>
                </a:cubicBezTo>
                <a:cubicBezTo>
                  <a:pt x="829" y="2490"/>
                  <a:pt x="816" y="2365"/>
                  <a:pt x="785" y="2253"/>
                </a:cubicBezTo>
                <a:cubicBezTo>
                  <a:pt x="747" y="2115"/>
                  <a:pt x="747" y="1759"/>
                  <a:pt x="747" y="1671"/>
                </a:cubicBezTo>
                <a:cubicBezTo>
                  <a:pt x="747" y="1671"/>
                  <a:pt x="747" y="1665"/>
                  <a:pt x="747" y="1665"/>
                </a:cubicBezTo>
                <a:cubicBezTo>
                  <a:pt x="747" y="1653"/>
                  <a:pt x="747" y="1653"/>
                  <a:pt x="747" y="1653"/>
                </a:cubicBezTo>
                <a:cubicBezTo>
                  <a:pt x="747" y="1653"/>
                  <a:pt x="747" y="1653"/>
                  <a:pt x="747" y="1646"/>
                </a:cubicBezTo>
                <a:cubicBezTo>
                  <a:pt x="747" y="1640"/>
                  <a:pt x="753" y="1640"/>
                  <a:pt x="760" y="1640"/>
                </a:cubicBezTo>
                <a:close/>
                <a:moveTo>
                  <a:pt x="785" y="1108"/>
                </a:moveTo>
                <a:lnTo>
                  <a:pt x="804" y="1309"/>
                </a:lnTo>
                <a:lnTo>
                  <a:pt x="854" y="1364"/>
                </a:lnTo>
                <a:lnTo>
                  <a:pt x="854" y="1322"/>
                </a:lnTo>
                <a:lnTo>
                  <a:pt x="785" y="1108"/>
                </a:lnTo>
                <a:close/>
                <a:moveTo>
                  <a:pt x="851" y="905"/>
                </a:moveTo>
                <a:lnTo>
                  <a:pt x="829" y="1006"/>
                </a:lnTo>
                <a:lnTo>
                  <a:pt x="791" y="957"/>
                </a:lnTo>
                <a:lnTo>
                  <a:pt x="904" y="1315"/>
                </a:lnTo>
                <a:lnTo>
                  <a:pt x="904" y="1496"/>
                </a:lnTo>
                <a:lnTo>
                  <a:pt x="760" y="1339"/>
                </a:lnTo>
                <a:lnTo>
                  <a:pt x="754" y="1334"/>
                </a:lnTo>
                <a:lnTo>
                  <a:pt x="754" y="1328"/>
                </a:lnTo>
                <a:lnTo>
                  <a:pt x="724" y="963"/>
                </a:lnTo>
                <a:lnTo>
                  <a:pt x="691" y="1025"/>
                </a:lnTo>
                <a:lnTo>
                  <a:pt x="649" y="951"/>
                </a:lnTo>
                <a:lnTo>
                  <a:pt x="646" y="956"/>
                </a:lnTo>
                <a:cubicBezTo>
                  <a:pt x="643" y="962"/>
                  <a:pt x="640" y="968"/>
                  <a:pt x="637" y="975"/>
                </a:cubicBezTo>
                <a:lnTo>
                  <a:pt x="634" y="982"/>
                </a:lnTo>
                <a:lnTo>
                  <a:pt x="634" y="982"/>
                </a:lnTo>
                <a:lnTo>
                  <a:pt x="633" y="983"/>
                </a:lnTo>
                <a:lnTo>
                  <a:pt x="632" y="984"/>
                </a:lnTo>
                <a:cubicBezTo>
                  <a:pt x="631" y="988"/>
                  <a:pt x="629" y="991"/>
                  <a:pt x="628" y="995"/>
                </a:cubicBezTo>
                <a:cubicBezTo>
                  <a:pt x="603" y="1064"/>
                  <a:pt x="590" y="1157"/>
                  <a:pt x="590" y="1251"/>
                </a:cubicBezTo>
                <a:cubicBezTo>
                  <a:pt x="590" y="1258"/>
                  <a:pt x="590" y="1258"/>
                  <a:pt x="590" y="1258"/>
                </a:cubicBezTo>
                <a:cubicBezTo>
                  <a:pt x="590" y="1339"/>
                  <a:pt x="640" y="1433"/>
                  <a:pt x="709" y="1508"/>
                </a:cubicBezTo>
                <a:cubicBezTo>
                  <a:pt x="778" y="1577"/>
                  <a:pt x="866" y="1627"/>
                  <a:pt x="922" y="1627"/>
                </a:cubicBezTo>
                <a:cubicBezTo>
                  <a:pt x="922" y="1627"/>
                  <a:pt x="922" y="1627"/>
                  <a:pt x="929" y="1627"/>
                </a:cubicBezTo>
                <a:cubicBezTo>
                  <a:pt x="970" y="1627"/>
                  <a:pt x="1016" y="1588"/>
                  <a:pt x="1053" y="1532"/>
                </a:cubicBezTo>
                <a:lnTo>
                  <a:pt x="1057" y="1526"/>
                </a:lnTo>
                <a:lnTo>
                  <a:pt x="1055" y="1525"/>
                </a:lnTo>
                <a:cubicBezTo>
                  <a:pt x="1035" y="1501"/>
                  <a:pt x="1035" y="1501"/>
                  <a:pt x="1035" y="1501"/>
                </a:cubicBezTo>
                <a:cubicBezTo>
                  <a:pt x="1054" y="1495"/>
                  <a:pt x="1054" y="1495"/>
                  <a:pt x="1054" y="1495"/>
                </a:cubicBezTo>
                <a:cubicBezTo>
                  <a:pt x="1054" y="1495"/>
                  <a:pt x="1060" y="1495"/>
                  <a:pt x="1060" y="1495"/>
                </a:cubicBezTo>
                <a:cubicBezTo>
                  <a:pt x="1066" y="1490"/>
                  <a:pt x="1071" y="1484"/>
                  <a:pt x="1081" y="1479"/>
                </a:cubicBezTo>
                <a:lnTo>
                  <a:pt x="1082" y="1478"/>
                </a:lnTo>
                <a:lnTo>
                  <a:pt x="1084" y="1473"/>
                </a:lnTo>
                <a:cubicBezTo>
                  <a:pt x="1108" y="1417"/>
                  <a:pt x="1123" y="1351"/>
                  <a:pt x="1123" y="1289"/>
                </a:cubicBezTo>
                <a:cubicBezTo>
                  <a:pt x="1123" y="1251"/>
                  <a:pt x="1117" y="1220"/>
                  <a:pt x="1110" y="1195"/>
                </a:cubicBezTo>
                <a:cubicBezTo>
                  <a:pt x="1110" y="1189"/>
                  <a:pt x="1110" y="1189"/>
                  <a:pt x="1110" y="1189"/>
                </a:cubicBezTo>
                <a:cubicBezTo>
                  <a:pt x="1068" y="1061"/>
                  <a:pt x="957" y="951"/>
                  <a:pt x="851" y="905"/>
                </a:cubicBezTo>
                <a:lnTo>
                  <a:pt x="851" y="905"/>
                </a:lnTo>
                <a:close/>
                <a:moveTo>
                  <a:pt x="706" y="893"/>
                </a:moveTo>
                <a:lnTo>
                  <a:pt x="701" y="895"/>
                </a:lnTo>
                <a:cubicBezTo>
                  <a:pt x="698" y="897"/>
                  <a:pt x="694" y="900"/>
                  <a:pt x="691" y="902"/>
                </a:cubicBezTo>
                <a:lnTo>
                  <a:pt x="684" y="907"/>
                </a:lnTo>
                <a:lnTo>
                  <a:pt x="691" y="920"/>
                </a:lnTo>
                <a:lnTo>
                  <a:pt x="706" y="893"/>
                </a:lnTo>
                <a:close/>
                <a:moveTo>
                  <a:pt x="584" y="744"/>
                </a:moveTo>
                <a:cubicBezTo>
                  <a:pt x="584" y="749"/>
                  <a:pt x="584" y="752"/>
                  <a:pt x="582" y="754"/>
                </a:cubicBezTo>
                <a:lnTo>
                  <a:pt x="582" y="756"/>
                </a:lnTo>
                <a:lnTo>
                  <a:pt x="586" y="753"/>
                </a:lnTo>
                <a:lnTo>
                  <a:pt x="589" y="752"/>
                </a:lnTo>
                <a:lnTo>
                  <a:pt x="589" y="751"/>
                </a:lnTo>
                <a:cubicBezTo>
                  <a:pt x="588" y="749"/>
                  <a:pt x="587" y="747"/>
                  <a:pt x="584" y="744"/>
                </a:cubicBezTo>
                <a:close/>
                <a:moveTo>
                  <a:pt x="515" y="719"/>
                </a:moveTo>
                <a:cubicBezTo>
                  <a:pt x="515" y="726"/>
                  <a:pt x="515" y="726"/>
                  <a:pt x="509" y="726"/>
                </a:cubicBezTo>
                <a:cubicBezTo>
                  <a:pt x="506" y="729"/>
                  <a:pt x="504" y="732"/>
                  <a:pt x="504" y="734"/>
                </a:cubicBezTo>
                <a:lnTo>
                  <a:pt x="503" y="735"/>
                </a:lnTo>
                <a:lnTo>
                  <a:pt x="519" y="746"/>
                </a:lnTo>
                <a:lnTo>
                  <a:pt x="535" y="755"/>
                </a:lnTo>
                <a:lnTo>
                  <a:pt x="535" y="755"/>
                </a:lnTo>
                <a:cubicBezTo>
                  <a:pt x="534" y="751"/>
                  <a:pt x="534" y="751"/>
                  <a:pt x="534" y="751"/>
                </a:cubicBezTo>
                <a:cubicBezTo>
                  <a:pt x="534" y="751"/>
                  <a:pt x="534" y="744"/>
                  <a:pt x="534" y="744"/>
                </a:cubicBezTo>
                <a:cubicBezTo>
                  <a:pt x="534" y="738"/>
                  <a:pt x="534" y="738"/>
                  <a:pt x="534" y="732"/>
                </a:cubicBezTo>
                <a:cubicBezTo>
                  <a:pt x="534" y="732"/>
                  <a:pt x="528" y="726"/>
                  <a:pt x="522" y="719"/>
                </a:cubicBezTo>
                <a:cubicBezTo>
                  <a:pt x="522" y="719"/>
                  <a:pt x="522" y="719"/>
                  <a:pt x="515" y="719"/>
                </a:cubicBezTo>
                <a:close/>
                <a:moveTo>
                  <a:pt x="595" y="625"/>
                </a:moveTo>
                <a:cubicBezTo>
                  <a:pt x="593" y="625"/>
                  <a:pt x="592" y="625"/>
                  <a:pt x="591" y="626"/>
                </a:cubicBezTo>
                <a:cubicBezTo>
                  <a:pt x="584" y="626"/>
                  <a:pt x="584" y="626"/>
                  <a:pt x="584" y="626"/>
                </a:cubicBezTo>
                <a:cubicBezTo>
                  <a:pt x="578" y="626"/>
                  <a:pt x="572" y="632"/>
                  <a:pt x="559" y="638"/>
                </a:cubicBezTo>
                <a:cubicBezTo>
                  <a:pt x="547" y="645"/>
                  <a:pt x="528" y="657"/>
                  <a:pt x="509" y="663"/>
                </a:cubicBezTo>
                <a:cubicBezTo>
                  <a:pt x="490" y="673"/>
                  <a:pt x="473" y="683"/>
                  <a:pt x="460" y="692"/>
                </a:cubicBezTo>
                <a:lnTo>
                  <a:pt x="457" y="694"/>
                </a:lnTo>
                <a:lnTo>
                  <a:pt x="458" y="694"/>
                </a:lnTo>
                <a:lnTo>
                  <a:pt x="466" y="703"/>
                </a:lnTo>
                <a:lnTo>
                  <a:pt x="466" y="702"/>
                </a:lnTo>
                <a:cubicBezTo>
                  <a:pt x="468" y="698"/>
                  <a:pt x="473" y="694"/>
                  <a:pt x="478" y="694"/>
                </a:cubicBezTo>
                <a:cubicBezTo>
                  <a:pt x="484" y="682"/>
                  <a:pt x="503" y="669"/>
                  <a:pt x="522" y="669"/>
                </a:cubicBezTo>
                <a:cubicBezTo>
                  <a:pt x="534" y="669"/>
                  <a:pt x="547" y="675"/>
                  <a:pt x="559" y="682"/>
                </a:cubicBezTo>
                <a:cubicBezTo>
                  <a:pt x="559" y="688"/>
                  <a:pt x="566" y="688"/>
                  <a:pt x="566" y="694"/>
                </a:cubicBezTo>
                <a:cubicBezTo>
                  <a:pt x="572" y="694"/>
                  <a:pt x="572" y="694"/>
                  <a:pt x="572" y="694"/>
                </a:cubicBezTo>
                <a:cubicBezTo>
                  <a:pt x="572" y="694"/>
                  <a:pt x="578" y="694"/>
                  <a:pt x="578" y="694"/>
                </a:cubicBezTo>
                <a:cubicBezTo>
                  <a:pt x="584" y="694"/>
                  <a:pt x="591" y="694"/>
                  <a:pt x="597" y="700"/>
                </a:cubicBezTo>
                <a:cubicBezTo>
                  <a:pt x="614" y="706"/>
                  <a:pt x="624" y="716"/>
                  <a:pt x="631" y="727"/>
                </a:cubicBezTo>
                <a:lnTo>
                  <a:pt x="633" y="731"/>
                </a:lnTo>
                <a:lnTo>
                  <a:pt x="640" y="727"/>
                </a:lnTo>
                <a:cubicBezTo>
                  <a:pt x="722" y="688"/>
                  <a:pt x="722" y="688"/>
                  <a:pt x="722" y="688"/>
                </a:cubicBezTo>
                <a:cubicBezTo>
                  <a:pt x="716" y="682"/>
                  <a:pt x="710" y="669"/>
                  <a:pt x="703" y="657"/>
                </a:cubicBezTo>
                <a:cubicBezTo>
                  <a:pt x="698" y="651"/>
                  <a:pt x="620" y="623"/>
                  <a:pt x="595" y="625"/>
                </a:cubicBezTo>
                <a:close/>
                <a:moveTo>
                  <a:pt x="446" y="394"/>
                </a:moveTo>
                <a:lnTo>
                  <a:pt x="459" y="394"/>
                </a:lnTo>
                <a:lnTo>
                  <a:pt x="490" y="394"/>
                </a:lnTo>
                <a:lnTo>
                  <a:pt x="490" y="444"/>
                </a:lnTo>
                <a:lnTo>
                  <a:pt x="477" y="444"/>
                </a:lnTo>
                <a:lnTo>
                  <a:pt x="459" y="444"/>
                </a:lnTo>
                <a:lnTo>
                  <a:pt x="446" y="444"/>
                </a:lnTo>
                <a:lnTo>
                  <a:pt x="446" y="394"/>
                </a:lnTo>
                <a:close/>
                <a:moveTo>
                  <a:pt x="691" y="182"/>
                </a:moveTo>
                <a:cubicBezTo>
                  <a:pt x="515" y="182"/>
                  <a:pt x="377" y="320"/>
                  <a:pt x="377" y="489"/>
                </a:cubicBezTo>
                <a:cubicBezTo>
                  <a:pt x="377" y="544"/>
                  <a:pt x="392" y="596"/>
                  <a:pt x="418" y="641"/>
                </a:cubicBezTo>
                <a:lnTo>
                  <a:pt x="427" y="655"/>
                </a:lnTo>
                <a:lnTo>
                  <a:pt x="429" y="654"/>
                </a:lnTo>
                <a:cubicBezTo>
                  <a:pt x="431" y="653"/>
                  <a:pt x="432" y="652"/>
                  <a:pt x="434" y="651"/>
                </a:cubicBezTo>
                <a:cubicBezTo>
                  <a:pt x="446" y="645"/>
                  <a:pt x="465" y="632"/>
                  <a:pt x="484" y="620"/>
                </a:cubicBezTo>
                <a:cubicBezTo>
                  <a:pt x="521" y="601"/>
                  <a:pt x="559" y="576"/>
                  <a:pt x="584" y="576"/>
                </a:cubicBezTo>
                <a:cubicBezTo>
                  <a:pt x="584" y="576"/>
                  <a:pt x="584" y="576"/>
                  <a:pt x="591" y="576"/>
                </a:cubicBezTo>
                <a:cubicBezTo>
                  <a:pt x="622" y="576"/>
                  <a:pt x="703" y="595"/>
                  <a:pt x="741" y="626"/>
                </a:cubicBezTo>
                <a:cubicBezTo>
                  <a:pt x="766" y="651"/>
                  <a:pt x="779" y="688"/>
                  <a:pt x="779" y="694"/>
                </a:cubicBezTo>
                <a:cubicBezTo>
                  <a:pt x="785" y="719"/>
                  <a:pt x="785" y="719"/>
                  <a:pt x="785" y="719"/>
                </a:cubicBezTo>
                <a:cubicBezTo>
                  <a:pt x="716" y="750"/>
                  <a:pt x="669" y="772"/>
                  <a:pt x="637" y="787"/>
                </a:cubicBezTo>
                <a:lnTo>
                  <a:pt x="631" y="789"/>
                </a:lnTo>
                <a:lnTo>
                  <a:pt x="642" y="791"/>
                </a:lnTo>
                <a:cubicBezTo>
                  <a:pt x="658" y="794"/>
                  <a:pt x="674" y="795"/>
                  <a:pt x="691" y="795"/>
                </a:cubicBezTo>
                <a:cubicBezTo>
                  <a:pt x="860" y="795"/>
                  <a:pt x="1004" y="657"/>
                  <a:pt x="1004" y="489"/>
                </a:cubicBezTo>
                <a:cubicBezTo>
                  <a:pt x="1004" y="320"/>
                  <a:pt x="860" y="182"/>
                  <a:pt x="691" y="182"/>
                </a:cubicBezTo>
                <a:close/>
                <a:moveTo>
                  <a:pt x="402" y="0"/>
                </a:moveTo>
                <a:cubicBezTo>
                  <a:pt x="402" y="19"/>
                  <a:pt x="402" y="19"/>
                  <a:pt x="402" y="19"/>
                </a:cubicBezTo>
                <a:cubicBezTo>
                  <a:pt x="402" y="44"/>
                  <a:pt x="402" y="44"/>
                  <a:pt x="402" y="44"/>
                </a:cubicBezTo>
                <a:cubicBezTo>
                  <a:pt x="402" y="50"/>
                  <a:pt x="396" y="50"/>
                  <a:pt x="396" y="50"/>
                </a:cubicBezTo>
                <a:cubicBezTo>
                  <a:pt x="396" y="50"/>
                  <a:pt x="396" y="50"/>
                  <a:pt x="396" y="57"/>
                </a:cubicBezTo>
                <a:cubicBezTo>
                  <a:pt x="396" y="57"/>
                  <a:pt x="389" y="57"/>
                  <a:pt x="389" y="57"/>
                </a:cubicBezTo>
                <a:cubicBezTo>
                  <a:pt x="389" y="57"/>
                  <a:pt x="383" y="57"/>
                  <a:pt x="383" y="57"/>
                </a:cubicBezTo>
                <a:cubicBezTo>
                  <a:pt x="377" y="57"/>
                  <a:pt x="370" y="57"/>
                  <a:pt x="364" y="57"/>
                </a:cubicBezTo>
                <a:cubicBezTo>
                  <a:pt x="345" y="63"/>
                  <a:pt x="326" y="69"/>
                  <a:pt x="320" y="69"/>
                </a:cubicBezTo>
                <a:cubicBezTo>
                  <a:pt x="320" y="75"/>
                  <a:pt x="320" y="75"/>
                  <a:pt x="326" y="82"/>
                </a:cubicBezTo>
                <a:cubicBezTo>
                  <a:pt x="383" y="126"/>
                  <a:pt x="490" y="170"/>
                  <a:pt x="508" y="176"/>
                </a:cubicBezTo>
                <a:cubicBezTo>
                  <a:pt x="510" y="176"/>
                  <a:pt x="511" y="176"/>
                  <a:pt x="513" y="176"/>
                </a:cubicBezTo>
                <a:lnTo>
                  <a:pt x="515" y="176"/>
                </a:lnTo>
                <a:lnTo>
                  <a:pt x="523" y="171"/>
                </a:lnTo>
                <a:lnTo>
                  <a:pt x="535" y="166"/>
                </a:lnTo>
                <a:lnTo>
                  <a:pt x="533" y="164"/>
                </a:lnTo>
                <a:cubicBezTo>
                  <a:pt x="520" y="154"/>
                  <a:pt x="503" y="135"/>
                  <a:pt x="478" y="100"/>
                </a:cubicBezTo>
                <a:lnTo>
                  <a:pt x="478" y="100"/>
                </a:lnTo>
                <a:lnTo>
                  <a:pt x="479" y="100"/>
                </a:lnTo>
                <a:lnTo>
                  <a:pt x="479" y="100"/>
                </a:lnTo>
                <a:lnTo>
                  <a:pt x="479" y="100"/>
                </a:lnTo>
                <a:cubicBezTo>
                  <a:pt x="481" y="99"/>
                  <a:pt x="483" y="98"/>
                  <a:pt x="486" y="96"/>
                </a:cubicBezTo>
                <a:lnTo>
                  <a:pt x="489" y="95"/>
                </a:lnTo>
                <a:lnTo>
                  <a:pt x="489" y="95"/>
                </a:lnTo>
                <a:cubicBezTo>
                  <a:pt x="488" y="95"/>
                  <a:pt x="486" y="96"/>
                  <a:pt x="482" y="98"/>
                </a:cubicBezTo>
                <a:lnTo>
                  <a:pt x="479" y="100"/>
                </a:lnTo>
                <a:lnTo>
                  <a:pt x="478" y="100"/>
                </a:lnTo>
                <a:lnTo>
                  <a:pt x="478" y="100"/>
                </a:lnTo>
                <a:cubicBezTo>
                  <a:pt x="478" y="100"/>
                  <a:pt x="478" y="100"/>
                  <a:pt x="478" y="100"/>
                </a:cubicBezTo>
                <a:cubicBezTo>
                  <a:pt x="472" y="88"/>
                  <a:pt x="459" y="69"/>
                  <a:pt x="459" y="56"/>
                </a:cubicBezTo>
                <a:cubicBezTo>
                  <a:pt x="459" y="25"/>
                  <a:pt x="484" y="12"/>
                  <a:pt x="497" y="6"/>
                </a:cubicBezTo>
                <a:cubicBezTo>
                  <a:pt x="516" y="6"/>
                  <a:pt x="528" y="6"/>
                  <a:pt x="541" y="6"/>
                </a:cubicBezTo>
                <a:cubicBezTo>
                  <a:pt x="547" y="6"/>
                  <a:pt x="547" y="6"/>
                  <a:pt x="554" y="6"/>
                </a:cubicBezTo>
                <a:cubicBezTo>
                  <a:pt x="566" y="6"/>
                  <a:pt x="566" y="6"/>
                  <a:pt x="566" y="6"/>
                </a:cubicBezTo>
                <a:cubicBezTo>
                  <a:pt x="560" y="56"/>
                  <a:pt x="560" y="56"/>
                  <a:pt x="560" y="56"/>
                </a:cubicBezTo>
                <a:cubicBezTo>
                  <a:pt x="547" y="56"/>
                  <a:pt x="547" y="56"/>
                  <a:pt x="547" y="56"/>
                </a:cubicBezTo>
                <a:cubicBezTo>
                  <a:pt x="547" y="56"/>
                  <a:pt x="547" y="56"/>
                  <a:pt x="541" y="56"/>
                </a:cubicBezTo>
                <a:cubicBezTo>
                  <a:pt x="535" y="56"/>
                  <a:pt x="522" y="56"/>
                  <a:pt x="516" y="56"/>
                </a:cubicBezTo>
                <a:cubicBezTo>
                  <a:pt x="516" y="63"/>
                  <a:pt x="516" y="69"/>
                  <a:pt x="522" y="69"/>
                </a:cubicBezTo>
                <a:cubicBezTo>
                  <a:pt x="541" y="100"/>
                  <a:pt x="554" y="113"/>
                  <a:pt x="566" y="125"/>
                </a:cubicBezTo>
                <a:cubicBezTo>
                  <a:pt x="572" y="125"/>
                  <a:pt x="572" y="132"/>
                  <a:pt x="572" y="132"/>
                </a:cubicBezTo>
                <a:cubicBezTo>
                  <a:pt x="585" y="132"/>
                  <a:pt x="585" y="132"/>
                  <a:pt x="585" y="132"/>
                </a:cubicBezTo>
                <a:cubicBezTo>
                  <a:pt x="579" y="144"/>
                  <a:pt x="579" y="144"/>
                  <a:pt x="579" y="144"/>
                </a:cubicBezTo>
                <a:cubicBezTo>
                  <a:pt x="579" y="146"/>
                  <a:pt x="579" y="147"/>
                  <a:pt x="579" y="148"/>
                </a:cubicBezTo>
                <a:lnTo>
                  <a:pt x="579" y="149"/>
                </a:lnTo>
                <a:lnTo>
                  <a:pt x="582" y="148"/>
                </a:lnTo>
                <a:cubicBezTo>
                  <a:pt x="616" y="138"/>
                  <a:pt x="653" y="132"/>
                  <a:pt x="691" y="132"/>
                </a:cubicBezTo>
                <a:cubicBezTo>
                  <a:pt x="891" y="132"/>
                  <a:pt x="1054" y="288"/>
                  <a:pt x="1054" y="489"/>
                </a:cubicBezTo>
                <a:cubicBezTo>
                  <a:pt x="1054" y="652"/>
                  <a:pt x="938" y="793"/>
                  <a:pt x="781" y="834"/>
                </a:cubicBezTo>
                <a:lnTo>
                  <a:pt x="781" y="834"/>
                </a:lnTo>
                <a:lnTo>
                  <a:pt x="783" y="834"/>
                </a:lnTo>
                <a:cubicBezTo>
                  <a:pt x="790" y="835"/>
                  <a:pt x="797" y="836"/>
                  <a:pt x="804" y="837"/>
                </a:cubicBezTo>
                <a:lnTo>
                  <a:pt x="810" y="838"/>
                </a:lnTo>
                <a:lnTo>
                  <a:pt x="810" y="838"/>
                </a:lnTo>
                <a:lnTo>
                  <a:pt x="1578" y="566"/>
                </a:lnTo>
                <a:lnTo>
                  <a:pt x="1619" y="476"/>
                </a:lnTo>
                <a:lnTo>
                  <a:pt x="1663" y="501"/>
                </a:lnTo>
                <a:lnTo>
                  <a:pt x="1649" y="536"/>
                </a:lnTo>
                <a:lnTo>
                  <a:pt x="1694" y="514"/>
                </a:lnTo>
                <a:lnTo>
                  <a:pt x="1713" y="564"/>
                </a:lnTo>
                <a:lnTo>
                  <a:pt x="1744" y="564"/>
                </a:lnTo>
                <a:lnTo>
                  <a:pt x="1744" y="613"/>
                </a:lnTo>
                <a:lnTo>
                  <a:pt x="1604" y="613"/>
                </a:lnTo>
                <a:lnTo>
                  <a:pt x="884" y="863"/>
                </a:lnTo>
                <a:lnTo>
                  <a:pt x="903" y="873"/>
                </a:lnTo>
                <a:cubicBezTo>
                  <a:pt x="1012" y="929"/>
                  <a:pt x="1111" y="1039"/>
                  <a:pt x="1154" y="1164"/>
                </a:cubicBezTo>
                <a:cubicBezTo>
                  <a:pt x="1154" y="1176"/>
                  <a:pt x="1154" y="1176"/>
                  <a:pt x="1154" y="1176"/>
                </a:cubicBezTo>
                <a:cubicBezTo>
                  <a:pt x="1154" y="1176"/>
                  <a:pt x="1154" y="1176"/>
                  <a:pt x="1160" y="1176"/>
                </a:cubicBezTo>
                <a:cubicBezTo>
                  <a:pt x="1160" y="1189"/>
                  <a:pt x="1160" y="1189"/>
                  <a:pt x="1160" y="1189"/>
                </a:cubicBezTo>
                <a:cubicBezTo>
                  <a:pt x="1167" y="1220"/>
                  <a:pt x="1173" y="1251"/>
                  <a:pt x="1173" y="1289"/>
                </a:cubicBezTo>
                <a:cubicBezTo>
                  <a:pt x="1173" y="1334"/>
                  <a:pt x="1167" y="1379"/>
                  <a:pt x="1156" y="1423"/>
                </a:cubicBezTo>
                <a:lnTo>
                  <a:pt x="1154" y="1430"/>
                </a:lnTo>
                <a:lnTo>
                  <a:pt x="1161" y="1426"/>
                </a:lnTo>
                <a:cubicBezTo>
                  <a:pt x="1223" y="1395"/>
                  <a:pt x="1299" y="1357"/>
                  <a:pt x="1368" y="1357"/>
                </a:cubicBezTo>
                <a:cubicBezTo>
                  <a:pt x="1393" y="1357"/>
                  <a:pt x="1424" y="1363"/>
                  <a:pt x="1449" y="1382"/>
                </a:cubicBezTo>
                <a:cubicBezTo>
                  <a:pt x="1537" y="1445"/>
                  <a:pt x="1600" y="1533"/>
                  <a:pt x="1625" y="1570"/>
                </a:cubicBezTo>
                <a:cubicBezTo>
                  <a:pt x="1751" y="1514"/>
                  <a:pt x="1751" y="1514"/>
                  <a:pt x="1751" y="1514"/>
                </a:cubicBezTo>
                <a:cubicBezTo>
                  <a:pt x="1776" y="1558"/>
                  <a:pt x="1776" y="1558"/>
                  <a:pt x="1776" y="1558"/>
                </a:cubicBezTo>
                <a:cubicBezTo>
                  <a:pt x="1606" y="1633"/>
                  <a:pt x="1606" y="1633"/>
                  <a:pt x="1606" y="1633"/>
                </a:cubicBezTo>
                <a:cubicBezTo>
                  <a:pt x="1600" y="1627"/>
                  <a:pt x="1600" y="1627"/>
                  <a:pt x="1600" y="1627"/>
                </a:cubicBezTo>
                <a:cubicBezTo>
                  <a:pt x="1594" y="1614"/>
                  <a:pt x="1594" y="1614"/>
                  <a:pt x="1594" y="1614"/>
                </a:cubicBezTo>
                <a:cubicBezTo>
                  <a:pt x="1594" y="1614"/>
                  <a:pt x="1594" y="1614"/>
                  <a:pt x="1594" y="1614"/>
                </a:cubicBezTo>
                <a:lnTo>
                  <a:pt x="1594" y="1614"/>
                </a:lnTo>
                <a:lnTo>
                  <a:pt x="1595" y="1614"/>
                </a:lnTo>
                <a:lnTo>
                  <a:pt x="1595" y="1614"/>
                </a:lnTo>
                <a:lnTo>
                  <a:pt x="1595" y="1613"/>
                </a:lnTo>
                <a:lnTo>
                  <a:pt x="1596" y="1613"/>
                </a:lnTo>
                <a:lnTo>
                  <a:pt x="1597" y="1613"/>
                </a:lnTo>
                <a:lnTo>
                  <a:pt x="1597" y="1612"/>
                </a:lnTo>
                <a:lnTo>
                  <a:pt x="1598" y="1612"/>
                </a:lnTo>
                <a:lnTo>
                  <a:pt x="1598" y="1612"/>
                </a:lnTo>
                <a:lnTo>
                  <a:pt x="1599" y="1612"/>
                </a:lnTo>
                <a:lnTo>
                  <a:pt x="1600" y="1611"/>
                </a:lnTo>
                <a:lnTo>
                  <a:pt x="1602" y="1610"/>
                </a:lnTo>
                <a:lnTo>
                  <a:pt x="1603" y="1610"/>
                </a:lnTo>
                <a:lnTo>
                  <a:pt x="1604" y="1609"/>
                </a:lnTo>
                <a:lnTo>
                  <a:pt x="1605" y="1609"/>
                </a:lnTo>
                <a:lnTo>
                  <a:pt x="1606" y="1608"/>
                </a:lnTo>
                <a:lnTo>
                  <a:pt x="1606" y="1608"/>
                </a:lnTo>
                <a:lnTo>
                  <a:pt x="1605" y="1609"/>
                </a:lnTo>
                <a:lnTo>
                  <a:pt x="1605" y="1609"/>
                </a:lnTo>
                <a:lnTo>
                  <a:pt x="1604" y="1609"/>
                </a:lnTo>
                <a:lnTo>
                  <a:pt x="1603" y="1609"/>
                </a:lnTo>
                <a:lnTo>
                  <a:pt x="1603" y="1610"/>
                </a:lnTo>
                <a:lnTo>
                  <a:pt x="1602" y="1610"/>
                </a:lnTo>
                <a:lnTo>
                  <a:pt x="1602" y="1610"/>
                </a:lnTo>
                <a:lnTo>
                  <a:pt x="1601" y="1611"/>
                </a:lnTo>
                <a:lnTo>
                  <a:pt x="1600" y="1611"/>
                </a:lnTo>
                <a:lnTo>
                  <a:pt x="1598" y="1612"/>
                </a:lnTo>
                <a:lnTo>
                  <a:pt x="1597" y="1612"/>
                </a:lnTo>
                <a:lnTo>
                  <a:pt x="1596" y="1613"/>
                </a:lnTo>
                <a:lnTo>
                  <a:pt x="1595" y="1614"/>
                </a:lnTo>
                <a:lnTo>
                  <a:pt x="1594" y="1614"/>
                </a:lnTo>
                <a:lnTo>
                  <a:pt x="1594" y="1614"/>
                </a:lnTo>
                <a:cubicBezTo>
                  <a:pt x="1594" y="1614"/>
                  <a:pt x="1594" y="1614"/>
                  <a:pt x="1594" y="1608"/>
                </a:cubicBezTo>
                <a:cubicBezTo>
                  <a:pt x="1588" y="1608"/>
                  <a:pt x="1588" y="1602"/>
                  <a:pt x="1581" y="1595"/>
                </a:cubicBezTo>
                <a:cubicBezTo>
                  <a:pt x="1575" y="1583"/>
                  <a:pt x="1562" y="1564"/>
                  <a:pt x="1544" y="1545"/>
                </a:cubicBezTo>
                <a:cubicBezTo>
                  <a:pt x="1519" y="1508"/>
                  <a:pt x="1468" y="1457"/>
                  <a:pt x="1418" y="1420"/>
                </a:cubicBezTo>
                <a:cubicBezTo>
                  <a:pt x="1406" y="1413"/>
                  <a:pt x="1387" y="1407"/>
                  <a:pt x="1368" y="1407"/>
                </a:cubicBezTo>
                <a:cubicBezTo>
                  <a:pt x="1311" y="1407"/>
                  <a:pt x="1242" y="1439"/>
                  <a:pt x="1186" y="1470"/>
                </a:cubicBezTo>
                <a:cubicBezTo>
                  <a:pt x="1165" y="1484"/>
                  <a:pt x="1145" y="1497"/>
                  <a:pt x="1129" y="1508"/>
                </a:cubicBezTo>
                <a:lnTo>
                  <a:pt x="1123" y="1512"/>
                </a:lnTo>
                <a:lnTo>
                  <a:pt x="1116" y="1527"/>
                </a:lnTo>
                <a:cubicBezTo>
                  <a:pt x="1072" y="1612"/>
                  <a:pt x="1005" y="1674"/>
                  <a:pt x="922" y="1677"/>
                </a:cubicBezTo>
                <a:cubicBezTo>
                  <a:pt x="766" y="1671"/>
                  <a:pt x="546" y="1464"/>
                  <a:pt x="540" y="1251"/>
                </a:cubicBezTo>
                <a:cubicBezTo>
                  <a:pt x="540" y="1185"/>
                  <a:pt x="546" y="1115"/>
                  <a:pt x="561" y="1051"/>
                </a:cubicBezTo>
                <a:lnTo>
                  <a:pt x="566" y="1032"/>
                </a:lnTo>
                <a:lnTo>
                  <a:pt x="163" y="1330"/>
                </a:lnTo>
                <a:lnTo>
                  <a:pt x="163" y="1331"/>
                </a:lnTo>
                <a:cubicBezTo>
                  <a:pt x="163" y="1335"/>
                  <a:pt x="163" y="1339"/>
                  <a:pt x="163" y="1345"/>
                </a:cubicBezTo>
                <a:cubicBezTo>
                  <a:pt x="163" y="1345"/>
                  <a:pt x="163" y="1352"/>
                  <a:pt x="163" y="1352"/>
                </a:cubicBezTo>
                <a:cubicBezTo>
                  <a:pt x="176" y="1364"/>
                  <a:pt x="176" y="1364"/>
                  <a:pt x="176" y="1364"/>
                </a:cubicBezTo>
                <a:cubicBezTo>
                  <a:pt x="138" y="1401"/>
                  <a:pt x="138" y="1401"/>
                  <a:pt x="138" y="1401"/>
                </a:cubicBezTo>
                <a:cubicBezTo>
                  <a:pt x="132" y="1389"/>
                  <a:pt x="132" y="1389"/>
                  <a:pt x="132" y="1389"/>
                </a:cubicBezTo>
                <a:cubicBezTo>
                  <a:pt x="125" y="1384"/>
                  <a:pt x="120" y="1378"/>
                  <a:pt x="118" y="1371"/>
                </a:cubicBezTo>
                <a:lnTo>
                  <a:pt x="116" y="1365"/>
                </a:lnTo>
                <a:lnTo>
                  <a:pt x="31" y="1427"/>
                </a:lnTo>
                <a:lnTo>
                  <a:pt x="13" y="1396"/>
                </a:lnTo>
                <a:lnTo>
                  <a:pt x="0" y="1389"/>
                </a:lnTo>
                <a:lnTo>
                  <a:pt x="594" y="952"/>
                </a:lnTo>
                <a:lnTo>
                  <a:pt x="602" y="936"/>
                </a:lnTo>
                <a:cubicBezTo>
                  <a:pt x="622" y="898"/>
                  <a:pt x="647" y="867"/>
                  <a:pt x="681" y="849"/>
                </a:cubicBezTo>
                <a:lnTo>
                  <a:pt x="690" y="845"/>
                </a:lnTo>
                <a:lnTo>
                  <a:pt x="673" y="845"/>
                </a:lnTo>
                <a:cubicBezTo>
                  <a:pt x="632" y="843"/>
                  <a:pt x="593" y="834"/>
                  <a:pt x="556" y="819"/>
                </a:cubicBezTo>
                <a:lnTo>
                  <a:pt x="547" y="816"/>
                </a:lnTo>
                <a:lnTo>
                  <a:pt x="545" y="818"/>
                </a:lnTo>
                <a:cubicBezTo>
                  <a:pt x="541" y="826"/>
                  <a:pt x="541" y="826"/>
                  <a:pt x="541" y="826"/>
                </a:cubicBezTo>
                <a:cubicBezTo>
                  <a:pt x="540" y="821"/>
                  <a:pt x="540" y="817"/>
                  <a:pt x="539" y="813"/>
                </a:cubicBezTo>
                <a:lnTo>
                  <a:pt x="539" y="812"/>
                </a:lnTo>
                <a:lnTo>
                  <a:pt x="532" y="809"/>
                </a:lnTo>
                <a:cubicBezTo>
                  <a:pt x="452" y="770"/>
                  <a:pt x="388" y="703"/>
                  <a:pt x="354" y="623"/>
                </a:cubicBezTo>
                <a:lnTo>
                  <a:pt x="353" y="619"/>
                </a:lnTo>
                <a:lnTo>
                  <a:pt x="314" y="644"/>
                </a:lnTo>
                <a:lnTo>
                  <a:pt x="295" y="612"/>
                </a:lnTo>
                <a:lnTo>
                  <a:pt x="289" y="601"/>
                </a:lnTo>
                <a:lnTo>
                  <a:pt x="337" y="569"/>
                </a:lnTo>
                <a:lnTo>
                  <a:pt x="334" y="555"/>
                </a:lnTo>
                <a:cubicBezTo>
                  <a:pt x="329" y="534"/>
                  <a:pt x="327" y="511"/>
                  <a:pt x="327" y="489"/>
                </a:cubicBezTo>
                <a:cubicBezTo>
                  <a:pt x="327" y="377"/>
                  <a:pt x="377" y="279"/>
                  <a:pt x="457" y="214"/>
                </a:cubicBezTo>
                <a:lnTo>
                  <a:pt x="463" y="210"/>
                </a:lnTo>
                <a:lnTo>
                  <a:pt x="460" y="209"/>
                </a:lnTo>
                <a:cubicBezTo>
                  <a:pt x="449" y="204"/>
                  <a:pt x="435" y="199"/>
                  <a:pt x="421" y="195"/>
                </a:cubicBezTo>
                <a:cubicBezTo>
                  <a:pt x="383" y="176"/>
                  <a:pt x="333" y="151"/>
                  <a:pt x="295" y="119"/>
                </a:cubicBezTo>
                <a:lnTo>
                  <a:pt x="295" y="119"/>
                </a:lnTo>
                <a:lnTo>
                  <a:pt x="295" y="119"/>
                </a:lnTo>
                <a:lnTo>
                  <a:pt x="296" y="118"/>
                </a:lnTo>
                <a:lnTo>
                  <a:pt x="296" y="117"/>
                </a:lnTo>
                <a:lnTo>
                  <a:pt x="297" y="115"/>
                </a:lnTo>
                <a:lnTo>
                  <a:pt x="298" y="114"/>
                </a:lnTo>
                <a:cubicBezTo>
                  <a:pt x="298" y="113"/>
                  <a:pt x="299" y="112"/>
                  <a:pt x="299" y="111"/>
                </a:cubicBezTo>
                <a:lnTo>
                  <a:pt x="299" y="111"/>
                </a:lnTo>
                <a:lnTo>
                  <a:pt x="300" y="110"/>
                </a:lnTo>
                <a:lnTo>
                  <a:pt x="300" y="109"/>
                </a:lnTo>
                <a:lnTo>
                  <a:pt x="301" y="108"/>
                </a:lnTo>
                <a:lnTo>
                  <a:pt x="301" y="107"/>
                </a:lnTo>
                <a:lnTo>
                  <a:pt x="301" y="107"/>
                </a:lnTo>
                <a:cubicBezTo>
                  <a:pt x="301" y="107"/>
                  <a:pt x="301" y="107"/>
                  <a:pt x="301" y="107"/>
                </a:cubicBezTo>
                <a:lnTo>
                  <a:pt x="301" y="107"/>
                </a:lnTo>
                <a:lnTo>
                  <a:pt x="301" y="107"/>
                </a:lnTo>
                <a:lnTo>
                  <a:pt x="301" y="108"/>
                </a:lnTo>
                <a:lnTo>
                  <a:pt x="301" y="108"/>
                </a:lnTo>
                <a:lnTo>
                  <a:pt x="300" y="109"/>
                </a:lnTo>
                <a:lnTo>
                  <a:pt x="299" y="111"/>
                </a:lnTo>
                <a:lnTo>
                  <a:pt x="299" y="112"/>
                </a:lnTo>
                <a:cubicBezTo>
                  <a:pt x="298" y="113"/>
                  <a:pt x="298" y="114"/>
                  <a:pt x="297" y="115"/>
                </a:cubicBezTo>
                <a:lnTo>
                  <a:pt x="297" y="115"/>
                </a:lnTo>
                <a:lnTo>
                  <a:pt x="297" y="116"/>
                </a:lnTo>
                <a:lnTo>
                  <a:pt x="296" y="117"/>
                </a:lnTo>
                <a:lnTo>
                  <a:pt x="296" y="118"/>
                </a:lnTo>
                <a:lnTo>
                  <a:pt x="296" y="118"/>
                </a:lnTo>
                <a:lnTo>
                  <a:pt x="295" y="119"/>
                </a:lnTo>
                <a:lnTo>
                  <a:pt x="295" y="119"/>
                </a:lnTo>
                <a:cubicBezTo>
                  <a:pt x="295" y="119"/>
                  <a:pt x="295" y="119"/>
                  <a:pt x="295" y="119"/>
                </a:cubicBezTo>
                <a:cubicBezTo>
                  <a:pt x="276" y="107"/>
                  <a:pt x="270" y="88"/>
                  <a:pt x="270" y="69"/>
                </a:cubicBezTo>
                <a:cubicBezTo>
                  <a:pt x="270" y="31"/>
                  <a:pt x="314" y="19"/>
                  <a:pt x="333" y="13"/>
                </a:cubicBezTo>
                <a:cubicBezTo>
                  <a:pt x="358" y="6"/>
                  <a:pt x="383" y="6"/>
                  <a:pt x="383" y="6"/>
                </a:cubicBezTo>
                <a:cubicBezTo>
                  <a:pt x="402" y="0"/>
                  <a:pt x="402" y="0"/>
                  <a:pt x="40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9" name="图片 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任意多边形: 形状 9"/>
          <p:cNvSpPr/>
          <p:nvPr userDrawn="1">
            <p:custDataLst>
              <p:tags r:id="rId10"/>
            </p:custDataLst>
          </p:nvPr>
        </p:nvSpPr>
        <p:spPr>
          <a:xfrm>
            <a:off x="3378699" y="3537828"/>
            <a:ext cx="4365172" cy="143206"/>
          </a:xfrm>
          <a:custGeom>
            <a:avLst/>
            <a:gdLst>
              <a:gd name="connsiteX0" fmla="*/ 0 w 5820229"/>
              <a:gd name="connsiteY0" fmla="*/ 103855 h 190941"/>
              <a:gd name="connsiteX1" fmla="*/ 943429 w 5820229"/>
              <a:gd name="connsiteY1" fmla="*/ 2255 h 190941"/>
              <a:gd name="connsiteX2" fmla="*/ 2046514 w 5820229"/>
              <a:gd name="connsiteY2" fmla="*/ 190941 h 190941"/>
              <a:gd name="connsiteX3" fmla="*/ 3570514 w 5820229"/>
              <a:gd name="connsiteY3" fmla="*/ 2255 h 190941"/>
              <a:gd name="connsiteX4" fmla="*/ 4644572 w 5820229"/>
              <a:gd name="connsiteY4" fmla="*/ 161912 h 190941"/>
              <a:gd name="connsiteX5" fmla="*/ 5820229 w 5820229"/>
              <a:gd name="connsiteY5" fmla="*/ 31284 h 19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20229" h="190941">
                <a:moveTo>
                  <a:pt x="0" y="103855"/>
                </a:moveTo>
                <a:cubicBezTo>
                  <a:pt x="301171" y="45798"/>
                  <a:pt x="602343" y="-12259"/>
                  <a:pt x="943429" y="2255"/>
                </a:cubicBezTo>
                <a:cubicBezTo>
                  <a:pt x="1284515" y="16769"/>
                  <a:pt x="1608667" y="190941"/>
                  <a:pt x="2046514" y="190941"/>
                </a:cubicBezTo>
                <a:cubicBezTo>
                  <a:pt x="2484361" y="190941"/>
                  <a:pt x="3137504" y="7093"/>
                  <a:pt x="3570514" y="2255"/>
                </a:cubicBezTo>
                <a:cubicBezTo>
                  <a:pt x="4003524" y="-2583"/>
                  <a:pt x="4269620" y="157074"/>
                  <a:pt x="4644572" y="161912"/>
                </a:cubicBezTo>
                <a:cubicBezTo>
                  <a:pt x="5019524" y="166750"/>
                  <a:pt x="5419876" y="99017"/>
                  <a:pt x="5820229" y="31284"/>
                </a:cubicBezTo>
              </a:path>
            </a:pathLst>
          </a:custGeom>
          <a:noFill/>
          <a:ln w="28575" cap="rnd">
            <a:solidFill>
              <a:srgbClr val="646262"/>
            </a:solidFill>
            <a:prstDash val="lg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2569763" y="2513261"/>
            <a:ext cx="6036473" cy="971284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85000"/>
                    <a:lumOff val="15000"/>
                  </a:schemeClr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2569763" y="3697053"/>
            <a:ext cx="6036473" cy="459989"/>
          </a:xfrm>
        </p:spPr>
        <p:txBody>
          <a:bodyPr lIns="90000" tIns="0" rIns="90000" bIns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9" name="Freeform 19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87920" y="2355307"/>
              <a:ext cx="4400694" cy="2169900"/>
            </a:xfrm>
            <a:custGeom>
              <a:avLst/>
              <a:gdLst>
                <a:gd name="T0" fmla="*/ 238 w 1347"/>
                <a:gd name="T1" fmla="*/ 94 h 671"/>
                <a:gd name="T2" fmla="*/ 264 w 1347"/>
                <a:gd name="T3" fmla="*/ 254 h 671"/>
                <a:gd name="T4" fmla="*/ 296 w 1347"/>
                <a:gd name="T5" fmla="*/ 275 h 671"/>
                <a:gd name="T6" fmla="*/ 85 w 1347"/>
                <a:gd name="T7" fmla="*/ 295 h 671"/>
                <a:gd name="T8" fmla="*/ 89 w 1347"/>
                <a:gd name="T9" fmla="*/ 658 h 671"/>
                <a:gd name="T10" fmla="*/ 599 w 1347"/>
                <a:gd name="T11" fmla="*/ 658 h 671"/>
                <a:gd name="T12" fmla="*/ 1159 w 1347"/>
                <a:gd name="T13" fmla="*/ 608 h 671"/>
                <a:gd name="T14" fmla="*/ 1287 w 1347"/>
                <a:gd name="T15" fmla="*/ 397 h 671"/>
                <a:gd name="T16" fmla="*/ 948 w 1347"/>
                <a:gd name="T17" fmla="*/ 248 h 671"/>
                <a:gd name="T18" fmla="*/ 940 w 1347"/>
                <a:gd name="T19" fmla="*/ 85 h 671"/>
                <a:gd name="T20" fmla="*/ 1148 w 1347"/>
                <a:gd name="T21" fmla="*/ 64 h 671"/>
                <a:gd name="T22" fmla="*/ 1115 w 1347"/>
                <a:gd name="T23" fmla="*/ 14 h 671"/>
                <a:gd name="T24" fmla="*/ 755 w 1347"/>
                <a:gd name="T25" fmla="*/ 23 h 671"/>
                <a:gd name="T26" fmla="*/ 268 w 1347"/>
                <a:gd name="T27" fmla="*/ 8 h 671"/>
                <a:gd name="T28" fmla="*/ 19 w 1347"/>
                <a:gd name="T29" fmla="*/ 29 h 671"/>
                <a:gd name="T30" fmla="*/ 1201 w 1347"/>
                <a:gd name="T31" fmla="*/ 47 h 671"/>
                <a:gd name="T32" fmla="*/ 1190 w 1347"/>
                <a:gd name="T33" fmla="*/ 21 h 671"/>
                <a:gd name="T34" fmla="*/ 1140 w 1347"/>
                <a:gd name="T35" fmla="*/ 42 h 671"/>
                <a:gd name="T36" fmla="*/ 1110 w 1347"/>
                <a:gd name="T37" fmla="*/ 31 h 671"/>
                <a:gd name="T38" fmla="*/ 270 w 1347"/>
                <a:gd name="T39" fmla="*/ 190 h 671"/>
                <a:gd name="T40" fmla="*/ 77 w 1347"/>
                <a:gd name="T41" fmla="*/ 339 h 671"/>
                <a:gd name="T42" fmla="*/ 95 w 1347"/>
                <a:gd name="T43" fmla="*/ 651 h 671"/>
                <a:gd name="T44" fmla="*/ 100 w 1347"/>
                <a:gd name="T45" fmla="*/ 578 h 671"/>
                <a:gd name="T46" fmla="*/ 146 w 1347"/>
                <a:gd name="T47" fmla="*/ 643 h 671"/>
                <a:gd name="T48" fmla="*/ 243 w 1347"/>
                <a:gd name="T49" fmla="*/ 636 h 671"/>
                <a:gd name="T50" fmla="*/ 416 w 1347"/>
                <a:gd name="T51" fmla="*/ 654 h 671"/>
                <a:gd name="T52" fmla="*/ 590 w 1347"/>
                <a:gd name="T53" fmla="*/ 639 h 671"/>
                <a:gd name="T54" fmla="*/ 693 w 1347"/>
                <a:gd name="T55" fmla="*/ 644 h 671"/>
                <a:gd name="T56" fmla="*/ 764 w 1347"/>
                <a:gd name="T57" fmla="*/ 644 h 671"/>
                <a:gd name="T58" fmla="*/ 1069 w 1347"/>
                <a:gd name="T59" fmla="*/ 636 h 671"/>
                <a:gd name="T60" fmla="*/ 1202 w 1347"/>
                <a:gd name="T61" fmla="*/ 548 h 671"/>
                <a:gd name="T62" fmla="*/ 1317 w 1347"/>
                <a:gd name="T63" fmla="*/ 474 h 671"/>
                <a:gd name="T64" fmla="*/ 1318 w 1347"/>
                <a:gd name="T65" fmla="*/ 460 h 671"/>
                <a:gd name="T66" fmla="*/ 879 w 1347"/>
                <a:gd name="T67" fmla="*/ 615 h 671"/>
                <a:gd name="T68" fmla="*/ 219 w 1347"/>
                <a:gd name="T69" fmla="*/ 628 h 671"/>
                <a:gd name="T70" fmla="*/ 87 w 1347"/>
                <a:gd name="T71" fmla="*/ 347 h 671"/>
                <a:gd name="T72" fmla="*/ 278 w 1347"/>
                <a:gd name="T73" fmla="*/ 301 h 671"/>
                <a:gd name="T74" fmla="*/ 313 w 1347"/>
                <a:gd name="T75" fmla="*/ 320 h 671"/>
                <a:gd name="T76" fmla="*/ 899 w 1347"/>
                <a:gd name="T77" fmla="*/ 298 h 671"/>
                <a:gd name="T78" fmla="*/ 826 w 1347"/>
                <a:gd name="T79" fmla="*/ 330 h 671"/>
                <a:gd name="T80" fmla="*/ 889 w 1347"/>
                <a:gd name="T81" fmla="*/ 296 h 671"/>
                <a:gd name="T82" fmla="*/ 791 w 1347"/>
                <a:gd name="T83" fmla="*/ 343 h 671"/>
                <a:gd name="T84" fmla="*/ 1030 w 1347"/>
                <a:gd name="T85" fmla="*/ 327 h 671"/>
                <a:gd name="T86" fmla="*/ 1000 w 1347"/>
                <a:gd name="T87" fmla="*/ 307 h 671"/>
                <a:gd name="T88" fmla="*/ 951 w 1347"/>
                <a:gd name="T89" fmla="*/ 280 h 671"/>
                <a:gd name="T90" fmla="*/ 288 w 1347"/>
                <a:gd name="T91" fmla="*/ 342 h 671"/>
                <a:gd name="T92" fmla="*/ 905 w 1347"/>
                <a:gd name="T93" fmla="*/ 318 h 671"/>
                <a:gd name="T94" fmla="*/ 908 w 1347"/>
                <a:gd name="T95" fmla="*/ 243 h 671"/>
                <a:gd name="T96" fmla="*/ 927 w 1347"/>
                <a:gd name="T97" fmla="*/ 178 h 671"/>
                <a:gd name="T98" fmla="*/ 914 w 1347"/>
                <a:gd name="T99" fmla="*/ 184 h 671"/>
                <a:gd name="T100" fmla="*/ 905 w 1347"/>
                <a:gd name="T101" fmla="*/ 24 h 671"/>
                <a:gd name="T102" fmla="*/ 923 w 1347"/>
                <a:gd name="T103" fmla="*/ 71 h 671"/>
                <a:gd name="T104" fmla="*/ 900 w 1347"/>
                <a:gd name="T105" fmla="*/ 115 h 671"/>
                <a:gd name="T106" fmla="*/ 791 w 1347"/>
                <a:gd name="T107" fmla="*/ 35 h 671"/>
                <a:gd name="T108" fmla="*/ 881 w 1347"/>
                <a:gd name="T109" fmla="*/ 71 h 671"/>
                <a:gd name="T110" fmla="*/ 903 w 1347"/>
                <a:gd name="T111" fmla="*/ 232 h 671"/>
                <a:gd name="T112" fmla="*/ 295 w 1347"/>
                <a:gd name="T113" fmla="*/ 189 h 671"/>
                <a:gd name="T114" fmla="*/ 272 w 1347"/>
                <a:gd name="T115" fmla="*/ 24 h 671"/>
                <a:gd name="T116" fmla="*/ 271 w 1347"/>
                <a:gd name="T117" fmla="*/ 68 h 671"/>
                <a:gd name="T118" fmla="*/ 265 w 1347"/>
                <a:gd name="T119" fmla="*/ 133 h 671"/>
                <a:gd name="T120" fmla="*/ 266 w 1347"/>
                <a:gd name="T121" fmla="*/ 85 h 671"/>
                <a:gd name="T122" fmla="*/ 18 w 1347"/>
                <a:gd name="T123" fmla="*/ 4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7" h="671">
                  <a:moveTo>
                    <a:pt x="4" y="49"/>
                  </a:moveTo>
                  <a:lnTo>
                    <a:pt x="4" y="49"/>
                  </a:lnTo>
                  <a:lnTo>
                    <a:pt x="11" y="51"/>
                  </a:lnTo>
                  <a:lnTo>
                    <a:pt x="18" y="53"/>
                  </a:lnTo>
                  <a:lnTo>
                    <a:pt x="32" y="54"/>
                  </a:lnTo>
                  <a:lnTo>
                    <a:pt x="48" y="54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75" y="54"/>
                  </a:lnTo>
                  <a:lnTo>
                    <a:pt x="85" y="54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30" y="58"/>
                  </a:lnTo>
                  <a:lnTo>
                    <a:pt x="153" y="58"/>
                  </a:lnTo>
                  <a:lnTo>
                    <a:pt x="178" y="58"/>
                  </a:lnTo>
                  <a:lnTo>
                    <a:pt x="229" y="55"/>
                  </a:lnTo>
                  <a:lnTo>
                    <a:pt x="259" y="54"/>
                  </a:lnTo>
                  <a:lnTo>
                    <a:pt x="259" y="54"/>
                  </a:lnTo>
                  <a:lnTo>
                    <a:pt x="252" y="58"/>
                  </a:lnTo>
                  <a:lnTo>
                    <a:pt x="245" y="62"/>
                  </a:lnTo>
                  <a:lnTo>
                    <a:pt x="242" y="70"/>
                  </a:lnTo>
                  <a:lnTo>
                    <a:pt x="239" y="77"/>
                  </a:lnTo>
                  <a:lnTo>
                    <a:pt x="238" y="85"/>
                  </a:lnTo>
                  <a:lnTo>
                    <a:pt x="238" y="94"/>
                  </a:lnTo>
                  <a:lnTo>
                    <a:pt x="239" y="101"/>
                  </a:lnTo>
                  <a:lnTo>
                    <a:pt x="242" y="108"/>
                  </a:lnTo>
                  <a:lnTo>
                    <a:pt x="242" y="108"/>
                  </a:lnTo>
                  <a:lnTo>
                    <a:pt x="244" y="120"/>
                  </a:lnTo>
                  <a:lnTo>
                    <a:pt x="249" y="132"/>
                  </a:lnTo>
                  <a:lnTo>
                    <a:pt x="252" y="137"/>
                  </a:lnTo>
                  <a:lnTo>
                    <a:pt x="256" y="142"/>
                  </a:lnTo>
                  <a:lnTo>
                    <a:pt x="260" y="144"/>
                  </a:lnTo>
                  <a:lnTo>
                    <a:pt x="266" y="147"/>
                  </a:lnTo>
                  <a:lnTo>
                    <a:pt x="266" y="147"/>
                  </a:lnTo>
                  <a:lnTo>
                    <a:pt x="266" y="159"/>
                  </a:lnTo>
                  <a:lnTo>
                    <a:pt x="266" y="159"/>
                  </a:lnTo>
                  <a:lnTo>
                    <a:pt x="262" y="162"/>
                  </a:lnTo>
                  <a:lnTo>
                    <a:pt x="259" y="166"/>
                  </a:lnTo>
                  <a:lnTo>
                    <a:pt x="258" y="171"/>
                  </a:lnTo>
                  <a:lnTo>
                    <a:pt x="255" y="176"/>
                  </a:lnTo>
                  <a:lnTo>
                    <a:pt x="254" y="188"/>
                  </a:lnTo>
                  <a:lnTo>
                    <a:pt x="255" y="200"/>
                  </a:lnTo>
                  <a:lnTo>
                    <a:pt x="258" y="212"/>
                  </a:lnTo>
                  <a:lnTo>
                    <a:pt x="261" y="224"/>
                  </a:lnTo>
                  <a:lnTo>
                    <a:pt x="266" y="235"/>
                  </a:lnTo>
                  <a:lnTo>
                    <a:pt x="270" y="242"/>
                  </a:lnTo>
                  <a:lnTo>
                    <a:pt x="270" y="242"/>
                  </a:lnTo>
                  <a:lnTo>
                    <a:pt x="267" y="245"/>
                  </a:lnTo>
                  <a:lnTo>
                    <a:pt x="265" y="249"/>
                  </a:lnTo>
                  <a:lnTo>
                    <a:pt x="264" y="254"/>
                  </a:lnTo>
                  <a:lnTo>
                    <a:pt x="262" y="259"/>
                  </a:lnTo>
                  <a:lnTo>
                    <a:pt x="262" y="263"/>
                  </a:lnTo>
                  <a:lnTo>
                    <a:pt x="264" y="268"/>
                  </a:lnTo>
                  <a:lnTo>
                    <a:pt x="265" y="272"/>
                  </a:lnTo>
                  <a:lnTo>
                    <a:pt x="268" y="274"/>
                  </a:lnTo>
                  <a:lnTo>
                    <a:pt x="268" y="274"/>
                  </a:lnTo>
                  <a:lnTo>
                    <a:pt x="272" y="274"/>
                  </a:lnTo>
                  <a:lnTo>
                    <a:pt x="273" y="273"/>
                  </a:lnTo>
                  <a:lnTo>
                    <a:pt x="274" y="269"/>
                  </a:lnTo>
                  <a:lnTo>
                    <a:pt x="274" y="265"/>
                  </a:lnTo>
                  <a:lnTo>
                    <a:pt x="274" y="256"/>
                  </a:lnTo>
                  <a:lnTo>
                    <a:pt x="274" y="253"/>
                  </a:lnTo>
                  <a:lnTo>
                    <a:pt x="276" y="250"/>
                  </a:lnTo>
                  <a:lnTo>
                    <a:pt x="276" y="250"/>
                  </a:lnTo>
                  <a:lnTo>
                    <a:pt x="278" y="251"/>
                  </a:lnTo>
                  <a:lnTo>
                    <a:pt x="278" y="251"/>
                  </a:lnTo>
                  <a:lnTo>
                    <a:pt x="282" y="254"/>
                  </a:lnTo>
                  <a:lnTo>
                    <a:pt x="285" y="255"/>
                  </a:lnTo>
                  <a:lnTo>
                    <a:pt x="289" y="256"/>
                  </a:lnTo>
                  <a:lnTo>
                    <a:pt x="294" y="255"/>
                  </a:lnTo>
                  <a:lnTo>
                    <a:pt x="294" y="255"/>
                  </a:lnTo>
                  <a:lnTo>
                    <a:pt x="295" y="260"/>
                  </a:lnTo>
                  <a:lnTo>
                    <a:pt x="296" y="265"/>
                  </a:lnTo>
                  <a:lnTo>
                    <a:pt x="296" y="271"/>
                  </a:lnTo>
                  <a:lnTo>
                    <a:pt x="296" y="275"/>
                  </a:lnTo>
                  <a:lnTo>
                    <a:pt x="296" y="275"/>
                  </a:lnTo>
                  <a:lnTo>
                    <a:pt x="268" y="275"/>
                  </a:lnTo>
                  <a:lnTo>
                    <a:pt x="242" y="275"/>
                  </a:lnTo>
                  <a:lnTo>
                    <a:pt x="189" y="277"/>
                  </a:lnTo>
                  <a:lnTo>
                    <a:pt x="189" y="277"/>
                  </a:lnTo>
                  <a:lnTo>
                    <a:pt x="165" y="275"/>
                  </a:lnTo>
                  <a:lnTo>
                    <a:pt x="153" y="274"/>
                  </a:lnTo>
                  <a:lnTo>
                    <a:pt x="141" y="272"/>
                  </a:lnTo>
                  <a:lnTo>
                    <a:pt x="141" y="272"/>
                  </a:lnTo>
                  <a:lnTo>
                    <a:pt x="136" y="271"/>
                  </a:lnTo>
                  <a:lnTo>
                    <a:pt x="130" y="272"/>
                  </a:lnTo>
                  <a:lnTo>
                    <a:pt x="128" y="273"/>
                  </a:lnTo>
                  <a:lnTo>
                    <a:pt x="126" y="274"/>
                  </a:lnTo>
                  <a:lnTo>
                    <a:pt x="128" y="275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24" y="280"/>
                  </a:lnTo>
                  <a:lnTo>
                    <a:pt x="118" y="282"/>
                  </a:lnTo>
                  <a:lnTo>
                    <a:pt x="111" y="284"/>
                  </a:lnTo>
                  <a:lnTo>
                    <a:pt x="105" y="286"/>
                  </a:lnTo>
                  <a:lnTo>
                    <a:pt x="105" y="286"/>
                  </a:lnTo>
                  <a:lnTo>
                    <a:pt x="102" y="285"/>
                  </a:lnTo>
                  <a:lnTo>
                    <a:pt x="100" y="284"/>
                  </a:lnTo>
                  <a:lnTo>
                    <a:pt x="99" y="284"/>
                  </a:lnTo>
                  <a:lnTo>
                    <a:pt x="96" y="285"/>
                  </a:lnTo>
                  <a:lnTo>
                    <a:pt x="90" y="289"/>
                  </a:lnTo>
                  <a:lnTo>
                    <a:pt x="85" y="295"/>
                  </a:lnTo>
                  <a:lnTo>
                    <a:pt x="76" y="308"/>
                  </a:lnTo>
                  <a:lnTo>
                    <a:pt x="71" y="316"/>
                  </a:lnTo>
                  <a:lnTo>
                    <a:pt x="71" y="316"/>
                  </a:lnTo>
                  <a:lnTo>
                    <a:pt x="69" y="318"/>
                  </a:lnTo>
                  <a:lnTo>
                    <a:pt x="66" y="320"/>
                  </a:lnTo>
                  <a:lnTo>
                    <a:pt x="63" y="327"/>
                  </a:lnTo>
                  <a:lnTo>
                    <a:pt x="61" y="337"/>
                  </a:lnTo>
                  <a:lnTo>
                    <a:pt x="61" y="349"/>
                  </a:lnTo>
                  <a:lnTo>
                    <a:pt x="61" y="372"/>
                  </a:lnTo>
                  <a:lnTo>
                    <a:pt x="64" y="387"/>
                  </a:lnTo>
                  <a:lnTo>
                    <a:pt x="64" y="387"/>
                  </a:lnTo>
                  <a:lnTo>
                    <a:pt x="66" y="409"/>
                  </a:lnTo>
                  <a:lnTo>
                    <a:pt x="70" y="431"/>
                  </a:lnTo>
                  <a:lnTo>
                    <a:pt x="70" y="431"/>
                  </a:lnTo>
                  <a:lnTo>
                    <a:pt x="75" y="471"/>
                  </a:lnTo>
                  <a:lnTo>
                    <a:pt x="77" y="510"/>
                  </a:lnTo>
                  <a:lnTo>
                    <a:pt x="77" y="550"/>
                  </a:lnTo>
                  <a:lnTo>
                    <a:pt x="76" y="589"/>
                  </a:lnTo>
                  <a:lnTo>
                    <a:pt x="76" y="589"/>
                  </a:lnTo>
                  <a:lnTo>
                    <a:pt x="75" y="607"/>
                  </a:lnTo>
                  <a:lnTo>
                    <a:pt x="75" y="616"/>
                  </a:lnTo>
                  <a:lnTo>
                    <a:pt x="75" y="626"/>
                  </a:lnTo>
                  <a:lnTo>
                    <a:pt x="77" y="636"/>
                  </a:lnTo>
                  <a:lnTo>
                    <a:pt x="79" y="644"/>
                  </a:lnTo>
                  <a:lnTo>
                    <a:pt x="83" y="652"/>
                  </a:lnTo>
                  <a:lnTo>
                    <a:pt x="89" y="658"/>
                  </a:lnTo>
                  <a:lnTo>
                    <a:pt x="89" y="658"/>
                  </a:lnTo>
                  <a:lnTo>
                    <a:pt x="90" y="661"/>
                  </a:lnTo>
                  <a:lnTo>
                    <a:pt x="91" y="662"/>
                  </a:lnTo>
                  <a:lnTo>
                    <a:pt x="93" y="663"/>
                  </a:lnTo>
                  <a:lnTo>
                    <a:pt x="95" y="663"/>
                  </a:lnTo>
                  <a:lnTo>
                    <a:pt x="95" y="663"/>
                  </a:lnTo>
                  <a:lnTo>
                    <a:pt x="101" y="666"/>
                  </a:lnTo>
                  <a:lnTo>
                    <a:pt x="108" y="668"/>
                  </a:lnTo>
                  <a:lnTo>
                    <a:pt x="124" y="671"/>
                  </a:lnTo>
                  <a:lnTo>
                    <a:pt x="141" y="671"/>
                  </a:lnTo>
                  <a:lnTo>
                    <a:pt x="158" y="671"/>
                  </a:lnTo>
                  <a:lnTo>
                    <a:pt x="193" y="667"/>
                  </a:lnTo>
                  <a:lnTo>
                    <a:pt x="223" y="663"/>
                  </a:lnTo>
                  <a:lnTo>
                    <a:pt x="223" y="663"/>
                  </a:lnTo>
                  <a:lnTo>
                    <a:pt x="260" y="662"/>
                  </a:lnTo>
                  <a:lnTo>
                    <a:pt x="297" y="663"/>
                  </a:lnTo>
                  <a:lnTo>
                    <a:pt x="335" y="664"/>
                  </a:lnTo>
                  <a:lnTo>
                    <a:pt x="373" y="666"/>
                  </a:lnTo>
                  <a:lnTo>
                    <a:pt x="373" y="666"/>
                  </a:lnTo>
                  <a:lnTo>
                    <a:pt x="410" y="663"/>
                  </a:lnTo>
                  <a:lnTo>
                    <a:pt x="448" y="661"/>
                  </a:lnTo>
                  <a:lnTo>
                    <a:pt x="485" y="657"/>
                  </a:lnTo>
                  <a:lnTo>
                    <a:pt x="504" y="657"/>
                  </a:lnTo>
                  <a:lnTo>
                    <a:pt x="524" y="657"/>
                  </a:lnTo>
                  <a:lnTo>
                    <a:pt x="524" y="657"/>
                  </a:lnTo>
                  <a:lnTo>
                    <a:pt x="599" y="658"/>
                  </a:lnTo>
                  <a:lnTo>
                    <a:pt x="675" y="657"/>
                  </a:lnTo>
                  <a:lnTo>
                    <a:pt x="675" y="657"/>
                  </a:lnTo>
                  <a:lnTo>
                    <a:pt x="693" y="658"/>
                  </a:lnTo>
                  <a:lnTo>
                    <a:pt x="711" y="660"/>
                  </a:lnTo>
                  <a:lnTo>
                    <a:pt x="729" y="662"/>
                  </a:lnTo>
                  <a:lnTo>
                    <a:pt x="747" y="662"/>
                  </a:lnTo>
                  <a:lnTo>
                    <a:pt x="747" y="662"/>
                  </a:lnTo>
                  <a:lnTo>
                    <a:pt x="764" y="661"/>
                  </a:lnTo>
                  <a:lnTo>
                    <a:pt x="782" y="660"/>
                  </a:lnTo>
                  <a:lnTo>
                    <a:pt x="799" y="658"/>
                  </a:lnTo>
                  <a:lnTo>
                    <a:pt x="816" y="657"/>
                  </a:lnTo>
                  <a:lnTo>
                    <a:pt x="816" y="657"/>
                  </a:lnTo>
                  <a:lnTo>
                    <a:pt x="891" y="657"/>
                  </a:lnTo>
                  <a:lnTo>
                    <a:pt x="927" y="656"/>
                  </a:lnTo>
                  <a:lnTo>
                    <a:pt x="964" y="654"/>
                  </a:lnTo>
                  <a:lnTo>
                    <a:pt x="964" y="654"/>
                  </a:lnTo>
                  <a:lnTo>
                    <a:pt x="998" y="652"/>
                  </a:lnTo>
                  <a:lnTo>
                    <a:pt x="1033" y="650"/>
                  </a:lnTo>
                  <a:lnTo>
                    <a:pt x="1051" y="649"/>
                  </a:lnTo>
                  <a:lnTo>
                    <a:pt x="1068" y="646"/>
                  </a:lnTo>
                  <a:lnTo>
                    <a:pt x="1085" y="643"/>
                  </a:lnTo>
                  <a:lnTo>
                    <a:pt x="1100" y="637"/>
                  </a:lnTo>
                  <a:lnTo>
                    <a:pt x="1100" y="637"/>
                  </a:lnTo>
                  <a:lnTo>
                    <a:pt x="1116" y="631"/>
                  </a:lnTo>
                  <a:lnTo>
                    <a:pt x="1130" y="624"/>
                  </a:lnTo>
                  <a:lnTo>
                    <a:pt x="1159" y="608"/>
                  </a:lnTo>
                  <a:lnTo>
                    <a:pt x="1215" y="573"/>
                  </a:lnTo>
                  <a:lnTo>
                    <a:pt x="1215" y="573"/>
                  </a:lnTo>
                  <a:lnTo>
                    <a:pt x="1224" y="571"/>
                  </a:lnTo>
                  <a:lnTo>
                    <a:pt x="1234" y="566"/>
                  </a:lnTo>
                  <a:lnTo>
                    <a:pt x="1243" y="561"/>
                  </a:lnTo>
                  <a:lnTo>
                    <a:pt x="1253" y="555"/>
                  </a:lnTo>
                  <a:lnTo>
                    <a:pt x="1271" y="540"/>
                  </a:lnTo>
                  <a:lnTo>
                    <a:pt x="1286" y="527"/>
                  </a:lnTo>
                  <a:lnTo>
                    <a:pt x="1286" y="527"/>
                  </a:lnTo>
                  <a:lnTo>
                    <a:pt x="1306" y="510"/>
                  </a:lnTo>
                  <a:lnTo>
                    <a:pt x="1323" y="495"/>
                  </a:lnTo>
                  <a:lnTo>
                    <a:pt x="1330" y="487"/>
                  </a:lnTo>
                  <a:lnTo>
                    <a:pt x="1336" y="480"/>
                  </a:lnTo>
                  <a:lnTo>
                    <a:pt x="1340" y="472"/>
                  </a:lnTo>
                  <a:lnTo>
                    <a:pt x="1343" y="466"/>
                  </a:lnTo>
                  <a:lnTo>
                    <a:pt x="1343" y="466"/>
                  </a:lnTo>
                  <a:lnTo>
                    <a:pt x="1346" y="460"/>
                  </a:lnTo>
                  <a:lnTo>
                    <a:pt x="1347" y="455"/>
                  </a:lnTo>
                  <a:lnTo>
                    <a:pt x="1347" y="449"/>
                  </a:lnTo>
                  <a:lnTo>
                    <a:pt x="1345" y="444"/>
                  </a:lnTo>
                  <a:lnTo>
                    <a:pt x="1342" y="438"/>
                  </a:lnTo>
                  <a:lnTo>
                    <a:pt x="1338" y="433"/>
                  </a:lnTo>
                  <a:lnTo>
                    <a:pt x="1329" y="425"/>
                  </a:lnTo>
                  <a:lnTo>
                    <a:pt x="1318" y="416"/>
                  </a:lnTo>
                  <a:lnTo>
                    <a:pt x="1306" y="408"/>
                  </a:lnTo>
                  <a:lnTo>
                    <a:pt x="1287" y="397"/>
                  </a:lnTo>
                  <a:lnTo>
                    <a:pt x="1287" y="397"/>
                  </a:lnTo>
                  <a:lnTo>
                    <a:pt x="1275" y="389"/>
                  </a:lnTo>
                  <a:lnTo>
                    <a:pt x="1264" y="379"/>
                  </a:lnTo>
                  <a:lnTo>
                    <a:pt x="1243" y="360"/>
                  </a:lnTo>
                  <a:lnTo>
                    <a:pt x="1223" y="339"/>
                  </a:lnTo>
                  <a:lnTo>
                    <a:pt x="1212" y="330"/>
                  </a:lnTo>
                  <a:lnTo>
                    <a:pt x="1201" y="320"/>
                  </a:lnTo>
                  <a:lnTo>
                    <a:pt x="1201" y="320"/>
                  </a:lnTo>
                  <a:lnTo>
                    <a:pt x="1181" y="306"/>
                  </a:lnTo>
                  <a:lnTo>
                    <a:pt x="1159" y="291"/>
                  </a:lnTo>
                  <a:lnTo>
                    <a:pt x="1137" y="277"/>
                  </a:lnTo>
                  <a:lnTo>
                    <a:pt x="1115" y="266"/>
                  </a:lnTo>
                  <a:lnTo>
                    <a:pt x="1115" y="266"/>
                  </a:lnTo>
                  <a:lnTo>
                    <a:pt x="1105" y="262"/>
                  </a:lnTo>
                  <a:lnTo>
                    <a:pt x="1088" y="257"/>
                  </a:lnTo>
                  <a:lnTo>
                    <a:pt x="1080" y="256"/>
                  </a:lnTo>
                  <a:lnTo>
                    <a:pt x="1072" y="256"/>
                  </a:lnTo>
                  <a:lnTo>
                    <a:pt x="1070" y="256"/>
                  </a:lnTo>
                  <a:lnTo>
                    <a:pt x="1069" y="257"/>
                  </a:lnTo>
                  <a:lnTo>
                    <a:pt x="1068" y="260"/>
                  </a:lnTo>
                  <a:lnTo>
                    <a:pt x="1069" y="262"/>
                  </a:lnTo>
                  <a:lnTo>
                    <a:pt x="1069" y="262"/>
                  </a:lnTo>
                  <a:lnTo>
                    <a:pt x="952" y="263"/>
                  </a:lnTo>
                  <a:lnTo>
                    <a:pt x="952" y="263"/>
                  </a:lnTo>
                  <a:lnTo>
                    <a:pt x="951" y="256"/>
                  </a:lnTo>
                  <a:lnTo>
                    <a:pt x="948" y="248"/>
                  </a:lnTo>
                  <a:lnTo>
                    <a:pt x="944" y="241"/>
                  </a:lnTo>
                  <a:lnTo>
                    <a:pt x="939" y="235"/>
                  </a:lnTo>
                  <a:lnTo>
                    <a:pt x="939" y="235"/>
                  </a:lnTo>
                  <a:lnTo>
                    <a:pt x="944" y="226"/>
                  </a:lnTo>
                  <a:lnTo>
                    <a:pt x="948" y="214"/>
                  </a:lnTo>
                  <a:lnTo>
                    <a:pt x="951" y="202"/>
                  </a:lnTo>
                  <a:lnTo>
                    <a:pt x="952" y="190"/>
                  </a:lnTo>
                  <a:lnTo>
                    <a:pt x="951" y="178"/>
                  </a:lnTo>
                  <a:lnTo>
                    <a:pt x="948" y="172"/>
                  </a:lnTo>
                  <a:lnTo>
                    <a:pt x="946" y="167"/>
                  </a:lnTo>
                  <a:lnTo>
                    <a:pt x="942" y="163"/>
                  </a:lnTo>
                  <a:lnTo>
                    <a:pt x="939" y="160"/>
                  </a:lnTo>
                  <a:lnTo>
                    <a:pt x="933" y="157"/>
                  </a:lnTo>
                  <a:lnTo>
                    <a:pt x="927" y="155"/>
                  </a:lnTo>
                  <a:lnTo>
                    <a:pt x="927" y="155"/>
                  </a:lnTo>
                  <a:lnTo>
                    <a:pt x="926" y="141"/>
                  </a:lnTo>
                  <a:lnTo>
                    <a:pt x="924" y="133"/>
                  </a:lnTo>
                  <a:lnTo>
                    <a:pt x="922" y="126"/>
                  </a:lnTo>
                  <a:lnTo>
                    <a:pt x="922" y="126"/>
                  </a:lnTo>
                  <a:lnTo>
                    <a:pt x="927" y="123"/>
                  </a:lnTo>
                  <a:lnTo>
                    <a:pt x="930" y="118"/>
                  </a:lnTo>
                  <a:lnTo>
                    <a:pt x="934" y="114"/>
                  </a:lnTo>
                  <a:lnTo>
                    <a:pt x="936" y="108"/>
                  </a:lnTo>
                  <a:lnTo>
                    <a:pt x="939" y="103"/>
                  </a:lnTo>
                  <a:lnTo>
                    <a:pt x="940" y="97"/>
                  </a:lnTo>
                  <a:lnTo>
                    <a:pt x="940" y="85"/>
                  </a:lnTo>
                  <a:lnTo>
                    <a:pt x="939" y="80"/>
                  </a:lnTo>
                  <a:lnTo>
                    <a:pt x="938" y="74"/>
                  </a:lnTo>
                  <a:lnTo>
                    <a:pt x="935" y="70"/>
                  </a:lnTo>
                  <a:lnTo>
                    <a:pt x="932" y="65"/>
                  </a:lnTo>
                  <a:lnTo>
                    <a:pt x="928" y="61"/>
                  </a:lnTo>
                  <a:lnTo>
                    <a:pt x="924" y="58"/>
                  </a:lnTo>
                  <a:lnTo>
                    <a:pt x="918" y="54"/>
                  </a:lnTo>
                  <a:lnTo>
                    <a:pt x="914" y="53"/>
                  </a:lnTo>
                  <a:lnTo>
                    <a:pt x="914" y="53"/>
                  </a:lnTo>
                  <a:lnTo>
                    <a:pt x="914" y="43"/>
                  </a:lnTo>
                  <a:lnTo>
                    <a:pt x="914" y="43"/>
                  </a:lnTo>
                  <a:lnTo>
                    <a:pt x="965" y="41"/>
                  </a:lnTo>
                  <a:lnTo>
                    <a:pt x="1018" y="38"/>
                  </a:lnTo>
                  <a:lnTo>
                    <a:pt x="1018" y="38"/>
                  </a:lnTo>
                  <a:lnTo>
                    <a:pt x="1044" y="38"/>
                  </a:lnTo>
                  <a:lnTo>
                    <a:pt x="1070" y="41"/>
                  </a:lnTo>
                  <a:lnTo>
                    <a:pt x="1095" y="42"/>
                  </a:lnTo>
                  <a:lnTo>
                    <a:pt x="1109" y="41"/>
                  </a:lnTo>
                  <a:lnTo>
                    <a:pt x="1121" y="39"/>
                  </a:lnTo>
                  <a:lnTo>
                    <a:pt x="1121" y="39"/>
                  </a:lnTo>
                  <a:lnTo>
                    <a:pt x="1123" y="44"/>
                  </a:lnTo>
                  <a:lnTo>
                    <a:pt x="1125" y="49"/>
                  </a:lnTo>
                  <a:lnTo>
                    <a:pt x="1128" y="53"/>
                  </a:lnTo>
                  <a:lnTo>
                    <a:pt x="1131" y="56"/>
                  </a:lnTo>
                  <a:lnTo>
                    <a:pt x="1140" y="61"/>
                  </a:lnTo>
                  <a:lnTo>
                    <a:pt x="1148" y="64"/>
                  </a:lnTo>
                  <a:lnTo>
                    <a:pt x="1159" y="65"/>
                  </a:lnTo>
                  <a:lnTo>
                    <a:pt x="1169" y="65"/>
                  </a:lnTo>
                  <a:lnTo>
                    <a:pt x="1178" y="64"/>
                  </a:lnTo>
                  <a:lnTo>
                    <a:pt x="1188" y="61"/>
                  </a:lnTo>
                  <a:lnTo>
                    <a:pt x="1188" y="61"/>
                  </a:lnTo>
                  <a:lnTo>
                    <a:pt x="1202" y="55"/>
                  </a:lnTo>
                  <a:lnTo>
                    <a:pt x="1224" y="45"/>
                  </a:lnTo>
                  <a:lnTo>
                    <a:pt x="1234" y="39"/>
                  </a:lnTo>
                  <a:lnTo>
                    <a:pt x="1241" y="33"/>
                  </a:lnTo>
                  <a:lnTo>
                    <a:pt x="1242" y="31"/>
                  </a:lnTo>
                  <a:lnTo>
                    <a:pt x="1242" y="29"/>
                  </a:lnTo>
                  <a:lnTo>
                    <a:pt x="1241" y="26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13" y="14"/>
                  </a:lnTo>
                  <a:lnTo>
                    <a:pt x="1196" y="8"/>
                  </a:lnTo>
                  <a:lnTo>
                    <a:pt x="1177" y="3"/>
                  </a:lnTo>
                  <a:lnTo>
                    <a:pt x="1160" y="0"/>
                  </a:lnTo>
                  <a:lnTo>
                    <a:pt x="1152" y="0"/>
                  </a:lnTo>
                  <a:lnTo>
                    <a:pt x="1143" y="0"/>
                  </a:lnTo>
                  <a:lnTo>
                    <a:pt x="1137" y="2"/>
                  </a:lnTo>
                  <a:lnTo>
                    <a:pt x="1131" y="5"/>
                  </a:lnTo>
                  <a:lnTo>
                    <a:pt x="1128" y="9"/>
                  </a:lnTo>
                  <a:lnTo>
                    <a:pt x="1124" y="15"/>
                  </a:lnTo>
                  <a:lnTo>
                    <a:pt x="1124" y="15"/>
                  </a:lnTo>
                  <a:lnTo>
                    <a:pt x="1115" y="14"/>
                  </a:lnTo>
                  <a:lnTo>
                    <a:pt x="1115" y="14"/>
                  </a:lnTo>
                  <a:lnTo>
                    <a:pt x="1089" y="11"/>
                  </a:lnTo>
                  <a:lnTo>
                    <a:pt x="1065" y="11"/>
                  </a:lnTo>
                  <a:lnTo>
                    <a:pt x="1040" y="12"/>
                  </a:lnTo>
                  <a:lnTo>
                    <a:pt x="1015" y="14"/>
                  </a:lnTo>
                  <a:lnTo>
                    <a:pt x="965" y="20"/>
                  </a:lnTo>
                  <a:lnTo>
                    <a:pt x="940" y="23"/>
                  </a:lnTo>
                  <a:lnTo>
                    <a:pt x="915" y="24"/>
                  </a:lnTo>
                  <a:lnTo>
                    <a:pt x="915" y="24"/>
                  </a:lnTo>
                  <a:lnTo>
                    <a:pt x="916" y="20"/>
                  </a:lnTo>
                  <a:lnTo>
                    <a:pt x="917" y="12"/>
                  </a:lnTo>
                  <a:lnTo>
                    <a:pt x="916" y="8"/>
                  </a:lnTo>
                  <a:lnTo>
                    <a:pt x="915" y="6"/>
                  </a:lnTo>
                  <a:lnTo>
                    <a:pt x="914" y="5"/>
                  </a:lnTo>
                  <a:lnTo>
                    <a:pt x="910" y="6"/>
                  </a:lnTo>
                  <a:lnTo>
                    <a:pt x="910" y="6"/>
                  </a:lnTo>
                  <a:lnTo>
                    <a:pt x="906" y="1"/>
                  </a:lnTo>
                  <a:lnTo>
                    <a:pt x="904" y="1"/>
                  </a:lnTo>
                  <a:lnTo>
                    <a:pt x="903" y="1"/>
                  </a:lnTo>
                  <a:lnTo>
                    <a:pt x="900" y="2"/>
                  </a:lnTo>
                  <a:lnTo>
                    <a:pt x="898" y="7"/>
                  </a:lnTo>
                  <a:lnTo>
                    <a:pt x="896" y="17"/>
                  </a:lnTo>
                  <a:lnTo>
                    <a:pt x="894" y="24"/>
                  </a:lnTo>
                  <a:lnTo>
                    <a:pt x="894" y="24"/>
                  </a:lnTo>
                  <a:lnTo>
                    <a:pt x="824" y="24"/>
                  </a:lnTo>
                  <a:lnTo>
                    <a:pt x="755" y="23"/>
                  </a:lnTo>
                  <a:lnTo>
                    <a:pt x="616" y="18"/>
                  </a:lnTo>
                  <a:lnTo>
                    <a:pt x="616" y="18"/>
                  </a:lnTo>
                  <a:lnTo>
                    <a:pt x="583" y="17"/>
                  </a:lnTo>
                  <a:lnTo>
                    <a:pt x="549" y="17"/>
                  </a:lnTo>
                  <a:lnTo>
                    <a:pt x="481" y="18"/>
                  </a:lnTo>
                  <a:lnTo>
                    <a:pt x="345" y="24"/>
                  </a:lnTo>
                  <a:lnTo>
                    <a:pt x="345" y="24"/>
                  </a:lnTo>
                  <a:lnTo>
                    <a:pt x="343" y="21"/>
                  </a:lnTo>
                  <a:lnTo>
                    <a:pt x="341" y="21"/>
                  </a:lnTo>
                  <a:lnTo>
                    <a:pt x="333" y="21"/>
                  </a:lnTo>
                  <a:lnTo>
                    <a:pt x="320" y="25"/>
                  </a:lnTo>
                  <a:lnTo>
                    <a:pt x="320" y="25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0" y="19"/>
                  </a:lnTo>
                  <a:lnTo>
                    <a:pt x="277" y="13"/>
                  </a:lnTo>
                  <a:lnTo>
                    <a:pt x="277" y="13"/>
                  </a:lnTo>
                  <a:lnTo>
                    <a:pt x="278" y="11"/>
                  </a:lnTo>
                  <a:lnTo>
                    <a:pt x="278" y="9"/>
                  </a:lnTo>
                  <a:lnTo>
                    <a:pt x="278" y="7"/>
                  </a:lnTo>
                  <a:lnTo>
                    <a:pt x="277" y="6"/>
                  </a:lnTo>
                  <a:lnTo>
                    <a:pt x="274" y="6"/>
                  </a:lnTo>
                  <a:lnTo>
                    <a:pt x="272" y="6"/>
                  </a:lnTo>
                  <a:lnTo>
                    <a:pt x="271" y="7"/>
                  </a:lnTo>
                  <a:lnTo>
                    <a:pt x="268" y="8"/>
                  </a:lnTo>
                  <a:lnTo>
                    <a:pt x="268" y="8"/>
                  </a:lnTo>
                  <a:lnTo>
                    <a:pt x="267" y="9"/>
                  </a:lnTo>
                  <a:lnTo>
                    <a:pt x="266" y="12"/>
                  </a:lnTo>
                  <a:lnTo>
                    <a:pt x="264" y="17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35" y="27"/>
                  </a:lnTo>
                  <a:lnTo>
                    <a:pt x="208" y="29"/>
                  </a:lnTo>
                  <a:lnTo>
                    <a:pt x="182" y="30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3" y="27"/>
                  </a:lnTo>
                  <a:lnTo>
                    <a:pt x="149" y="26"/>
                  </a:lnTo>
                  <a:lnTo>
                    <a:pt x="140" y="25"/>
                  </a:lnTo>
                  <a:lnTo>
                    <a:pt x="129" y="25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5" y="23"/>
                  </a:lnTo>
                  <a:lnTo>
                    <a:pt x="108" y="21"/>
                  </a:lnTo>
                  <a:lnTo>
                    <a:pt x="99" y="20"/>
                  </a:lnTo>
                  <a:lnTo>
                    <a:pt x="88" y="20"/>
                  </a:lnTo>
                  <a:lnTo>
                    <a:pt x="67" y="2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35" y="24"/>
                  </a:lnTo>
                  <a:lnTo>
                    <a:pt x="26" y="25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3" y="32"/>
                  </a:lnTo>
                  <a:lnTo>
                    <a:pt x="5" y="38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9"/>
                  </a:lnTo>
                  <a:lnTo>
                    <a:pt x="4" y="49"/>
                  </a:lnTo>
                  <a:close/>
                  <a:moveTo>
                    <a:pt x="1196" y="37"/>
                  </a:moveTo>
                  <a:lnTo>
                    <a:pt x="1196" y="37"/>
                  </a:lnTo>
                  <a:lnTo>
                    <a:pt x="1193" y="37"/>
                  </a:lnTo>
                  <a:lnTo>
                    <a:pt x="1193" y="37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5" y="35"/>
                  </a:lnTo>
                  <a:lnTo>
                    <a:pt x="1198" y="36"/>
                  </a:lnTo>
                  <a:lnTo>
                    <a:pt x="1198" y="36"/>
                  </a:lnTo>
                  <a:lnTo>
                    <a:pt x="1196" y="37"/>
                  </a:lnTo>
                  <a:lnTo>
                    <a:pt x="1196" y="37"/>
                  </a:lnTo>
                  <a:close/>
                  <a:moveTo>
                    <a:pt x="1199" y="48"/>
                  </a:moveTo>
                  <a:lnTo>
                    <a:pt x="1199" y="48"/>
                  </a:lnTo>
                  <a:lnTo>
                    <a:pt x="1200" y="47"/>
                  </a:lnTo>
                  <a:lnTo>
                    <a:pt x="1200" y="47"/>
                  </a:lnTo>
                  <a:lnTo>
                    <a:pt x="1201" y="47"/>
                  </a:lnTo>
                  <a:lnTo>
                    <a:pt x="1201" y="47"/>
                  </a:lnTo>
                  <a:lnTo>
                    <a:pt x="1199" y="48"/>
                  </a:lnTo>
                  <a:lnTo>
                    <a:pt x="1199" y="48"/>
                  </a:lnTo>
                  <a:close/>
                  <a:moveTo>
                    <a:pt x="1210" y="35"/>
                  </a:moveTo>
                  <a:lnTo>
                    <a:pt x="1210" y="35"/>
                  </a:lnTo>
                  <a:lnTo>
                    <a:pt x="1210" y="33"/>
                  </a:lnTo>
                  <a:lnTo>
                    <a:pt x="1210" y="33"/>
                  </a:lnTo>
                  <a:lnTo>
                    <a:pt x="1212" y="35"/>
                  </a:lnTo>
                  <a:lnTo>
                    <a:pt x="1212" y="35"/>
                  </a:lnTo>
                  <a:lnTo>
                    <a:pt x="1210" y="35"/>
                  </a:lnTo>
                  <a:lnTo>
                    <a:pt x="1210" y="35"/>
                  </a:lnTo>
                  <a:close/>
                  <a:moveTo>
                    <a:pt x="1227" y="33"/>
                  </a:moveTo>
                  <a:lnTo>
                    <a:pt x="1227" y="33"/>
                  </a:lnTo>
                  <a:lnTo>
                    <a:pt x="1225" y="31"/>
                  </a:lnTo>
                  <a:lnTo>
                    <a:pt x="1223" y="29"/>
                  </a:lnTo>
                  <a:lnTo>
                    <a:pt x="1217" y="26"/>
                  </a:lnTo>
                  <a:lnTo>
                    <a:pt x="1217" y="26"/>
                  </a:lnTo>
                  <a:lnTo>
                    <a:pt x="1230" y="31"/>
                  </a:lnTo>
                  <a:lnTo>
                    <a:pt x="1230" y="31"/>
                  </a:lnTo>
                  <a:lnTo>
                    <a:pt x="1227" y="33"/>
                  </a:lnTo>
                  <a:lnTo>
                    <a:pt x="1227" y="33"/>
                  </a:lnTo>
                  <a:close/>
                  <a:moveTo>
                    <a:pt x="1210" y="24"/>
                  </a:moveTo>
                  <a:lnTo>
                    <a:pt x="1210" y="24"/>
                  </a:lnTo>
                  <a:lnTo>
                    <a:pt x="1200" y="21"/>
                  </a:lnTo>
                  <a:lnTo>
                    <a:pt x="1190" y="21"/>
                  </a:lnTo>
                  <a:lnTo>
                    <a:pt x="1190" y="21"/>
                  </a:lnTo>
                  <a:lnTo>
                    <a:pt x="1183" y="15"/>
                  </a:lnTo>
                  <a:lnTo>
                    <a:pt x="1183" y="15"/>
                  </a:lnTo>
                  <a:lnTo>
                    <a:pt x="1210" y="24"/>
                  </a:lnTo>
                  <a:lnTo>
                    <a:pt x="1210" y="24"/>
                  </a:lnTo>
                  <a:close/>
                  <a:moveTo>
                    <a:pt x="1180" y="54"/>
                  </a:moveTo>
                  <a:lnTo>
                    <a:pt x="1180" y="54"/>
                  </a:lnTo>
                  <a:lnTo>
                    <a:pt x="1176" y="54"/>
                  </a:lnTo>
                  <a:lnTo>
                    <a:pt x="1176" y="54"/>
                  </a:lnTo>
                  <a:lnTo>
                    <a:pt x="1177" y="54"/>
                  </a:lnTo>
                  <a:lnTo>
                    <a:pt x="1177" y="54"/>
                  </a:lnTo>
                  <a:lnTo>
                    <a:pt x="1180" y="54"/>
                  </a:lnTo>
                  <a:lnTo>
                    <a:pt x="1180" y="54"/>
                  </a:lnTo>
                  <a:close/>
                  <a:moveTo>
                    <a:pt x="1176" y="43"/>
                  </a:moveTo>
                  <a:lnTo>
                    <a:pt x="1176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6" y="44"/>
                  </a:lnTo>
                  <a:lnTo>
                    <a:pt x="1176" y="44"/>
                  </a:lnTo>
                  <a:lnTo>
                    <a:pt x="1172" y="44"/>
                  </a:lnTo>
                  <a:lnTo>
                    <a:pt x="1172" y="44"/>
                  </a:lnTo>
                  <a:lnTo>
                    <a:pt x="1176" y="43"/>
                  </a:lnTo>
                  <a:lnTo>
                    <a:pt x="1176" y="43"/>
                  </a:lnTo>
                  <a:close/>
                  <a:moveTo>
                    <a:pt x="1140" y="42"/>
                  </a:moveTo>
                  <a:lnTo>
                    <a:pt x="1140" y="42"/>
                  </a:lnTo>
                  <a:lnTo>
                    <a:pt x="1145" y="45"/>
                  </a:lnTo>
                  <a:lnTo>
                    <a:pt x="1150" y="47"/>
                  </a:lnTo>
                  <a:lnTo>
                    <a:pt x="1150" y="47"/>
                  </a:lnTo>
                  <a:lnTo>
                    <a:pt x="1145" y="45"/>
                  </a:lnTo>
                  <a:lnTo>
                    <a:pt x="1140" y="42"/>
                  </a:lnTo>
                  <a:lnTo>
                    <a:pt x="1140" y="42"/>
                  </a:lnTo>
                  <a:close/>
                  <a:moveTo>
                    <a:pt x="1157" y="11"/>
                  </a:moveTo>
                  <a:lnTo>
                    <a:pt x="1157" y="11"/>
                  </a:lnTo>
                  <a:lnTo>
                    <a:pt x="1156" y="12"/>
                  </a:lnTo>
                  <a:lnTo>
                    <a:pt x="1156" y="12"/>
                  </a:lnTo>
                  <a:lnTo>
                    <a:pt x="1145" y="13"/>
                  </a:lnTo>
                  <a:lnTo>
                    <a:pt x="1140" y="14"/>
                  </a:lnTo>
                  <a:lnTo>
                    <a:pt x="1136" y="18"/>
                  </a:lnTo>
                  <a:lnTo>
                    <a:pt x="1136" y="18"/>
                  </a:lnTo>
                  <a:lnTo>
                    <a:pt x="1134" y="18"/>
                  </a:lnTo>
                  <a:lnTo>
                    <a:pt x="1134" y="18"/>
                  </a:lnTo>
                  <a:lnTo>
                    <a:pt x="1135" y="14"/>
                  </a:lnTo>
                  <a:lnTo>
                    <a:pt x="1137" y="13"/>
                  </a:lnTo>
                  <a:lnTo>
                    <a:pt x="1145" y="11"/>
                  </a:lnTo>
                  <a:lnTo>
                    <a:pt x="1151" y="11"/>
                  </a:lnTo>
                  <a:lnTo>
                    <a:pt x="1157" y="11"/>
                  </a:lnTo>
                  <a:lnTo>
                    <a:pt x="1157" y="11"/>
                  </a:lnTo>
                  <a:close/>
                  <a:moveTo>
                    <a:pt x="1106" y="31"/>
                  </a:moveTo>
                  <a:lnTo>
                    <a:pt x="1106" y="31"/>
                  </a:lnTo>
                  <a:lnTo>
                    <a:pt x="1110" y="31"/>
                  </a:lnTo>
                  <a:lnTo>
                    <a:pt x="1110" y="31"/>
                  </a:lnTo>
                  <a:lnTo>
                    <a:pt x="1104" y="31"/>
                  </a:lnTo>
                  <a:lnTo>
                    <a:pt x="1104" y="31"/>
                  </a:lnTo>
                  <a:lnTo>
                    <a:pt x="1106" y="31"/>
                  </a:lnTo>
                  <a:lnTo>
                    <a:pt x="1106" y="31"/>
                  </a:lnTo>
                  <a:close/>
                  <a:moveTo>
                    <a:pt x="915" y="33"/>
                  </a:moveTo>
                  <a:lnTo>
                    <a:pt x="915" y="33"/>
                  </a:lnTo>
                  <a:lnTo>
                    <a:pt x="927" y="32"/>
                  </a:lnTo>
                  <a:lnTo>
                    <a:pt x="940" y="32"/>
                  </a:lnTo>
                  <a:lnTo>
                    <a:pt x="940" y="32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close/>
                  <a:moveTo>
                    <a:pt x="282" y="238"/>
                  </a:moveTo>
                  <a:lnTo>
                    <a:pt x="282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3" y="227"/>
                  </a:lnTo>
                  <a:lnTo>
                    <a:pt x="270" y="215"/>
                  </a:lnTo>
                  <a:lnTo>
                    <a:pt x="267" y="203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67" y="191"/>
                  </a:lnTo>
                  <a:lnTo>
                    <a:pt x="270" y="190"/>
                  </a:lnTo>
                  <a:lnTo>
                    <a:pt x="272" y="188"/>
                  </a:lnTo>
                  <a:lnTo>
                    <a:pt x="272" y="188"/>
                  </a:lnTo>
                  <a:lnTo>
                    <a:pt x="272" y="191"/>
                  </a:lnTo>
                  <a:lnTo>
                    <a:pt x="273" y="194"/>
                  </a:lnTo>
                  <a:lnTo>
                    <a:pt x="274" y="194"/>
                  </a:lnTo>
                  <a:lnTo>
                    <a:pt x="277" y="192"/>
                  </a:lnTo>
                  <a:lnTo>
                    <a:pt x="280" y="188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85" y="195"/>
                  </a:lnTo>
                  <a:lnTo>
                    <a:pt x="286" y="209"/>
                  </a:lnTo>
                  <a:lnTo>
                    <a:pt x="285" y="224"/>
                  </a:lnTo>
                  <a:lnTo>
                    <a:pt x="284" y="231"/>
                  </a:lnTo>
                  <a:lnTo>
                    <a:pt x="282" y="238"/>
                  </a:lnTo>
                  <a:lnTo>
                    <a:pt x="282" y="238"/>
                  </a:lnTo>
                  <a:close/>
                  <a:moveTo>
                    <a:pt x="72" y="386"/>
                  </a:moveTo>
                  <a:lnTo>
                    <a:pt x="72" y="386"/>
                  </a:lnTo>
                  <a:lnTo>
                    <a:pt x="71" y="363"/>
                  </a:lnTo>
                  <a:lnTo>
                    <a:pt x="71" y="363"/>
                  </a:lnTo>
                  <a:lnTo>
                    <a:pt x="73" y="385"/>
                  </a:lnTo>
                  <a:lnTo>
                    <a:pt x="76" y="398"/>
                  </a:lnTo>
                  <a:lnTo>
                    <a:pt x="76" y="398"/>
                  </a:lnTo>
                  <a:lnTo>
                    <a:pt x="72" y="386"/>
                  </a:lnTo>
                  <a:lnTo>
                    <a:pt x="72" y="386"/>
                  </a:lnTo>
                  <a:close/>
                  <a:moveTo>
                    <a:pt x="77" y="339"/>
                  </a:moveTo>
                  <a:lnTo>
                    <a:pt x="77" y="339"/>
                  </a:lnTo>
                  <a:lnTo>
                    <a:pt x="76" y="339"/>
                  </a:lnTo>
                  <a:lnTo>
                    <a:pt x="75" y="341"/>
                  </a:lnTo>
                  <a:lnTo>
                    <a:pt x="72" y="345"/>
                  </a:lnTo>
                  <a:lnTo>
                    <a:pt x="72" y="345"/>
                  </a:lnTo>
                  <a:lnTo>
                    <a:pt x="76" y="331"/>
                  </a:lnTo>
                  <a:lnTo>
                    <a:pt x="78" y="324"/>
                  </a:lnTo>
                  <a:lnTo>
                    <a:pt x="81" y="316"/>
                  </a:lnTo>
                  <a:lnTo>
                    <a:pt x="81" y="316"/>
                  </a:lnTo>
                  <a:lnTo>
                    <a:pt x="78" y="327"/>
                  </a:lnTo>
                  <a:lnTo>
                    <a:pt x="77" y="339"/>
                  </a:lnTo>
                  <a:lnTo>
                    <a:pt x="77" y="339"/>
                  </a:lnTo>
                  <a:close/>
                  <a:moveTo>
                    <a:pt x="87" y="503"/>
                  </a:moveTo>
                  <a:lnTo>
                    <a:pt x="87" y="503"/>
                  </a:lnTo>
                  <a:lnTo>
                    <a:pt x="84" y="471"/>
                  </a:lnTo>
                  <a:lnTo>
                    <a:pt x="81" y="440"/>
                  </a:lnTo>
                  <a:lnTo>
                    <a:pt x="81" y="440"/>
                  </a:lnTo>
                  <a:lnTo>
                    <a:pt x="82" y="443"/>
                  </a:lnTo>
                  <a:lnTo>
                    <a:pt x="82" y="443"/>
                  </a:lnTo>
                  <a:lnTo>
                    <a:pt x="85" y="473"/>
                  </a:lnTo>
                  <a:lnTo>
                    <a:pt x="87" y="487"/>
                  </a:lnTo>
                  <a:lnTo>
                    <a:pt x="87" y="503"/>
                  </a:lnTo>
                  <a:lnTo>
                    <a:pt x="87" y="503"/>
                  </a:lnTo>
                  <a:close/>
                  <a:moveTo>
                    <a:pt x="95" y="651"/>
                  </a:moveTo>
                  <a:lnTo>
                    <a:pt x="95" y="651"/>
                  </a:lnTo>
                  <a:lnTo>
                    <a:pt x="95" y="651"/>
                  </a:lnTo>
                  <a:lnTo>
                    <a:pt x="95" y="651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3" y="646"/>
                  </a:lnTo>
                  <a:lnTo>
                    <a:pt x="93" y="646"/>
                  </a:lnTo>
                  <a:lnTo>
                    <a:pt x="96" y="649"/>
                  </a:lnTo>
                  <a:lnTo>
                    <a:pt x="96" y="649"/>
                  </a:lnTo>
                  <a:lnTo>
                    <a:pt x="95" y="651"/>
                  </a:lnTo>
                  <a:lnTo>
                    <a:pt x="95" y="651"/>
                  </a:lnTo>
                  <a:close/>
                  <a:moveTo>
                    <a:pt x="96" y="493"/>
                  </a:moveTo>
                  <a:lnTo>
                    <a:pt x="96" y="493"/>
                  </a:lnTo>
                  <a:lnTo>
                    <a:pt x="95" y="480"/>
                  </a:lnTo>
                  <a:lnTo>
                    <a:pt x="95" y="480"/>
                  </a:lnTo>
                  <a:lnTo>
                    <a:pt x="97" y="495"/>
                  </a:lnTo>
                  <a:lnTo>
                    <a:pt x="97" y="495"/>
                  </a:lnTo>
                  <a:lnTo>
                    <a:pt x="96" y="493"/>
                  </a:lnTo>
                  <a:lnTo>
                    <a:pt x="96" y="493"/>
                  </a:lnTo>
                  <a:close/>
                  <a:moveTo>
                    <a:pt x="100" y="578"/>
                  </a:moveTo>
                  <a:lnTo>
                    <a:pt x="100" y="578"/>
                  </a:lnTo>
                  <a:lnTo>
                    <a:pt x="99" y="540"/>
                  </a:lnTo>
                  <a:lnTo>
                    <a:pt x="99" y="522"/>
                  </a:lnTo>
                  <a:lnTo>
                    <a:pt x="99" y="503"/>
                  </a:lnTo>
                  <a:lnTo>
                    <a:pt x="99" y="503"/>
                  </a:lnTo>
                  <a:lnTo>
                    <a:pt x="101" y="534"/>
                  </a:lnTo>
                  <a:lnTo>
                    <a:pt x="102" y="567"/>
                  </a:lnTo>
                  <a:lnTo>
                    <a:pt x="102" y="567"/>
                  </a:lnTo>
                  <a:lnTo>
                    <a:pt x="100" y="578"/>
                  </a:lnTo>
                  <a:lnTo>
                    <a:pt x="100" y="578"/>
                  </a:lnTo>
                  <a:close/>
                  <a:moveTo>
                    <a:pt x="103" y="656"/>
                  </a:moveTo>
                  <a:lnTo>
                    <a:pt x="103" y="656"/>
                  </a:lnTo>
                  <a:lnTo>
                    <a:pt x="105" y="654"/>
                  </a:lnTo>
                  <a:lnTo>
                    <a:pt x="105" y="654"/>
                  </a:lnTo>
                  <a:lnTo>
                    <a:pt x="117" y="657"/>
                  </a:lnTo>
                  <a:lnTo>
                    <a:pt x="129" y="660"/>
                  </a:lnTo>
                  <a:lnTo>
                    <a:pt x="129" y="660"/>
                  </a:lnTo>
                  <a:lnTo>
                    <a:pt x="115" y="658"/>
                  </a:lnTo>
                  <a:lnTo>
                    <a:pt x="108" y="657"/>
                  </a:lnTo>
                  <a:lnTo>
                    <a:pt x="103" y="656"/>
                  </a:lnTo>
                  <a:lnTo>
                    <a:pt x="103" y="656"/>
                  </a:lnTo>
                  <a:close/>
                  <a:moveTo>
                    <a:pt x="102" y="619"/>
                  </a:moveTo>
                  <a:lnTo>
                    <a:pt x="102" y="619"/>
                  </a:lnTo>
                  <a:lnTo>
                    <a:pt x="102" y="616"/>
                  </a:lnTo>
                  <a:lnTo>
                    <a:pt x="102" y="616"/>
                  </a:lnTo>
                  <a:lnTo>
                    <a:pt x="103" y="620"/>
                  </a:lnTo>
                  <a:lnTo>
                    <a:pt x="103" y="620"/>
                  </a:lnTo>
                  <a:lnTo>
                    <a:pt x="102" y="619"/>
                  </a:lnTo>
                  <a:lnTo>
                    <a:pt x="102" y="619"/>
                  </a:lnTo>
                  <a:close/>
                  <a:moveTo>
                    <a:pt x="142" y="644"/>
                  </a:moveTo>
                  <a:lnTo>
                    <a:pt x="142" y="644"/>
                  </a:lnTo>
                  <a:lnTo>
                    <a:pt x="140" y="642"/>
                  </a:lnTo>
                  <a:lnTo>
                    <a:pt x="140" y="642"/>
                  </a:lnTo>
                  <a:lnTo>
                    <a:pt x="146" y="643"/>
                  </a:lnTo>
                  <a:lnTo>
                    <a:pt x="146" y="643"/>
                  </a:lnTo>
                  <a:lnTo>
                    <a:pt x="142" y="644"/>
                  </a:lnTo>
                  <a:lnTo>
                    <a:pt x="142" y="644"/>
                  </a:lnTo>
                  <a:close/>
                  <a:moveTo>
                    <a:pt x="209" y="655"/>
                  </a:moveTo>
                  <a:lnTo>
                    <a:pt x="209" y="655"/>
                  </a:lnTo>
                  <a:lnTo>
                    <a:pt x="182" y="656"/>
                  </a:lnTo>
                  <a:lnTo>
                    <a:pt x="182" y="656"/>
                  </a:lnTo>
                  <a:lnTo>
                    <a:pt x="214" y="654"/>
                  </a:lnTo>
                  <a:lnTo>
                    <a:pt x="245" y="651"/>
                  </a:lnTo>
                  <a:lnTo>
                    <a:pt x="309" y="651"/>
                  </a:lnTo>
                  <a:lnTo>
                    <a:pt x="309" y="651"/>
                  </a:lnTo>
                  <a:lnTo>
                    <a:pt x="313" y="652"/>
                  </a:lnTo>
                  <a:lnTo>
                    <a:pt x="313" y="652"/>
                  </a:lnTo>
                  <a:lnTo>
                    <a:pt x="286" y="651"/>
                  </a:lnTo>
                  <a:lnTo>
                    <a:pt x="261" y="651"/>
                  </a:lnTo>
                  <a:lnTo>
                    <a:pt x="209" y="655"/>
                  </a:lnTo>
                  <a:lnTo>
                    <a:pt x="209" y="655"/>
                  </a:lnTo>
                  <a:close/>
                  <a:moveTo>
                    <a:pt x="220" y="637"/>
                  </a:moveTo>
                  <a:lnTo>
                    <a:pt x="220" y="637"/>
                  </a:lnTo>
                  <a:lnTo>
                    <a:pt x="238" y="634"/>
                  </a:lnTo>
                  <a:lnTo>
                    <a:pt x="254" y="633"/>
                  </a:lnTo>
                  <a:lnTo>
                    <a:pt x="271" y="632"/>
                  </a:lnTo>
                  <a:lnTo>
                    <a:pt x="289" y="632"/>
                  </a:lnTo>
                  <a:lnTo>
                    <a:pt x="289" y="632"/>
                  </a:lnTo>
                  <a:lnTo>
                    <a:pt x="266" y="634"/>
                  </a:lnTo>
                  <a:lnTo>
                    <a:pt x="266" y="634"/>
                  </a:lnTo>
                  <a:lnTo>
                    <a:pt x="243" y="636"/>
                  </a:lnTo>
                  <a:lnTo>
                    <a:pt x="220" y="637"/>
                  </a:lnTo>
                  <a:lnTo>
                    <a:pt x="220" y="637"/>
                  </a:lnTo>
                  <a:close/>
                  <a:moveTo>
                    <a:pt x="318" y="654"/>
                  </a:moveTo>
                  <a:lnTo>
                    <a:pt x="318" y="654"/>
                  </a:lnTo>
                  <a:lnTo>
                    <a:pt x="320" y="651"/>
                  </a:lnTo>
                  <a:lnTo>
                    <a:pt x="320" y="65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8" y="655"/>
                  </a:lnTo>
                  <a:lnTo>
                    <a:pt x="338" y="655"/>
                  </a:lnTo>
                  <a:lnTo>
                    <a:pt x="318" y="654"/>
                  </a:lnTo>
                  <a:lnTo>
                    <a:pt x="318" y="654"/>
                  </a:lnTo>
                  <a:close/>
                  <a:moveTo>
                    <a:pt x="363" y="640"/>
                  </a:moveTo>
                  <a:lnTo>
                    <a:pt x="363" y="640"/>
                  </a:lnTo>
                  <a:lnTo>
                    <a:pt x="341" y="640"/>
                  </a:lnTo>
                  <a:lnTo>
                    <a:pt x="341" y="640"/>
                  </a:lnTo>
                  <a:lnTo>
                    <a:pt x="354" y="639"/>
                  </a:lnTo>
                  <a:lnTo>
                    <a:pt x="368" y="638"/>
                  </a:lnTo>
                  <a:lnTo>
                    <a:pt x="368" y="638"/>
                  </a:lnTo>
                  <a:lnTo>
                    <a:pt x="363" y="640"/>
                  </a:lnTo>
                  <a:lnTo>
                    <a:pt x="363" y="640"/>
                  </a:lnTo>
                  <a:close/>
                  <a:moveTo>
                    <a:pt x="382" y="656"/>
                  </a:moveTo>
                  <a:lnTo>
                    <a:pt x="382" y="656"/>
                  </a:lnTo>
                  <a:lnTo>
                    <a:pt x="398" y="654"/>
                  </a:lnTo>
                  <a:lnTo>
                    <a:pt x="398" y="654"/>
                  </a:lnTo>
                  <a:lnTo>
                    <a:pt x="416" y="654"/>
                  </a:lnTo>
                  <a:lnTo>
                    <a:pt x="416" y="654"/>
                  </a:lnTo>
                  <a:lnTo>
                    <a:pt x="382" y="656"/>
                  </a:lnTo>
                  <a:lnTo>
                    <a:pt x="382" y="656"/>
                  </a:lnTo>
                  <a:close/>
                  <a:moveTo>
                    <a:pt x="507" y="628"/>
                  </a:moveTo>
                  <a:lnTo>
                    <a:pt x="507" y="628"/>
                  </a:lnTo>
                  <a:lnTo>
                    <a:pt x="473" y="630"/>
                  </a:lnTo>
                  <a:lnTo>
                    <a:pt x="438" y="632"/>
                  </a:lnTo>
                  <a:lnTo>
                    <a:pt x="438" y="632"/>
                  </a:lnTo>
                  <a:lnTo>
                    <a:pt x="438" y="631"/>
                  </a:lnTo>
                  <a:lnTo>
                    <a:pt x="438" y="631"/>
                  </a:lnTo>
                  <a:lnTo>
                    <a:pt x="512" y="628"/>
                  </a:lnTo>
                  <a:lnTo>
                    <a:pt x="512" y="628"/>
                  </a:lnTo>
                  <a:lnTo>
                    <a:pt x="507" y="628"/>
                  </a:lnTo>
                  <a:lnTo>
                    <a:pt x="507" y="628"/>
                  </a:lnTo>
                  <a:close/>
                  <a:moveTo>
                    <a:pt x="534" y="642"/>
                  </a:moveTo>
                  <a:lnTo>
                    <a:pt x="534" y="642"/>
                  </a:lnTo>
                  <a:lnTo>
                    <a:pt x="557" y="640"/>
                  </a:lnTo>
                  <a:lnTo>
                    <a:pt x="557" y="640"/>
                  </a:lnTo>
                  <a:lnTo>
                    <a:pt x="534" y="642"/>
                  </a:lnTo>
                  <a:lnTo>
                    <a:pt x="534" y="642"/>
                  </a:lnTo>
                  <a:close/>
                  <a:moveTo>
                    <a:pt x="615" y="640"/>
                  </a:moveTo>
                  <a:lnTo>
                    <a:pt x="615" y="640"/>
                  </a:lnTo>
                  <a:lnTo>
                    <a:pt x="587" y="640"/>
                  </a:lnTo>
                  <a:lnTo>
                    <a:pt x="587" y="640"/>
                  </a:lnTo>
                  <a:lnTo>
                    <a:pt x="590" y="639"/>
                  </a:lnTo>
                  <a:lnTo>
                    <a:pt x="590" y="639"/>
                  </a:lnTo>
                  <a:lnTo>
                    <a:pt x="591" y="638"/>
                  </a:lnTo>
                  <a:lnTo>
                    <a:pt x="591" y="638"/>
                  </a:lnTo>
                  <a:lnTo>
                    <a:pt x="616" y="638"/>
                  </a:lnTo>
                  <a:lnTo>
                    <a:pt x="616" y="638"/>
                  </a:lnTo>
                  <a:lnTo>
                    <a:pt x="615" y="640"/>
                  </a:lnTo>
                  <a:lnTo>
                    <a:pt x="615" y="640"/>
                  </a:lnTo>
                  <a:close/>
                  <a:moveTo>
                    <a:pt x="674" y="643"/>
                  </a:moveTo>
                  <a:lnTo>
                    <a:pt x="674" y="643"/>
                  </a:lnTo>
                  <a:lnTo>
                    <a:pt x="631" y="640"/>
                  </a:lnTo>
                  <a:lnTo>
                    <a:pt x="631" y="640"/>
                  </a:lnTo>
                  <a:lnTo>
                    <a:pt x="626" y="638"/>
                  </a:lnTo>
                  <a:lnTo>
                    <a:pt x="626" y="638"/>
                  </a:lnTo>
                  <a:lnTo>
                    <a:pt x="675" y="638"/>
                  </a:lnTo>
                  <a:lnTo>
                    <a:pt x="675" y="638"/>
                  </a:lnTo>
                  <a:lnTo>
                    <a:pt x="674" y="640"/>
                  </a:lnTo>
                  <a:lnTo>
                    <a:pt x="674" y="643"/>
                  </a:lnTo>
                  <a:lnTo>
                    <a:pt x="674" y="643"/>
                  </a:lnTo>
                  <a:close/>
                  <a:moveTo>
                    <a:pt x="693" y="644"/>
                  </a:moveTo>
                  <a:lnTo>
                    <a:pt x="693" y="644"/>
                  </a:lnTo>
                  <a:lnTo>
                    <a:pt x="688" y="642"/>
                  </a:lnTo>
                  <a:lnTo>
                    <a:pt x="688" y="642"/>
                  </a:lnTo>
                  <a:lnTo>
                    <a:pt x="694" y="639"/>
                  </a:lnTo>
                  <a:lnTo>
                    <a:pt x="694" y="639"/>
                  </a:lnTo>
                  <a:lnTo>
                    <a:pt x="709" y="645"/>
                  </a:lnTo>
                  <a:lnTo>
                    <a:pt x="709" y="645"/>
                  </a:lnTo>
                  <a:lnTo>
                    <a:pt x="693" y="644"/>
                  </a:lnTo>
                  <a:lnTo>
                    <a:pt x="693" y="644"/>
                  </a:lnTo>
                  <a:close/>
                  <a:moveTo>
                    <a:pt x="723" y="628"/>
                  </a:moveTo>
                  <a:lnTo>
                    <a:pt x="723" y="628"/>
                  </a:lnTo>
                  <a:lnTo>
                    <a:pt x="817" y="626"/>
                  </a:lnTo>
                  <a:lnTo>
                    <a:pt x="817" y="626"/>
                  </a:lnTo>
                  <a:lnTo>
                    <a:pt x="815" y="626"/>
                  </a:lnTo>
                  <a:lnTo>
                    <a:pt x="815" y="626"/>
                  </a:lnTo>
                  <a:lnTo>
                    <a:pt x="800" y="627"/>
                  </a:lnTo>
                  <a:lnTo>
                    <a:pt x="786" y="630"/>
                  </a:lnTo>
                  <a:lnTo>
                    <a:pt x="786" y="630"/>
                  </a:lnTo>
                  <a:lnTo>
                    <a:pt x="755" y="630"/>
                  </a:lnTo>
                  <a:lnTo>
                    <a:pt x="723" y="628"/>
                  </a:lnTo>
                  <a:lnTo>
                    <a:pt x="723" y="628"/>
                  </a:lnTo>
                  <a:close/>
                  <a:moveTo>
                    <a:pt x="764" y="644"/>
                  </a:moveTo>
                  <a:lnTo>
                    <a:pt x="764" y="644"/>
                  </a:lnTo>
                  <a:lnTo>
                    <a:pt x="775" y="642"/>
                  </a:lnTo>
                  <a:lnTo>
                    <a:pt x="775" y="642"/>
                  </a:lnTo>
                  <a:lnTo>
                    <a:pt x="784" y="640"/>
                  </a:lnTo>
                  <a:lnTo>
                    <a:pt x="784" y="640"/>
                  </a:lnTo>
                  <a:lnTo>
                    <a:pt x="815" y="637"/>
                  </a:lnTo>
                  <a:lnTo>
                    <a:pt x="831" y="637"/>
                  </a:lnTo>
                  <a:lnTo>
                    <a:pt x="845" y="638"/>
                  </a:lnTo>
                  <a:lnTo>
                    <a:pt x="845" y="638"/>
                  </a:lnTo>
                  <a:lnTo>
                    <a:pt x="805" y="643"/>
                  </a:lnTo>
                  <a:lnTo>
                    <a:pt x="785" y="644"/>
                  </a:lnTo>
                  <a:lnTo>
                    <a:pt x="764" y="644"/>
                  </a:lnTo>
                  <a:lnTo>
                    <a:pt x="764" y="644"/>
                  </a:lnTo>
                  <a:close/>
                  <a:moveTo>
                    <a:pt x="880" y="628"/>
                  </a:moveTo>
                  <a:lnTo>
                    <a:pt x="880" y="628"/>
                  </a:lnTo>
                  <a:lnTo>
                    <a:pt x="881" y="626"/>
                  </a:lnTo>
                  <a:lnTo>
                    <a:pt x="881" y="625"/>
                  </a:lnTo>
                  <a:lnTo>
                    <a:pt x="881" y="625"/>
                  </a:lnTo>
                  <a:lnTo>
                    <a:pt x="920" y="625"/>
                  </a:lnTo>
                  <a:lnTo>
                    <a:pt x="959" y="627"/>
                  </a:lnTo>
                  <a:lnTo>
                    <a:pt x="959" y="627"/>
                  </a:lnTo>
                  <a:lnTo>
                    <a:pt x="920" y="628"/>
                  </a:lnTo>
                  <a:lnTo>
                    <a:pt x="880" y="628"/>
                  </a:lnTo>
                  <a:lnTo>
                    <a:pt x="880" y="628"/>
                  </a:lnTo>
                  <a:close/>
                  <a:moveTo>
                    <a:pt x="1029" y="633"/>
                  </a:moveTo>
                  <a:lnTo>
                    <a:pt x="1029" y="633"/>
                  </a:lnTo>
                  <a:lnTo>
                    <a:pt x="1027" y="632"/>
                  </a:lnTo>
                  <a:lnTo>
                    <a:pt x="1024" y="631"/>
                  </a:lnTo>
                  <a:lnTo>
                    <a:pt x="1024" y="631"/>
                  </a:lnTo>
                  <a:lnTo>
                    <a:pt x="1038" y="630"/>
                  </a:lnTo>
                  <a:lnTo>
                    <a:pt x="1052" y="630"/>
                  </a:lnTo>
                  <a:lnTo>
                    <a:pt x="1052" y="630"/>
                  </a:lnTo>
                  <a:lnTo>
                    <a:pt x="1029" y="633"/>
                  </a:lnTo>
                  <a:lnTo>
                    <a:pt x="1029" y="633"/>
                  </a:lnTo>
                  <a:close/>
                  <a:moveTo>
                    <a:pt x="1097" y="628"/>
                  </a:moveTo>
                  <a:lnTo>
                    <a:pt x="1097" y="628"/>
                  </a:lnTo>
                  <a:lnTo>
                    <a:pt x="1083" y="633"/>
                  </a:lnTo>
                  <a:lnTo>
                    <a:pt x="1069" y="636"/>
                  </a:lnTo>
                  <a:lnTo>
                    <a:pt x="1069" y="636"/>
                  </a:lnTo>
                  <a:lnTo>
                    <a:pt x="1087" y="630"/>
                  </a:lnTo>
                  <a:lnTo>
                    <a:pt x="1104" y="624"/>
                  </a:lnTo>
                  <a:lnTo>
                    <a:pt x="1137" y="608"/>
                  </a:lnTo>
                  <a:lnTo>
                    <a:pt x="1137" y="608"/>
                  </a:lnTo>
                  <a:lnTo>
                    <a:pt x="1117" y="619"/>
                  </a:lnTo>
                  <a:lnTo>
                    <a:pt x="1097" y="628"/>
                  </a:lnTo>
                  <a:lnTo>
                    <a:pt x="1097" y="628"/>
                  </a:lnTo>
                  <a:close/>
                  <a:moveTo>
                    <a:pt x="1064" y="621"/>
                  </a:moveTo>
                  <a:lnTo>
                    <a:pt x="1064" y="621"/>
                  </a:lnTo>
                  <a:lnTo>
                    <a:pt x="1071" y="619"/>
                  </a:lnTo>
                  <a:lnTo>
                    <a:pt x="1071" y="619"/>
                  </a:lnTo>
                  <a:lnTo>
                    <a:pt x="1071" y="621"/>
                  </a:lnTo>
                  <a:lnTo>
                    <a:pt x="1071" y="621"/>
                  </a:lnTo>
                  <a:lnTo>
                    <a:pt x="1064" y="621"/>
                  </a:lnTo>
                  <a:lnTo>
                    <a:pt x="1064" y="621"/>
                  </a:lnTo>
                  <a:close/>
                  <a:moveTo>
                    <a:pt x="1202" y="548"/>
                  </a:moveTo>
                  <a:lnTo>
                    <a:pt x="1202" y="548"/>
                  </a:lnTo>
                  <a:lnTo>
                    <a:pt x="1231" y="528"/>
                  </a:lnTo>
                  <a:lnTo>
                    <a:pt x="1246" y="519"/>
                  </a:lnTo>
                  <a:lnTo>
                    <a:pt x="1260" y="510"/>
                  </a:lnTo>
                  <a:lnTo>
                    <a:pt x="1260" y="510"/>
                  </a:lnTo>
                  <a:lnTo>
                    <a:pt x="1224" y="533"/>
                  </a:lnTo>
                  <a:lnTo>
                    <a:pt x="1224" y="533"/>
                  </a:lnTo>
                  <a:lnTo>
                    <a:pt x="1202" y="548"/>
                  </a:lnTo>
                  <a:lnTo>
                    <a:pt x="1202" y="548"/>
                  </a:lnTo>
                  <a:close/>
                  <a:moveTo>
                    <a:pt x="1254" y="527"/>
                  </a:moveTo>
                  <a:lnTo>
                    <a:pt x="1254" y="527"/>
                  </a:lnTo>
                  <a:lnTo>
                    <a:pt x="1233" y="539"/>
                  </a:lnTo>
                  <a:lnTo>
                    <a:pt x="1233" y="539"/>
                  </a:lnTo>
                  <a:lnTo>
                    <a:pt x="1264" y="519"/>
                  </a:lnTo>
                  <a:lnTo>
                    <a:pt x="1264" y="519"/>
                  </a:lnTo>
                  <a:lnTo>
                    <a:pt x="1254" y="527"/>
                  </a:lnTo>
                  <a:lnTo>
                    <a:pt x="1254" y="527"/>
                  </a:lnTo>
                  <a:close/>
                  <a:moveTo>
                    <a:pt x="1290" y="504"/>
                  </a:moveTo>
                  <a:lnTo>
                    <a:pt x="1290" y="504"/>
                  </a:lnTo>
                  <a:lnTo>
                    <a:pt x="1278" y="510"/>
                  </a:lnTo>
                  <a:lnTo>
                    <a:pt x="1278" y="510"/>
                  </a:lnTo>
                  <a:lnTo>
                    <a:pt x="1294" y="500"/>
                  </a:lnTo>
                  <a:lnTo>
                    <a:pt x="1294" y="500"/>
                  </a:lnTo>
                  <a:lnTo>
                    <a:pt x="1290" y="504"/>
                  </a:lnTo>
                  <a:lnTo>
                    <a:pt x="1290" y="504"/>
                  </a:lnTo>
                  <a:close/>
                  <a:moveTo>
                    <a:pt x="1310" y="495"/>
                  </a:moveTo>
                  <a:lnTo>
                    <a:pt x="1310" y="495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20" y="484"/>
                  </a:lnTo>
                  <a:lnTo>
                    <a:pt x="1320" y="484"/>
                  </a:lnTo>
                  <a:lnTo>
                    <a:pt x="1310" y="495"/>
                  </a:lnTo>
                  <a:lnTo>
                    <a:pt x="1310" y="495"/>
                  </a:lnTo>
                  <a:close/>
                  <a:moveTo>
                    <a:pt x="1317" y="474"/>
                  </a:moveTo>
                  <a:lnTo>
                    <a:pt x="1317" y="474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7" y="474"/>
                  </a:lnTo>
                  <a:lnTo>
                    <a:pt x="1317" y="474"/>
                  </a:lnTo>
                  <a:close/>
                  <a:moveTo>
                    <a:pt x="1094" y="267"/>
                  </a:moveTo>
                  <a:lnTo>
                    <a:pt x="1094" y="267"/>
                  </a:lnTo>
                  <a:lnTo>
                    <a:pt x="1112" y="274"/>
                  </a:lnTo>
                  <a:lnTo>
                    <a:pt x="1131" y="283"/>
                  </a:lnTo>
                  <a:lnTo>
                    <a:pt x="1150" y="294"/>
                  </a:lnTo>
                  <a:lnTo>
                    <a:pt x="1168" y="306"/>
                  </a:lnTo>
                  <a:lnTo>
                    <a:pt x="1184" y="319"/>
                  </a:lnTo>
                  <a:lnTo>
                    <a:pt x="1200" y="332"/>
                  </a:lnTo>
                  <a:lnTo>
                    <a:pt x="1216" y="347"/>
                  </a:lnTo>
                  <a:lnTo>
                    <a:pt x="1230" y="361"/>
                  </a:lnTo>
                  <a:lnTo>
                    <a:pt x="1230" y="361"/>
                  </a:lnTo>
                  <a:lnTo>
                    <a:pt x="1241" y="372"/>
                  </a:lnTo>
                  <a:lnTo>
                    <a:pt x="1253" y="381"/>
                  </a:lnTo>
                  <a:lnTo>
                    <a:pt x="1280" y="400"/>
                  </a:lnTo>
                  <a:lnTo>
                    <a:pt x="1305" y="418"/>
                  </a:lnTo>
                  <a:lnTo>
                    <a:pt x="1317" y="427"/>
                  </a:lnTo>
                  <a:lnTo>
                    <a:pt x="1329" y="438"/>
                  </a:lnTo>
                  <a:lnTo>
                    <a:pt x="1329" y="438"/>
                  </a:lnTo>
                  <a:lnTo>
                    <a:pt x="1322" y="454"/>
                  </a:lnTo>
                  <a:lnTo>
                    <a:pt x="1318" y="460"/>
                  </a:lnTo>
                  <a:lnTo>
                    <a:pt x="1311" y="467"/>
                  </a:lnTo>
                  <a:lnTo>
                    <a:pt x="1311" y="467"/>
                  </a:lnTo>
                  <a:lnTo>
                    <a:pt x="1292" y="478"/>
                  </a:lnTo>
                  <a:lnTo>
                    <a:pt x="1281" y="485"/>
                  </a:lnTo>
                  <a:lnTo>
                    <a:pt x="1278" y="489"/>
                  </a:lnTo>
                  <a:lnTo>
                    <a:pt x="1277" y="491"/>
                  </a:lnTo>
                  <a:lnTo>
                    <a:pt x="1277" y="491"/>
                  </a:lnTo>
                  <a:lnTo>
                    <a:pt x="1260" y="500"/>
                  </a:lnTo>
                  <a:lnTo>
                    <a:pt x="1243" y="508"/>
                  </a:lnTo>
                  <a:lnTo>
                    <a:pt x="1228" y="518"/>
                  </a:lnTo>
                  <a:lnTo>
                    <a:pt x="1213" y="528"/>
                  </a:lnTo>
                  <a:lnTo>
                    <a:pt x="1183" y="550"/>
                  </a:lnTo>
                  <a:lnTo>
                    <a:pt x="1153" y="571"/>
                  </a:lnTo>
                  <a:lnTo>
                    <a:pt x="1153" y="571"/>
                  </a:lnTo>
                  <a:lnTo>
                    <a:pt x="1135" y="581"/>
                  </a:lnTo>
                  <a:lnTo>
                    <a:pt x="1117" y="591"/>
                  </a:lnTo>
                  <a:lnTo>
                    <a:pt x="1098" y="599"/>
                  </a:lnTo>
                  <a:lnTo>
                    <a:pt x="1080" y="605"/>
                  </a:lnTo>
                  <a:lnTo>
                    <a:pt x="1060" y="610"/>
                  </a:lnTo>
                  <a:lnTo>
                    <a:pt x="1040" y="614"/>
                  </a:lnTo>
                  <a:lnTo>
                    <a:pt x="1020" y="616"/>
                  </a:lnTo>
                  <a:lnTo>
                    <a:pt x="999" y="618"/>
                  </a:lnTo>
                  <a:lnTo>
                    <a:pt x="999" y="618"/>
                  </a:lnTo>
                  <a:lnTo>
                    <a:pt x="959" y="618"/>
                  </a:lnTo>
                  <a:lnTo>
                    <a:pt x="920" y="616"/>
                  </a:lnTo>
                  <a:lnTo>
                    <a:pt x="879" y="615"/>
                  </a:lnTo>
                  <a:lnTo>
                    <a:pt x="839" y="615"/>
                  </a:lnTo>
                  <a:lnTo>
                    <a:pt x="839" y="615"/>
                  </a:lnTo>
                  <a:lnTo>
                    <a:pt x="753" y="619"/>
                  </a:lnTo>
                  <a:lnTo>
                    <a:pt x="711" y="620"/>
                  </a:lnTo>
                  <a:lnTo>
                    <a:pt x="668" y="620"/>
                  </a:lnTo>
                  <a:lnTo>
                    <a:pt x="668" y="620"/>
                  </a:lnTo>
                  <a:lnTo>
                    <a:pt x="655" y="618"/>
                  </a:lnTo>
                  <a:lnTo>
                    <a:pt x="642" y="616"/>
                  </a:lnTo>
                  <a:lnTo>
                    <a:pt x="613" y="616"/>
                  </a:lnTo>
                  <a:lnTo>
                    <a:pt x="583" y="618"/>
                  </a:lnTo>
                  <a:lnTo>
                    <a:pt x="555" y="618"/>
                  </a:lnTo>
                  <a:lnTo>
                    <a:pt x="555" y="618"/>
                  </a:lnTo>
                  <a:lnTo>
                    <a:pt x="487" y="619"/>
                  </a:lnTo>
                  <a:lnTo>
                    <a:pt x="420" y="621"/>
                  </a:lnTo>
                  <a:lnTo>
                    <a:pt x="420" y="621"/>
                  </a:lnTo>
                  <a:lnTo>
                    <a:pt x="406" y="620"/>
                  </a:lnTo>
                  <a:lnTo>
                    <a:pt x="391" y="620"/>
                  </a:lnTo>
                  <a:lnTo>
                    <a:pt x="377" y="621"/>
                  </a:lnTo>
                  <a:lnTo>
                    <a:pt x="362" y="622"/>
                  </a:lnTo>
                  <a:lnTo>
                    <a:pt x="362" y="622"/>
                  </a:lnTo>
                  <a:lnTo>
                    <a:pt x="324" y="624"/>
                  </a:lnTo>
                  <a:lnTo>
                    <a:pt x="284" y="622"/>
                  </a:lnTo>
                  <a:lnTo>
                    <a:pt x="284" y="622"/>
                  </a:lnTo>
                  <a:lnTo>
                    <a:pt x="268" y="622"/>
                  </a:lnTo>
                  <a:lnTo>
                    <a:pt x="252" y="624"/>
                  </a:lnTo>
                  <a:lnTo>
                    <a:pt x="219" y="628"/>
                  </a:lnTo>
                  <a:lnTo>
                    <a:pt x="188" y="632"/>
                  </a:lnTo>
                  <a:lnTo>
                    <a:pt x="171" y="633"/>
                  </a:lnTo>
                  <a:lnTo>
                    <a:pt x="155" y="634"/>
                  </a:lnTo>
                  <a:lnTo>
                    <a:pt x="155" y="634"/>
                  </a:lnTo>
                  <a:lnTo>
                    <a:pt x="141" y="633"/>
                  </a:lnTo>
                  <a:lnTo>
                    <a:pt x="131" y="630"/>
                  </a:lnTo>
                  <a:lnTo>
                    <a:pt x="123" y="626"/>
                  </a:lnTo>
                  <a:lnTo>
                    <a:pt x="118" y="620"/>
                  </a:lnTo>
                  <a:lnTo>
                    <a:pt x="114" y="613"/>
                  </a:lnTo>
                  <a:lnTo>
                    <a:pt x="112" y="603"/>
                  </a:lnTo>
                  <a:lnTo>
                    <a:pt x="111" y="592"/>
                  </a:lnTo>
                  <a:lnTo>
                    <a:pt x="112" y="580"/>
                  </a:lnTo>
                  <a:lnTo>
                    <a:pt x="112" y="580"/>
                  </a:lnTo>
                  <a:lnTo>
                    <a:pt x="113" y="554"/>
                  </a:lnTo>
                  <a:lnTo>
                    <a:pt x="114" y="527"/>
                  </a:lnTo>
                  <a:lnTo>
                    <a:pt x="114" y="514"/>
                  </a:lnTo>
                  <a:lnTo>
                    <a:pt x="113" y="500"/>
                  </a:lnTo>
                  <a:lnTo>
                    <a:pt x="111" y="486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102" y="460"/>
                  </a:lnTo>
                  <a:lnTo>
                    <a:pt x="99" y="444"/>
                  </a:lnTo>
                  <a:lnTo>
                    <a:pt x="91" y="412"/>
                  </a:lnTo>
                  <a:lnTo>
                    <a:pt x="88" y="378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8" y="333"/>
                  </a:lnTo>
                  <a:lnTo>
                    <a:pt x="90" y="320"/>
                  </a:lnTo>
                  <a:lnTo>
                    <a:pt x="93" y="313"/>
                  </a:lnTo>
                  <a:lnTo>
                    <a:pt x="95" y="307"/>
                  </a:lnTo>
                  <a:lnTo>
                    <a:pt x="99" y="302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8" y="295"/>
                  </a:lnTo>
                  <a:lnTo>
                    <a:pt x="114" y="294"/>
                  </a:lnTo>
                  <a:lnTo>
                    <a:pt x="126" y="290"/>
                  </a:lnTo>
                  <a:lnTo>
                    <a:pt x="137" y="288"/>
                  </a:lnTo>
                  <a:lnTo>
                    <a:pt x="142" y="285"/>
                  </a:lnTo>
                  <a:lnTo>
                    <a:pt x="146" y="283"/>
                  </a:lnTo>
                  <a:lnTo>
                    <a:pt x="146" y="283"/>
                  </a:lnTo>
                  <a:lnTo>
                    <a:pt x="164" y="285"/>
                  </a:lnTo>
                  <a:lnTo>
                    <a:pt x="182" y="288"/>
                  </a:lnTo>
                  <a:lnTo>
                    <a:pt x="201" y="288"/>
                  </a:lnTo>
                  <a:lnTo>
                    <a:pt x="219" y="288"/>
                  </a:lnTo>
                  <a:lnTo>
                    <a:pt x="256" y="285"/>
                  </a:lnTo>
                  <a:lnTo>
                    <a:pt x="276" y="285"/>
                  </a:lnTo>
                  <a:lnTo>
                    <a:pt x="294" y="285"/>
                  </a:lnTo>
                  <a:lnTo>
                    <a:pt x="294" y="285"/>
                  </a:lnTo>
                  <a:lnTo>
                    <a:pt x="290" y="292"/>
                  </a:lnTo>
                  <a:lnTo>
                    <a:pt x="286" y="301"/>
                  </a:lnTo>
                  <a:lnTo>
                    <a:pt x="286" y="301"/>
                  </a:lnTo>
                  <a:lnTo>
                    <a:pt x="278" y="301"/>
                  </a:lnTo>
                  <a:lnTo>
                    <a:pt x="266" y="304"/>
                  </a:lnTo>
                  <a:lnTo>
                    <a:pt x="261" y="307"/>
                  </a:lnTo>
                  <a:lnTo>
                    <a:pt x="256" y="309"/>
                  </a:lnTo>
                  <a:lnTo>
                    <a:pt x="253" y="313"/>
                  </a:lnTo>
                  <a:lnTo>
                    <a:pt x="253" y="314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52" y="321"/>
                  </a:lnTo>
                  <a:lnTo>
                    <a:pt x="250" y="325"/>
                  </a:lnTo>
                  <a:lnTo>
                    <a:pt x="250" y="328"/>
                  </a:lnTo>
                  <a:lnTo>
                    <a:pt x="252" y="332"/>
                  </a:lnTo>
                  <a:lnTo>
                    <a:pt x="253" y="336"/>
                  </a:lnTo>
                  <a:lnTo>
                    <a:pt x="255" y="339"/>
                  </a:lnTo>
                  <a:lnTo>
                    <a:pt x="261" y="344"/>
                  </a:lnTo>
                  <a:lnTo>
                    <a:pt x="270" y="348"/>
                  </a:lnTo>
                  <a:lnTo>
                    <a:pt x="278" y="350"/>
                  </a:lnTo>
                  <a:lnTo>
                    <a:pt x="286" y="351"/>
                  </a:lnTo>
                  <a:lnTo>
                    <a:pt x="294" y="350"/>
                  </a:lnTo>
                  <a:lnTo>
                    <a:pt x="294" y="350"/>
                  </a:lnTo>
                  <a:lnTo>
                    <a:pt x="298" y="349"/>
                  </a:lnTo>
                  <a:lnTo>
                    <a:pt x="302" y="348"/>
                  </a:lnTo>
                  <a:lnTo>
                    <a:pt x="306" y="345"/>
                  </a:lnTo>
                  <a:lnTo>
                    <a:pt x="308" y="342"/>
                  </a:lnTo>
                  <a:lnTo>
                    <a:pt x="312" y="336"/>
                  </a:lnTo>
                  <a:lnTo>
                    <a:pt x="314" y="327"/>
                  </a:lnTo>
                  <a:lnTo>
                    <a:pt x="313" y="320"/>
                  </a:lnTo>
                  <a:lnTo>
                    <a:pt x="309" y="313"/>
                  </a:lnTo>
                  <a:lnTo>
                    <a:pt x="304" y="307"/>
                  </a:lnTo>
                  <a:lnTo>
                    <a:pt x="301" y="304"/>
                  </a:lnTo>
                  <a:lnTo>
                    <a:pt x="296" y="302"/>
                  </a:lnTo>
                  <a:lnTo>
                    <a:pt x="296" y="302"/>
                  </a:lnTo>
                  <a:lnTo>
                    <a:pt x="300" y="294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83" y="286"/>
                  </a:lnTo>
                  <a:lnTo>
                    <a:pt x="463" y="285"/>
                  </a:lnTo>
                  <a:lnTo>
                    <a:pt x="622" y="282"/>
                  </a:lnTo>
                  <a:lnTo>
                    <a:pt x="782" y="278"/>
                  </a:lnTo>
                  <a:lnTo>
                    <a:pt x="942" y="274"/>
                  </a:lnTo>
                  <a:lnTo>
                    <a:pt x="942" y="274"/>
                  </a:lnTo>
                  <a:lnTo>
                    <a:pt x="939" y="284"/>
                  </a:lnTo>
                  <a:lnTo>
                    <a:pt x="934" y="294"/>
                  </a:lnTo>
                  <a:lnTo>
                    <a:pt x="934" y="294"/>
                  </a:lnTo>
                  <a:lnTo>
                    <a:pt x="926" y="291"/>
                  </a:lnTo>
                  <a:lnTo>
                    <a:pt x="912" y="291"/>
                  </a:lnTo>
                  <a:lnTo>
                    <a:pt x="905" y="291"/>
                  </a:lnTo>
                  <a:lnTo>
                    <a:pt x="900" y="292"/>
                  </a:lnTo>
                  <a:lnTo>
                    <a:pt x="898" y="294"/>
                  </a:lnTo>
                  <a:lnTo>
                    <a:pt x="898" y="295"/>
                  </a:lnTo>
                  <a:lnTo>
                    <a:pt x="898" y="296"/>
                  </a:lnTo>
                  <a:lnTo>
                    <a:pt x="899" y="298"/>
                  </a:lnTo>
                  <a:lnTo>
                    <a:pt x="899" y="298"/>
                  </a:lnTo>
                  <a:lnTo>
                    <a:pt x="896" y="303"/>
                  </a:lnTo>
                  <a:lnTo>
                    <a:pt x="896" y="303"/>
                  </a:lnTo>
                  <a:lnTo>
                    <a:pt x="894" y="304"/>
                  </a:lnTo>
                  <a:lnTo>
                    <a:pt x="892" y="306"/>
                  </a:lnTo>
                  <a:lnTo>
                    <a:pt x="892" y="309"/>
                  </a:lnTo>
                  <a:lnTo>
                    <a:pt x="892" y="314"/>
                  </a:lnTo>
                  <a:lnTo>
                    <a:pt x="893" y="318"/>
                  </a:lnTo>
                  <a:lnTo>
                    <a:pt x="893" y="318"/>
                  </a:lnTo>
                  <a:lnTo>
                    <a:pt x="896" y="321"/>
                  </a:lnTo>
                  <a:lnTo>
                    <a:pt x="898" y="325"/>
                  </a:lnTo>
                  <a:lnTo>
                    <a:pt x="902" y="328"/>
                  </a:lnTo>
                  <a:lnTo>
                    <a:pt x="906" y="331"/>
                  </a:lnTo>
                  <a:lnTo>
                    <a:pt x="915" y="335"/>
                  </a:lnTo>
                  <a:lnTo>
                    <a:pt x="924" y="336"/>
                  </a:lnTo>
                  <a:lnTo>
                    <a:pt x="924" y="336"/>
                  </a:lnTo>
                  <a:lnTo>
                    <a:pt x="909" y="339"/>
                  </a:lnTo>
                  <a:lnTo>
                    <a:pt x="893" y="343"/>
                  </a:lnTo>
                  <a:lnTo>
                    <a:pt x="877" y="344"/>
                  </a:lnTo>
                  <a:lnTo>
                    <a:pt x="870" y="344"/>
                  </a:lnTo>
                  <a:lnTo>
                    <a:pt x="862" y="343"/>
                  </a:lnTo>
                  <a:lnTo>
                    <a:pt x="862" y="343"/>
                  </a:lnTo>
                  <a:lnTo>
                    <a:pt x="852" y="339"/>
                  </a:lnTo>
                  <a:lnTo>
                    <a:pt x="844" y="336"/>
                  </a:lnTo>
                  <a:lnTo>
                    <a:pt x="835" y="332"/>
                  </a:lnTo>
                  <a:lnTo>
                    <a:pt x="826" y="330"/>
                  </a:lnTo>
                  <a:lnTo>
                    <a:pt x="826" y="330"/>
                  </a:lnTo>
                  <a:lnTo>
                    <a:pt x="821" y="330"/>
                  </a:lnTo>
                  <a:lnTo>
                    <a:pt x="817" y="331"/>
                  </a:lnTo>
                  <a:lnTo>
                    <a:pt x="808" y="333"/>
                  </a:lnTo>
                  <a:lnTo>
                    <a:pt x="799" y="335"/>
                  </a:lnTo>
                  <a:lnTo>
                    <a:pt x="796" y="335"/>
                  </a:lnTo>
                  <a:lnTo>
                    <a:pt x="792" y="332"/>
                  </a:lnTo>
                  <a:lnTo>
                    <a:pt x="792" y="332"/>
                  </a:lnTo>
                  <a:lnTo>
                    <a:pt x="787" y="328"/>
                  </a:lnTo>
                  <a:lnTo>
                    <a:pt x="786" y="325"/>
                  </a:lnTo>
                  <a:lnTo>
                    <a:pt x="787" y="322"/>
                  </a:lnTo>
                  <a:lnTo>
                    <a:pt x="790" y="320"/>
                  </a:lnTo>
                  <a:lnTo>
                    <a:pt x="793" y="318"/>
                  </a:lnTo>
                  <a:lnTo>
                    <a:pt x="797" y="315"/>
                  </a:lnTo>
                  <a:lnTo>
                    <a:pt x="804" y="314"/>
                  </a:lnTo>
                  <a:lnTo>
                    <a:pt x="804" y="314"/>
                  </a:lnTo>
                  <a:lnTo>
                    <a:pt x="812" y="314"/>
                  </a:lnTo>
                  <a:lnTo>
                    <a:pt x="821" y="315"/>
                  </a:lnTo>
                  <a:lnTo>
                    <a:pt x="838" y="319"/>
                  </a:lnTo>
                  <a:lnTo>
                    <a:pt x="846" y="319"/>
                  </a:lnTo>
                  <a:lnTo>
                    <a:pt x="853" y="319"/>
                  </a:lnTo>
                  <a:lnTo>
                    <a:pt x="861" y="316"/>
                  </a:lnTo>
                  <a:lnTo>
                    <a:pt x="867" y="313"/>
                  </a:lnTo>
                  <a:lnTo>
                    <a:pt x="867" y="313"/>
                  </a:lnTo>
                  <a:lnTo>
                    <a:pt x="873" y="308"/>
                  </a:lnTo>
                  <a:lnTo>
                    <a:pt x="881" y="302"/>
                  </a:lnTo>
                  <a:lnTo>
                    <a:pt x="889" y="296"/>
                  </a:lnTo>
                  <a:lnTo>
                    <a:pt x="891" y="294"/>
                  </a:lnTo>
                  <a:lnTo>
                    <a:pt x="891" y="290"/>
                  </a:lnTo>
                  <a:lnTo>
                    <a:pt x="891" y="290"/>
                  </a:lnTo>
                  <a:lnTo>
                    <a:pt x="889" y="289"/>
                  </a:lnTo>
                  <a:lnTo>
                    <a:pt x="888" y="288"/>
                  </a:lnTo>
                  <a:lnTo>
                    <a:pt x="883" y="288"/>
                  </a:lnTo>
                  <a:lnTo>
                    <a:pt x="879" y="290"/>
                  </a:lnTo>
                  <a:lnTo>
                    <a:pt x="873" y="295"/>
                  </a:lnTo>
                  <a:lnTo>
                    <a:pt x="862" y="304"/>
                  </a:lnTo>
                  <a:lnTo>
                    <a:pt x="856" y="310"/>
                  </a:lnTo>
                  <a:lnTo>
                    <a:pt x="856" y="310"/>
                  </a:lnTo>
                  <a:lnTo>
                    <a:pt x="840" y="307"/>
                  </a:lnTo>
                  <a:lnTo>
                    <a:pt x="826" y="304"/>
                  </a:lnTo>
                  <a:lnTo>
                    <a:pt x="809" y="303"/>
                  </a:lnTo>
                  <a:lnTo>
                    <a:pt x="802" y="304"/>
                  </a:lnTo>
                  <a:lnTo>
                    <a:pt x="794" y="306"/>
                  </a:lnTo>
                  <a:lnTo>
                    <a:pt x="794" y="306"/>
                  </a:lnTo>
                  <a:lnTo>
                    <a:pt x="791" y="307"/>
                  </a:lnTo>
                  <a:lnTo>
                    <a:pt x="787" y="309"/>
                  </a:lnTo>
                  <a:lnTo>
                    <a:pt x="782" y="314"/>
                  </a:lnTo>
                  <a:lnTo>
                    <a:pt x="779" y="320"/>
                  </a:lnTo>
                  <a:lnTo>
                    <a:pt x="779" y="327"/>
                  </a:lnTo>
                  <a:lnTo>
                    <a:pt x="781" y="333"/>
                  </a:lnTo>
                  <a:lnTo>
                    <a:pt x="785" y="339"/>
                  </a:lnTo>
                  <a:lnTo>
                    <a:pt x="787" y="341"/>
                  </a:lnTo>
                  <a:lnTo>
                    <a:pt x="791" y="343"/>
                  </a:lnTo>
                  <a:lnTo>
                    <a:pt x="794" y="343"/>
                  </a:lnTo>
                  <a:lnTo>
                    <a:pt x="799" y="344"/>
                  </a:lnTo>
                  <a:lnTo>
                    <a:pt x="799" y="344"/>
                  </a:lnTo>
                  <a:lnTo>
                    <a:pt x="808" y="343"/>
                  </a:lnTo>
                  <a:lnTo>
                    <a:pt x="816" y="341"/>
                  </a:lnTo>
                  <a:lnTo>
                    <a:pt x="824" y="341"/>
                  </a:lnTo>
                  <a:lnTo>
                    <a:pt x="833" y="341"/>
                  </a:lnTo>
                  <a:lnTo>
                    <a:pt x="833" y="341"/>
                  </a:lnTo>
                  <a:lnTo>
                    <a:pt x="840" y="343"/>
                  </a:lnTo>
                  <a:lnTo>
                    <a:pt x="846" y="347"/>
                  </a:lnTo>
                  <a:lnTo>
                    <a:pt x="853" y="350"/>
                  </a:lnTo>
                  <a:lnTo>
                    <a:pt x="859" y="353"/>
                  </a:lnTo>
                  <a:lnTo>
                    <a:pt x="859" y="353"/>
                  </a:lnTo>
                  <a:lnTo>
                    <a:pt x="871" y="354"/>
                  </a:lnTo>
                  <a:lnTo>
                    <a:pt x="882" y="354"/>
                  </a:lnTo>
                  <a:lnTo>
                    <a:pt x="894" y="353"/>
                  </a:lnTo>
                  <a:lnTo>
                    <a:pt x="905" y="351"/>
                  </a:lnTo>
                  <a:lnTo>
                    <a:pt x="927" y="344"/>
                  </a:lnTo>
                  <a:lnTo>
                    <a:pt x="948" y="338"/>
                  </a:lnTo>
                  <a:lnTo>
                    <a:pt x="948" y="338"/>
                  </a:lnTo>
                  <a:lnTo>
                    <a:pt x="959" y="336"/>
                  </a:lnTo>
                  <a:lnTo>
                    <a:pt x="969" y="335"/>
                  </a:lnTo>
                  <a:lnTo>
                    <a:pt x="989" y="333"/>
                  </a:lnTo>
                  <a:lnTo>
                    <a:pt x="1010" y="332"/>
                  </a:lnTo>
                  <a:lnTo>
                    <a:pt x="1021" y="330"/>
                  </a:lnTo>
                  <a:lnTo>
                    <a:pt x="1030" y="327"/>
                  </a:lnTo>
                  <a:lnTo>
                    <a:pt x="1030" y="327"/>
                  </a:lnTo>
                  <a:lnTo>
                    <a:pt x="1036" y="325"/>
                  </a:lnTo>
                  <a:lnTo>
                    <a:pt x="1041" y="322"/>
                  </a:lnTo>
                  <a:lnTo>
                    <a:pt x="1045" y="320"/>
                  </a:lnTo>
                  <a:lnTo>
                    <a:pt x="1047" y="316"/>
                  </a:lnTo>
                  <a:lnTo>
                    <a:pt x="1048" y="314"/>
                  </a:lnTo>
                  <a:lnTo>
                    <a:pt x="1048" y="312"/>
                  </a:lnTo>
                  <a:lnTo>
                    <a:pt x="1047" y="308"/>
                  </a:lnTo>
                  <a:lnTo>
                    <a:pt x="1046" y="306"/>
                  </a:lnTo>
                  <a:lnTo>
                    <a:pt x="1040" y="301"/>
                  </a:lnTo>
                  <a:lnTo>
                    <a:pt x="1033" y="297"/>
                  </a:lnTo>
                  <a:lnTo>
                    <a:pt x="1024" y="294"/>
                  </a:lnTo>
                  <a:lnTo>
                    <a:pt x="1015" y="294"/>
                  </a:lnTo>
                  <a:lnTo>
                    <a:pt x="1015" y="294"/>
                  </a:lnTo>
                  <a:lnTo>
                    <a:pt x="1004" y="295"/>
                  </a:lnTo>
                  <a:lnTo>
                    <a:pt x="988" y="297"/>
                  </a:lnTo>
                  <a:lnTo>
                    <a:pt x="980" y="300"/>
                  </a:lnTo>
                  <a:lnTo>
                    <a:pt x="974" y="303"/>
                  </a:lnTo>
                  <a:lnTo>
                    <a:pt x="969" y="306"/>
                  </a:lnTo>
                  <a:lnTo>
                    <a:pt x="969" y="308"/>
                  </a:lnTo>
                  <a:lnTo>
                    <a:pt x="969" y="310"/>
                  </a:lnTo>
                  <a:lnTo>
                    <a:pt x="969" y="310"/>
                  </a:lnTo>
                  <a:lnTo>
                    <a:pt x="970" y="310"/>
                  </a:lnTo>
                  <a:lnTo>
                    <a:pt x="971" y="312"/>
                  </a:lnTo>
                  <a:lnTo>
                    <a:pt x="979" y="310"/>
                  </a:lnTo>
                  <a:lnTo>
                    <a:pt x="1000" y="307"/>
                  </a:lnTo>
                  <a:lnTo>
                    <a:pt x="1011" y="306"/>
                  </a:lnTo>
                  <a:lnTo>
                    <a:pt x="1023" y="306"/>
                  </a:lnTo>
                  <a:lnTo>
                    <a:pt x="1033" y="307"/>
                  </a:lnTo>
                  <a:lnTo>
                    <a:pt x="1036" y="309"/>
                  </a:lnTo>
                  <a:lnTo>
                    <a:pt x="1040" y="312"/>
                  </a:lnTo>
                  <a:lnTo>
                    <a:pt x="1040" y="312"/>
                  </a:lnTo>
                  <a:lnTo>
                    <a:pt x="1035" y="315"/>
                  </a:lnTo>
                  <a:lnTo>
                    <a:pt x="1030" y="318"/>
                  </a:lnTo>
                  <a:lnTo>
                    <a:pt x="1020" y="322"/>
                  </a:lnTo>
                  <a:lnTo>
                    <a:pt x="1007" y="324"/>
                  </a:lnTo>
                  <a:lnTo>
                    <a:pt x="994" y="325"/>
                  </a:lnTo>
                  <a:lnTo>
                    <a:pt x="969" y="326"/>
                  </a:lnTo>
                  <a:lnTo>
                    <a:pt x="957" y="326"/>
                  </a:lnTo>
                  <a:lnTo>
                    <a:pt x="946" y="328"/>
                  </a:lnTo>
                  <a:lnTo>
                    <a:pt x="946" y="328"/>
                  </a:lnTo>
                  <a:lnTo>
                    <a:pt x="948" y="325"/>
                  </a:lnTo>
                  <a:lnTo>
                    <a:pt x="951" y="321"/>
                  </a:lnTo>
                  <a:lnTo>
                    <a:pt x="952" y="316"/>
                  </a:lnTo>
                  <a:lnTo>
                    <a:pt x="952" y="313"/>
                  </a:lnTo>
                  <a:lnTo>
                    <a:pt x="951" y="308"/>
                  </a:lnTo>
                  <a:lnTo>
                    <a:pt x="948" y="304"/>
                  </a:lnTo>
                  <a:lnTo>
                    <a:pt x="946" y="301"/>
                  </a:lnTo>
                  <a:lnTo>
                    <a:pt x="942" y="297"/>
                  </a:lnTo>
                  <a:lnTo>
                    <a:pt x="942" y="297"/>
                  </a:lnTo>
                  <a:lnTo>
                    <a:pt x="948" y="286"/>
                  </a:lnTo>
                  <a:lnTo>
                    <a:pt x="951" y="280"/>
                  </a:lnTo>
                  <a:lnTo>
                    <a:pt x="952" y="273"/>
                  </a:lnTo>
                  <a:lnTo>
                    <a:pt x="952" y="273"/>
                  </a:lnTo>
                  <a:lnTo>
                    <a:pt x="980" y="274"/>
                  </a:lnTo>
                  <a:lnTo>
                    <a:pt x="1028" y="274"/>
                  </a:lnTo>
                  <a:lnTo>
                    <a:pt x="1052" y="274"/>
                  </a:lnTo>
                  <a:lnTo>
                    <a:pt x="1072" y="273"/>
                  </a:lnTo>
                  <a:lnTo>
                    <a:pt x="1088" y="271"/>
                  </a:lnTo>
                  <a:lnTo>
                    <a:pt x="1092" y="269"/>
                  </a:lnTo>
                  <a:lnTo>
                    <a:pt x="1094" y="267"/>
                  </a:lnTo>
                  <a:lnTo>
                    <a:pt x="1094" y="267"/>
                  </a:lnTo>
                  <a:close/>
                  <a:moveTo>
                    <a:pt x="265" y="332"/>
                  </a:moveTo>
                  <a:lnTo>
                    <a:pt x="265" y="332"/>
                  </a:lnTo>
                  <a:lnTo>
                    <a:pt x="264" y="327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68" y="325"/>
                  </a:lnTo>
                  <a:lnTo>
                    <a:pt x="277" y="330"/>
                  </a:lnTo>
                  <a:lnTo>
                    <a:pt x="285" y="335"/>
                  </a:lnTo>
                  <a:lnTo>
                    <a:pt x="288" y="335"/>
                  </a:lnTo>
                  <a:lnTo>
                    <a:pt x="290" y="335"/>
                  </a:lnTo>
                  <a:lnTo>
                    <a:pt x="290" y="335"/>
                  </a:lnTo>
                  <a:lnTo>
                    <a:pt x="291" y="336"/>
                  </a:lnTo>
                  <a:lnTo>
                    <a:pt x="291" y="336"/>
                  </a:lnTo>
                  <a:lnTo>
                    <a:pt x="289" y="338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2" y="342"/>
                  </a:lnTo>
                  <a:lnTo>
                    <a:pt x="276" y="341"/>
                  </a:lnTo>
                  <a:lnTo>
                    <a:pt x="271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5" y="332"/>
                  </a:lnTo>
                  <a:lnTo>
                    <a:pt x="265" y="332"/>
                  </a:lnTo>
                  <a:close/>
                  <a:moveTo>
                    <a:pt x="284" y="321"/>
                  </a:moveTo>
                  <a:lnTo>
                    <a:pt x="284" y="321"/>
                  </a:lnTo>
                  <a:lnTo>
                    <a:pt x="285" y="320"/>
                  </a:lnTo>
                  <a:lnTo>
                    <a:pt x="285" y="320"/>
                  </a:lnTo>
                  <a:lnTo>
                    <a:pt x="286" y="322"/>
                  </a:lnTo>
                  <a:lnTo>
                    <a:pt x="288" y="325"/>
                  </a:lnTo>
                  <a:lnTo>
                    <a:pt x="288" y="325"/>
                  </a:lnTo>
                  <a:lnTo>
                    <a:pt x="284" y="321"/>
                  </a:lnTo>
                  <a:lnTo>
                    <a:pt x="284" y="321"/>
                  </a:lnTo>
                  <a:close/>
                  <a:moveTo>
                    <a:pt x="924" y="316"/>
                  </a:moveTo>
                  <a:lnTo>
                    <a:pt x="924" y="316"/>
                  </a:lnTo>
                  <a:lnTo>
                    <a:pt x="932" y="324"/>
                  </a:lnTo>
                  <a:lnTo>
                    <a:pt x="932" y="324"/>
                  </a:lnTo>
                  <a:lnTo>
                    <a:pt x="930" y="325"/>
                  </a:lnTo>
                  <a:lnTo>
                    <a:pt x="930" y="325"/>
                  </a:lnTo>
                  <a:lnTo>
                    <a:pt x="923" y="326"/>
                  </a:lnTo>
                  <a:lnTo>
                    <a:pt x="915" y="324"/>
                  </a:lnTo>
                  <a:lnTo>
                    <a:pt x="908" y="321"/>
                  </a:lnTo>
                  <a:lnTo>
                    <a:pt x="905" y="318"/>
                  </a:lnTo>
                  <a:lnTo>
                    <a:pt x="903" y="315"/>
                  </a:lnTo>
                  <a:lnTo>
                    <a:pt x="903" y="315"/>
                  </a:lnTo>
                  <a:lnTo>
                    <a:pt x="906" y="313"/>
                  </a:lnTo>
                  <a:lnTo>
                    <a:pt x="906" y="313"/>
                  </a:lnTo>
                  <a:lnTo>
                    <a:pt x="911" y="316"/>
                  </a:lnTo>
                  <a:lnTo>
                    <a:pt x="916" y="319"/>
                  </a:lnTo>
                  <a:lnTo>
                    <a:pt x="920" y="319"/>
                  </a:lnTo>
                  <a:lnTo>
                    <a:pt x="924" y="316"/>
                  </a:lnTo>
                  <a:lnTo>
                    <a:pt x="924" y="316"/>
                  </a:lnTo>
                  <a:close/>
                  <a:moveTo>
                    <a:pt x="910" y="302"/>
                  </a:moveTo>
                  <a:lnTo>
                    <a:pt x="910" y="302"/>
                  </a:lnTo>
                  <a:lnTo>
                    <a:pt x="914" y="301"/>
                  </a:lnTo>
                  <a:lnTo>
                    <a:pt x="914" y="301"/>
                  </a:lnTo>
                  <a:lnTo>
                    <a:pt x="920" y="303"/>
                  </a:lnTo>
                  <a:lnTo>
                    <a:pt x="920" y="303"/>
                  </a:lnTo>
                  <a:lnTo>
                    <a:pt x="915" y="302"/>
                  </a:lnTo>
                  <a:lnTo>
                    <a:pt x="910" y="302"/>
                  </a:lnTo>
                  <a:lnTo>
                    <a:pt x="910" y="302"/>
                  </a:lnTo>
                  <a:close/>
                  <a:moveTo>
                    <a:pt x="942" y="265"/>
                  </a:moveTo>
                  <a:lnTo>
                    <a:pt x="942" y="265"/>
                  </a:lnTo>
                  <a:lnTo>
                    <a:pt x="909" y="265"/>
                  </a:lnTo>
                  <a:lnTo>
                    <a:pt x="909" y="265"/>
                  </a:lnTo>
                  <a:lnTo>
                    <a:pt x="906" y="259"/>
                  </a:lnTo>
                  <a:lnTo>
                    <a:pt x="905" y="253"/>
                  </a:lnTo>
                  <a:lnTo>
                    <a:pt x="905" y="247"/>
                  </a:lnTo>
                  <a:lnTo>
                    <a:pt x="908" y="243"/>
                  </a:lnTo>
                  <a:lnTo>
                    <a:pt x="908" y="243"/>
                  </a:lnTo>
                  <a:lnTo>
                    <a:pt x="910" y="247"/>
                  </a:lnTo>
                  <a:lnTo>
                    <a:pt x="912" y="249"/>
                  </a:lnTo>
                  <a:lnTo>
                    <a:pt x="916" y="250"/>
                  </a:lnTo>
                  <a:lnTo>
                    <a:pt x="918" y="251"/>
                  </a:lnTo>
                  <a:lnTo>
                    <a:pt x="922" y="250"/>
                  </a:lnTo>
                  <a:lnTo>
                    <a:pt x="926" y="248"/>
                  </a:lnTo>
                  <a:lnTo>
                    <a:pt x="933" y="242"/>
                  </a:lnTo>
                  <a:lnTo>
                    <a:pt x="933" y="242"/>
                  </a:lnTo>
                  <a:lnTo>
                    <a:pt x="936" y="247"/>
                  </a:lnTo>
                  <a:lnTo>
                    <a:pt x="936" y="247"/>
                  </a:lnTo>
                  <a:lnTo>
                    <a:pt x="939" y="251"/>
                  </a:lnTo>
                  <a:lnTo>
                    <a:pt x="941" y="255"/>
                  </a:lnTo>
                  <a:lnTo>
                    <a:pt x="942" y="265"/>
                  </a:lnTo>
                  <a:lnTo>
                    <a:pt x="942" y="265"/>
                  </a:lnTo>
                  <a:close/>
                  <a:moveTo>
                    <a:pt x="915" y="236"/>
                  </a:moveTo>
                  <a:lnTo>
                    <a:pt x="915" y="236"/>
                  </a:lnTo>
                  <a:lnTo>
                    <a:pt x="920" y="235"/>
                  </a:lnTo>
                  <a:lnTo>
                    <a:pt x="924" y="236"/>
                  </a:lnTo>
                  <a:lnTo>
                    <a:pt x="924" y="236"/>
                  </a:lnTo>
                  <a:lnTo>
                    <a:pt x="917" y="241"/>
                  </a:lnTo>
                  <a:lnTo>
                    <a:pt x="917" y="241"/>
                  </a:lnTo>
                  <a:lnTo>
                    <a:pt x="915" y="236"/>
                  </a:lnTo>
                  <a:lnTo>
                    <a:pt x="915" y="236"/>
                  </a:lnTo>
                  <a:close/>
                  <a:moveTo>
                    <a:pt x="927" y="178"/>
                  </a:moveTo>
                  <a:lnTo>
                    <a:pt x="927" y="178"/>
                  </a:lnTo>
                  <a:lnTo>
                    <a:pt x="928" y="177"/>
                  </a:lnTo>
                  <a:lnTo>
                    <a:pt x="929" y="176"/>
                  </a:lnTo>
                  <a:lnTo>
                    <a:pt x="929" y="172"/>
                  </a:lnTo>
                  <a:lnTo>
                    <a:pt x="927" y="166"/>
                  </a:lnTo>
                  <a:lnTo>
                    <a:pt x="927" y="166"/>
                  </a:lnTo>
                  <a:lnTo>
                    <a:pt x="927" y="165"/>
                  </a:lnTo>
                  <a:lnTo>
                    <a:pt x="927" y="165"/>
                  </a:lnTo>
                  <a:lnTo>
                    <a:pt x="932" y="168"/>
                  </a:lnTo>
                  <a:lnTo>
                    <a:pt x="938" y="176"/>
                  </a:lnTo>
                  <a:lnTo>
                    <a:pt x="938" y="176"/>
                  </a:lnTo>
                  <a:lnTo>
                    <a:pt x="941" y="182"/>
                  </a:lnTo>
                  <a:lnTo>
                    <a:pt x="944" y="189"/>
                  </a:lnTo>
                  <a:lnTo>
                    <a:pt x="944" y="196"/>
                  </a:lnTo>
                  <a:lnTo>
                    <a:pt x="942" y="203"/>
                  </a:lnTo>
                  <a:lnTo>
                    <a:pt x="940" y="210"/>
                  </a:lnTo>
                  <a:lnTo>
                    <a:pt x="938" y="216"/>
                  </a:lnTo>
                  <a:lnTo>
                    <a:pt x="932" y="229"/>
                  </a:lnTo>
                  <a:lnTo>
                    <a:pt x="932" y="229"/>
                  </a:lnTo>
                  <a:lnTo>
                    <a:pt x="927" y="226"/>
                  </a:lnTo>
                  <a:lnTo>
                    <a:pt x="922" y="225"/>
                  </a:lnTo>
                  <a:lnTo>
                    <a:pt x="917" y="225"/>
                  </a:lnTo>
                  <a:lnTo>
                    <a:pt x="914" y="226"/>
                  </a:lnTo>
                  <a:lnTo>
                    <a:pt x="914" y="226"/>
                  </a:lnTo>
                  <a:lnTo>
                    <a:pt x="912" y="213"/>
                  </a:lnTo>
                  <a:lnTo>
                    <a:pt x="912" y="198"/>
                  </a:lnTo>
                  <a:lnTo>
                    <a:pt x="914" y="184"/>
                  </a:lnTo>
                  <a:lnTo>
                    <a:pt x="917" y="173"/>
                  </a:lnTo>
                  <a:lnTo>
                    <a:pt x="917" y="173"/>
                  </a:lnTo>
                  <a:lnTo>
                    <a:pt x="917" y="176"/>
                  </a:lnTo>
                  <a:lnTo>
                    <a:pt x="918" y="179"/>
                  </a:lnTo>
                  <a:lnTo>
                    <a:pt x="922" y="184"/>
                  </a:lnTo>
                  <a:lnTo>
                    <a:pt x="923" y="184"/>
                  </a:lnTo>
                  <a:lnTo>
                    <a:pt x="926" y="184"/>
                  </a:lnTo>
                  <a:lnTo>
                    <a:pt x="927" y="182"/>
                  </a:lnTo>
                  <a:lnTo>
                    <a:pt x="927" y="178"/>
                  </a:lnTo>
                  <a:lnTo>
                    <a:pt x="927" y="178"/>
                  </a:lnTo>
                  <a:close/>
                  <a:moveTo>
                    <a:pt x="915" y="115"/>
                  </a:moveTo>
                  <a:lnTo>
                    <a:pt x="915" y="115"/>
                  </a:lnTo>
                  <a:lnTo>
                    <a:pt x="920" y="117"/>
                  </a:lnTo>
                  <a:lnTo>
                    <a:pt x="920" y="117"/>
                  </a:lnTo>
                  <a:lnTo>
                    <a:pt x="917" y="118"/>
                  </a:lnTo>
                  <a:lnTo>
                    <a:pt x="917" y="118"/>
                  </a:lnTo>
                  <a:lnTo>
                    <a:pt x="915" y="118"/>
                  </a:lnTo>
                  <a:lnTo>
                    <a:pt x="915" y="118"/>
                  </a:lnTo>
                  <a:lnTo>
                    <a:pt x="915" y="115"/>
                  </a:lnTo>
                  <a:lnTo>
                    <a:pt x="915" y="115"/>
                  </a:lnTo>
                  <a:close/>
                  <a:moveTo>
                    <a:pt x="904" y="20"/>
                  </a:moveTo>
                  <a:lnTo>
                    <a:pt x="904" y="20"/>
                  </a:lnTo>
                  <a:lnTo>
                    <a:pt x="906" y="21"/>
                  </a:lnTo>
                  <a:lnTo>
                    <a:pt x="906" y="21"/>
                  </a:lnTo>
                  <a:lnTo>
                    <a:pt x="905" y="24"/>
                  </a:lnTo>
                  <a:lnTo>
                    <a:pt x="905" y="24"/>
                  </a:lnTo>
                  <a:lnTo>
                    <a:pt x="904" y="24"/>
                  </a:lnTo>
                  <a:lnTo>
                    <a:pt x="904" y="24"/>
                  </a:lnTo>
                  <a:lnTo>
                    <a:pt x="904" y="20"/>
                  </a:lnTo>
                  <a:lnTo>
                    <a:pt x="904" y="20"/>
                  </a:lnTo>
                  <a:close/>
                  <a:moveTo>
                    <a:pt x="904" y="44"/>
                  </a:moveTo>
                  <a:lnTo>
                    <a:pt x="904" y="44"/>
                  </a:lnTo>
                  <a:lnTo>
                    <a:pt x="904" y="50"/>
                  </a:lnTo>
                  <a:lnTo>
                    <a:pt x="904" y="50"/>
                  </a:lnTo>
                  <a:lnTo>
                    <a:pt x="903" y="44"/>
                  </a:lnTo>
                  <a:lnTo>
                    <a:pt x="903" y="44"/>
                  </a:lnTo>
                  <a:lnTo>
                    <a:pt x="904" y="44"/>
                  </a:lnTo>
                  <a:lnTo>
                    <a:pt x="904" y="44"/>
                  </a:lnTo>
                  <a:close/>
                  <a:moveTo>
                    <a:pt x="902" y="79"/>
                  </a:moveTo>
                  <a:lnTo>
                    <a:pt x="902" y="79"/>
                  </a:lnTo>
                  <a:lnTo>
                    <a:pt x="902" y="85"/>
                  </a:lnTo>
                  <a:lnTo>
                    <a:pt x="903" y="88"/>
                  </a:lnTo>
                  <a:lnTo>
                    <a:pt x="906" y="89"/>
                  </a:lnTo>
                  <a:lnTo>
                    <a:pt x="906" y="89"/>
                  </a:lnTo>
                  <a:lnTo>
                    <a:pt x="909" y="88"/>
                  </a:lnTo>
                  <a:lnTo>
                    <a:pt x="911" y="85"/>
                  </a:lnTo>
                  <a:lnTo>
                    <a:pt x="911" y="82"/>
                  </a:lnTo>
                  <a:lnTo>
                    <a:pt x="912" y="77"/>
                  </a:lnTo>
                  <a:lnTo>
                    <a:pt x="912" y="62"/>
                  </a:lnTo>
                  <a:lnTo>
                    <a:pt x="912" y="62"/>
                  </a:lnTo>
                  <a:lnTo>
                    <a:pt x="918" y="66"/>
                  </a:lnTo>
                  <a:lnTo>
                    <a:pt x="923" y="71"/>
                  </a:lnTo>
                  <a:lnTo>
                    <a:pt x="928" y="77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0" y="91"/>
                  </a:lnTo>
                  <a:lnTo>
                    <a:pt x="930" y="98"/>
                  </a:lnTo>
                  <a:lnTo>
                    <a:pt x="929" y="103"/>
                  </a:lnTo>
                  <a:lnTo>
                    <a:pt x="927" y="108"/>
                  </a:lnTo>
                  <a:lnTo>
                    <a:pt x="927" y="108"/>
                  </a:lnTo>
                  <a:lnTo>
                    <a:pt x="923" y="106"/>
                  </a:lnTo>
                  <a:lnTo>
                    <a:pt x="923" y="106"/>
                  </a:lnTo>
                  <a:lnTo>
                    <a:pt x="922" y="102"/>
                  </a:lnTo>
                  <a:lnTo>
                    <a:pt x="920" y="101"/>
                  </a:lnTo>
                  <a:lnTo>
                    <a:pt x="917" y="102"/>
                  </a:lnTo>
                  <a:lnTo>
                    <a:pt x="915" y="103"/>
                  </a:lnTo>
                  <a:lnTo>
                    <a:pt x="915" y="103"/>
                  </a:lnTo>
                  <a:lnTo>
                    <a:pt x="911" y="100"/>
                  </a:lnTo>
                  <a:lnTo>
                    <a:pt x="909" y="98"/>
                  </a:lnTo>
                  <a:lnTo>
                    <a:pt x="908" y="101"/>
                  </a:lnTo>
                  <a:lnTo>
                    <a:pt x="906" y="104"/>
                  </a:lnTo>
                  <a:lnTo>
                    <a:pt x="906" y="114"/>
                  </a:lnTo>
                  <a:lnTo>
                    <a:pt x="906" y="120"/>
                  </a:lnTo>
                  <a:lnTo>
                    <a:pt x="906" y="120"/>
                  </a:lnTo>
                  <a:lnTo>
                    <a:pt x="904" y="120"/>
                  </a:lnTo>
                  <a:lnTo>
                    <a:pt x="902" y="118"/>
                  </a:lnTo>
                  <a:lnTo>
                    <a:pt x="902" y="118"/>
                  </a:lnTo>
                  <a:lnTo>
                    <a:pt x="900" y="115"/>
                  </a:lnTo>
                  <a:lnTo>
                    <a:pt x="898" y="110"/>
                  </a:lnTo>
                  <a:lnTo>
                    <a:pt x="894" y="103"/>
                  </a:lnTo>
                  <a:lnTo>
                    <a:pt x="894" y="103"/>
                  </a:lnTo>
                  <a:lnTo>
                    <a:pt x="894" y="97"/>
                  </a:lnTo>
                  <a:lnTo>
                    <a:pt x="893" y="94"/>
                  </a:lnTo>
                  <a:lnTo>
                    <a:pt x="892" y="92"/>
                  </a:lnTo>
                  <a:lnTo>
                    <a:pt x="891" y="91"/>
                  </a:lnTo>
                  <a:lnTo>
                    <a:pt x="891" y="91"/>
                  </a:lnTo>
                  <a:lnTo>
                    <a:pt x="889" y="84"/>
                  </a:lnTo>
                  <a:lnTo>
                    <a:pt x="889" y="77"/>
                  </a:lnTo>
                  <a:lnTo>
                    <a:pt x="889" y="73"/>
                  </a:lnTo>
                  <a:lnTo>
                    <a:pt x="891" y="70"/>
                  </a:lnTo>
                  <a:lnTo>
                    <a:pt x="893" y="67"/>
                  </a:lnTo>
                  <a:lnTo>
                    <a:pt x="897" y="65"/>
                  </a:lnTo>
                  <a:lnTo>
                    <a:pt x="897" y="65"/>
                  </a:lnTo>
                  <a:lnTo>
                    <a:pt x="898" y="72"/>
                  </a:lnTo>
                  <a:lnTo>
                    <a:pt x="902" y="79"/>
                  </a:lnTo>
                  <a:lnTo>
                    <a:pt x="902" y="79"/>
                  </a:lnTo>
                  <a:close/>
                  <a:moveTo>
                    <a:pt x="791" y="35"/>
                  </a:moveTo>
                  <a:lnTo>
                    <a:pt x="791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91" y="35"/>
                  </a:lnTo>
                  <a:lnTo>
                    <a:pt x="791" y="35"/>
                  </a:lnTo>
                  <a:close/>
                  <a:moveTo>
                    <a:pt x="691" y="32"/>
                  </a:moveTo>
                  <a:lnTo>
                    <a:pt x="691" y="32"/>
                  </a:lnTo>
                  <a:lnTo>
                    <a:pt x="713" y="33"/>
                  </a:lnTo>
                  <a:lnTo>
                    <a:pt x="713" y="33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close/>
                  <a:moveTo>
                    <a:pt x="285" y="53"/>
                  </a:moveTo>
                  <a:lnTo>
                    <a:pt x="285" y="53"/>
                  </a:lnTo>
                  <a:lnTo>
                    <a:pt x="360" y="49"/>
                  </a:lnTo>
                  <a:lnTo>
                    <a:pt x="434" y="45"/>
                  </a:lnTo>
                  <a:lnTo>
                    <a:pt x="509" y="43"/>
                  </a:lnTo>
                  <a:lnTo>
                    <a:pt x="584" y="41"/>
                  </a:lnTo>
                  <a:lnTo>
                    <a:pt x="584" y="41"/>
                  </a:lnTo>
                  <a:lnTo>
                    <a:pt x="661" y="42"/>
                  </a:lnTo>
                  <a:lnTo>
                    <a:pt x="738" y="44"/>
                  </a:lnTo>
                  <a:lnTo>
                    <a:pt x="816" y="45"/>
                  </a:lnTo>
                  <a:lnTo>
                    <a:pt x="855" y="45"/>
                  </a:lnTo>
                  <a:lnTo>
                    <a:pt x="893" y="44"/>
                  </a:lnTo>
                  <a:lnTo>
                    <a:pt x="893" y="44"/>
                  </a:lnTo>
                  <a:lnTo>
                    <a:pt x="894" y="55"/>
                  </a:lnTo>
                  <a:lnTo>
                    <a:pt x="894" y="55"/>
                  </a:lnTo>
                  <a:lnTo>
                    <a:pt x="887" y="59"/>
                  </a:lnTo>
                  <a:lnTo>
                    <a:pt x="883" y="65"/>
                  </a:lnTo>
                  <a:lnTo>
                    <a:pt x="881" y="71"/>
                  </a:lnTo>
                  <a:lnTo>
                    <a:pt x="880" y="78"/>
                  </a:lnTo>
                  <a:lnTo>
                    <a:pt x="880" y="85"/>
                  </a:lnTo>
                  <a:lnTo>
                    <a:pt x="881" y="92"/>
                  </a:lnTo>
                  <a:lnTo>
                    <a:pt x="886" y="107"/>
                  </a:lnTo>
                  <a:lnTo>
                    <a:pt x="886" y="107"/>
                  </a:lnTo>
                  <a:lnTo>
                    <a:pt x="888" y="115"/>
                  </a:lnTo>
                  <a:lnTo>
                    <a:pt x="892" y="123"/>
                  </a:lnTo>
                  <a:lnTo>
                    <a:pt x="896" y="126"/>
                  </a:lnTo>
                  <a:lnTo>
                    <a:pt x="899" y="129"/>
                  </a:lnTo>
                  <a:lnTo>
                    <a:pt x="903" y="130"/>
                  </a:lnTo>
                  <a:lnTo>
                    <a:pt x="908" y="130"/>
                  </a:lnTo>
                  <a:lnTo>
                    <a:pt x="908" y="130"/>
                  </a:lnTo>
                  <a:lnTo>
                    <a:pt x="911" y="145"/>
                  </a:lnTo>
                  <a:lnTo>
                    <a:pt x="915" y="159"/>
                  </a:lnTo>
                  <a:lnTo>
                    <a:pt x="915" y="159"/>
                  </a:lnTo>
                  <a:lnTo>
                    <a:pt x="912" y="162"/>
                  </a:lnTo>
                  <a:lnTo>
                    <a:pt x="910" y="166"/>
                  </a:lnTo>
                  <a:lnTo>
                    <a:pt x="906" y="176"/>
                  </a:lnTo>
                  <a:lnTo>
                    <a:pt x="904" y="188"/>
                  </a:lnTo>
                  <a:lnTo>
                    <a:pt x="903" y="198"/>
                  </a:lnTo>
                  <a:lnTo>
                    <a:pt x="903" y="198"/>
                  </a:lnTo>
                  <a:lnTo>
                    <a:pt x="900" y="202"/>
                  </a:lnTo>
                  <a:lnTo>
                    <a:pt x="900" y="206"/>
                  </a:lnTo>
                  <a:lnTo>
                    <a:pt x="899" y="215"/>
                  </a:lnTo>
                  <a:lnTo>
                    <a:pt x="902" y="225"/>
                  </a:lnTo>
                  <a:lnTo>
                    <a:pt x="903" y="232"/>
                  </a:lnTo>
                  <a:lnTo>
                    <a:pt x="903" y="232"/>
                  </a:lnTo>
                  <a:lnTo>
                    <a:pt x="898" y="238"/>
                  </a:lnTo>
                  <a:lnTo>
                    <a:pt x="897" y="245"/>
                  </a:lnTo>
                  <a:lnTo>
                    <a:pt x="896" y="255"/>
                  </a:lnTo>
                  <a:lnTo>
                    <a:pt x="898" y="265"/>
                  </a:lnTo>
                  <a:lnTo>
                    <a:pt x="898" y="265"/>
                  </a:lnTo>
                  <a:lnTo>
                    <a:pt x="750" y="268"/>
                  </a:lnTo>
                  <a:lnTo>
                    <a:pt x="602" y="272"/>
                  </a:lnTo>
                  <a:lnTo>
                    <a:pt x="454" y="275"/>
                  </a:lnTo>
                  <a:lnTo>
                    <a:pt x="379" y="277"/>
                  </a:lnTo>
                  <a:lnTo>
                    <a:pt x="306" y="275"/>
                  </a:lnTo>
                  <a:lnTo>
                    <a:pt x="306" y="275"/>
                  </a:lnTo>
                  <a:lnTo>
                    <a:pt x="306" y="265"/>
                  </a:lnTo>
                  <a:lnTo>
                    <a:pt x="306" y="260"/>
                  </a:lnTo>
                  <a:lnTo>
                    <a:pt x="303" y="255"/>
                  </a:lnTo>
                  <a:lnTo>
                    <a:pt x="303" y="255"/>
                  </a:lnTo>
                  <a:lnTo>
                    <a:pt x="301" y="250"/>
                  </a:lnTo>
                  <a:lnTo>
                    <a:pt x="298" y="245"/>
                  </a:lnTo>
                  <a:lnTo>
                    <a:pt x="295" y="242"/>
                  </a:lnTo>
                  <a:lnTo>
                    <a:pt x="290" y="239"/>
                  </a:lnTo>
                  <a:lnTo>
                    <a:pt x="290" y="239"/>
                  </a:lnTo>
                  <a:lnTo>
                    <a:pt x="294" y="231"/>
                  </a:lnTo>
                  <a:lnTo>
                    <a:pt x="295" y="221"/>
                  </a:lnTo>
                  <a:lnTo>
                    <a:pt x="296" y="210"/>
                  </a:lnTo>
                  <a:lnTo>
                    <a:pt x="296" y="200"/>
                  </a:lnTo>
                  <a:lnTo>
                    <a:pt x="295" y="189"/>
                  </a:lnTo>
                  <a:lnTo>
                    <a:pt x="292" y="179"/>
                  </a:lnTo>
                  <a:lnTo>
                    <a:pt x="289" y="170"/>
                  </a:lnTo>
                  <a:lnTo>
                    <a:pt x="283" y="162"/>
                  </a:lnTo>
                  <a:lnTo>
                    <a:pt x="283" y="162"/>
                  </a:lnTo>
                  <a:lnTo>
                    <a:pt x="284" y="151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8" y="138"/>
                  </a:lnTo>
                  <a:lnTo>
                    <a:pt x="290" y="135"/>
                  </a:lnTo>
                  <a:lnTo>
                    <a:pt x="295" y="125"/>
                  </a:lnTo>
                  <a:lnTo>
                    <a:pt x="296" y="114"/>
                  </a:lnTo>
                  <a:lnTo>
                    <a:pt x="296" y="103"/>
                  </a:lnTo>
                  <a:lnTo>
                    <a:pt x="295" y="92"/>
                  </a:lnTo>
                  <a:lnTo>
                    <a:pt x="292" y="82"/>
                  </a:lnTo>
                  <a:lnTo>
                    <a:pt x="288" y="72"/>
                  </a:lnTo>
                  <a:lnTo>
                    <a:pt x="283" y="64"/>
                  </a:lnTo>
                  <a:lnTo>
                    <a:pt x="283" y="64"/>
                  </a:lnTo>
                  <a:lnTo>
                    <a:pt x="285" y="53"/>
                  </a:lnTo>
                  <a:lnTo>
                    <a:pt x="285" y="53"/>
                  </a:lnTo>
                  <a:close/>
                  <a:moveTo>
                    <a:pt x="272" y="24"/>
                  </a:moveTo>
                  <a:lnTo>
                    <a:pt x="272" y="24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71" y="27"/>
                  </a:lnTo>
                  <a:lnTo>
                    <a:pt x="271" y="27"/>
                  </a:lnTo>
                  <a:lnTo>
                    <a:pt x="272" y="24"/>
                  </a:lnTo>
                  <a:lnTo>
                    <a:pt x="272" y="24"/>
                  </a:lnTo>
                  <a:close/>
                  <a:moveTo>
                    <a:pt x="270" y="43"/>
                  </a:moveTo>
                  <a:lnTo>
                    <a:pt x="270" y="43"/>
                  </a:lnTo>
                  <a:lnTo>
                    <a:pt x="273" y="42"/>
                  </a:lnTo>
                  <a:lnTo>
                    <a:pt x="273" y="42"/>
                  </a:lnTo>
                  <a:lnTo>
                    <a:pt x="277" y="43"/>
                  </a:lnTo>
                  <a:lnTo>
                    <a:pt x="277" y="43"/>
                  </a:lnTo>
                  <a:lnTo>
                    <a:pt x="277" y="44"/>
                  </a:lnTo>
                  <a:lnTo>
                    <a:pt x="277" y="44"/>
                  </a:lnTo>
                  <a:lnTo>
                    <a:pt x="270" y="44"/>
                  </a:lnTo>
                  <a:lnTo>
                    <a:pt x="270" y="44"/>
                  </a:lnTo>
                  <a:lnTo>
                    <a:pt x="270" y="43"/>
                  </a:lnTo>
                  <a:lnTo>
                    <a:pt x="270" y="43"/>
                  </a:lnTo>
                  <a:close/>
                  <a:moveTo>
                    <a:pt x="271" y="54"/>
                  </a:moveTo>
                  <a:lnTo>
                    <a:pt x="271" y="54"/>
                  </a:lnTo>
                  <a:lnTo>
                    <a:pt x="271" y="54"/>
                  </a:lnTo>
                  <a:lnTo>
                    <a:pt x="271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271" y="54"/>
                  </a:lnTo>
                  <a:lnTo>
                    <a:pt x="271" y="54"/>
                  </a:lnTo>
                  <a:close/>
                  <a:moveTo>
                    <a:pt x="272" y="66"/>
                  </a:moveTo>
                  <a:lnTo>
                    <a:pt x="272" y="66"/>
                  </a:lnTo>
                  <a:lnTo>
                    <a:pt x="271" y="68"/>
                  </a:lnTo>
                  <a:lnTo>
                    <a:pt x="271" y="68"/>
                  </a:lnTo>
                  <a:lnTo>
                    <a:pt x="271" y="66"/>
                  </a:lnTo>
                  <a:lnTo>
                    <a:pt x="271" y="66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79" y="76"/>
                  </a:moveTo>
                  <a:lnTo>
                    <a:pt x="279" y="76"/>
                  </a:lnTo>
                  <a:lnTo>
                    <a:pt x="284" y="88"/>
                  </a:lnTo>
                  <a:lnTo>
                    <a:pt x="286" y="102"/>
                  </a:lnTo>
                  <a:lnTo>
                    <a:pt x="286" y="109"/>
                  </a:lnTo>
                  <a:lnTo>
                    <a:pt x="286" y="117"/>
                  </a:lnTo>
                  <a:lnTo>
                    <a:pt x="284" y="123"/>
                  </a:lnTo>
                  <a:lnTo>
                    <a:pt x="282" y="129"/>
                  </a:lnTo>
                  <a:lnTo>
                    <a:pt x="282" y="129"/>
                  </a:lnTo>
                  <a:lnTo>
                    <a:pt x="279" y="124"/>
                  </a:lnTo>
                  <a:lnTo>
                    <a:pt x="276" y="120"/>
                  </a:lnTo>
                  <a:lnTo>
                    <a:pt x="273" y="119"/>
                  </a:lnTo>
                  <a:lnTo>
                    <a:pt x="270" y="119"/>
                  </a:lnTo>
                  <a:lnTo>
                    <a:pt x="267" y="120"/>
                  </a:lnTo>
                  <a:lnTo>
                    <a:pt x="266" y="121"/>
                  </a:lnTo>
                  <a:lnTo>
                    <a:pt x="267" y="124"/>
                  </a:lnTo>
                  <a:lnTo>
                    <a:pt x="270" y="127"/>
                  </a:lnTo>
                  <a:lnTo>
                    <a:pt x="270" y="127"/>
                  </a:lnTo>
                  <a:lnTo>
                    <a:pt x="267" y="129"/>
                  </a:lnTo>
                  <a:lnTo>
                    <a:pt x="266" y="131"/>
                  </a:lnTo>
                  <a:lnTo>
                    <a:pt x="265" y="133"/>
                  </a:lnTo>
                  <a:lnTo>
                    <a:pt x="266" y="136"/>
                  </a:lnTo>
                  <a:lnTo>
                    <a:pt x="266" y="136"/>
                  </a:lnTo>
                  <a:lnTo>
                    <a:pt x="262" y="133"/>
                  </a:lnTo>
                  <a:lnTo>
                    <a:pt x="259" y="130"/>
                  </a:lnTo>
                  <a:lnTo>
                    <a:pt x="256" y="125"/>
                  </a:lnTo>
                  <a:lnTo>
                    <a:pt x="254" y="119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5" y="112"/>
                  </a:lnTo>
                  <a:lnTo>
                    <a:pt x="254" y="109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250" y="97"/>
                  </a:lnTo>
                  <a:lnTo>
                    <a:pt x="250" y="92"/>
                  </a:lnTo>
                  <a:lnTo>
                    <a:pt x="248" y="90"/>
                  </a:lnTo>
                  <a:lnTo>
                    <a:pt x="248" y="90"/>
                  </a:lnTo>
                  <a:lnTo>
                    <a:pt x="248" y="82"/>
                  </a:lnTo>
                  <a:lnTo>
                    <a:pt x="250" y="74"/>
                  </a:lnTo>
                  <a:lnTo>
                    <a:pt x="253" y="71"/>
                  </a:lnTo>
                  <a:lnTo>
                    <a:pt x="255" y="67"/>
                  </a:lnTo>
                  <a:lnTo>
                    <a:pt x="258" y="65"/>
                  </a:lnTo>
                  <a:lnTo>
                    <a:pt x="261" y="64"/>
                  </a:lnTo>
                  <a:lnTo>
                    <a:pt x="261" y="64"/>
                  </a:lnTo>
                  <a:lnTo>
                    <a:pt x="262" y="76"/>
                  </a:lnTo>
                  <a:lnTo>
                    <a:pt x="264" y="80"/>
                  </a:lnTo>
                  <a:lnTo>
                    <a:pt x="266" y="85"/>
                  </a:lnTo>
                  <a:lnTo>
                    <a:pt x="268" y="86"/>
                  </a:lnTo>
                  <a:lnTo>
                    <a:pt x="271" y="86"/>
                  </a:lnTo>
                  <a:lnTo>
                    <a:pt x="274" y="83"/>
                  </a:lnTo>
                  <a:lnTo>
                    <a:pt x="279" y="76"/>
                  </a:lnTo>
                  <a:lnTo>
                    <a:pt x="279" y="76"/>
                  </a:lnTo>
                  <a:close/>
                  <a:moveTo>
                    <a:pt x="254" y="37"/>
                  </a:moveTo>
                  <a:lnTo>
                    <a:pt x="254" y="37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26" y="38"/>
                  </a:lnTo>
                  <a:lnTo>
                    <a:pt x="254" y="37"/>
                  </a:lnTo>
                  <a:lnTo>
                    <a:pt x="254" y="37"/>
                  </a:lnTo>
                  <a:close/>
                  <a:moveTo>
                    <a:pt x="67" y="31"/>
                  </a:moveTo>
                  <a:lnTo>
                    <a:pt x="67" y="31"/>
                  </a:lnTo>
                  <a:lnTo>
                    <a:pt x="49" y="33"/>
                  </a:lnTo>
                  <a:lnTo>
                    <a:pt x="41" y="33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9" y="31"/>
                  </a:lnTo>
                  <a:lnTo>
                    <a:pt x="67" y="31"/>
                  </a:lnTo>
                  <a:lnTo>
                    <a:pt x="67" y="31"/>
                  </a:lnTo>
                  <a:close/>
                  <a:moveTo>
                    <a:pt x="16" y="41"/>
                  </a:moveTo>
                  <a:lnTo>
                    <a:pt x="16" y="41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6" y="41"/>
                  </a:lnTo>
                  <a:lnTo>
                    <a:pt x="16" y="4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0" name="Freeform 34"/>
            <p:cNvSpPr>
              <a:spLocks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10314526" y="352182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1" name="任意多边形 18"/>
            <p:cNvSpPr/>
            <p:nvPr userDrawn="1">
              <p:custDataLst>
                <p:tags r:id="rId7"/>
              </p:custDataLst>
            </p:nvPr>
          </p:nvSpPr>
          <p:spPr>
            <a:xfrm>
              <a:off x="5391775" y="3694589"/>
              <a:ext cx="5058511" cy="364769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4358003" y="3391977"/>
            <a:ext cx="3300521" cy="557798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1571631"/>
            <a:ext cx="3962432" cy="4041680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1571631"/>
            <a:ext cx="3962432" cy="285752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127" y="872639"/>
            <a:ext cx="9067062" cy="513480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 dirty="0"/>
            </a:p>
          </p:txBody>
        </p:sp>
        <p:sp>
          <p:nvSpPr>
            <p:cNvPr id="9" name="Freeform 19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87920" y="2355307"/>
              <a:ext cx="4400694" cy="2169900"/>
            </a:xfrm>
            <a:custGeom>
              <a:avLst/>
              <a:gdLst>
                <a:gd name="T0" fmla="*/ 238 w 1347"/>
                <a:gd name="T1" fmla="*/ 94 h 671"/>
                <a:gd name="T2" fmla="*/ 264 w 1347"/>
                <a:gd name="T3" fmla="*/ 254 h 671"/>
                <a:gd name="T4" fmla="*/ 296 w 1347"/>
                <a:gd name="T5" fmla="*/ 275 h 671"/>
                <a:gd name="T6" fmla="*/ 85 w 1347"/>
                <a:gd name="T7" fmla="*/ 295 h 671"/>
                <a:gd name="T8" fmla="*/ 89 w 1347"/>
                <a:gd name="T9" fmla="*/ 658 h 671"/>
                <a:gd name="T10" fmla="*/ 599 w 1347"/>
                <a:gd name="T11" fmla="*/ 658 h 671"/>
                <a:gd name="T12" fmla="*/ 1159 w 1347"/>
                <a:gd name="T13" fmla="*/ 608 h 671"/>
                <a:gd name="T14" fmla="*/ 1287 w 1347"/>
                <a:gd name="T15" fmla="*/ 397 h 671"/>
                <a:gd name="T16" fmla="*/ 948 w 1347"/>
                <a:gd name="T17" fmla="*/ 248 h 671"/>
                <a:gd name="T18" fmla="*/ 940 w 1347"/>
                <a:gd name="T19" fmla="*/ 85 h 671"/>
                <a:gd name="T20" fmla="*/ 1148 w 1347"/>
                <a:gd name="T21" fmla="*/ 64 h 671"/>
                <a:gd name="T22" fmla="*/ 1115 w 1347"/>
                <a:gd name="T23" fmla="*/ 14 h 671"/>
                <a:gd name="T24" fmla="*/ 755 w 1347"/>
                <a:gd name="T25" fmla="*/ 23 h 671"/>
                <a:gd name="T26" fmla="*/ 268 w 1347"/>
                <a:gd name="T27" fmla="*/ 8 h 671"/>
                <a:gd name="T28" fmla="*/ 19 w 1347"/>
                <a:gd name="T29" fmla="*/ 29 h 671"/>
                <a:gd name="T30" fmla="*/ 1201 w 1347"/>
                <a:gd name="T31" fmla="*/ 47 h 671"/>
                <a:gd name="T32" fmla="*/ 1190 w 1347"/>
                <a:gd name="T33" fmla="*/ 21 h 671"/>
                <a:gd name="T34" fmla="*/ 1140 w 1347"/>
                <a:gd name="T35" fmla="*/ 42 h 671"/>
                <a:gd name="T36" fmla="*/ 1110 w 1347"/>
                <a:gd name="T37" fmla="*/ 31 h 671"/>
                <a:gd name="T38" fmla="*/ 270 w 1347"/>
                <a:gd name="T39" fmla="*/ 190 h 671"/>
                <a:gd name="T40" fmla="*/ 77 w 1347"/>
                <a:gd name="T41" fmla="*/ 339 h 671"/>
                <a:gd name="T42" fmla="*/ 95 w 1347"/>
                <a:gd name="T43" fmla="*/ 651 h 671"/>
                <a:gd name="T44" fmla="*/ 100 w 1347"/>
                <a:gd name="T45" fmla="*/ 578 h 671"/>
                <a:gd name="T46" fmla="*/ 146 w 1347"/>
                <a:gd name="T47" fmla="*/ 643 h 671"/>
                <a:gd name="T48" fmla="*/ 243 w 1347"/>
                <a:gd name="T49" fmla="*/ 636 h 671"/>
                <a:gd name="T50" fmla="*/ 416 w 1347"/>
                <a:gd name="T51" fmla="*/ 654 h 671"/>
                <a:gd name="T52" fmla="*/ 590 w 1347"/>
                <a:gd name="T53" fmla="*/ 639 h 671"/>
                <a:gd name="T54" fmla="*/ 693 w 1347"/>
                <a:gd name="T55" fmla="*/ 644 h 671"/>
                <a:gd name="T56" fmla="*/ 764 w 1347"/>
                <a:gd name="T57" fmla="*/ 644 h 671"/>
                <a:gd name="T58" fmla="*/ 1069 w 1347"/>
                <a:gd name="T59" fmla="*/ 636 h 671"/>
                <a:gd name="T60" fmla="*/ 1202 w 1347"/>
                <a:gd name="T61" fmla="*/ 548 h 671"/>
                <a:gd name="T62" fmla="*/ 1317 w 1347"/>
                <a:gd name="T63" fmla="*/ 474 h 671"/>
                <a:gd name="T64" fmla="*/ 1318 w 1347"/>
                <a:gd name="T65" fmla="*/ 460 h 671"/>
                <a:gd name="T66" fmla="*/ 879 w 1347"/>
                <a:gd name="T67" fmla="*/ 615 h 671"/>
                <a:gd name="T68" fmla="*/ 219 w 1347"/>
                <a:gd name="T69" fmla="*/ 628 h 671"/>
                <a:gd name="T70" fmla="*/ 87 w 1347"/>
                <a:gd name="T71" fmla="*/ 347 h 671"/>
                <a:gd name="T72" fmla="*/ 278 w 1347"/>
                <a:gd name="T73" fmla="*/ 301 h 671"/>
                <a:gd name="T74" fmla="*/ 313 w 1347"/>
                <a:gd name="T75" fmla="*/ 320 h 671"/>
                <a:gd name="T76" fmla="*/ 899 w 1347"/>
                <a:gd name="T77" fmla="*/ 298 h 671"/>
                <a:gd name="T78" fmla="*/ 826 w 1347"/>
                <a:gd name="T79" fmla="*/ 330 h 671"/>
                <a:gd name="T80" fmla="*/ 889 w 1347"/>
                <a:gd name="T81" fmla="*/ 296 h 671"/>
                <a:gd name="T82" fmla="*/ 791 w 1347"/>
                <a:gd name="T83" fmla="*/ 343 h 671"/>
                <a:gd name="T84" fmla="*/ 1030 w 1347"/>
                <a:gd name="T85" fmla="*/ 327 h 671"/>
                <a:gd name="T86" fmla="*/ 1000 w 1347"/>
                <a:gd name="T87" fmla="*/ 307 h 671"/>
                <a:gd name="T88" fmla="*/ 951 w 1347"/>
                <a:gd name="T89" fmla="*/ 280 h 671"/>
                <a:gd name="T90" fmla="*/ 288 w 1347"/>
                <a:gd name="T91" fmla="*/ 342 h 671"/>
                <a:gd name="T92" fmla="*/ 905 w 1347"/>
                <a:gd name="T93" fmla="*/ 318 h 671"/>
                <a:gd name="T94" fmla="*/ 908 w 1347"/>
                <a:gd name="T95" fmla="*/ 243 h 671"/>
                <a:gd name="T96" fmla="*/ 927 w 1347"/>
                <a:gd name="T97" fmla="*/ 178 h 671"/>
                <a:gd name="T98" fmla="*/ 914 w 1347"/>
                <a:gd name="T99" fmla="*/ 184 h 671"/>
                <a:gd name="T100" fmla="*/ 905 w 1347"/>
                <a:gd name="T101" fmla="*/ 24 h 671"/>
                <a:gd name="T102" fmla="*/ 923 w 1347"/>
                <a:gd name="T103" fmla="*/ 71 h 671"/>
                <a:gd name="T104" fmla="*/ 900 w 1347"/>
                <a:gd name="T105" fmla="*/ 115 h 671"/>
                <a:gd name="T106" fmla="*/ 791 w 1347"/>
                <a:gd name="T107" fmla="*/ 35 h 671"/>
                <a:gd name="T108" fmla="*/ 881 w 1347"/>
                <a:gd name="T109" fmla="*/ 71 h 671"/>
                <a:gd name="T110" fmla="*/ 903 w 1347"/>
                <a:gd name="T111" fmla="*/ 232 h 671"/>
                <a:gd name="T112" fmla="*/ 295 w 1347"/>
                <a:gd name="T113" fmla="*/ 189 h 671"/>
                <a:gd name="T114" fmla="*/ 272 w 1347"/>
                <a:gd name="T115" fmla="*/ 24 h 671"/>
                <a:gd name="T116" fmla="*/ 271 w 1347"/>
                <a:gd name="T117" fmla="*/ 68 h 671"/>
                <a:gd name="T118" fmla="*/ 265 w 1347"/>
                <a:gd name="T119" fmla="*/ 133 h 671"/>
                <a:gd name="T120" fmla="*/ 266 w 1347"/>
                <a:gd name="T121" fmla="*/ 85 h 671"/>
                <a:gd name="T122" fmla="*/ 18 w 1347"/>
                <a:gd name="T123" fmla="*/ 43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47" h="671">
                  <a:moveTo>
                    <a:pt x="4" y="49"/>
                  </a:moveTo>
                  <a:lnTo>
                    <a:pt x="4" y="49"/>
                  </a:lnTo>
                  <a:lnTo>
                    <a:pt x="11" y="51"/>
                  </a:lnTo>
                  <a:lnTo>
                    <a:pt x="18" y="53"/>
                  </a:lnTo>
                  <a:lnTo>
                    <a:pt x="32" y="54"/>
                  </a:lnTo>
                  <a:lnTo>
                    <a:pt x="48" y="54"/>
                  </a:lnTo>
                  <a:lnTo>
                    <a:pt x="63" y="51"/>
                  </a:lnTo>
                  <a:lnTo>
                    <a:pt x="63" y="51"/>
                  </a:lnTo>
                  <a:lnTo>
                    <a:pt x="75" y="54"/>
                  </a:lnTo>
                  <a:lnTo>
                    <a:pt x="85" y="54"/>
                  </a:lnTo>
                  <a:lnTo>
                    <a:pt x="108" y="53"/>
                  </a:lnTo>
                  <a:lnTo>
                    <a:pt x="108" y="53"/>
                  </a:lnTo>
                  <a:lnTo>
                    <a:pt x="111" y="54"/>
                  </a:lnTo>
                  <a:lnTo>
                    <a:pt x="114" y="55"/>
                  </a:lnTo>
                  <a:lnTo>
                    <a:pt x="130" y="58"/>
                  </a:lnTo>
                  <a:lnTo>
                    <a:pt x="153" y="58"/>
                  </a:lnTo>
                  <a:lnTo>
                    <a:pt x="178" y="58"/>
                  </a:lnTo>
                  <a:lnTo>
                    <a:pt x="229" y="55"/>
                  </a:lnTo>
                  <a:lnTo>
                    <a:pt x="259" y="54"/>
                  </a:lnTo>
                  <a:lnTo>
                    <a:pt x="259" y="54"/>
                  </a:lnTo>
                  <a:lnTo>
                    <a:pt x="252" y="58"/>
                  </a:lnTo>
                  <a:lnTo>
                    <a:pt x="245" y="62"/>
                  </a:lnTo>
                  <a:lnTo>
                    <a:pt x="242" y="70"/>
                  </a:lnTo>
                  <a:lnTo>
                    <a:pt x="239" y="77"/>
                  </a:lnTo>
                  <a:lnTo>
                    <a:pt x="238" y="85"/>
                  </a:lnTo>
                  <a:lnTo>
                    <a:pt x="238" y="94"/>
                  </a:lnTo>
                  <a:lnTo>
                    <a:pt x="239" y="101"/>
                  </a:lnTo>
                  <a:lnTo>
                    <a:pt x="242" y="108"/>
                  </a:lnTo>
                  <a:lnTo>
                    <a:pt x="242" y="108"/>
                  </a:lnTo>
                  <a:lnTo>
                    <a:pt x="244" y="120"/>
                  </a:lnTo>
                  <a:lnTo>
                    <a:pt x="249" y="132"/>
                  </a:lnTo>
                  <a:lnTo>
                    <a:pt x="252" y="137"/>
                  </a:lnTo>
                  <a:lnTo>
                    <a:pt x="256" y="142"/>
                  </a:lnTo>
                  <a:lnTo>
                    <a:pt x="260" y="144"/>
                  </a:lnTo>
                  <a:lnTo>
                    <a:pt x="266" y="147"/>
                  </a:lnTo>
                  <a:lnTo>
                    <a:pt x="266" y="147"/>
                  </a:lnTo>
                  <a:lnTo>
                    <a:pt x="266" y="159"/>
                  </a:lnTo>
                  <a:lnTo>
                    <a:pt x="266" y="159"/>
                  </a:lnTo>
                  <a:lnTo>
                    <a:pt x="262" y="162"/>
                  </a:lnTo>
                  <a:lnTo>
                    <a:pt x="259" y="166"/>
                  </a:lnTo>
                  <a:lnTo>
                    <a:pt x="258" y="171"/>
                  </a:lnTo>
                  <a:lnTo>
                    <a:pt x="255" y="176"/>
                  </a:lnTo>
                  <a:lnTo>
                    <a:pt x="254" y="188"/>
                  </a:lnTo>
                  <a:lnTo>
                    <a:pt x="255" y="200"/>
                  </a:lnTo>
                  <a:lnTo>
                    <a:pt x="258" y="212"/>
                  </a:lnTo>
                  <a:lnTo>
                    <a:pt x="261" y="224"/>
                  </a:lnTo>
                  <a:lnTo>
                    <a:pt x="266" y="235"/>
                  </a:lnTo>
                  <a:lnTo>
                    <a:pt x="270" y="242"/>
                  </a:lnTo>
                  <a:lnTo>
                    <a:pt x="270" y="242"/>
                  </a:lnTo>
                  <a:lnTo>
                    <a:pt x="267" y="245"/>
                  </a:lnTo>
                  <a:lnTo>
                    <a:pt x="265" y="249"/>
                  </a:lnTo>
                  <a:lnTo>
                    <a:pt x="264" y="254"/>
                  </a:lnTo>
                  <a:lnTo>
                    <a:pt x="262" y="259"/>
                  </a:lnTo>
                  <a:lnTo>
                    <a:pt x="262" y="263"/>
                  </a:lnTo>
                  <a:lnTo>
                    <a:pt x="264" y="268"/>
                  </a:lnTo>
                  <a:lnTo>
                    <a:pt x="265" y="272"/>
                  </a:lnTo>
                  <a:lnTo>
                    <a:pt x="268" y="274"/>
                  </a:lnTo>
                  <a:lnTo>
                    <a:pt x="268" y="274"/>
                  </a:lnTo>
                  <a:lnTo>
                    <a:pt x="272" y="274"/>
                  </a:lnTo>
                  <a:lnTo>
                    <a:pt x="273" y="273"/>
                  </a:lnTo>
                  <a:lnTo>
                    <a:pt x="274" y="269"/>
                  </a:lnTo>
                  <a:lnTo>
                    <a:pt x="274" y="265"/>
                  </a:lnTo>
                  <a:lnTo>
                    <a:pt x="274" y="256"/>
                  </a:lnTo>
                  <a:lnTo>
                    <a:pt x="274" y="253"/>
                  </a:lnTo>
                  <a:lnTo>
                    <a:pt x="276" y="250"/>
                  </a:lnTo>
                  <a:lnTo>
                    <a:pt x="276" y="250"/>
                  </a:lnTo>
                  <a:lnTo>
                    <a:pt x="278" y="251"/>
                  </a:lnTo>
                  <a:lnTo>
                    <a:pt x="278" y="251"/>
                  </a:lnTo>
                  <a:lnTo>
                    <a:pt x="282" y="254"/>
                  </a:lnTo>
                  <a:lnTo>
                    <a:pt x="285" y="255"/>
                  </a:lnTo>
                  <a:lnTo>
                    <a:pt x="289" y="256"/>
                  </a:lnTo>
                  <a:lnTo>
                    <a:pt x="294" y="255"/>
                  </a:lnTo>
                  <a:lnTo>
                    <a:pt x="294" y="255"/>
                  </a:lnTo>
                  <a:lnTo>
                    <a:pt x="295" y="260"/>
                  </a:lnTo>
                  <a:lnTo>
                    <a:pt x="296" y="265"/>
                  </a:lnTo>
                  <a:lnTo>
                    <a:pt x="296" y="271"/>
                  </a:lnTo>
                  <a:lnTo>
                    <a:pt x="296" y="275"/>
                  </a:lnTo>
                  <a:lnTo>
                    <a:pt x="296" y="275"/>
                  </a:lnTo>
                  <a:lnTo>
                    <a:pt x="268" y="275"/>
                  </a:lnTo>
                  <a:lnTo>
                    <a:pt x="242" y="275"/>
                  </a:lnTo>
                  <a:lnTo>
                    <a:pt x="189" y="277"/>
                  </a:lnTo>
                  <a:lnTo>
                    <a:pt x="189" y="277"/>
                  </a:lnTo>
                  <a:lnTo>
                    <a:pt x="165" y="275"/>
                  </a:lnTo>
                  <a:lnTo>
                    <a:pt x="153" y="274"/>
                  </a:lnTo>
                  <a:lnTo>
                    <a:pt x="141" y="272"/>
                  </a:lnTo>
                  <a:lnTo>
                    <a:pt x="141" y="272"/>
                  </a:lnTo>
                  <a:lnTo>
                    <a:pt x="136" y="271"/>
                  </a:lnTo>
                  <a:lnTo>
                    <a:pt x="130" y="272"/>
                  </a:lnTo>
                  <a:lnTo>
                    <a:pt x="128" y="273"/>
                  </a:lnTo>
                  <a:lnTo>
                    <a:pt x="126" y="274"/>
                  </a:lnTo>
                  <a:lnTo>
                    <a:pt x="128" y="275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24" y="280"/>
                  </a:lnTo>
                  <a:lnTo>
                    <a:pt x="118" y="282"/>
                  </a:lnTo>
                  <a:lnTo>
                    <a:pt x="111" y="284"/>
                  </a:lnTo>
                  <a:lnTo>
                    <a:pt x="105" y="286"/>
                  </a:lnTo>
                  <a:lnTo>
                    <a:pt x="105" y="286"/>
                  </a:lnTo>
                  <a:lnTo>
                    <a:pt x="102" y="285"/>
                  </a:lnTo>
                  <a:lnTo>
                    <a:pt x="100" y="284"/>
                  </a:lnTo>
                  <a:lnTo>
                    <a:pt x="99" y="284"/>
                  </a:lnTo>
                  <a:lnTo>
                    <a:pt x="96" y="285"/>
                  </a:lnTo>
                  <a:lnTo>
                    <a:pt x="90" y="289"/>
                  </a:lnTo>
                  <a:lnTo>
                    <a:pt x="85" y="295"/>
                  </a:lnTo>
                  <a:lnTo>
                    <a:pt x="76" y="308"/>
                  </a:lnTo>
                  <a:lnTo>
                    <a:pt x="71" y="316"/>
                  </a:lnTo>
                  <a:lnTo>
                    <a:pt x="71" y="316"/>
                  </a:lnTo>
                  <a:lnTo>
                    <a:pt x="69" y="318"/>
                  </a:lnTo>
                  <a:lnTo>
                    <a:pt x="66" y="320"/>
                  </a:lnTo>
                  <a:lnTo>
                    <a:pt x="63" y="327"/>
                  </a:lnTo>
                  <a:lnTo>
                    <a:pt x="61" y="337"/>
                  </a:lnTo>
                  <a:lnTo>
                    <a:pt x="61" y="349"/>
                  </a:lnTo>
                  <a:lnTo>
                    <a:pt x="61" y="372"/>
                  </a:lnTo>
                  <a:lnTo>
                    <a:pt x="64" y="387"/>
                  </a:lnTo>
                  <a:lnTo>
                    <a:pt x="64" y="387"/>
                  </a:lnTo>
                  <a:lnTo>
                    <a:pt x="66" y="409"/>
                  </a:lnTo>
                  <a:lnTo>
                    <a:pt x="70" y="431"/>
                  </a:lnTo>
                  <a:lnTo>
                    <a:pt x="70" y="431"/>
                  </a:lnTo>
                  <a:lnTo>
                    <a:pt x="75" y="471"/>
                  </a:lnTo>
                  <a:lnTo>
                    <a:pt x="77" y="510"/>
                  </a:lnTo>
                  <a:lnTo>
                    <a:pt x="77" y="550"/>
                  </a:lnTo>
                  <a:lnTo>
                    <a:pt x="76" y="589"/>
                  </a:lnTo>
                  <a:lnTo>
                    <a:pt x="76" y="589"/>
                  </a:lnTo>
                  <a:lnTo>
                    <a:pt x="75" y="607"/>
                  </a:lnTo>
                  <a:lnTo>
                    <a:pt x="75" y="616"/>
                  </a:lnTo>
                  <a:lnTo>
                    <a:pt x="75" y="626"/>
                  </a:lnTo>
                  <a:lnTo>
                    <a:pt x="77" y="636"/>
                  </a:lnTo>
                  <a:lnTo>
                    <a:pt x="79" y="644"/>
                  </a:lnTo>
                  <a:lnTo>
                    <a:pt x="83" y="652"/>
                  </a:lnTo>
                  <a:lnTo>
                    <a:pt x="89" y="658"/>
                  </a:lnTo>
                  <a:lnTo>
                    <a:pt x="89" y="658"/>
                  </a:lnTo>
                  <a:lnTo>
                    <a:pt x="90" y="661"/>
                  </a:lnTo>
                  <a:lnTo>
                    <a:pt x="91" y="662"/>
                  </a:lnTo>
                  <a:lnTo>
                    <a:pt x="93" y="663"/>
                  </a:lnTo>
                  <a:lnTo>
                    <a:pt x="95" y="663"/>
                  </a:lnTo>
                  <a:lnTo>
                    <a:pt x="95" y="663"/>
                  </a:lnTo>
                  <a:lnTo>
                    <a:pt x="101" y="666"/>
                  </a:lnTo>
                  <a:lnTo>
                    <a:pt x="108" y="668"/>
                  </a:lnTo>
                  <a:lnTo>
                    <a:pt x="124" y="671"/>
                  </a:lnTo>
                  <a:lnTo>
                    <a:pt x="141" y="671"/>
                  </a:lnTo>
                  <a:lnTo>
                    <a:pt x="158" y="671"/>
                  </a:lnTo>
                  <a:lnTo>
                    <a:pt x="193" y="667"/>
                  </a:lnTo>
                  <a:lnTo>
                    <a:pt x="223" y="663"/>
                  </a:lnTo>
                  <a:lnTo>
                    <a:pt x="223" y="663"/>
                  </a:lnTo>
                  <a:lnTo>
                    <a:pt x="260" y="662"/>
                  </a:lnTo>
                  <a:lnTo>
                    <a:pt x="297" y="663"/>
                  </a:lnTo>
                  <a:lnTo>
                    <a:pt x="335" y="664"/>
                  </a:lnTo>
                  <a:lnTo>
                    <a:pt x="373" y="666"/>
                  </a:lnTo>
                  <a:lnTo>
                    <a:pt x="373" y="666"/>
                  </a:lnTo>
                  <a:lnTo>
                    <a:pt x="410" y="663"/>
                  </a:lnTo>
                  <a:lnTo>
                    <a:pt x="448" y="661"/>
                  </a:lnTo>
                  <a:lnTo>
                    <a:pt x="485" y="657"/>
                  </a:lnTo>
                  <a:lnTo>
                    <a:pt x="504" y="657"/>
                  </a:lnTo>
                  <a:lnTo>
                    <a:pt x="524" y="657"/>
                  </a:lnTo>
                  <a:lnTo>
                    <a:pt x="524" y="657"/>
                  </a:lnTo>
                  <a:lnTo>
                    <a:pt x="599" y="658"/>
                  </a:lnTo>
                  <a:lnTo>
                    <a:pt x="675" y="657"/>
                  </a:lnTo>
                  <a:lnTo>
                    <a:pt x="675" y="657"/>
                  </a:lnTo>
                  <a:lnTo>
                    <a:pt x="693" y="658"/>
                  </a:lnTo>
                  <a:lnTo>
                    <a:pt x="711" y="660"/>
                  </a:lnTo>
                  <a:lnTo>
                    <a:pt x="729" y="662"/>
                  </a:lnTo>
                  <a:lnTo>
                    <a:pt x="747" y="662"/>
                  </a:lnTo>
                  <a:lnTo>
                    <a:pt x="747" y="662"/>
                  </a:lnTo>
                  <a:lnTo>
                    <a:pt x="764" y="661"/>
                  </a:lnTo>
                  <a:lnTo>
                    <a:pt x="782" y="660"/>
                  </a:lnTo>
                  <a:lnTo>
                    <a:pt x="799" y="658"/>
                  </a:lnTo>
                  <a:lnTo>
                    <a:pt x="816" y="657"/>
                  </a:lnTo>
                  <a:lnTo>
                    <a:pt x="816" y="657"/>
                  </a:lnTo>
                  <a:lnTo>
                    <a:pt x="891" y="657"/>
                  </a:lnTo>
                  <a:lnTo>
                    <a:pt x="927" y="656"/>
                  </a:lnTo>
                  <a:lnTo>
                    <a:pt x="964" y="654"/>
                  </a:lnTo>
                  <a:lnTo>
                    <a:pt x="964" y="654"/>
                  </a:lnTo>
                  <a:lnTo>
                    <a:pt x="998" y="652"/>
                  </a:lnTo>
                  <a:lnTo>
                    <a:pt x="1033" y="650"/>
                  </a:lnTo>
                  <a:lnTo>
                    <a:pt x="1051" y="649"/>
                  </a:lnTo>
                  <a:lnTo>
                    <a:pt x="1068" y="646"/>
                  </a:lnTo>
                  <a:lnTo>
                    <a:pt x="1085" y="643"/>
                  </a:lnTo>
                  <a:lnTo>
                    <a:pt x="1100" y="637"/>
                  </a:lnTo>
                  <a:lnTo>
                    <a:pt x="1100" y="637"/>
                  </a:lnTo>
                  <a:lnTo>
                    <a:pt x="1116" y="631"/>
                  </a:lnTo>
                  <a:lnTo>
                    <a:pt x="1130" y="624"/>
                  </a:lnTo>
                  <a:lnTo>
                    <a:pt x="1159" y="608"/>
                  </a:lnTo>
                  <a:lnTo>
                    <a:pt x="1215" y="573"/>
                  </a:lnTo>
                  <a:lnTo>
                    <a:pt x="1215" y="573"/>
                  </a:lnTo>
                  <a:lnTo>
                    <a:pt x="1224" y="571"/>
                  </a:lnTo>
                  <a:lnTo>
                    <a:pt x="1234" y="566"/>
                  </a:lnTo>
                  <a:lnTo>
                    <a:pt x="1243" y="561"/>
                  </a:lnTo>
                  <a:lnTo>
                    <a:pt x="1253" y="555"/>
                  </a:lnTo>
                  <a:lnTo>
                    <a:pt x="1271" y="540"/>
                  </a:lnTo>
                  <a:lnTo>
                    <a:pt x="1286" y="527"/>
                  </a:lnTo>
                  <a:lnTo>
                    <a:pt x="1286" y="527"/>
                  </a:lnTo>
                  <a:lnTo>
                    <a:pt x="1306" y="510"/>
                  </a:lnTo>
                  <a:lnTo>
                    <a:pt x="1323" y="495"/>
                  </a:lnTo>
                  <a:lnTo>
                    <a:pt x="1330" y="487"/>
                  </a:lnTo>
                  <a:lnTo>
                    <a:pt x="1336" y="480"/>
                  </a:lnTo>
                  <a:lnTo>
                    <a:pt x="1340" y="472"/>
                  </a:lnTo>
                  <a:lnTo>
                    <a:pt x="1343" y="466"/>
                  </a:lnTo>
                  <a:lnTo>
                    <a:pt x="1343" y="466"/>
                  </a:lnTo>
                  <a:lnTo>
                    <a:pt x="1346" y="460"/>
                  </a:lnTo>
                  <a:lnTo>
                    <a:pt x="1347" y="455"/>
                  </a:lnTo>
                  <a:lnTo>
                    <a:pt x="1347" y="449"/>
                  </a:lnTo>
                  <a:lnTo>
                    <a:pt x="1345" y="444"/>
                  </a:lnTo>
                  <a:lnTo>
                    <a:pt x="1342" y="438"/>
                  </a:lnTo>
                  <a:lnTo>
                    <a:pt x="1338" y="433"/>
                  </a:lnTo>
                  <a:lnTo>
                    <a:pt x="1329" y="425"/>
                  </a:lnTo>
                  <a:lnTo>
                    <a:pt x="1318" y="416"/>
                  </a:lnTo>
                  <a:lnTo>
                    <a:pt x="1306" y="408"/>
                  </a:lnTo>
                  <a:lnTo>
                    <a:pt x="1287" y="397"/>
                  </a:lnTo>
                  <a:lnTo>
                    <a:pt x="1287" y="397"/>
                  </a:lnTo>
                  <a:lnTo>
                    <a:pt x="1275" y="389"/>
                  </a:lnTo>
                  <a:lnTo>
                    <a:pt x="1264" y="379"/>
                  </a:lnTo>
                  <a:lnTo>
                    <a:pt x="1243" y="360"/>
                  </a:lnTo>
                  <a:lnTo>
                    <a:pt x="1223" y="339"/>
                  </a:lnTo>
                  <a:lnTo>
                    <a:pt x="1212" y="330"/>
                  </a:lnTo>
                  <a:lnTo>
                    <a:pt x="1201" y="320"/>
                  </a:lnTo>
                  <a:lnTo>
                    <a:pt x="1201" y="320"/>
                  </a:lnTo>
                  <a:lnTo>
                    <a:pt x="1181" y="306"/>
                  </a:lnTo>
                  <a:lnTo>
                    <a:pt x="1159" y="291"/>
                  </a:lnTo>
                  <a:lnTo>
                    <a:pt x="1137" y="277"/>
                  </a:lnTo>
                  <a:lnTo>
                    <a:pt x="1115" y="266"/>
                  </a:lnTo>
                  <a:lnTo>
                    <a:pt x="1115" y="266"/>
                  </a:lnTo>
                  <a:lnTo>
                    <a:pt x="1105" y="262"/>
                  </a:lnTo>
                  <a:lnTo>
                    <a:pt x="1088" y="257"/>
                  </a:lnTo>
                  <a:lnTo>
                    <a:pt x="1080" y="256"/>
                  </a:lnTo>
                  <a:lnTo>
                    <a:pt x="1072" y="256"/>
                  </a:lnTo>
                  <a:lnTo>
                    <a:pt x="1070" y="256"/>
                  </a:lnTo>
                  <a:lnTo>
                    <a:pt x="1069" y="257"/>
                  </a:lnTo>
                  <a:lnTo>
                    <a:pt x="1068" y="260"/>
                  </a:lnTo>
                  <a:lnTo>
                    <a:pt x="1069" y="262"/>
                  </a:lnTo>
                  <a:lnTo>
                    <a:pt x="1069" y="262"/>
                  </a:lnTo>
                  <a:lnTo>
                    <a:pt x="952" y="263"/>
                  </a:lnTo>
                  <a:lnTo>
                    <a:pt x="952" y="263"/>
                  </a:lnTo>
                  <a:lnTo>
                    <a:pt x="951" y="256"/>
                  </a:lnTo>
                  <a:lnTo>
                    <a:pt x="948" y="248"/>
                  </a:lnTo>
                  <a:lnTo>
                    <a:pt x="944" y="241"/>
                  </a:lnTo>
                  <a:lnTo>
                    <a:pt x="939" y="235"/>
                  </a:lnTo>
                  <a:lnTo>
                    <a:pt x="939" y="235"/>
                  </a:lnTo>
                  <a:lnTo>
                    <a:pt x="944" y="226"/>
                  </a:lnTo>
                  <a:lnTo>
                    <a:pt x="948" y="214"/>
                  </a:lnTo>
                  <a:lnTo>
                    <a:pt x="951" y="202"/>
                  </a:lnTo>
                  <a:lnTo>
                    <a:pt x="952" y="190"/>
                  </a:lnTo>
                  <a:lnTo>
                    <a:pt x="951" y="178"/>
                  </a:lnTo>
                  <a:lnTo>
                    <a:pt x="948" y="172"/>
                  </a:lnTo>
                  <a:lnTo>
                    <a:pt x="946" y="167"/>
                  </a:lnTo>
                  <a:lnTo>
                    <a:pt x="942" y="163"/>
                  </a:lnTo>
                  <a:lnTo>
                    <a:pt x="939" y="160"/>
                  </a:lnTo>
                  <a:lnTo>
                    <a:pt x="933" y="157"/>
                  </a:lnTo>
                  <a:lnTo>
                    <a:pt x="927" y="155"/>
                  </a:lnTo>
                  <a:lnTo>
                    <a:pt x="927" y="155"/>
                  </a:lnTo>
                  <a:lnTo>
                    <a:pt x="926" y="141"/>
                  </a:lnTo>
                  <a:lnTo>
                    <a:pt x="924" y="133"/>
                  </a:lnTo>
                  <a:lnTo>
                    <a:pt x="922" y="126"/>
                  </a:lnTo>
                  <a:lnTo>
                    <a:pt x="922" y="126"/>
                  </a:lnTo>
                  <a:lnTo>
                    <a:pt x="927" y="123"/>
                  </a:lnTo>
                  <a:lnTo>
                    <a:pt x="930" y="118"/>
                  </a:lnTo>
                  <a:lnTo>
                    <a:pt x="934" y="114"/>
                  </a:lnTo>
                  <a:lnTo>
                    <a:pt x="936" y="108"/>
                  </a:lnTo>
                  <a:lnTo>
                    <a:pt x="939" y="103"/>
                  </a:lnTo>
                  <a:lnTo>
                    <a:pt x="940" y="97"/>
                  </a:lnTo>
                  <a:lnTo>
                    <a:pt x="940" y="85"/>
                  </a:lnTo>
                  <a:lnTo>
                    <a:pt x="939" y="80"/>
                  </a:lnTo>
                  <a:lnTo>
                    <a:pt x="938" y="74"/>
                  </a:lnTo>
                  <a:lnTo>
                    <a:pt x="935" y="70"/>
                  </a:lnTo>
                  <a:lnTo>
                    <a:pt x="932" y="65"/>
                  </a:lnTo>
                  <a:lnTo>
                    <a:pt x="928" y="61"/>
                  </a:lnTo>
                  <a:lnTo>
                    <a:pt x="924" y="58"/>
                  </a:lnTo>
                  <a:lnTo>
                    <a:pt x="918" y="54"/>
                  </a:lnTo>
                  <a:lnTo>
                    <a:pt x="914" y="53"/>
                  </a:lnTo>
                  <a:lnTo>
                    <a:pt x="914" y="53"/>
                  </a:lnTo>
                  <a:lnTo>
                    <a:pt x="914" y="43"/>
                  </a:lnTo>
                  <a:lnTo>
                    <a:pt x="914" y="43"/>
                  </a:lnTo>
                  <a:lnTo>
                    <a:pt x="965" y="41"/>
                  </a:lnTo>
                  <a:lnTo>
                    <a:pt x="1018" y="38"/>
                  </a:lnTo>
                  <a:lnTo>
                    <a:pt x="1018" y="38"/>
                  </a:lnTo>
                  <a:lnTo>
                    <a:pt x="1044" y="38"/>
                  </a:lnTo>
                  <a:lnTo>
                    <a:pt x="1070" y="41"/>
                  </a:lnTo>
                  <a:lnTo>
                    <a:pt x="1095" y="42"/>
                  </a:lnTo>
                  <a:lnTo>
                    <a:pt x="1109" y="41"/>
                  </a:lnTo>
                  <a:lnTo>
                    <a:pt x="1121" y="39"/>
                  </a:lnTo>
                  <a:lnTo>
                    <a:pt x="1121" y="39"/>
                  </a:lnTo>
                  <a:lnTo>
                    <a:pt x="1123" y="44"/>
                  </a:lnTo>
                  <a:lnTo>
                    <a:pt x="1125" y="49"/>
                  </a:lnTo>
                  <a:lnTo>
                    <a:pt x="1128" y="53"/>
                  </a:lnTo>
                  <a:lnTo>
                    <a:pt x="1131" y="56"/>
                  </a:lnTo>
                  <a:lnTo>
                    <a:pt x="1140" y="61"/>
                  </a:lnTo>
                  <a:lnTo>
                    <a:pt x="1148" y="64"/>
                  </a:lnTo>
                  <a:lnTo>
                    <a:pt x="1159" y="65"/>
                  </a:lnTo>
                  <a:lnTo>
                    <a:pt x="1169" y="65"/>
                  </a:lnTo>
                  <a:lnTo>
                    <a:pt x="1178" y="64"/>
                  </a:lnTo>
                  <a:lnTo>
                    <a:pt x="1188" y="61"/>
                  </a:lnTo>
                  <a:lnTo>
                    <a:pt x="1188" y="61"/>
                  </a:lnTo>
                  <a:lnTo>
                    <a:pt x="1202" y="55"/>
                  </a:lnTo>
                  <a:lnTo>
                    <a:pt x="1224" y="45"/>
                  </a:lnTo>
                  <a:lnTo>
                    <a:pt x="1234" y="39"/>
                  </a:lnTo>
                  <a:lnTo>
                    <a:pt x="1241" y="33"/>
                  </a:lnTo>
                  <a:lnTo>
                    <a:pt x="1242" y="31"/>
                  </a:lnTo>
                  <a:lnTo>
                    <a:pt x="1242" y="29"/>
                  </a:lnTo>
                  <a:lnTo>
                    <a:pt x="1241" y="26"/>
                  </a:lnTo>
                  <a:lnTo>
                    <a:pt x="1239" y="24"/>
                  </a:lnTo>
                  <a:lnTo>
                    <a:pt x="1239" y="24"/>
                  </a:lnTo>
                  <a:lnTo>
                    <a:pt x="1213" y="14"/>
                  </a:lnTo>
                  <a:lnTo>
                    <a:pt x="1196" y="8"/>
                  </a:lnTo>
                  <a:lnTo>
                    <a:pt x="1177" y="3"/>
                  </a:lnTo>
                  <a:lnTo>
                    <a:pt x="1160" y="0"/>
                  </a:lnTo>
                  <a:lnTo>
                    <a:pt x="1152" y="0"/>
                  </a:lnTo>
                  <a:lnTo>
                    <a:pt x="1143" y="0"/>
                  </a:lnTo>
                  <a:lnTo>
                    <a:pt x="1137" y="2"/>
                  </a:lnTo>
                  <a:lnTo>
                    <a:pt x="1131" y="5"/>
                  </a:lnTo>
                  <a:lnTo>
                    <a:pt x="1128" y="9"/>
                  </a:lnTo>
                  <a:lnTo>
                    <a:pt x="1124" y="15"/>
                  </a:lnTo>
                  <a:lnTo>
                    <a:pt x="1124" y="15"/>
                  </a:lnTo>
                  <a:lnTo>
                    <a:pt x="1115" y="14"/>
                  </a:lnTo>
                  <a:lnTo>
                    <a:pt x="1115" y="14"/>
                  </a:lnTo>
                  <a:lnTo>
                    <a:pt x="1089" y="11"/>
                  </a:lnTo>
                  <a:lnTo>
                    <a:pt x="1065" y="11"/>
                  </a:lnTo>
                  <a:lnTo>
                    <a:pt x="1040" y="12"/>
                  </a:lnTo>
                  <a:lnTo>
                    <a:pt x="1015" y="14"/>
                  </a:lnTo>
                  <a:lnTo>
                    <a:pt x="965" y="20"/>
                  </a:lnTo>
                  <a:lnTo>
                    <a:pt x="940" y="23"/>
                  </a:lnTo>
                  <a:lnTo>
                    <a:pt x="915" y="24"/>
                  </a:lnTo>
                  <a:lnTo>
                    <a:pt x="915" y="24"/>
                  </a:lnTo>
                  <a:lnTo>
                    <a:pt x="916" y="20"/>
                  </a:lnTo>
                  <a:lnTo>
                    <a:pt x="917" y="12"/>
                  </a:lnTo>
                  <a:lnTo>
                    <a:pt x="916" y="8"/>
                  </a:lnTo>
                  <a:lnTo>
                    <a:pt x="915" y="6"/>
                  </a:lnTo>
                  <a:lnTo>
                    <a:pt x="914" y="5"/>
                  </a:lnTo>
                  <a:lnTo>
                    <a:pt x="910" y="6"/>
                  </a:lnTo>
                  <a:lnTo>
                    <a:pt x="910" y="6"/>
                  </a:lnTo>
                  <a:lnTo>
                    <a:pt x="906" y="1"/>
                  </a:lnTo>
                  <a:lnTo>
                    <a:pt x="904" y="1"/>
                  </a:lnTo>
                  <a:lnTo>
                    <a:pt x="903" y="1"/>
                  </a:lnTo>
                  <a:lnTo>
                    <a:pt x="900" y="2"/>
                  </a:lnTo>
                  <a:lnTo>
                    <a:pt x="898" y="7"/>
                  </a:lnTo>
                  <a:lnTo>
                    <a:pt x="896" y="17"/>
                  </a:lnTo>
                  <a:lnTo>
                    <a:pt x="894" y="24"/>
                  </a:lnTo>
                  <a:lnTo>
                    <a:pt x="894" y="24"/>
                  </a:lnTo>
                  <a:lnTo>
                    <a:pt x="824" y="24"/>
                  </a:lnTo>
                  <a:lnTo>
                    <a:pt x="755" y="23"/>
                  </a:lnTo>
                  <a:lnTo>
                    <a:pt x="616" y="18"/>
                  </a:lnTo>
                  <a:lnTo>
                    <a:pt x="616" y="18"/>
                  </a:lnTo>
                  <a:lnTo>
                    <a:pt x="583" y="17"/>
                  </a:lnTo>
                  <a:lnTo>
                    <a:pt x="549" y="17"/>
                  </a:lnTo>
                  <a:lnTo>
                    <a:pt x="481" y="18"/>
                  </a:lnTo>
                  <a:lnTo>
                    <a:pt x="345" y="24"/>
                  </a:lnTo>
                  <a:lnTo>
                    <a:pt x="345" y="24"/>
                  </a:lnTo>
                  <a:lnTo>
                    <a:pt x="343" y="21"/>
                  </a:lnTo>
                  <a:lnTo>
                    <a:pt x="341" y="21"/>
                  </a:lnTo>
                  <a:lnTo>
                    <a:pt x="333" y="21"/>
                  </a:lnTo>
                  <a:lnTo>
                    <a:pt x="320" y="25"/>
                  </a:lnTo>
                  <a:lnTo>
                    <a:pt x="320" y="25"/>
                  </a:lnTo>
                  <a:lnTo>
                    <a:pt x="284" y="26"/>
                  </a:lnTo>
                  <a:lnTo>
                    <a:pt x="284" y="26"/>
                  </a:lnTo>
                  <a:lnTo>
                    <a:pt x="280" y="19"/>
                  </a:lnTo>
                  <a:lnTo>
                    <a:pt x="277" y="13"/>
                  </a:lnTo>
                  <a:lnTo>
                    <a:pt x="277" y="13"/>
                  </a:lnTo>
                  <a:lnTo>
                    <a:pt x="278" y="11"/>
                  </a:lnTo>
                  <a:lnTo>
                    <a:pt x="278" y="9"/>
                  </a:lnTo>
                  <a:lnTo>
                    <a:pt x="278" y="7"/>
                  </a:lnTo>
                  <a:lnTo>
                    <a:pt x="277" y="6"/>
                  </a:lnTo>
                  <a:lnTo>
                    <a:pt x="274" y="6"/>
                  </a:lnTo>
                  <a:lnTo>
                    <a:pt x="272" y="6"/>
                  </a:lnTo>
                  <a:lnTo>
                    <a:pt x="271" y="7"/>
                  </a:lnTo>
                  <a:lnTo>
                    <a:pt x="268" y="8"/>
                  </a:lnTo>
                  <a:lnTo>
                    <a:pt x="268" y="8"/>
                  </a:lnTo>
                  <a:lnTo>
                    <a:pt x="267" y="9"/>
                  </a:lnTo>
                  <a:lnTo>
                    <a:pt x="266" y="12"/>
                  </a:lnTo>
                  <a:lnTo>
                    <a:pt x="264" y="17"/>
                  </a:lnTo>
                  <a:lnTo>
                    <a:pt x="261" y="27"/>
                  </a:lnTo>
                  <a:lnTo>
                    <a:pt x="261" y="27"/>
                  </a:lnTo>
                  <a:lnTo>
                    <a:pt x="235" y="27"/>
                  </a:lnTo>
                  <a:lnTo>
                    <a:pt x="208" y="29"/>
                  </a:lnTo>
                  <a:lnTo>
                    <a:pt x="182" y="30"/>
                  </a:lnTo>
                  <a:lnTo>
                    <a:pt x="155" y="30"/>
                  </a:lnTo>
                  <a:lnTo>
                    <a:pt x="155" y="30"/>
                  </a:lnTo>
                  <a:lnTo>
                    <a:pt x="153" y="27"/>
                  </a:lnTo>
                  <a:lnTo>
                    <a:pt x="149" y="26"/>
                  </a:lnTo>
                  <a:lnTo>
                    <a:pt x="140" y="25"/>
                  </a:lnTo>
                  <a:lnTo>
                    <a:pt x="129" y="25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15" y="23"/>
                  </a:lnTo>
                  <a:lnTo>
                    <a:pt x="108" y="21"/>
                  </a:lnTo>
                  <a:lnTo>
                    <a:pt x="99" y="20"/>
                  </a:lnTo>
                  <a:lnTo>
                    <a:pt x="88" y="20"/>
                  </a:lnTo>
                  <a:lnTo>
                    <a:pt x="67" y="20"/>
                  </a:lnTo>
                  <a:lnTo>
                    <a:pt x="53" y="21"/>
                  </a:lnTo>
                  <a:lnTo>
                    <a:pt x="53" y="21"/>
                  </a:lnTo>
                  <a:lnTo>
                    <a:pt x="35" y="24"/>
                  </a:lnTo>
                  <a:lnTo>
                    <a:pt x="26" y="25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3" y="32"/>
                  </a:lnTo>
                  <a:lnTo>
                    <a:pt x="5" y="38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4" y="49"/>
                  </a:lnTo>
                  <a:lnTo>
                    <a:pt x="4" y="49"/>
                  </a:lnTo>
                  <a:close/>
                  <a:moveTo>
                    <a:pt x="1196" y="37"/>
                  </a:moveTo>
                  <a:lnTo>
                    <a:pt x="1196" y="37"/>
                  </a:lnTo>
                  <a:lnTo>
                    <a:pt x="1193" y="37"/>
                  </a:lnTo>
                  <a:lnTo>
                    <a:pt x="1193" y="37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2" y="35"/>
                  </a:lnTo>
                  <a:lnTo>
                    <a:pt x="1195" y="35"/>
                  </a:lnTo>
                  <a:lnTo>
                    <a:pt x="1198" y="36"/>
                  </a:lnTo>
                  <a:lnTo>
                    <a:pt x="1198" y="36"/>
                  </a:lnTo>
                  <a:lnTo>
                    <a:pt x="1196" y="37"/>
                  </a:lnTo>
                  <a:lnTo>
                    <a:pt x="1196" y="37"/>
                  </a:lnTo>
                  <a:close/>
                  <a:moveTo>
                    <a:pt x="1199" y="48"/>
                  </a:moveTo>
                  <a:lnTo>
                    <a:pt x="1199" y="48"/>
                  </a:lnTo>
                  <a:lnTo>
                    <a:pt x="1200" y="47"/>
                  </a:lnTo>
                  <a:lnTo>
                    <a:pt x="1200" y="47"/>
                  </a:lnTo>
                  <a:lnTo>
                    <a:pt x="1201" y="47"/>
                  </a:lnTo>
                  <a:lnTo>
                    <a:pt x="1201" y="47"/>
                  </a:lnTo>
                  <a:lnTo>
                    <a:pt x="1199" y="48"/>
                  </a:lnTo>
                  <a:lnTo>
                    <a:pt x="1199" y="48"/>
                  </a:lnTo>
                  <a:close/>
                  <a:moveTo>
                    <a:pt x="1210" y="35"/>
                  </a:moveTo>
                  <a:lnTo>
                    <a:pt x="1210" y="35"/>
                  </a:lnTo>
                  <a:lnTo>
                    <a:pt x="1210" y="33"/>
                  </a:lnTo>
                  <a:lnTo>
                    <a:pt x="1210" y="33"/>
                  </a:lnTo>
                  <a:lnTo>
                    <a:pt x="1212" y="35"/>
                  </a:lnTo>
                  <a:lnTo>
                    <a:pt x="1212" y="35"/>
                  </a:lnTo>
                  <a:lnTo>
                    <a:pt x="1210" y="35"/>
                  </a:lnTo>
                  <a:lnTo>
                    <a:pt x="1210" y="35"/>
                  </a:lnTo>
                  <a:close/>
                  <a:moveTo>
                    <a:pt x="1227" y="33"/>
                  </a:moveTo>
                  <a:lnTo>
                    <a:pt x="1227" y="33"/>
                  </a:lnTo>
                  <a:lnTo>
                    <a:pt x="1225" y="31"/>
                  </a:lnTo>
                  <a:lnTo>
                    <a:pt x="1223" y="29"/>
                  </a:lnTo>
                  <a:lnTo>
                    <a:pt x="1217" y="26"/>
                  </a:lnTo>
                  <a:lnTo>
                    <a:pt x="1217" y="26"/>
                  </a:lnTo>
                  <a:lnTo>
                    <a:pt x="1230" y="31"/>
                  </a:lnTo>
                  <a:lnTo>
                    <a:pt x="1230" y="31"/>
                  </a:lnTo>
                  <a:lnTo>
                    <a:pt x="1227" y="33"/>
                  </a:lnTo>
                  <a:lnTo>
                    <a:pt x="1227" y="33"/>
                  </a:lnTo>
                  <a:close/>
                  <a:moveTo>
                    <a:pt x="1210" y="24"/>
                  </a:moveTo>
                  <a:lnTo>
                    <a:pt x="1210" y="24"/>
                  </a:lnTo>
                  <a:lnTo>
                    <a:pt x="1200" y="21"/>
                  </a:lnTo>
                  <a:lnTo>
                    <a:pt x="1190" y="21"/>
                  </a:lnTo>
                  <a:lnTo>
                    <a:pt x="1190" y="21"/>
                  </a:lnTo>
                  <a:lnTo>
                    <a:pt x="1183" y="15"/>
                  </a:lnTo>
                  <a:lnTo>
                    <a:pt x="1183" y="15"/>
                  </a:lnTo>
                  <a:lnTo>
                    <a:pt x="1210" y="24"/>
                  </a:lnTo>
                  <a:lnTo>
                    <a:pt x="1210" y="24"/>
                  </a:lnTo>
                  <a:close/>
                  <a:moveTo>
                    <a:pt x="1180" y="54"/>
                  </a:moveTo>
                  <a:lnTo>
                    <a:pt x="1180" y="54"/>
                  </a:lnTo>
                  <a:lnTo>
                    <a:pt x="1176" y="54"/>
                  </a:lnTo>
                  <a:lnTo>
                    <a:pt x="1176" y="54"/>
                  </a:lnTo>
                  <a:lnTo>
                    <a:pt x="1177" y="54"/>
                  </a:lnTo>
                  <a:lnTo>
                    <a:pt x="1177" y="54"/>
                  </a:lnTo>
                  <a:lnTo>
                    <a:pt x="1180" y="54"/>
                  </a:lnTo>
                  <a:lnTo>
                    <a:pt x="1180" y="54"/>
                  </a:lnTo>
                  <a:close/>
                  <a:moveTo>
                    <a:pt x="1176" y="43"/>
                  </a:moveTo>
                  <a:lnTo>
                    <a:pt x="1176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7" y="43"/>
                  </a:lnTo>
                  <a:lnTo>
                    <a:pt x="1176" y="44"/>
                  </a:lnTo>
                  <a:lnTo>
                    <a:pt x="1176" y="44"/>
                  </a:lnTo>
                  <a:lnTo>
                    <a:pt x="1172" y="44"/>
                  </a:lnTo>
                  <a:lnTo>
                    <a:pt x="1172" y="44"/>
                  </a:lnTo>
                  <a:lnTo>
                    <a:pt x="1176" y="43"/>
                  </a:lnTo>
                  <a:lnTo>
                    <a:pt x="1176" y="43"/>
                  </a:lnTo>
                  <a:close/>
                  <a:moveTo>
                    <a:pt x="1140" y="42"/>
                  </a:moveTo>
                  <a:lnTo>
                    <a:pt x="1140" y="42"/>
                  </a:lnTo>
                  <a:lnTo>
                    <a:pt x="1145" y="45"/>
                  </a:lnTo>
                  <a:lnTo>
                    <a:pt x="1150" y="47"/>
                  </a:lnTo>
                  <a:lnTo>
                    <a:pt x="1150" y="47"/>
                  </a:lnTo>
                  <a:lnTo>
                    <a:pt x="1145" y="45"/>
                  </a:lnTo>
                  <a:lnTo>
                    <a:pt x="1140" y="42"/>
                  </a:lnTo>
                  <a:lnTo>
                    <a:pt x="1140" y="42"/>
                  </a:lnTo>
                  <a:close/>
                  <a:moveTo>
                    <a:pt x="1157" y="11"/>
                  </a:moveTo>
                  <a:lnTo>
                    <a:pt x="1157" y="11"/>
                  </a:lnTo>
                  <a:lnTo>
                    <a:pt x="1156" y="12"/>
                  </a:lnTo>
                  <a:lnTo>
                    <a:pt x="1156" y="12"/>
                  </a:lnTo>
                  <a:lnTo>
                    <a:pt x="1145" y="13"/>
                  </a:lnTo>
                  <a:lnTo>
                    <a:pt x="1140" y="14"/>
                  </a:lnTo>
                  <a:lnTo>
                    <a:pt x="1136" y="18"/>
                  </a:lnTo>
                  <a:lnTo>
                    <a:pt x="1136" y="18"/>
                  </a:lnTo>
                  <a:lnTo>
                    <a:pt x="1134" y="18"/>
                  </a:lnTo>
                  <a:lnTo>
                    <a:pt x="1134" y="18"/>
                  </a:lnTo>
                  <a:lnTo>
                    <a:pt x="1135" y="14"/>
                  </a:lnTo>
                  <a:lnTo>
                    <a:pt x="1137" y="13"/>
                  </a:lnTo>
                  <a:lnTo>
                    <a:pt x="1145" y="11"/>
                  </a:lnTo>
                  <a:lnTo>
                    <a:pt x="1151" y="11"/>
                  </a:lnTo>
                  <a:lnTo>
                    <a:pt x="1157" y="11"/>
                  </a:lnTo>
                  <a:lnTo>
                    <a:pt x="1157" y="11"/>
                  </a:lnTo>
                  <a:close/>
                  <a:moveTo>
                    <a:pt x="1106" y="31"/>
                  </a:moveTo>
                  <a:lnTo>
                    <a:pt x="1106" y="31"/>
                  </a:lnTo>
                  <a:lnTo>
                    <a:pt x="1110" y="31"/>
                  </a:lnTo>
                  <a:lnTo>
                    <a:pt x="1110" y="31"/>
                  </a:lnTo>
                  <a:lnTo>
                    <a:pt x="1104" y="31"/>
                  </a:lnTo>
                  <a:lnTo>
                    <a:pt x="1104" y="31"/>
                  </a:lnTo>
                  <a:lnTo>
                    <a:pt x="1106" y="31"/>
                  </a:lnTo>
                  <a:lnTo>
                    <a:pt x="1106" y="31"/>
                  </a:lnTo>
                  <a:close/>
                  <a:moveTo>
                    <a:pt x="915" y="33"/>
                  </a:moveTo>
                  <a:lnTo>
                    <a:pt x="915" y="33"/>
                  </a:lnTo>
                  <a:lnTo>
                    <a:pt x="927" y="32"/>
                  </a:lnTo>
                  <a:lnTo>
                    <a:pt x="940" y="32"/>
                  </a:lnTo>
                  <a:lnTo>
                    <a:pt x="940" y="32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lnTo>
                    <a:pt x="915" y="33"/>
                  </a:lnTo>
                  <a:close/>
                  <a:moveTo>
                    <a:pt x="282" y="238"/>
                  </a:moveTo>
                  <a:lnTo>
                    <a:pt x="282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9" y="238"/>
                  </a:lnTo>
                  <a:lnTo>
                    <a:pt x="273" y="227"/>
                  </a:lnTo>
                  <a:lnTo>
                    <a:pt x="270" y="215"/>
                  </a:lnTo>
                  <a:lnTo>
                    <a:pt x="267" y="203"/>
                  </a:lnTo>
                  <a:lnTo>
                    <a:pt x="265" y="191"/>
                  </a:lnTo>
                  <a:lnTo>
                    <a:pt x="265" y="191"/>
                  </a:lnTo>
                  <a:lnTo>
                    <a:pt x="267" y="191"/>
                  </a:lnTo>
                  <a:lnTo>
                    <a:pt x="270" y="190"/>
                  </a:lnTo>
                  <a:lnTo>
                    <a:pt x="272" y="188"/>
                  </a:lnTo>
                  <a:lnTo>
                    <a:pt x="272" y="188"/>
                  </a:lnTo>
                  <a:lnTo>
                    <a:pt x="272" y="191"/>
                  </a:lnTo>
                  <a:lnTo>
                    <a:pt x="273" y="194"/>
                  </a:lnTo>
                  <a:lnTo>
                    <a:pt x="274" y="194"/>
                  </a:lnTo>
                  <a:lnTo>
                    <a:pt x="277" y="192"/>
                  </a:lnTo>
                  <a:lnTo>
                    <a:pt x="280" y="188"/>
                  </a:lnTo>
                  <a:lnTo>
                    <a:pt x="282" y="180"/>
                  </a:lnTo>
                  <a:lnTo>
                    <a:pt x="282" y="180"/>
                  </a:lnTo>
                  <a:lnTo>
                    <a:pt x="285" y="195"/>
                  </a:lnTo>
                  <a:lnTo>
                    <a:pt x="286" y="209"/>
                  </a:lnTo>
                  <a:lnTo>
                    <a:pt x="285" y="224"/>
                  </a:lnTo>
                  <a:lnTo>
                    <a:pt x="284" y="231"/>
                  </a:lnTo>
                  <a:lnTo>
                    <a:pt x="282" y="238"/>
                  </a:lnTo>
                  <a:lnTo>
                    <a:pt x="282" y="238"/>
                  </a:lnTo>
                  <a:close/>
                  <a:moveTo>
                    <a:pt x="72" y="386"/>
                  </a:moveTo>
                  <a:lnTo>
                    <a:pt x="72" y="386"/>
                  </a:lnTo>
                  <a:lnTo>
                    <a:pt x="71" y="363"/>
                  </a:lnTo>
                  <a:lnTo>
                    <a:pt x="71" y="363"/>
                  </a:lnTo>
                  <a:lnTo>
                    <a:pt x="73" y="385"/>
                  </a:lnTo>
                  <a:lnTo>
                    <a:pt x="76" y="398"/>
                  </a:lnTo>
                  <a:lnTo>
                    <a:pt x="76" y="398"/>
                  </a:lnTo>
                  <a:lnTo>
                    <a:pt x="72" y="386"/>
                  </a:lnTo>
                  <a:lnTo>
                    <a:pt x="72" y="386"/>
                  </a:lnTo>
                  <a:close/>
                  <a:moveTo>
                    <a:pt x="77" y="339"/>
                  </a:moveTo>
                  <a:lnTo>
                    <a:pt x="77" y="339"/>
                  </a:lnTo>
                  <a:lnTo>
                    <a:pt x="76" y="339"/>
                  </a:lnTo>
                  <a:lnTo>
                    <a:pt x="75" y="341"/>
                  </a:lnTo>
                  <a:lnTo>
                    <a:pt x="72" y="345"/>
                  </a:lnTo>
                  <a:lnTo>
                    <a:pt x="72" y="345"/>
                  </a:lnTo>
                  <a:lnTo>
                    <a:pt x="76" y="331"/>
                  </a:lnTo>
                  <a:lnTo>
                    <a:pt x="78" y="324"/>
                  </a:lnTo>
                  <a:lnTo>
                    <a:pt x="81" y="316"/>
                  </a:lnTo>
                  <a:lnTo>
                    <a:pt x="81" y="316"/>
                  </a:lnTo>
                  <a:lnTo>
                    <a:pt x="78" y="327"/>
                  </a:lnTo>
                  <a:lnTo>
                    <a:pt x="77" y="339"/>
                  </a:lnTo>
                  <a:lnTo>
                    <a:pt x="77" y="339"/>
                  </a:lnTo>
                  <a:close/>
                  <a:moveTo>
                    <a:pt x="87" y="503"/>
                  </a:moveTo>
                  <a:lnTo>
                    <a:pt x="87" y="503"/>
                  </a:lnTo>
                  <a:lnTo>
                    <a:pt x="84" y="471"/>
                  </a:lnTo>
                  <a:lnTo>
                    <a:pt x="81" y="440"/>
                  </a:lnTo>
                  <a:lnTo>
                    <a:pt x="81" y="440"/>
                  </a:lnTo>
                  <a:lnTo>
                    <a:pt x="82" y="443"/>
                  </a:lnTo>
                  <a:lnTo>
                    <a:pt x="82" y="443"/>
                  </a:lnTo>
                  <a:lnTo>
                    <a:pt x="85" y="473"/>
                  </a:lnTo>
                  <a:lnTo>
                    <a:pt x="87" y="487"/>
                  </a:lnTo>
                  <a:lnTo>
                    <a:pt x="87" y="503"/>
                  </a:lnTo>
                  <a:lnTo>
                    <a:pt x="87" y="503"/>
                  </a:lnTo>
                  <a:close/>
                  <a:moveTo>
                    <a:pt x="95" y="651"/>
                  </a:moveTo>
                  <a:lnTo>
                    <a:pt x="95" y="651"/>
                  </a:lnTo>
                  <a:lnTo>
                    <a:pt x="95" y="651"/>
                  </a:lnTo>
                  <a:lnTo>
                    <a:pt x="95" y="651"/>
                  </a:lnTo>
                  <a:lnTo>
                    <a:pt x="91" y="646"/>
                  </a:lnTo>
                  <a:lnTo>
                    <a:pt x="91" y="646"/>
                  </a:lnTo>
                  <a:lnTo>
                    <a:pt x="93" y="646"/>
                  </a:lnTo>
                  <a:lnTo>
                    <a:pt x="93" y="646"/>
                  </a:lnTo>
                  <a:lnTo>
                    <a:pt x="96" y="649"/>
                  </a:lnTo>
                  <a:lnTo>
                    <a:pt x="96" y="649"/>
                  </a:lnTo>
                  <a:lnTo>
                    <a:pt x="95" y="651"/>
                  </a:lnTo>
                  <a:lnTo>
                    <a:pt x="95" y="651"/>
                  </a:lnTo>
                  <a:close/>
                  <a:moveTo>
                    <a:pt x="96" y="493"/>
                  </a:moveTo>
                  <a:lnTo>
                    <a:pt x="96" y="493"/>
                  </a:lnTo>
                  <a:lnTo>
                    <a:pt x="95" y="480"/>
                  </a:lnTo>
                  <a:lnTo>
                    <a:pt x="95" y="480"/>
                  </a:lnTo>
                  <a:lnTo>
                    <a:pt x="97" y="495"/>
                  </a:lnTo>
                  <a:lnTo>
                    <a:pt x="97" y="495"/>
                  </a:lnTo>
                  <a:lnTo>
                    <a:pt x="96" y="493"/>
                  </a:lnTo>
                  <a:lnTo>
                    <a:pt x="96" y="493"/>
                  </a:lnTo>
                  <a:close/>
                  <a:moveTo>
                    <a:pt x="100" y="578"/>
                  </a:moveTo>
                  <a:lnTo>
                    <a:pt x="100" y="578"/>
                  </a:lnTo>
                  <a:lnTo>
                    <a:pt x="99" y="540"/>
                  </a:lnTo>
                  <a:lnTo>
                    <a:pt x="99" y="522"/>
                  </a:lnTo>
                  <a:lnTo>
                    <a:pt x="99" y="503"/>
                  </a:lnTo>
                  <a:lnTo>
                    <a:pt x="99" y="503"/>
                  </a:lnTo>
                  <a:lnTo>
                    <a:pt x="101" y="534"/>
                  </a:lnTo>
                  <a:lnTo>
                    <a:pt x="102" y="567"/>
                  </a:lnTo>
                  <a:lnTo>
                    <a:pt x="102" y="567"/>
                  </a:lnTo>
                  <a:lnTo>
                    <a:pt x="100" y="578"/>
                  </a:lnTo>
                  <a:lnTo>
                    <a:pt x="100" y="578"/>
                  </a:lnTo>
                  <a:close/>
                  <a:moveTo>
                    <a:pt x="103" y="656"/>
                  </a:moveTo>
                  <a:lnTo>
                    <a:pt x="103" y="656"/>
                  </a:lnTo>
                  <a:lnTo>
                    <a:pt x="105" y="654"/>
                  </a:lnTo>
                  <a:lnTo>
                    <a:pt x="105" y="654"/>
                  </a:lnTo>
                  <a:lnTo>
                    <a:pt x="117" y="657"/>
                  </a:lnTo>
                  <a:lnTo>
                    <a:pt x="129" y="660"/>
                  </a:lnTo>
                  <a:lnTo>
                    <a:pt x="129" y="660"/>
                  </a:lnTo>
                  <a:lnTo>
                    <a:pt x="115" y="658"/>
                  </a:lnTo>
                  <a:lnTo>
                    <a:pt x="108" y="657"/>
                  </a:lnTo>
                  <a:lnTo>
                    <a:pt x="103" y="656"/>
                  </a:lnTo>
                  <a:lnTo>
                    <a:pt x="103" y="656"/>
                  </a:lnTo>
                  <a:close/>
                  <a:moveTo>
                    <a:pt x="102" y="619"/>
                  </a:moveTo>
                  <a:lnTo>
                    <a:pt x="102" y="619"/>
                  </a:lnTo>
                  <a:lnTo>
                    <a:pt x="102" y="616"/>
                  </a:lnTo>
                  <a:lnTo>
                    <a:pt x="102" y="616"/>
                  </a:lnTo>
                  <a:lnTo>
                    <a:pt x="103" y="620"/>
                  </a:lnTo>
                  <a:lnTo>
                    <a:pt x="103" y="620"/>
                  </a:lnTo>
                  <a:lnTo>
                    <a:pt x="102" y="619"/>
                  </a:lnTo>
                  <a:lnTo>
                    <a:pt x="102" y="619"/>
                  </a:lnTo>
                  <a:close/>
                  <a:moveTo>
                    <a:pt x="142" y="644"/>
                  </a:moveTo>
                  <a:lnTo>
                    <a:pt x="142" y="644"/>
                  </a:lnTo>
                  <a:lnTo>
                    <a:pt x="140" y="642"/>
                  </a:lnTo>
                  <a:lnTo>
                    <a:pt x="140" y="642"/>
                  </a:lnTo>
                  <a:lnTo>
                    <a:pt x="146" y="643"/>
                  </a:lnTo>
                  <a:lnTo>
                    <a:pt x="146" y="643"/>
                  </a:lnTo>
                  <a:lnTo>
                    <a:pt x="142" y="644"/>
                  </a:lnTo>
                  <a:lnTo>
                    <a:pt x="142" y="644"/>
                  </a:lnTo>
                  <a:close/>
                  <a:moveTo>
                    <a:pt x="209" y="655"/>
                  </a:moveTo>
                  <a:lnTo>
                    <a:pt x="209" y="655"/>
                  </a:lnTo>
                  <a:lnTo>
                    <a:pt x="182" y="656"/>
                  </a:lnTo>
                  <a:lnTo>
                    <a:pt x="182" y="656"/>
                  </a:lnTo>
                  <a:lnTo>
                    <a:pt x="214" y="654"/>
                  </a:lnTo>
                  <a:lnTo>
                    <a:pt x="245" y="651"/>
                  </a:lnTo>
                  <a:lnTo>
                    <a:pt x="309" y="651"/>
                  </a:lnTo>
                  <a:lnTo>
                    <a:pt x="309" y="651"/>
                  </a:lnTo>
                  <a:lnTo>
                    <a:pt x="313" y="652"/>
                  </a:lnTo>
                  <a:lnTo>
                    <a:pt x="313" y="652"/>
                  </a:lnTo>
                  <a:lnTo>
                    <a:pt x="286" y="651"/>
                  </a:lnTo>
                  <a:lnTo>
                    <a:pt x="261" y="651"/>
                  </a:lnTo>
                  <a:lnTo>
                    <a:pt x="209" y="655"/>
                  </a:lnTo>
                  <a:lnTo>
                    <a:pt x="209" y="655"/>
                  </a:lnTo>
                  <a:close/>
                  <a:moveTo>
                    <a:pt x="220" y="637"/>
                  </a:moveTo>
                  <a:lnTo>
                    <a:pt x="220" y="637"/>
                  </a:lnTo>
                  <a:lnTo>
                    <a:pt x="238" y="634"/>
                  </a:lnTo>
                  <a:lnTo>
                    <a:pt x="254" y="633"/>
                  </a:lnTo>
                  <a:lnTo>
                    <a:pt x="271" y="632"/>
                  </a:lnTo>
                  <a:lnTo>
                    <a:pt x="289" y="632"/>
                  </a:lnTo>
                  <a:lnTo>
                    <a:pt x="289" y="632"/>
                  </a:lnTo>
                  <a:lnTo>
                    <a:pt x="266" y="634"/>
                  </a:lnTo>
                  <a:lnTo>
                    <a:pt x="266" y="634"/>
                  </a:lnTo>
                  <a:lnTo>
                    <a:pt x="243" y="636"/>
                  </a:lnTo>
                  <a:lnTo>
                    <a:pt x="220" y="637"/>
                  </a:lnTo>
                  <a:lnTo>
                    <a:pt x="220" y="637"/>
                  </a:lnTo>
                  <a:close/>
                  <a:moveTo>
                    <a:pt x="318" y="654"/>
                  </a:moveTo>
                  <a:lnTo>
                    <a:pt x="318" y="654"/>
                  </a:lnTo>
                  <a:lnTo>
                    <a:pt x="320" y="651"/>
                  </a:lnTo>
                  <a:lnTo>
                    <a:pt x="320" y="651"/>
                  </a:lnTo>
                  <a:lnTo>
                    <a:pt x="337" y="651"/>
                  </a:lnTo>
                  <a:lnTo>
                    <a:pt x="337" y="651"/>
                  </a:lnTo>
                  <a:lnTo>
                    <a:pt x="338" y="655"/>
                  </a:lnTo>
                  <a:lnTo>
                    <a:pt x="338" y="655"/>
                  </a:lnTo>
                  <a:lnTo>
                    <a:pt x="318" y="654"/>
                  </a:lnTo>
                  <a:lnTo>
                    <a:pt x="318" y="654"/>
                  </a:lnTo>
                  <a:close/>
                  <a:moveTo>
                    <a:pt x="363" y="640"/>
                  </a:moveTo>
                  <a:lnTo>
                    <a:pt x="363" y="640"/>
                  </a:lnTo>
                  <a:lnTo>
                    <a:pt x="341" y="640"/>
                  </a:lnTo>
                  <a:lnTo>
                    <a:pt x="341" y="640"/>
                  </a:lnTo>
                  <a:lnTo>
                    <a:pt x="354" y="639"/>
                  </a:lnTo>
                  <a:lnTo>
                    <a:pt x="368" y="638"/>
                  </a:lnTo>
                  <a:lnTo>
                    <a:pt x="368" y="638"/>
                  </a:lnTo>
                  <a:lnTo>
                    <a:pt x="363" y="640"/>
                  </a:lnTo>
                  <a:lnTo>
                    <a:pt x="363" y="640"/>
                  </a:lnTo>
                  <a:close/>
                  <a:moveTo>
                    <a:pt x="382" y="656"/>
                  </a:moveTo>
                  <a:lnTo>
                    <a:pt x="382" y="656"/>
                  </a:lnTo>
                  <a:lnTo>
                    <a:pt x="398" y="654"/>
                  </a:lnTo>
                  <a:lnTo>
                    <a:pt x="398" y="654"/>
                  </a:lnTo>
                  <a:lnTo>
                    <a:pt x="416" y="654"/>
                  </a:lnTo>
                  <a:lnTo>
                    <a:pt x="416" y="654"/>
                  </a:lnTo>
                  <a:lnTo>
                    <a:pt x="382" y="656"/>
                  </a:lnTo>
                  <a:lnTo>
                    <a:pt x="382" y="656"/>
                  </a:lnTo>
                  <a:close/>
                  <a:moveTo>
                    <a:pt x="507" y="628"/>
                  </a:moveTo>
                  <a:lnTo>
                    <a:pt x="507" y="628"/>
                  </a:lnTo>
                  <a:lnTo>
                    <a:pt x="473" y="630"/>
                  </a:lnTo>
                  <a:lnTo>
                    <a:pt x="438" y="632"/>
                  </a:lnTo>
                  <a:lnTo>
                    <a:pt x="438" y="632"/>
                  </a:lnTo>
                  <a:lnTo>
                    <a:pt x="438" y="631"/>
                  </a:lnTo>
                  <a:lnTo>
                    <a:pt x="438" y="631"/>
                  </a:lnTo>
                  <a:lnTo>
                    <a:pt x="512" y="628"/>
                  </a:lnTo>
                  <a:lnTo>
                    <a:pt x="512" y="628"/>
                  </a:lnTo>
                  <a:lnTo>
                    <a:pt x="507" y="628"/>
                  </a:lnTo>
                  <a:lnTo>
                    <a:pt x="507" y="628"/>
                  </a:lnTo>
                  <a:close/>
                  <a:moveTo>
                    <a:pt x="534" y="642"/>
                  </a:moveTo>
                  <a:lnTo>
                    <a:pt x="534" y="642"/>
                  </a:lnTo>
                  <a:lnTo>
                    <a:pt x="557" y="640"/>
                  </a:lnTo>
                  <a:lnTo>
                    <a:pt x="557" y="640"/>
                  </a:lnTo>
                  <a:lnTo>
                    <a:pt x="534" y="642"/>
                  </a:lnTo>
                  <a:lnTo>
                    <a:pt x="534" y="642"/>
                  </a:lnTo>
                  <a:close/>
                  <a:moveTo>
                    <a:pt x="615" y="640"/>
                  </a:moveTo>
                  <a:lnTo>
                    <a:pt x="615" y="640"/>
                  </a:lnTo>
                  <a:lnTo>
                    <a:pt x="587" y="640"/>
                  </a:lnTo>
                  <a:lnTo>
                    <a:pt x="587" y="640"/>
                  </a:lnTo>
                  <a:lnTo>
                    <a:pt x="590" y="639"/>
                  </a:lnTo>
                  <a:lnTo>
                    <a:pt x="590" y="639"/>
                  </a:lnTo>
                  <a:lnTo>
                    <a:pt x="591" y="638"/>
                  </a:lnTo>
                  <a:lnTo>
                    <a:pt x="591" y="638"/>
                  </a:lnTo>
                  <a:lnTo>
                    <a:pt x="616" y="638"/>
                  </a:lnTo>
                  <a:lnTo>
                    <a:pt x="616" y="638"/>
                  </a:lnTo>
                  <a:lnTo>
                    <a:pt x="615" y="640"/>
                  </a:lnTo>
                  <a:lnTo>
                    <a:pt x="615" y="640"/>
                  </a:lnTo>
                  <a:close/>
                  <a:moveTo>
                    <a:pt x="674" y="643"/>
                  </a:moveTo>
                  <a:lnTo>
                    <a:pt x="674" y="643"/>
                  </a:lnTo>
                  <a:lnTo>
                    <a:pt x="631" y="640"/>
                  </a:lnTo>
                  <a:lnTo>
                    <a:pt x="631" y="640"/>
                  </a:lnTo>
                  <a:lnTo>
                    <a:pt x="626" y="638"/>
                  </a:lnTo>
                  <a:lnTo>
                    <a:pt x="626" y="638"/>
                  </a:lnTo>
                  <a:lnTo>
                    <a:pt x="675" y="638"/>
                  </a:lnTo>
                  <a:lnTo>
                    <a:pt x="675" y="638"/>
                  </a:lnTo>
                  <a:lnTo>
                    <a:pt x="674" y="640"/>
                  </a:lnTo>
                  <a:lnTo>
                    <a:pt x="674" y="643"/>
                  </a:lnTo>
                  <a:lnTo>
                    <a:pt x="674" y="643"/>
                  </a:lnTo>
                  <a:close/>
                  <a:moveTo>
                    <a:pt x="693" y="644"/>
                  </a:moveTo>
                  <a:lnTo>
                    <a:pt x="693" y="644"/>
                  </a:lnTo>
                  <a:lnTo>
                    <a:pt x="688" y="642"/>
                  </a:lnTo>
                  <a:lnTo>
                    <a:pt x="688" y="642"/>
                  </a:lnTo>
                  <a:lnTo>
                    <a:pt x="694" y="639"/>
                  </a:lnTo>
                  <a:lnTo>
                    <a:pt x="694" y="639"/>
                  </a:lnTo>
                  <a:lnTo>
                    <a:pt x="709" y="645"/>
                  </a:lnTo>
                  <a:lnTo>
                    <a:pt x="709" y="645"/>
                  </a:lnTo>
                  <a:lnTo>
                    <a:pt x="693" y="644"/>
                  </a:lnTo>
                  <a:lnTo>
                    <a:pt x="693" y="644"/>
                  </a:lnTo>
                  <a:close/>
                  <a:moveTo>
                    <a:pt x="723" y="628"/>
                  </a:moveTo>
                  <a:lnTo>
                    <a:pt x="723" y="628"/>
                  </a:lnTo>
                  <a:lnTo>
                    <a:pt x="817" y="626"/>
                  </a:lnTo>
                  <a:lnTo>
                    <a:pt x="817" y="626"/>
                  </a:lnTo>
                  <a:lnTo>
                    <a:pt x="815" y="626"/>
                  </a:lnTo>
                  <a:lnTo>
                    <a:pt x="815" y="626"/>
                  </a:lnTo>
                  <a:lnTo>
                    <a:pt x="800" y="627"/>
                  </a:lnTo>
                  <a:lnTo>
                    <a:pt x="786" y="630"/>
                  </a:lnTo>
                  <a:lnTo>
                    <a:pt x="786" y="630"/>
                  </a:lnTo>
                  <a:lnTo>
                    <a:pt x="755" y="630"/>
                  </a:lnTo>
                  <a:lnTo>
                    <a:pt x="723" y="628"/>
                  </a:lnTo>
                  <a:lnTo>
                    <a:pt x="723" y="628"/>
                  </a:lnTo>
                  <a:close/>
                  <a:moveTo>
                    <a:pt x="764" y="644"/>
                  </a:moveTo>
                  <a:lnTo>
                    <a:pt x="764" y="644"/>
                  </a:lnTo>
                  <a:lnTo>
                    <a:pt x="775" y="642"/>
                  </a:lnTo>
                  <a:lnTo>
                    <a:pt x="775" y="642"/>
                  </a:lnTo>
                  <a:lnTo>
                    <a:pt x="784" y="640"/>
                  </a:lnTo>
                  <a:lnTo>
                    <a:pt x="784" y="640"/>
                  </a:lnTo>
                  <a:lnTo>
                    <a:pt x="815" y="637"/>
                  </a:lnTo>
                  <a:lnTo>
                    <a:pt x="831" y="637"/>
                  </a:lnTo>
                  <a:lnTo>
                    <a:pt x="845" y="638"/>
                  </a:lnTo>
                  <a:lnTo>
                    <a:pt x="845" y="638"/>
                  </a:lnTo>
                  <a:lnTo>
                    <a:pt x="805" y="643"/>
                  </a:lnTo>
                  <a:lnTo>
                    <a:pt x="785" y="644"/>
                  </a:lnTo>
                  <a:lnTo>
                    <a:pt x="764" y="644"/>
                  </a:lnTo>
                  <a:lnTo>
                    <a:pt x="764" y="644"/>
                  </a:lnTo>
                  <a:close/>
                  <a:moveTo>
                    <a:pt x="880" y="628"/>
                  </a:moveTo>
                  <a:lnTo>
                    <a:pt x="880" y="628"/>
                  </a:lnTo>
                  <a:lnTo>
                    <a:pt x="881" y="626"/>
                  </a:lnTo>
                  <a:lnTo>
                    <a:pt x="881" y="625"/>
                  </a:lnTo>
                  <a:lnTo>
                    <a:pt x="881" y="625"/>
                  </a:lnTo>
                  <a:lnTo>
                    <a:pt x="920" y="625"/>
                  </a:lnTo>
                  <a:lnTo>
                    <a:pt x="959" y="627"/>
                  </a:lnTo>
                  <a:lnTo>
                    <a:pt x="959" y="627"/>
                  </a:lnTo>
                  <a:lnTo>
                    <a:pt x="920" y="628"/>
                  </a:lnTo>
                  <a:lnTo>
                    <a:pt x="880" y="628"/>
                  </a:lnTo>
                  <a:lnTo>
                    <a:pt x="880" y="628"/>
                  </a:lnTo>
                  <a:close/>
                  <a:moveTo>
                    <a:pt x="1029" y="633"/>
                  </a:moveTo>
                  <a:lnTo>
                    <a:pt x="1029" y="633"/>
                  </a:lnTo>
                  <a:lnTo>
                    <a:pt x="1027" y="632"/>
                  </a:lnTo>
                  <a:lnTo>
                    <a:pt x="1024" y="631"/>
                  </a:lnTo>
                  <a:lnTo>
                    <a:pt x="1024" y="631"/>
                  </a:lnTo>
                  <a:lnTo>
                    <a:pt x="1038" y="630"/>
                  </a:lnTo>
                  <a:lnTo>
                    <a:pt x="1052" y="630"/>
                  </a:lnTo>
                  <a:lnTo>
                    <a:pt x="1052" y="630"/>
                  </a:lnTo>
                  <a:lnTo>
                    <a:pt x="1029" y="633"/>
                  </a:lnTo>
                  <a:lnTo>
                    <a:pt x="1029" y="633"/>
                  </a:lnTo>
                  <a:close/>
                  <a:moveTo>
                    <a:pt x="1097" y="628"/>
                  </a:moveTo>
                  <a:lnTo>
                    <a:pt x="1097" y="628"/>
                  </a:lnTo>
                  <a:lnTo>
                    <a:pt x="1083" y="633"/>
                  </a:lnTo>
                  <a:lnTo>
                    <a:pt x="1069" y="636"/>
                  </a:lnTo>
                  <a:lnTo>
                    <a:pt x="1069" y="636"/>
                  </a:lnTo>
                  <a:lnTo>
                    <a:pt x="1087" y="630"/>
                  </a:lnTo>
                  <a:lnTo>
                    <a:pt x="1104" y="624"/>
                  </a:lnTo>
                  <a:lnTo>
                    <a:pt x="1137" y="608"/>
                  </a:lnTo>
                  <a:lnTo>
                    <a:pt x="1137" y="608"/>
                  </a:lnTo>
                  <a:lnTo>
                    <a:pt x="1117" y="619"/>
                  </a:lnTo>
                  <a:lnTo>
                    <a:pt x="1097" y="628"/>
                  </a:lnTo>
                  <a:lnTo>
                    <a:pt x="1097" y="628"/>
                  </a:lnTo>
                  <a:close/>
                  <a:moveTo>
                    <a:pt x="1064" y="621"/>
                  </a:moveTo>
                  <a:lnTo>
                    <a:pt x="1064" y="621"/>
                  </a:lnTo>
                  <a:lnTo>
                    <a:pt x="1071" y="619"/>
                  </a:lnTo>
                  <a:lnTo>
                    <a:pt x="1071" y="619"/>
                  </a:lnTo>
                  <a:lnTo>
                    <a:pt x="1071" y="621"/>
                  </a:lnTo>
                  <a:lnTo>
                    <a:pt x="1071" y="621"/>
                  </a:lnTo>
                  <a:lnTo>
                    <a:pt x="1064" y="621"/>
                  </a:lnTo>
                  <a:lnTo>
                    <a:pt x="1064" y="621"/>
                  </a:lnTo>
                  <a:close/>
                  <a:moveTo>
                    <a:pt x="1202" y="548"/>
                  </a:moveTo>
                  <a:lnTo>
                    <a:pt x="1202" y="548"/>
                  </a:lnTo>
                  <a:lnTo>
                    <a:pt x="1231" y="528"/>
                  </a:lnTo>
                  <a:lnTo>
                    <a:pt x="1246" y="519"/>
                  </a:lnTo>
                  <a:lnTo>
                    <a:pt x="1260" y="510"/>
                  </a:lnTo>
                  <a:lnTo>
                    <a:pt x="1260" y="510"/>
                  </a:lnTo>
                  <a:lnTo>
                    <a:pt x="1224" y="533"/>
                  </a:lnTo>
                  <a:lnTo>
                    <a:pt x="1224" y="533"/>
                  </a:lnTo>
                  <a:lnTo>
                    <a:pt x="1202" y="548"/>
                  </a:lnTo>
                  <a:lnTo>
                    <a:pt x="1202" y="548"/>
                  </a:lnTo>
                  <a:close/>
                  <a:moveTo>
                    <a:pt x="1254" y="527"/>
                  </a:moveTo>
                  <a:lnTo>
                    <a:pt x="1254" y="527"/>
                  </a:lnTo>
                  <a:lnTo>
                    <a:pt x="1233" y="539"/>
                  </a:lnTo>
                  <a:lnTo>
                    <a:pt x="1233" y="539"/>
                  </a:lnTo>
                  <a:lnTo>
                    <a:pt x="1264" y="519"/>
                  </a:lnTo>
                  <a:lnTo>
                    <a:pt x="1264" y="519"/>
                  </a:lnTo>
                  <a:lnTo>
                    <a:pt x="1254" y="527"/>
                  </a:lnTo>
                  <a:lnTo>
                    <a:pt x="1254" y="527"/>
                  </a:lnTo>
                  <a:close/>
                  <a:moveTo>
                    <a:pt x="1290" y="504"/>
                  </a:moveTo>
                  <a:lnTo>
                    <a:pt x="1290" y="504"/>
                  </a:lnTo>
                  <a:lnTo>
                    <a:pt x="1278" y="510"/>
                  </a:lnTo>
                  <a:lnTo>
                    <a:pt x="1278" y="510"/>
                  </a:lnTo>
                  <a:lnTo>
                    <a:pt x="1294" y="500"/>
                  </a:lnTo>
                  <a:lnTo>
                    <a:pt x="1294" y="500"/>
                  </a:lnTo>
                  <a:lnTo>
                    <a:pt x="1290" y="504"/>
                  </a:lnTo>
                  <a:lnTo>
                    <a:pt x="1290" y="504"/>
                  </a:lnTo>
                  <a:close/>
                  <a:moveTo>
                    <a:pt x="1310" y="495"/>
                  </a:moveTo>
                  <a:lnTo>
                    <a:pt x="1310" y="495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20" y="484"/>
                  </a:lnTo>
                  <a:lnTo>
                    <a:pt x="1320" y="484"/>
                  </a:lnTo>
                  <a:lnTo>
                    <a:pt x="1310" y="495"/>
                  </a:lnTo>
                  <a:lnTo>
                    <a:pt x="1310" y="495"/>
                  </a:lnTo>
                  <a:close/>
                  <a:moveTo>
                    <a:pt x="1317" y="474"/>
                  </a:moveTo>
                  <a:lnTo>
                    <a:pt x="1317" y="474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9" y="473"/>
                  </a:lnTo>
                  <a:lnTo>
                    <a:pt x="1317" y="474"/>
                  </a:lnTo>
                  <a:lnTo>
                    <a:pt x="1317" y="474"/>
                  </a:lnTo>
                  <a:close/>
                  <a:moveTo>
                    <a:pt x="1094" y="267"/>
                  </a:moveTo>
                  <a:lnTo>
                    <a:pt x="1094" y="267"/>
                  </a:lnTo>
                  <a:lnTo>
                    <a:pt x="1112" y="274"/>
                  </a:lnTo>
                  <a:lnTo>
                    <a:pt x="1131" y="283"/>
                  </a:lnTo>
                  <a:lnTo>
                    <a:pt x="1150" y="294"/>
                  </a:lnTo>
                  <a:lnTo>
                    <a:pt x="1168" y="306"/>
                  </a:lnTo>
                  <a:lnTo>
                    <a:pt x="1184" y="319"/>
                  </a:lnTo>
                  <a:lnTo>
                    <a:pt x="1200" y="332"/>
                  </a:lnTo>
                  <a:lnTo>
                    <a:pt x="1216" y="347"/>
                  </a:lnTo>
                  <a:lnTo>
                    <a:pt x="1230" y="361"/>
                  </a:lnTo>
                  <a:lnTo>
                    <a:pt x="1230" y="361"/>
                  </a:lnTo>
                  <a:lnTo>
                    <a:pt x="1241" y="372"/>
                  </a:lnTo>
                  <a:lnTo>
                    <a:pt x="1253" y="381"/>
                  </a:lnTo>
                  <a:lnTo>
                    <a:pt x="1280" y="400"/>
                  </a:lnTo>
                  <a:lnTo>
                    <a:pt x="1305" y="418"/>
                  </a:lnTo>
                  <a:lnTo>
                    <a:pt x="1317" y="427"/>
                  </a:lnTo>
                  <a:lnTo>
                    <a:pt x="1329" y="438"/>
                  </a:lnTo>
                  <a:lnTo>
                    <a:pt x="1329" y="438"/>
                  </a:lnTo>
                  <a:lnTo>
                    <a:pt x="1322" y="454"/>
                  </a:lnTo>
                  <a:lnTo>
                    <a:pt x="1318" y="460"/>
                  </a:lnTo>
                  <a:lnTo>
                    <a:pt x="1311" y="467"/>
                  </a:lnTo>
                  <a:lnTo>
                    <a:pt x="1311" y="467"/>
                  </a:lnTo>
                  <a:lnTo>
                    <a:pt x="1292" y="478"/>
                  </a:lnTo>
                  <a:lnTo>
                    <a:pt x="1281" y="485"/>
                  </a:lnTo>
                  <a:lnTo>
                    <a:pt x="1278" y="489"/>
                  </a:lnTo>
                  <a:lnTo>
                    <a:pt x="1277" y="491"/>
                  </a:lnTo>
                  <a:lnTo>
                    <a:pt x="1277" y="491"/>
                  </a:lnTo>
                  <a:lnTo>
                    <a:pt x="1260" y="500"/>
                  </a:lnTo>
                  <a:lnTo>
                    <a:pt x="1243" y="508"/>
                  </a:lnTo>
                  <a:lnTo>
                    <a:pt x="1228" y="518"/>
                  </a:lnTo>
                  <a:lnTo>
                    <a:pt x="1213" y="528"/>
                  </a:lnTo>
                  <a:lnTo>
                    <a:pt x="1183" y="550"/>
                  </a:lnTo>
                  <a:lnTo>
                    <a:pt x="1153" y="571"/>
                  </a:lnTo>
                  <a:lnTo>
                    <a:pt x="1153" y="571"/>
                  </a:lnTo>
                  <a:lnTo>
                    <a:pt x="1135" y="581"/>
                  </a:lnTo>
                  <a:lnTo>
                    <a:pt x="1117" y="591"/>
                  </a:lnTo>
                  <a:lnTo>
                    <a:pt x="1098" y="599"/>
                  </a:lnTo>
                  <a:lnTo>
                    <a:pt x="1080" y="605"/>
                  </a:lnTo>
                  <a:lnTo>
                    <a:pt x="1060" y="610"/>
                  </a:lnTo>
                  <a:lnTo>
                    <a:pt x="1040" y="614"/>
                  </a:lnTo>
                  <a:lnTo>
                    <a:pt x="1020" y="616"/>
                  </a:lnTo>
                  <a:lnTo>
                    <a:pt x="999" y="618"/>
                  </a:lnTo>
                  <a:lnTo>
                    <a:pt x="999" y="618"/>
                  </a:lnTo>
                  <a:lnTo>
                    <a:pt x="959" y="618"/>
                  </a:lnTo>
                  <a:lnTo>
                    <a:pt x="920" y="616"/>
                  </a:lnTo>
                  <a:lnTo>
                    <a:pt x="879" y="615"/>
                  </a:lnTo>
                  <a:lnTo>
                    <a:pt x="839" y="615"/>
                  </a:lnTo>
                  <a:lnTo>
                    <a:pt x="839" y="615"/>
                  </a:lnTo>
                  <a:lnTo>
                    <a:pt x="753" y="619"/>
                  </a:lnTo>
                  <a:lnTo>
                    <a:pt x="711" y="620"/>
                  </a:lnTo>
                  <a:lnTo>
                    <a:pt x="668" y="620"/>
                  </a:lnTo>
                  <a:lnTo>
                    <a:pt x="668" y="620"/>
                  </a:lnTo>
                  <a:lnTo>
                    <a:pt x="655" y="618"/>
                  </a:lnTo>
                  <a:lnTo>
                    <a:pt x="642" y="616"/>
                  </a:lnTo>
                  <a:lnTo>
                    <a:pt x="613" y="616"/>
                  </a:lnTo>
                  <a:lnTo>
                    <a:pt x="583" y="618"/>
                  </a:lnTo>
                  <a:lnTo>
                    <a:pt x="555" y="618"/>
                  </a:lnTo>
                  <a:lnTo>
                    <a:pt x="555" y="618"/>
                  </a:lnTo>
                  <a:lnTo>
                    <a:pt x="487" y="619"/>
                  </a:lnTo>
                  <a:lnTo>
                    <a:pt x="420" y="621"/>
                  </a:lnTo>
                  <a:lnTo>
                    <a:pt x="420" y="621"/>
                  </a:lnTo>
                  <a:lnTo>
                    <a:pt x="406" y="620"/>
                  </a:lnTo>
                  <a:lnTo>
                    <a:pt x="391" y="620"/>
                  </a:lnTo>
                  <a:lnTo>
                    <a:pt x="377" y="621"/>
                  </a:lnTo>
                  <a:lnTo>
                    <a:pt x="362" y="622"/>
                  </a:lnTo>
                  <a:lnTo>
                    <a:pt x="362" y="622"/>
                  </a:lnTo>
                  <a:lnTo>
                    <a:pt x="324" y="624"/>
                  </a:lnTo>
                  <a:lnTo>
                    <a:pt x="284" y="622"/>
                  </a:lnTo>
                  <a:lnTo>
                    <a:pt x="284" y="622"/>
                  </a:lnTo>
                  <a:lnTo>
                    <a:pt x="268" y="622"/>
                  </a:lnTo>
                  <a:lnTo>
                    <a:pt x="252" y="624"/>
                  </a:lnTo>
                  <a:lnTo>
                    <a:pt x="219" y="628"/>
                  </a:lnTo>
                  <a:lnTo>
                    <a:pt x="188" y="632"/>
                  </a:lnTo>
                  <a:lnTo>
                    <a:pt x="171" y="633"/>
                  </a:lnTo>
                  <a:lnTo>
                    <a:pt x="155" y="634"/>
                  </a:lnTo>
                  <a:lnTo>
                    <a:pt x="155" y="634"/>
                  </a:lnTo>
                  <a:lnTo>
                    <a:pt x="141" y="633"/>
                  </a:lnTo>
                  <a:lnTo>
                    <a:pt x="131" y="630"/>
                  </a:lnTo>
                  <a:lnTo>
                    <a:pt x="123" y="626"/>
                  </a:lnTo>
                  <a:lnTo>
                    <a:pt x="118" y="620"/>
                  </a:lnTo>
                  <a:lnTo>
                    <a:pt x="114" y="613"/>
                  </a:lnTo>
                  <a:lnTo>
                    <a:pt x="112" y="603"/>
                  </a:lnTo>
                  <a:lnTo>
                    <a:pt x="111" y="592"/>
                  </a:lnTo>
                  <a:lnTo>
                    <a:pt x="112" y="580"/>
                  </a:lnTo>
                  <a:lnTo>
                    <a:pt x="112" y="580"/>
                  </a:lnTo>
                  <a:lnTo>
                    <a:pt x="113" y="554"/>
                  </a:lnTo>
                  <a:lnTo>
                    <a:pt x="114" y="527"/>
                  </a:lnTo>
                  <a:lnTo>
                    <a:pt x="114" y="514"/>
                  </a:lnTo>
                  <a:lnTo>
                    <a:pt x="113" y="500"/>
                  </a:lnTo>
                  <a:lnTo>
                    <a:pt x="111" y="486"/>
                  </a:lnTo>
                  <a:lnTo>
                    <a:pt x="107" y="474"/>
                  </a:lnTo>
                  <a:lnTo>
                    <a:pt x="107" y="474"/>
                  </a:lnTo>
                  <a:lnTo>
                    <a:pt x="102" y="460"/>
                  </a:lnTo>
                  <a:lnTo>
                    <a:pt x="99" y="444"/>
                  </a:lnTo>
                  <a:lnTo>
                    <a:pt x="91" y="412"/>
                  </a:lnTo>
                  <a:lnTo>
                    <a:pt x="88" y="378"/>
                  </a:lnTo>
                  <a:lnTo>
                    <a:pt x="87" y="347"/>
                  </a:lnTo>
                  <a:lnTo>
                    <a:pt x="87" y="347"/>
                  </a:lnTo>
                  <a:lnTo>
                    <a:pt x="88" y="333"/>
                  </a:lnTo>
                  <a:lnTo>
                    <a:pt x="90" y="320"/>
                  </a:lnTo>
                  <a:lnTo>
                    <a:pt x="93" y="313"/>
                  </a:lnTo>
                  <a:lnTo>
                    <a:pt x="95" y="307"/>
                  </a:lnTo>
                  <a:lnTo>
                    <a:pt x="99" y="302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8" y="295"/>
                  </a:lnTo>
                  <a:lnTo>
                    <a:pt x="114" y="294"/>
                  </a:lnTo>
                  <a:lnTo>
                    <a:pt x="126" y="290"/>
                  </a:lnTo>
                  <a:lnTo>
                    <a:pt x="137" y="288"/>
                  </a:lnTo>
                  <a:lnTo>
                    <a:pt x="142" y="285"/>
                  </a:lnTo>
                  <a:lnTo>
                    <a:pt x="146" y="283"/>
                  </a:lnTo>
                  <a:lnTo>
                    <a:pt x="146" y="283"/>
                  </a:lnTo>
                  <a:lnTo>
                    <a:pt x="164" y="285"/>
                  </a:lnTo>
                  <a:lnTo>
                    <a:pt x="182" y="288"/>
                  </a:lnTo>
                  <a:lnTo>
                    <a:pt x="201" y="288"/>
                  </a:lnTo>
                  <a:lnTo>
                    <a:pt x="219" y="288"/>
                  </a:lnTo>
                  <a:lnTo>
                    <a:pt x="256" y="285"/>
                  </a:lnTo>
                  <a:lnTo>
                    <a:pt x="276" y="285"/>
                  </a:lnTo>
                  <a:lnTo>
                    <a:pt x="294" y="285"/>
                  </a:lnTo>
                  <a:lnTo>
                    <a:pt x="294" y="285"/>
                  </a:lnTo>
                  <a:lnTo>
                    <a:pt x="290" y="292"/>
                  </a:lnTo>
                  <a:lnTo>
                    <a:pt x="286" y="301"/>
                  </a:lnTo>
                  <a:lnTo>
                    <a:pt x="286" y="301"/>
                  </a:lnTo>
                  <a:lnTo>
                    <a:pt x="278" y="301"/>
                  </a:lnTo>
                  <a:lnTo>
                    <a:pt x="266" y="304"/>
                  </a:lnTo>
                  <a:lnTo>
                    <a:pt x="261" y="307"/>
                  </a:lnTo>
                  <a:lnTo>
                    <a:pt x="256" y="309"/>
                  </a:lnTo>
                  <a:lnTo>
                    <a:pt x="253" y="313"/>
                  </a:lnTo>
                  <a:lnTo>
                    <a:pt x="253" y="314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52" y="321"/>
                  </a:lnTo>
                  <a:lnTo>
                    <a:pt x="250" y="325"/>
                  </a:lnTo>
                  <a:lnTo>
                    <a:pt x="250" y="328"/>
                  </a:lnTo>
                  <a:lnTo>
                    <a:pt x="252" y="332"/>
                  </a:lnTo>
                  <a:lnTo>
                    <a:pt x="253" y="336"/>
                  </a:lnTo>
                  <a:lnTo>
                    <a:pt x="255" y="339"/>
                  </a:lnTo>
                  <a:lnTo>
                    <a:pt x="261" y="344"/>
                  </a:lnTo>
                  <a:lnTo>
                    <a:pt x="270" y="348"/>
                  </a:lnTo>
                  <a:lnTo>
                    <a:pt x="278" y="350"/>
                  </a:lnTo>
                  <a:lnTo>
                    <a:pt x="286" y="351"/>
                  </a:lnTo>
                  <a:lnTo>
                    <a:pt x="294" y="350"/>
                  </a:lnTo>
                  <a:lnTo>
                    <a:pt x="294" y="350"/>
                  </a:lnTo>
                  <a:lnTo>
                    <a:pt x="298" y="349"/>
                  </a:lnTo>
                  <a:lnTo>
                    <a:pt x="302" y="348"/>
                  </a:lnTo>
                  <a:lnTo>
                    <a:pt x="306" y="345"/>
                  </a:lnTo>
                  <a:lnTo>
                    <a:pt x="308" y="342"/>
                  </a:lnTo>
                  <a:lnTo>
                    <a:pt x="312" y="336"/>
                  </a:lnTo>
                  <a:lnTo>
                    <a:pt x="314" y="327"/>
                  </a:lnTo>
                  <a:lnTo>
                    <a:pt x="313" y="320"/>
                  </a:lnTo>
                  <a:lnTo>
                    <a:pt x="309" y="313"/>
                  </a:lnTo>
                  <a:lnTo>
                    <a:pt x="304" y="307"/>
                  </a:lnTo>
                  <a:lnTo>
                    <a:pt x="301" y="304"/>
                  </a:lnTo>
                  <a:lnTo>
                    <a:pt x="296" y="302"/>
                  </a:lnTo>
                  <a:lnTo>
                    <a:pt x="296" y="302"/>
                  </a:lnTo>
                  <a:lnTo>
                    <a:pt x="300" y="294"/>
                  </a:lnTo>
                  <a:lnTo>
                    <a:pt x="303" y="285"/>
                  </a:lnTo>
                  <a:lnTo>
                    <a:pt x="303" y="285"/>
                  </a:lnTo>
                  <a:lnTo>
                    <a:pt x="383" y="286"/>
                  </a:lnTo>
                  <a:lnTo>
                    <a:pt x="463" y="285"/>
                  </a:lnTo>
                  <a:lnTo>
                    <a:pt x="622" y="282"/>
                  </a:lnTo>
                  <a:lnTo>
                    <a:pt x="782" y="278"/>
                  </a:lnTo>
                  <a:lnTo>
                    <a:pt x="942" y="274"/>
                  </a:lnTo>
                  <a:lnTo>
                    <a:pt x="942" y="274"/>
                  </a:lnTo>
                  <a:lnTo>
                    <a:pt x="939" y="284"/>
                  </a:lnTo>
                  <a:lnTo>
                    <a:pt x="934" y="294"/>
                  </a:lnTo>
                  <a:lnTo>
                    <a:pt x="934" y="294"/>
                  </a:lnTo>
                  <a:lnTo>
                    <a:pt x="926" y="291"/>
                  </a:lnTo>
                  <a:lnTo>
                    <a:pt x="912" y="291"/>
                  </a:lnTo>
                  <a:lnTo>
                    <a:pt x="905" y="291"/>
                  </a:lnTo>
                  <a:lnTo>
                    <a:pt x="900" y="292"/>
                  </a:lnTo>
                  <a:lnTo>
                    <a:pt x="898" y="294"/>
                  </a:lnTo>
                  <a:lnTo>
                    <a:pt x="898" y="295"/>
                  </a:lnTo>
                  <a:lnTo>
                    <a:pt x="898" y="296"/>
                  </a:lnTo>
                  <a:lnTo>
                    <a:pt x="899" y="298"/>
                  </a:lnTo>
                  <a:lnTo>
                    <a:pt x="899" y="298"/>
                  </a:lnTo>
                  <a:lnTo>
                    <a:pt x="896" y="303"/>
                  </a:lnTo>
                  <a:lnTo>
                    <a:pt x="896" y="303"/>
                  </a:lnTo>
                  <a:lnTo>
                    <a:pt x="894" y="304"/>
                  </a:lnTo>
                  <a:lnTo>
                    <a:pt x="892" y="306"/>
                  </a:lnTo>
                  <a:lnTo>
                    <a:pt x="892" y="309"/>
                  </a:lnTo>
                  <a:lnTo>
                    <a:pt x="892" y="314"/>
                  </a:lnTo>
                  <a:lnTo>
                    <a:pt x="893" y="318"/>
                  </a:lnTo>
                  <a:lnTo>
                    <a:pt x="893" y="318"/>
                  </a:lnTo>
                  <a:lnTo>
                    <a:pt x="896" y="321"/>
                  </a:lnTo>
                  <a:lnTo>
                    <a:pt x="898" y="325"/>
                  </a:lnTo>
                  <a:lnTo>
                    <a:pt x="902" y="328"/>
                  </a:lnTo>
                  <a:lnTo>
                    <a:pt x="906" y="331"/>
                  </a:lnTo>
                  <a:lnTo>
                    <a:pt x="915" y="335"/>
                  </a:lnTo>
                  <a:lnTo>
                    <a:pt x="924" y="336"/>
                  </a:lnTo>
                  <a:lnTo>
                    <a:pt x="924" y="336"/>
                  </a:lnTo>
                  <a:lnTo>
                    <a:pt x="909" y="339"/>
                  </a:lnTo>
                  <a:lnTo>
                    <a:pt x="893" y="343"/>
                  </a:lnTo>
                  <a:lnTo>
                    <a:pt x="877" y="344"/>
                  </a:lnTo>
                  <a:lnTo>
                    <a:pt x="870" y="344"/>
                  </a:lnTo>
                  <a:lnTo>
                    <a:pt x="862" y="343"/>
                  </a:lnTo>
                  <a:lnTo>
                    <a:pt x="862" y="343"/>
                  </a:lnTo>
                  <a:lnTo>
                    <a:pt x="852" y="339"/>
                  </a:lnTo>
                  <a:lnTo>
                    <a:pt x="844" y="336"/>
                  </a:lnTo>
                  <a:lnTo>
                    <a:pt x="835" y="332"/>
                  </a:lnTo>
                  <a:lnTo>
                    <a:pt x="826" y="330"/>
                  </a:lnTo>
                  <a:lnTo>
                    <a:pt x="826" y="330"/>
                  </a:lnTo>
                  <a:lnTo>
                    <a:pt x="821" y="330"/>
                  </a:lnTo>
                  <a:lnTo>
                    <a:pt x="817" y="331"/>
                  </a:lnTo>
                  <a:lnTo>
                    <a:pt x="808" y="333"/>
                  </a:lnTo>
                  <a:lnTo>
                    <a:pt x="799" y="335"/>
                  </a:lnTo>
                  <a:lnTo>
                    <a:pt x="796" y="335"/>
                  </a:lnTo>
                  <a:lnTo>
                    <a:pt x="792" y="332"/>
                  </a:lnTo>
                  <a:lnTo>
                    <a:pt x="792" y="332"/>
                  </a:lnTo>
                  <a:lnTo>
                    <a:pt x="787" y="328"/>
                  </a:lnTo>
                  <a:lnTo>
                    <a:pt x="786" y="325"/>
                  </a:lnTo>
                  <a:lnTo>
                    <a:pt x="787" y="322"/>
                  </a:lnTo>
                  <a:lnTo>
                    <a:pt x="790" y="320"/>
                  </a:lnTo>
                  <a:lnTo>
                    <a:pt x="793" y="318"/>
                  </a:lnTo>
                  <a:lnTo>
                    <a:pt x="797" y="315"/>
                  </a:lnTo>
                  <a:lnTo>
                    <a:pt x="804" y="314"/>
                  </a:lnTo>
                  <a:lnTo>
                    <a:pt x="804" y="314"/>
                  </a:lnTo>
                  <a:lnTo>
                    <a:pt x="812" y="314"/>
                  </a:lnTo>
                  <a:lnTo>
                    <a:pt x="821" y="315"/>
                  </a:lnTo>
                  <a:lnTo>
                    <a:pt x="838" y="319"/>
                  </a:lnTo>
                  <a:lnTo>
                    <a:pt x="846" y="319"/>
                  </a:lnTo>
                  <a:lnTo>
                    <a:pt x="853" y="319"/>
                  </a:lnTo>
                  <a:lnTo>
                    <a:pt x="861" y="316"/>
                  </a:lnTo>
                  <a:lnTo>
                    <a:pt x="867" y="313"/>
                  </a:lnTo>
                  <a:lnTo>
                    <a:pt x="867" y="313"/>
                  </a:lnTo>
                  <a:lnTo>
                    <a:pt x="873" y="308"/>
                  </a:lnTo>
                  <a:lnTo>
                    <a:pt x="881" y="302"/>
                  </a:lnTo>
                  <a:lnTo>
                    <a:pt x="889" y="296"/>
                  </a:lnTo>
                  <a:lnTo>
                    <a:pt x="891" y="294"/>
                  </a:lnTo>
                  <a:lnTo>
                    <a:pt x="891" y="290"/>
                  </a:lnTo>
                  <a:lnTo>
                    <a:pt x="891" y="290"/>
                  </a:lnTo>
                  <a:lnTo>
                    <a:pt x="889" y="289"/>
                  </a:lnTo>
                  <a:lnTo>
                    <a:pt x="888" y="288"/>
                  </a:lnTo>
                  <a:lnTo>
                    <a:pt x="883" y="288"/>
                  </a:lnTo>
                  <a:lnTo>
                    <a:pt x="879" y="290"/>
                  </a:lnTo>
                  <a:lnTo>
                    <a:pt x="873" y="295"/>
                  </a:lnTo>
                  <a:lnTo>
                    <a:pt x="862" y="304"/>
                  </a:lnTo>
                  <a:lnTo>
                    <a:pt x="856" y="310"/>
                  </a:lnTo>
                  <a:lnTo>
                    <a:pt x="856" y="310"/>
                  </a:lnTo>
                  <a:lnTo>
                    <a:pt x="840" y="307"/>
                  </a:lnTo>
                  <a:lnTo>
                    <a:pt x="826" y="304"/>
                  </a:lnTo>
                  <a:lnTo>
                    <a:pt x="809" y="303"/>
                  </a:lnTo>
                  <a:lnTo>
                    <a:pt x="802" y="304"/>
                  </a:lnTo>
                  <a:lnTo>
                    <a:pt x="794" y="306"/>
                  </a:lnTo>
                  <a:lnTo>
                    <a:pt x="794" y="306"/>
                  </a:lnTo>
                  <a:lnTo>
                    <a:pt x="791" y="307"/>
                  </a:lnTo>
                  <a:lnTo>
                    <a:pt x="787" y="309"/>
                  </a:lnTo>
                  <a:lnTo>
                    <a:pt x="782" y="314"/>
                  </a:lnTo>
                  <a:lnTo>
                    <a:pt x="779" y="320"/>
                  </a:lnTo>
                  <a:lnTo>
                    <a:pt x="779" y="327"/>
                  </a:lnTo>
                  <a:lnTo>
                    <a:pt x="781" y="333"/>
                  </a:lnTo>
                  <a:lnTo>
                    <a:pt x="785" y="339"/>
                  </a:lnTo>
                  <a:lnTo>
                    <a:pt x="787" y="341"/>
                  </a:lnTo>
                  <a:lnTo>
                    <a:pt x="791" y="343"/>
                  </a:lnTo>
                  <a:lnTo>
                    <a:pt x="794" y="343"/>
                  </a:lnTo>
                  <a:lnTo>
                    <a:pt x="799" y="344"/>
                  </a:lnTo>
                  <a:lnTo>
                    <a:pt x="799" y="344"/>
                  </a:lnTo>
                  <a:lnTo>
                    <a:pt x="808" y="343"/>
                  </a:lnTo>
                  <a:lnTo>
                    <a:pt x="816" y="341"/>
                  </a:lnTo>
                  <a:lnTo>
                    <a:pt x="824" y="341"/>
                  </a:lnTo>
                  <a:lnTo>
                    <a:pt x="833" y="341"/>
                  </a:lnTo>
                  <a:lnTo>
                    <a:pt x="833" y="341"/>
                  </a:lnTo>
                  <a:lnTo>
                    <a:pt x="840" y="343"/>
                  </a:lnTo>
                  <a:lnTo>
                    <a:pt x="846" y="347"/>
                  </a:lnTo>
                  <a:lnTo>
                    <a:pt x="853" y="350"/>
                  </a:lnTo>
                  <a:lnTo>
                    <a:pt x="859" y="353"/>
                  </a:lnTo>
                  <a:lnTo>
                    <a:pt x="859" y="353"/>
                  </a:lnTo>
                  <a:lnTo>
                    <a:pt x="871" y="354"/>
                  </a:lnTo>
                  <a:lnTo>
                    <a:pt x="882" y="354"/>
                  </a:lnTo>
                  <a:lnTo>
                    <a:pt x="894" y="353"/>
                  </a:lnTo>
                  <a:lnTo>
                    <a:pt x="905" y="351"/>
                  </a:lnTo>
                  <a:lnTo>
                    <a:pt x="927" y="344"/>
                  </a:lnTo>
                  <a:lnTo>
                    <a:pt x="948" y="338"/>
                  </a:lnTo>
                  <a:lnTo>
                    <a:pt x="948" y="338"/>
                  </a:lnTo>
                  <a:lnTo>
                    <a:pt x="959" y="336"/>
                  </a:lnTo>
                  <a:lnTo>
                    <a:pt x="969" y="335"/>
                  </a:lnTo>
                  <a:lnTo>
                    <a:pt x="989" y="333"/>
                  </a:lnTo>
                  <a:lnTo>
                    <a:pt x="1010" y="332"/>
                  </a:lnTo>
                  <a:lnTo>
                    <a:pt x="1021" y="330"/>
                  </a:lnTo>
                  <a:lnTo>
                    <a:pt x="1030" y="327"/>
                  </a:lnTo>
                  <a:lnTo>
                    <a:pt x="1030" y="327"/>
                  </a:lnTo>
                  <a:lnTo>
                    <a:pt x="1036" y="325"/>
                  </a:lnTo>
                  <a:lnTo>
                    <a:pt x="1041" y="322"/>
                  </a:lnTo>
                  <a:lnTo>
                    <a:pt x="1045" y="320"/>
                  </a:lnTo>
                  <a:lnTo>
                    <a:pt x="1047" y="316"/>
                  </a:lnTo>
                  <a:lnTo>
                    <a:pt x="1048" y="314"/>
                  </a:lnTo>
                  <a:lnTo>
                    <a:pt x="1048" y="312"/>
                  </a:lnTo>
                  <a:lnTo>
                    <a:pt x="1047" y="308"/>
                  </a:lnTo>
                  <a:lnTo>
                    <a:pt x="1046" y="306"/>
                  </a:lnTo>
                  <a:lnTo>
                    <a:pt x="1040" y="301"/>
                  </a:lnTo>
                  <a:lnTo>
                    <a:pt x="1033" y="297"/>
                  </a:lnTo>
                  <a:lnTo>
                    <a:pt x="1024" y="294"/>
                  </a:lnTo>
                  <a:lnTo>
                    <a:pt x="1015" y="294"/>
                  </a:lnTo>
                  <a:lnTo>
                    <a:pt x="1015" y="294"/>
                  </a:lnTo>
                  <a:lnTo>
                    <a:pt x="1004" y="295"/>
                  </a:lnTo>
                  <a:lnTo>
                    <a:pt x="988" y="297"/>
                  </a:lnTo>
                  <a:lnTo>
                    <a:pt x="980" y="300"/>
                  </a:lnTo>
                  <a:lnTo>
                    <a:pt x="974" y="303"/>
                  </a:lnTo>
                  <a:lnTo>
                    <a:pt x="969" y="306"/>
                  </a:lnTo>
                  <a:lnTo>
                    <a:pt x="969" y="308"/>
                  </a:lnTo>
                  <a:lnTo>
                    <a:pt x="969" y="310"/>
                  </a:lnTo>
                  <a:lnTo>
                    <a:pt x="969" y="310"/>
                  </a:lnTo>
                  <a:lnTo>
                    <a:pt x="970" y="310"/>
                  </a:lnTo>
                  <a:lnTo>
                    <a:pt x="971" y="312"/>
                  </a:lnTo>
                  <a:lnTo>
                    <a:pt x="979" y="310"/>
                  </a:lnTo>
                  <a:lnTo>
                    <a:pt x="1000" y="307"/>
                  </a:lnTo>
                  <a:lnTo>
                    <a:pt x="1011" y="306"/>
                  </a:lnTo>
                  <a:lnTo>
                    <a:pt x="1023" y="306"/>
                  </a:lnTo>
                  <a:lnTo>
                    <a:pt x="1033" y="307"/>
                  </a:lnTo>
                  <a:lnTo>
                    <a:pt x="1036" y="309"/>
                  </a:lnTo>
                  <a:lnTo>
                    <a:pt x="1040" y="312"/>
                  </a:lnTo>
                  <a:lnTo>
                    <a:pt x="1040" y="312"/>
                  </a:lnTo>
                  <a:lnTo>
                    <a:pt x="1035" y="315"/>
                  </a:lnTo>
                  <a:lnTo>
                    <a:pt x="1030" y="318"/>
                  </a:lnTo>
                  <a:lnTo>
                    <a:pt x="1020" y="322"/>
                  </a:lnTo>
                  <a:lnTo>
                    <a:pt x="1007" y="324"/>
                  </a:lnTo>
                  <a:lnTo>
                    <a:pt x="994" y="325"/>
                  </a:lnTo>
                  <a:lnTo>
                    <a:pt x="969" y="326"/>
                  </a:lnTo>
                  <a:lnTo>
                    <a:pt x="957" y="326"/>
                  </a:lnTo>
                  <a:lnTo>
                    <a:pt x="946" y="328"/>
                  </a:lnTo>
                  <a:lnTo>
                    <a:pt x="946" y="328"/>
                  </a:lnTo>
                  <a:lnTo>
                    <a:pt x="948" y="325"/>
                  </a:lnTo>
                  <a:lnTo>
                    <a:pt x="951" y="321"/>
                  </a:lnTo>
                  <a:lnTo>
                    <a:pt x="952" y="316"/>
                  </a:lnTo>
                  <a:lnTo>
                    <a:pt x="952" y="313"/>
                  </a:lnTo>
                  <a:lnTo>
                    <a:pt x="951" y="308"/>
                  </a:lnTo>
                  <a:lnTo>
                    <a:pt x="948" y="304"/>
                  </a:lnTo>
                  <a:lnTo>
                    <a:pt x="946" y="301"/>
                  </a:lnTo>
                  <a:lnTo>
                    <a:pt x="942" y="297"/>
                  </a:lnTo>
                  <a:lnTo>
                    <a:pt x="942" y="297"/>
                  </a:lnTo>
                  <a:lnTo>
                    <a:pt x="948" y="286"/>
                  </a:lnTo>
                  <a:lnTo>
                    <a:pt x="951" y="280"/>
                  </a:lnTo>
                  <a:lnTo>
                    <a:pt x="952" y="273"/>
                  </a:lnTo>
                  <a:lnTo>
                    <a:pt x="952" y="273"/>
                  </a:lnTo>
                  <a:lnTo>
                    <a:pt x="980" y="274"/>
                  </a:lnTo>
                  <a:lnTo>
                    <a:pt x="1028" y="274"/>
                  </a:lnTo>
                  <a:lnTo>
                    <a:pt x="1052" y="274"/>
                  </a:lnTo>
                  <a:lnTo>
                    <a:pt x="1072" y="273"/>
                  </a:lnTo>
                  <a:lnTo>
                    <a:pt x="1088" y="271"/>
                  </a:lnTo>
                  <a:lnTo>
                    <a:pt x="1092" y="269"/>
                  </a:lnTo>
                  <a:lnTo>
                    <a:pt x="1094" y="267"/>
                  </a:lnTo>
                  <a:lnTo>
                    <a:pt x="1094" y="267"/>
                  </a:lnTo>
                  <a:close/>
                  <a:moveTo>
                    <a:pt x="265" y="332"/>
                  </a:moveTo>
                  <a:lnTo>
                    <a:pt x="265" y="332"/>
                  </a:lnTo>
                  <a:lnTo>
                    <a:pt x="264" y="327"/>
                  </a:lnTo>
                  <a:lnTo>
                    <a:pt x="262" y="322"/>
                  </a:lnTo>
                  <a:lnTo>
                    <a:pt x="262" y="322"/>
                  </a:lnTo>
                  <a:lnTo>
                    <a:pt x="268" y="325"/>
                  </a:lnTo>
                  <a:lnTo>
                    <a:pt x="277" y="330"/>
                  </a:lnTo>
                  <a:lnTo>
                    <a:pt x="285" y="335"/>
                  </a:lnTo>
                  <a:lnTo>
                    <a:pt x="288" y="335"/>
                  </a:lnTo>
                  <a:lnTo>
                    <a:pt x="290" y="335"/>
                  </a:lnTo>
                  <a:lnTo>
                    <a:pt x="290" y="335"/>
                  </a:lnTo>
                  <a:lnTo>
                    <a:pt x="291" y="336"/>
                  </a:lnTo>
                  <a:lnTo>
                    <a:pt x="291" y="336"/>
                  </a:lnTo>
                  <a:lnTo>
                    <a:pt x="289" y="338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82" y="342"/>
                  </a:lnTo>
                  <a:lnTo>
                    <a:pt x="276" y="341"/>
                  </a:lnTo>
                  <a:lnTo>
                    <a:pt x="271" y="338"/>
                  </a:lnTo>
                  <a:lnTo>
                    <a:pt x="266" y="336"/>
                  </a:lnTo>
                  <a:lnTo>
                    <a:pt x="266" y="336"/>
                  </a:lnTo>
                  <a:lnTo>
                    <a:pt x="265" y="332"/>
                  </a:lnTo>
                  <a:lnTo>
                    <a:pt x="265" y="332"/>
                  </a:lnTo>
                  <a:close/>
                  <a:moveTo>
                    <a:pt x="284" y="321"/>
                  </a:moveTo>
                  <a:lnTo>
                    <a:pt x="284" y="321"/>
                  </a:lnTo>
                  <a:lnTo>
                    <a:pt x="285" y="320"/>
                  </a:lnTo>
                  <a:lnTo>
                    <a:pt x="285" y="320"/>
                  </a:lnTo>
                  <a:lnTo>
                    <a:pt x="286" y="322"/>
                  </a:lnTo>
                  <a:lnTo>
                    <a:pt x="288" y="325"/>
                  </a:lnTo>
                  <a:lnTo>
                    <a:pt x="288" y="325"/>
                  </a:lnTo>
                  <a:lnTo>
                    <a:pt x="284" y="321"/>
                  </a:lnTo>
                  <a:lnTo>
                    <a:pt x="284" y="321"/>
                  </a:lnTo>
                  <a:close/>
                  <a:moveTo>
                    <a:pt x="924" y="316"/>
                  </a:moveTo>
                  <a:lnTo>
                    <a:pt x="924" y="316"/>
                  </a:lnTo>
                  <a:lnTo>
                    <a:pt x="932" y="324"/>
                  </a:lnTo>
                  <a:lnTo>
                    <a:pt x="932" y="324"/>
                  </a:lnTo>
                  <a:lnTo>
                    <a:pt x="930" y="325"/>
                  </a:lnTo>
                  <a:lnTo>
                    <a:pt x="930" y="325"/>
                  </a:lnTo>
                  <a:lnTo>
                    <a:pt x="923" y="326"/>
                  </a:lnTo>
                  <a:lnTo>
                    <a:pt x="915" y="324"/>
                  </a:lnTo>
                  <a:lnTo>
                    <a:pt x="908" y="321"/>
                  </a:lnTo>
                  <a:lnTo>
                    <a:pt x="905" y="318"/>
                  </a:lnTo>
                  <a:lnTo>
                    <a:pt x="903" y="315"/>
                  </a:lnTo>
                  <a:lnTo>
                    <a:pt x="903" y="315"/>
                  </a:lnTo>
                  <a:lnTo>
                    <a:pt x="906" y="313"/>
                  </a:lnTo>
                  <a:lnTo>
                    <a:pt x="906" y="313"/>
                  </a:lnTo>
                  <a:lnTo>
                    <a:pt x="911" y="316"/>
                  </a:lnTo>
                  <a:lnTo>
                    <a:pt x="916" y="319"/>
                  </a:lnTo>
                  <a:lnTo>
                    <a:pt x="920" y="319"/>
                  </a:lnTo>
                  <a:lnTo>
                    <a:pt x="924" y="316"/>
                  </a:lnTo>
                  <a:lnTo>
                    <a:pt x="924" y="316"/>
                  </a:lnTo>
                  <a:close/>
                  <a:moveTo>
                    <a:pt x="910" y="302"/>
                  </a:moveTo>
                  <a:lnTo>
                    <a:pt x="910" y="302"/>
                  </a:lnTo>
                  <a:lnTo>
                    <a:pt x="914" y="301"/>
                  </a:lnTo>
                  <a:lnTo>
                    <a:pt x="914" y="301"/>
                  </a:lnTo>
                  <a:lnTo>
                    <a:pt x="920" y="303"/>
                  </a:lnTo>
                  <a:lnTo>
                    <a:pt x="920" y="303"/>
                  </a:lnTo>
                  <a:lnTo>
                    <a:pt x="915" y="302"/>
                  </a:lnTo>
                  <a:lnTo>
                    <a:pt x="910" y="302"/>
                  </a:lnTo>
                  <a:lnTo>
                    <a:pt x="910" y="302"/>
                  </a:lnTo>
                  <a:close/>
                  <a:moveTo>
                    <a:pt x="942" y="265"/>
                  </a:moveTo>
                  <a:lnTo>
                    <a:pt x="942" y="265"/>
                  </a:lnTo>
                  <a:lnTo>
                    <a:pt x="909" y="265"/>
                  </a:lnTo>
                  <a:lnTo>
                    <a:pt x="909" y="265"/>
                  </a:lnTo>
                  <a:lnTo>
                    <a:pt x="906" y="259"/>
                  </a:lnTo>
                  <a:lnTo>
                    <a:pt x="905" y="253"/>
                  </a:lnTo>
                  <a:lnTo>
                    <a:pt x="905" y="247"/>
                  </a:lnTo>
                  <a:lnTo>
                    <a:pt x="908" y="243"/>
                  </a:lnTo>
                  <a:lnTo>
                    <a:pt x="908" y="243"/>
                  </a:lnTo>
                  <a:lnTo>
                    <a:pt x="910" y="247"/>
                  </a:lnTo>
                  <a:lnTo>
                    <a:pt x="912" y="249"/>
                  </a:lnTo>
                  <a:lnTo>
                    <a:pt x="916" y="250"/>
                  </a:lnTo>
                  <a:lnTo>
                    <a:pt x="918" y="251"/>
                  </a:lnTo>
                  <a:lnTo>
                    <a:pt x="922" y="250"/>
                  </a:lnTo>
                  <a:lnTo>
                    <a:pt x="926" y="248"/>
                  </a:lnTo>
                  <a:lnTo>
                    <a:pt x="933" y="242"/>
                  </a:lnTo>
                  <a:lnTo>
                    <a:pt x="933" y="242"/>
                  </a:lnTo>
                  <a:lnTo>
                    <a:pt x="936" y="247"/>
                  </a:lnTo>
                  <a:lnTo>
                    <a:pt x="936" y="247"/>
                  </a:lnTo>
                  <a:lnTo>
                    <a:pt x="939" y="251"/>
                  </a:lnTo>
                  <a:lnTo>
                    <a:pt x="941" y="255"/>
                  </a:lnTo>
                  <a:lnTo>
                    <a:pt x="942" y="265"/>
                  </a:lnTo>
                  <a:lnTo>
                    <a:pt x="942" y="265"/>
                  </a:lnTo>
                  <a:close/>
                  <a:moveTo>
                    <a:pt x="915" y="236"/>
                  </a:moveTo>
                  <a:lnTo>
                    <a:pt x="915" y="236"/>
                  </a:lnTo>
                  <a:lnTo>
                    <a:pt x="920" y="235"/>
                  </a:lnTo>
                  <a:lnTo>
                    <a:pt x="924" y="236"/>
                  </a:lnTo>
                  <a:lnTo>
                    <a:pt x="924" y="236"/>
                  </a:lnTo>
                  <a:lnTo>
                    <a:pt x="917" y="241"/>
                  </a:lnTo>
                  <a:lnTo>
                    <a:pt x="917" y="241"/>
                  </a:lnTo>
                  <a:lnTo>
                    <a:pt x="915" y="236"/>
                  </a:lnTo>
                  <a:lnTo>
                    <a:pt x="915" y="236"/>
                  </a:lnTo>
                  <a:close/>
                  <a:moveTo>
                    <a:pt x="927" y="178"/>
                  </a:moveTo>
                  <a:lnTo>
                    <a:pt x="927" y="178"/>
                  </a:lnTo>
                  <a:lnTo>
                    <a:pt x="928" y="177"/>
                  </a:lnTo>
                  <a:lnTo>
                    <a:pt x="929" y="176"/>
                  </a:lnTo>
                  <a:lnTo>
                    <a:pt x="929" y="172"/>
                  </a:lnTo>
                  <a:lnTo>
                    <a:pt x="927" y="166"/>
                  </a:lnTo>
                  <a:lnTo>
                    <a:pt x="927" y="166"/>
                  </a:lnTo>
                  <a:lnTo>
                    <a:pt x="927" y="165"/>
                  </a:lnTo>
                  <a:lnTo>
                    <a:pt x="927" y="165"/>
                  </a:lnTo>
                  <a:lnTo>
                    <a:pt x="932" y="168"/>
                  </a:lnTo>
                  <a:lnTo>
                    <a:pt x="938" y="176"/>
                  </a:lnTo>
                  <a:lnTo>
                    <a:pt x="938" y="176"/>
                  </a:lnTo>
                  <a:lnTo>
                    <a:pt x="941" y="182"/>
                  </a:lnTo>
                  <a:lnTo>
                    <a:pt x="944" y="189"/>
                  </a:lnTo>
                  <a:lnTo>
                    <a:pt x="944" y="196"/>
                  </a:lnTo>
                  <a:lnTo>
                    <a:pt x="942" y="203"/>
                  </a:lnTo>
                  <a:lnTo>
                    <a:pt x="940" y="210"/>
                  </a:lnTo>
                  <a:lnTo>
                    <a:pt x="938" y="216"/>
                  </a:lnTo>
                  <a:lnTo>
                    <a:pt x="932" y="229"/>
                  </a:lnTo>
                  <a:lnTo>
                    <a:pt x="932" y="229"/>
                  </a:lnTo>
                  <a:lnTo>
                    <a:pt x="927" y="226"/>
                  </a:lnTo>
                  <a:lnTo>
                    <a:pt x="922" y="225"/>
                  </a:lnTo>
                  <a:lnTo>
                    <a:pt x="917" y="225"/>
                  </a:lnTo>
                  <a:lnTo>
                    <a:pt x="914" y="226"/>
                  </a:lnTo>
                  <a:lnTo>
                    <a:pt x="914" y="226"/>
                  </a:lnTo>
                  <a:lnTo>
                    <a:pt x="912" y="213"/>
                  </a:lnTo>
                  <a:lnTo>
                    <a:pt x="912" y="198"/>
                  </a:lnTo>
                  <a:lnTo>
                    <a:pt x="914" y="184"/>
                  </a:lnTo>
                  <a:lnTo>
                    <a:pt x="917" y="173"/>
                  </a:lnTo>
                  <a:lnTo>
                    <a:pt x="917" y="173"/>
                  </a:lnTo>
                  <a:lnTo>
                    <a:pt x="917" y="176"/>
                  </a:lnTo>
                  <a:lnTo>
                    <a:pt x="918" y="179"/>
                  </a:lnTo>
                  <a:lnTo>
                    <a:pt x="922" y="184"/>
                  </a:lnTo>
                  <a:lnTo>
                    <a:pt x="923" y="184"/>
                  </a:lnTo>
                  <a:lnTo>
                    <a:pt x="926" y="184"/>
                  </a:lnTo>
                  <a:lnTo>
                    <a:pt x="927" y="182"/>
                  </a:lnTo>
                  <a:lnTo>
                    <a:pt x="927" y="178"/>
                  </a:lnTo>
                  <a:lnTo>
                    <a:pt x="927" y="178"/>
                  </a:lnTo>
                  <a:close/>
                  <a:moveTo>
                    <a:pt x="915" y="115"/>
                  </a:moveTo>
                  <a:lnTo>
                    <a:pt x="915" y="115"/>
                  </a:lnTo>
                  <a:lnTo>
                    <a:pt x="920" y="117"/>
                  </a:lnTo>
                  <a:lnTo>
                    <a:pt x="920" y="117"/>
                  </a:lnTo>
                  <a:lnTo>
                    <a:pt x="917" y="118"/>
                  </a:lnTo>
                  <a:lnTo>
                    <a:pt x="917" y="118"/>
                  </a:lnTo>
                  <a:lnTo>
                    <a:pt x="915" y="118"/>
                  </a:lnTo>
                  <a:lnTo>
                    <a:pt x="915" y="118"/>
                  </a:lnTo>
                  <a:lnTo>
                    <a:pt x="915" y="115"/>
                  </a:lnTo>
                  <a:lnTo>
                    <a:pt x="915" y="115"/>
                  </a:lnTo>
                  <a:close/>
                  <a:moveTo>
                    <a:pt x="904" y="20"/>
                  </a:moveTo>
                  <a:lnTo>
                    <a:pt x="904" y="20"/>
                  </a:lnTo>
                  <a:lnTo>
                    <a:pt x="906" y="21"/>
                  </a:lnTo>
                  <a:lnTo>
                    <a:pt x="906" y="21"/>
                  </a:lnTo>
                  <a:lnTo>
                    <a:pt x="905" y="24"/>
                  </a:lnTo>
                  <a:lnTo>
                    <a:pt x="905" y="24"/>
                  </a:lnTo>
                  <a:lnTo>
                    <a:pt x="904" y="24"/>
                  </a:lnTo>
                  <a:lnTo>
                    <a:pt x="904" y="24"/>
                  </a:lnTo>
                  <a:lnTo>
                    <a:pt x="904" y="20"/>
                  </a:lnTo>
                  <a:lnTo>
                    <a:pt x="904" y="20"/>
                  </a:lnTo>
                  <a:close/>
                  <a:moveTo>
                    <a:pt x="904" y="44"/>
                  </a:moveTo>
                  <a:lnTo>
                    <a:pt x="904" y="44"/>
                  </a:lnTo>
                  <a:lnTo>
                    <a:pt x="904" y="50"/>
                  </a:lnTo>
                  <a:lnTo>
                    <a:pt x="904" y="50"/>
                  </a:lnTo>
                  <a:lnTo>
                    <a:pt x="903" y="44"/>
                  </a:lnTo>
                  <a:lnTo>
                    <a:pt x="903" y="44"/>
                  </a:lnTo>
                  <a:lnTo>
                    <a:pt x="904" y="44"/>
                  </a:lnTo>
                  <a:lnTo>
                    <a:pt x="904" y="44"/>
                  </a:lnTo>
                  <a:close/>
                  <a:moveTo>
                    <a:pt x="902" y="79"/>
                  </a:moveTo>
                  <a:lnTo>
                    <a:pt x="902" y="79"/>
                  </a:lnTo>
                  <a:lnTo>
                    <a:pt x="902" y="85"/>
                  </a:lnTo>
                  <a:lnTo>
                    <a:pt x="903" y="88"/>
                  </a:lnTo>
                  <a:lnTo>
                    <a:pt x="906" y="89"/>
                  </a:lnTo>
                  <a:lnTo>
                    <a:pt x="906" y="89"/>
                  </a:lnTo>
                  <a:lnTo>
                    <a:pt x="909" y="88"/>
                  </a:lnTo>
                  <a:lnTo>
                    <a:pt x="911" y="85"/>
                  </a:lnTo>
                  <a:lnTo>
                    <a:pt x="911" y="82"/>
                  </a:lnTo>
                  <a:lnTo>
                    <a:pt x="912" y="77"/>
                  </a:lnTo>
                  <a:lnTo>
                    <a:pt x="912" y="62"/>
                  </a:lnTo>
                  <a:lnTo>
                    <a:pt x="912" y="62"/>
                  </a:lnTo>
                  <a:lnTo>
                    <a:pt x="918" y="66"/>
                  </a:lnTo>
                  <a:lnTo>
                    <a:pt x="923" y="71"/>
                  </a:lnTo>
                  <a:lnTo>
                    <a:pt x="928" y="77"/>
                  </a:lnTo>
                  <a:lnTo>
                    <a:pt x="930" y="84"/>
                  </a:lnTo>
                  <a:lnTo>
                    <a:pt x="930" y="84"/>
                  </a:lnTo>
                  <a:lnTo>
                    <a:pt x="930" y="91"/>
                  </a:lnTo>
                  <a:lnTo>
                    <a:pt x="930" y="98"/>
                  </a:lnTo>
                  <a:lnTo>
                    <a:pt x="929" y="103"/>
                  </a:lnTo>
                  <a:lnTo>
                    <a:pt x="927" y="108"/>
                  </a:lnTo>
                  <a:lnTo>
                    <a:pt x="927" y="108"/>
                  </a:lnTo>
                  <a:lnTo>
                    <a:pt x="923" y="106"/>
                  </a:lnTo>
                  <a:lnTo>
                    <a:pt x="923" y="106"/>
                  </a:lnTo>
                  <a:lnTo>
                    <a:pt x="922" y="102"/>
                  </a:lnTo>
                  <a:lnTo>
                    <a:pt x="920" y="101"/>
                  </a:lnTo>
                  <a:lnTo>
                    <a:pt x="917" y="102"/>
                  </a:lnTo>
                  <a:lnTo>
                    <a:pt x="915" y="103"/>
                  </a:lnTo>
                  <a:lnTo>
                    <a:pt x="915" y="103"/>
                  </a:lnTo>
                  <a:lnTo>
                    <a:pt x="911" y="100"/>
                  </a:lnTo>
                  <a:lnTo>
                    <a:pt x="909" y="98"/>
                  </a:lnTo>
                  <a:lnTo>
                    <a:pt x="908" y="101"/>
                  </a:lnTo>
                  <a:lnTo>
                    <a:pt x="906" y="104"/>
                  </a:lnTo>
                  <a:lnTo>
                    <a:pt x="906" y="114"/>
                  </a:lnTo>
                  <a:lnTo>
                    <a:pt x="906" y="120"/>
                  </a:lnTo>
                  <a:lnTo>
                    <a:pt x="906" y="120"/>
                  </a:lnTo>
                  <a:lnTo>
                    <a:pt x="904" y="120"/>
                  </a:lnTo>
                  <a:lnTo>
                    <a:pt x="902" y="118"/>
                  </a:lnTo>
                  <a:lnTo>
                    <a:pt x="902" y="118"/>
                  </a:lnTo>
                  <a:lnTo>
                    <a:pt x="900" y="115"/>
                  </a:lnTo>
                  <a:lnTo>
                    <a:pt x="898" y="110"/>
                  </a:lnTo>
                  <a:lnTo>
                    <a:pt x="894" y="103"/>
                  </a:lnTo>
                  <a:lnTo>
                    <a:pt x="894" y="103"/>
                  </a:lnTo>
                  <a:lnTo>
                    <a:pt x="894" y="97"/>
                  </a:lnTo>
                  <a:lnTo>
                    <a:pt x="893" y="94"/>
                  </a:lnTo>
                  <a:lnTo>
                    <a:pt x="892" y="92"/>
                  </a:lnTo>
                  <a:lnTo>
                    <a:pt x="891" y="91"/>
                  </a:lnTo>
                  <a:lnTo>
                    <a:pt x="891" y="91"/>
                  </a:lnTo>
                  <a:lnTo>
                    <a:pt x="889" y="84"/>
                  </a:lnTo>
                  <a:lnTo>
                    <a:pt x="889" y="77"/>
                  </a:lnTo>
                  <a:lnTo>
                    <a:pt x="889" y="73"/>
                  </a:lnTo>
                  <a:lnTo>
                    <a:pt x="891" y="70"/>
                  </a:lnTo>
                  <a:lnTo>
                    <a:pt x="893" y="67"/>
                  </a:lnTo>
                  <a:lnTo>
                    <a:pt x="897" y="65"/>
                  </a:lnTo>
                  <a:lnTo>
                    <a:pt x="897" y="65"/>
                  </a:lnTo>
                  <a:lnTo>
                    <a:pt x="898" y="72"/>
                  </a:lnTo>
                  <a:lnTo>
                    <a:pt x="902" y="79"/>
                  </a:lnTo>
                  <a:lnTo>
                    <a:pt x="902" y="79"/>
                  </a:lnTo>
                  <a:close/>
                  <a:moveTo>
                    <a:pt x="791" y="35"/>
                  </a:moveTo>
                  <a:lnTo>
                    <a:pt x="791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87" y="35"/>
                  </a:lnTo>
                  <a:lnTo>
                    <a:pt x="791" y="35"/>
                  </a:lnTo>
                  <a:lnTo>
                    <a:pt x="791" y="35"/>
                  </a:lnTo>
                  <a:close/>
                  <a:moveTo>
                    <a:pt x="691" y="32"/>
                  </a:moveTo>
                  <a:lnTo>
                    <a:pt x="691" y="32"/>
                  </a:lnTo>
                  <a:lnTo>
                    <a:pt x="713" y="33"/>
                  </a:lnTo>
                  <a:lnTo>
                    <a:pt x="713" y="33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lnTo>
                    <a:pt x="691" y="32"/>
                  </a:lnTo>
                  <a:close/>
                  <a:moveTo>
                    <a:pt x="285" y="53"/>
                  </a:moveTo>
                  <a:lnTo>
                    <a:pt x="285" y="53"/>
                  </a:lnTo>
                  <a:lnTo>
                    <a:pt x="360" y="49"/>
                  </a:lnTo>
                  <a:lnTo>
                    <a:pt x="434" y="45"/>
                  </a:lnTo>
                  <a:lnTo>
                    <a:pt x="509" y="43"/>
                  </a:lnTo>
                  <a:lnTo>
                    <a:pt x="584" y="41"/>
                  </a:lnTo>
                  <a:lnTo>
                    <a:pt x="584" y="41"/>
                  </a:lnTo>
                  <a:lnTo>
                    <a:pt x="661" y="42"/>
                  </a:lnTo>
                  <a:lnTo>
                    <a:pt x="738" y="44"/>
                  </a:lnTo>
                  <a:lnTo>
                    <a:pt x="816" y="45"/>
                  </a:lnTo>
                  <a:lnTo>
                    <a:pt x="855" y="45"/>
                  </a:lnTo>
                  <a:lnTo>
                    <a:pt x="893" y="44"/>
                  </a:lnTo>
                  <a:lnTo>
                    <a:pt x="893" y="44"/>
                  </a:lnTo>
                  <a:lnTo>
                    <a:pt x="894" y="55"/>
                  </a:lnTo>
                  <a:lnTo>
                    <a:pt x="894" y="55"/>
                  </a:lnTo>
                  <a:lnTo>
                    <a:pt x="887" y="59"/>
                  </a:lnTo>
                  <a:lnTo>
                    <a:pt x="883" y="65"/>
                  </a:lnTo>
                  <a:lnTo>
                    <a:pt x="881" y="71"/>
                  </a:lnTo>
                  <a:lnTo>
                    <a:pt x="880" y="78"/>
                  </a:lnTo>
                  <a:lnTo>
                    <a:pt x="880" y="85"/>
                  </a:lnTo>
                  <a:lnTo>
                    <a:pt x="881" y="92"/>
                  </a:lnTo>
                  <a:lnTo>
                    <a:pt x="886" y="107"/>
                  </a:lnTo>
                  <a:lnTo>
                    <a:pt x="886" y="107"/>
                  </a:lnTo>
                  <a:lnTo>
                    <a:pt x="888" y="115"/>
                  </a:lnTo>
                  <a:lnTo>
                    <a:pt x="892" y="123"/>
                  </a:lnTo>
                  <a:lnTo>
                    <a:pt x="896" y="126"/>
                  </a:lnTo>
                  <a:lnTo>
                    <a:pt x="899" y="129"/>
                  </a:lnTo>
                  <a:lnTo>
                    <a:pt x="903" y="130"/>
                  </a:lnTo>
                  <a:lnTo>
                    <a:pt x="908" y="130"/>
                  </a:lnTo>
                  <a:lnTo>
                    <a:pt x="908" y="130"/>
                  </a:lnTo>
                  <a:lnTo>
                    <a:pt x="911" y="145"/>
                  </a:lnTo>
                  <a:lnTo>
                    <a:pt x="915" y="159"/>
                  </a:lnTo>
                  <a:lnTo>
                    <a:pt x="915" y="159"/>
                  </a:lnTo>
                  <a:lnTo>
                    <a:pt x="912" y="162"/>
                  </a:lnTo>
                  <a:lnTo>
                    <a:pt x="910" y="166"/>
                  </a:lnTo>
                  <a:lnTo>
                    <a:pt x="906" y="176"/>
                  </a:lnTo>
                  <a:lnTo>
                    <a:pt x="904" y="188"/>
                  </a:lnTo>
                  <a:lnTo>
                    <a:pt x="903" y="198"/>
                  </a:lnTo>
                  <a:lnTo>
                    <a:pt x="903" y="198"/>
                  </a:lnTo>
                  <a:lnTo>
                    <a:pt x="900" y="202"/>
                  </a:lnTo>
                  <a:lnTo>
                    <a:pt x="900" y="206"/>
                  </a:lnTo>
                  <a:lnTo>
                    <a:pt x="899" y="215"/>
                  </a:lnTo>
                  <a:lnTo>
                    <a:pt x="902" y="225"/>
                  </a:lnTo>
                  <a:lnTo>
                    <a:pt x="903" y="232"/>
                  </a:lnTo>
                  <a:lnTo>
                    <a:pt x="903" y="232"/>
                  </a:lnTo>
                  <a:lnTo>
                    <a:pt x="898" y="238"/>
                  </a:lnTo>
                  <a:lnTo>
                    <a:pt x="897" y="245"/>
                  </a:lnTo>
                  <a:lnTo>
                    <a:pt x="896" y="255"/>
                  </a:lnTo>
                  <a:lnTo>
                    <a:pt x="898" y="265"/>
                  </a:lnTo>
                  <a:lnTo>
                    <a:pt x="898" y="265"/>
                  </a:lnTo>
                  <a:lnTo>
                    <a:pt x="750" y="268"/>
                  </a:lnTo>
                  <a:lnTo>
                    <a:pt x="602" y="272"/>
                  </a:lnTo>
                  <a:lnTo>
                    <a:pt x="454" y="275"/>
                  </a:lnTo>
                  <a:lnTo>
                    <a:pt x="379" y="277"/>
                  </a:lnTo>
                  <a:lnTo>
                    <a:pt x="306" y="275"/>
                  </a:lnTo>
                  <a:lnTo>
                    <a:pt x="306" y="275"/>
                  </a:lnTo>
                  <a:lnTo>
                    <a:pt x="306" y="265"/>
                  </a:lnTo>
                  <a:lnTo>
                    <a:pt x="306" y="260"/>
                  </a:lnTo>
                  <a:lnTo>
                    <a:pt x="303" y="255"/>
                  </a:lnTo>
                  <a:lnTo>
                    <a:pt x="303" y="255"/>
                  </a:lnTo>
                  <a:lnTo>
                    <a:pt x="301" y="250"/>
                  </a:lnTo>
                  <a:lnTo>
                    <a:pt x="298" y="245"/>
                  </a:lnTo>
                  <a:lnTo>
                    <a:pt x="295" y="242"/>
                  </a:lnTo>
                  <a:lnTo>
                    <a:pt x="290" y="239"/>
                  </a:lnTo>
                  <a:lnTo>
                    <a:pt x="290" y="239"/>
                  </a:lnTo>
                  <a:lnTo>
                    <a:pt x="294" y="231"/>
                  </a:lnTo>
                  <a:lnTo>
                    <a:pt x="295" y="221"/>
                  </a:lnTo>
                  <a:lnTo>
                    <a:pt x="296" y="210"/>
                  </a:lnTo>
                  <a:lnTo>
                    <a:pt x="296" y="200"/>
                  </a:lnTo>
                  <a:lnTo>
                    <a:pt x="295" y="189"/>
                  </a:lnTo>
                  <a:lnTo>
                    <a:pt x="292" y="179"/>
                  </a:lnTo>
                  <a:lnTo>
                    <a:pt x="289" y="170"/>
                  </a:lnTo>
                  <a:lnTo>
                    <a:pt x="283" y="162"/>
                  </a:lnTo>
                  <a:lnTo>
                    <a:pt x="283" y="162"/>
                  </a:lnTo>
                  <a:lnTo>
                    <a:pt x="284" y="151"/>
                  </a:lnTo>
                  <a:lnTo>
                    <a:pt x="284" y="142"/>
                  </a:lnTo>
                  <a:lnTo>
                    <a:pt x="284" y="142"/>
                  </a:lnTo>
                  <a:lnTo>
                    <a:pt x="288" y="138"/>
                  </a:lnTo>
                  <a:lnTo>
                    <a:pt x="290" y="135"/>
                  </a:lnTo>
                  <a:lnTo>
                    <a:pt x="295" y="125"/>
                  </a:lnTo>
                  <a:lnTo>
                    <a:pt x="296" y="114"/>
                  </a:lnTo>
                  <a:lnTo>
                    <a:pt x="296" y="103"/>
                  </a:lnTo>
                  <a:lnTo>
                    <a:pt x="295" y="92"/>
                  </a:lnTo>
                  <a:lnTo>
                    <a:pt x="292" y="82"/>
                  </a:lnTo>
                  <a:lnTo>
                    <a:pt x="288" y="72"/>
                  </a:lnTo>
                  <a:lnTo>
                    <a:pt x="283" y="64"/>
                  </a:lnTo>
                  <a:lnTo>
                    <a:pt x="283" y="64"/>
                  </a:lnTo>
                  <a:lnTo>
                    <a:pt x="285" y="53"/>
                  </a:lnTo>
                  <a:lnTo>
                    <a:pt x="285" y="53"/>
                  </a:lnTo>
                  <a:close/>
                  <a:moveTo>
                    <a:pt x="272" y="24"/>
                  </a:moveTo>
                  <a:lnTo>
                    <a:pt x="272" y="24"/>
                  </a:lnTo>
                  <a:lnTo>
                    <a:pt x="273" y="27"/>
                  </a:lnTo>
                  <a:lnTo>
                    <a:pt x="273" y="27"/>
                  </a:lnTo>
                  <a:lnTo>
                    <a:pt x="271" y="27"/>
                  </a:lnTo>
                  <a:lnTo>
                    <a:pt x="271" y="27"/>
                  </a:lnTo>
                  <a:lnTo>
                    <a:pt x="272" y="24"/>
                  </a:lnTo>
                  <a:lnTo>
                    <a:pt x="272" y="24"/>
                  </a:lnTo>
                  <a:close/>
                  <a:moveTo>
                    <a:pt x="270" y="43"/>
                  </a:moveTo>
                  <a:lnTo>
                    <a:pt x="270" y="43"/>
                  </a:lnTo>
                  <a:lnTo>
                    <a:pt x="273" y="42"/>
                  </a:lnTo>
                  <a:lnTo>
                    <a:pt x="273" y="42"/>
                  </a:lnTo>
                  <a:lnTo>
                    <a:pt x="277" y="43"/>
                  </a:lnTo>
                  <a:lnTo>
                    <a:pt x="277" y="43"/>
                  </a:lnTo>
                  <a:lnTo>
                    <a:pt x="277" y="44"/>
                  </a:lnTo>
                  <a:lnTo>
                    <a:pt x="277" y="44"/>
                  </a:lnTo>
                  <a:lnTo>
                    <a:pt x="270" y="44"/>
                  </a:lnTo>
                  <a:lnTo>
                    <a:pt x="270" y="44"/>
                  </a:lnTo>
                  <a:lnTo>
                    <a:pt x="270" y="43"/>
                  </a:lnTo>
                  <a:lnTo>
                    <a:pt x="270" y="43"/>
                  </a:lnTo>
                  <a:close/>
                  <a:moveTo>
                    <a:pt x="271" y="54"/>
                  </a:moveTo>
                  <a:lnTo>
                    <a:pt x="271" y="54"/>
                  </a:lnTo>
                  <a:lnTo>
                    <a:pt x="271" y="54"/>
                  </a:lnTo>
                  <a:lnTo>
                    <a:pt x="271" y="54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271" y="54"/>
                  </a:lnTo>
                  <a:lnTo>
                    <a:pt x="271" y="54"/>
                  </a:lnTo>
                  <a:close/>
                  <a:moveTo>
                    <a:pt x="272" y="66"/>
                  </a:moveTo>
                  <a:lnTo>
                    <a:pt x="272" y="66"/>
                  </a:lnTo>
                  <a:lnTo>
                    <a:pt x="271" y="68"/>
                  </a:lnTo>
                  <a:lnTo>
                    <a:pt x="271" y="68"/>
                  </a:lnTo>
                  <a:lnTo>
                    <a:pt x="271" y="66"/>
                  </a:lnTo>
                  <a:lnTo>
                    <a:pt x="271" y="66"/>
                  </a:lnTo>
                  <a:lnTo>
                    <a:pt x="272" y="66"/>
                  </a:lnTo>
                  <a:lnTo>
                    <a:pt x="272" y="66"/>
                  </a:lnTo>
                  <a:close/>
                  <a:moveTo>
                    <a:pt x="279" y="76"/>
                  </a:moveTo>
                  <a:lnTo>
                    <a:pt x="279" y="76"/>
                  </a:lnTo>
                  <a:lnTo>
                    <a:pt x="284" y="88"/>
                  </a:lnTo>
                  <a:lnTo>
                    <a:pt x="286" y="102"/>
                  </a:lnTo>
                  <a:lnTo>
                    <a:pt x="286" y="109"/>
                  </a:lnTo>
                  <a:lnTo>
                    <a:pt x="286" y="117"/>
                  </a:lnTo>
                  <a:lnTo>
                    <a:pt x="284" y="123"/>
                  </a:lnTo>
                  <a:lnTo>
                    <a:pt x="282" y="129"/>
                  </a:lnTo>
                  <a:lnTo>
                    <a:pt x="282" y="129"/>
                  </a:lnTo>
                  <a:lnTo>
                    <a:pt x="279" y="124"/>
                  </a:lnTo>
                  <a:lnTo>
                    <a:pt x="276" y="120"/>
                  </a:lnTo>
                  <a:lnTo>
                    <a:pt x="273" y="119"/>
                  </a:lnTo>
                  <a:lnTo>
                    <a:pt x="270" y="119"/>
                  </a:lnTo>
                  <a:lnTo>
                    <a:pt x="267" y="120"/>
                  </a:lnTo>
                  <a:lnTo>
                    <a:pt x="266" y="121"/>
                  </a:lnTo>
                  <a:lnTo>
                    <a:pt x="267" y="124"/>
                  </a:lnTo>
                  <a:lnTo>
                    <a:pt x="270" y="127"/>
                  </a:lnTo>
                  <a:lnTo>
                    <a:pt x="270" y="127"/>
                  </a:lnTo>
                  <a:lnTo>
                    <a:pt x="267" y="129"/>
                  </a:lnTo>
                  <a:lnTo>
                    <a:pt x="266" y="131"/>
                  </a:lnTo>
                  <a:lnTo>
                    <a:pt x="265" y="133"/>
                  </a:lnTo>
                  <a:lnTo>
                    <a:pt x="266" y="136"/>
                  </a:lnTo>
                  <a:lnTo>
                    <a:pt x="266" y="136"/>
                  </a:lnTo>
                  <a:lnTo>
                    <a:pt x="262" y="133"/>
                  </a:lnTo>
                  <a:lnTo>
                    <a:pt x="259" y="130"/>
                  </a:lnTo>
                  <a:lnTo>
                    <a:pt x="256" y="125"/>
                  </a:lnTo>
                  <a:lnTo>
                    <a:pt x="254" y="119"/>
                  </a:lnTo>
                  <a:lnTo>
                    <a:pt x="254" y="119"/>
                  </a:lnTo>
                  <a:lnTo>
                    <a:pt x="255" y="115"/>
                  </a:lnTo>
                  <a:lnTo>
                    <a:pt x="255" y="112"/>
                  </a:lnTo>
                  <a:lnTo>
                    <a:pt x="254" y="109"/>
                  </a:lnTo>
                  <a:lnTo>
                    <a:pt x="252" y="106"/>
                  </a:lnTo>
                  <a:lnTo>
                    <a:pt x="252" y="106"/>
                  </a:lnTo>
                  <a:lnTo>
                    <a:pt x="250" y="97"/>
                  </a:lnTo>
                  <a:lnTo>
                    <a:pt x="250" y="92"/>
                  </a:lnTo>
                  <a:lnTo>
                    <a:pt x="248" y="90"/>
                  </a:lnTo>
                  <a:lnTo>
                    <a:pt x="248" y="90"/>
                  </a:lnTo>
                  <a:lnTo>
                    <a:pt x="248" y="82"/>
                  </a:lnTo>
                  <a:lnTo>
                    <a:pt x="250" y="74"/>
                  </a:lnTo>
                  <a:lnTo>
                    <a:pt x="253" y="71"/>
                  </a:lnTo>
                  <a:lnTo>
                    <a:pt x="255" y="67"/>
                  </a:lnTo>
                  <a:lnTo>
                    <a:pt x="258" y="65"/>
                  </a:lnTo>
                  <a:lnTo>
                    <a:pt x="261" y="64"/>
                  </a:lnTo>
                  <a:lnTo>
                    <a:pt x="261" y="64"/>
                  </a:lnTo>
                  <a:lnTo>
                    <a:pt x="262" y="76"/>
                  </a:lnTo>
                  <a:lnTo>
                    <a:pt x="264" y="80"/>
                  </a:lnTo>
                  <a:lnTo>
                    <a:pt x="266" y="85"/>
                  </a:lnTo>
                  <a:lnTo>
                    <a:pt x="268" y="86"/>
                  </a:lnTo>
                  <a:lnTo>
                    <a:pt x="271" y="86"/>
                  </a:lnTo>
                  <a:lnTo>
                    <a:pt x="274" y="83"/>
                  </a:lnTo>
                  <a:lnTo>
                    <a:pt x="279" y="76"/>
                  </a:lnTo>
                  <a:lnTo>
                    <a:pt x="279" y="76"/>
                  </a:lnTo>
                  <a:close/>
                  <a:moveTo>
                    <a:pt x="254" y="37"/>
                  </a:moveTo>
                  <a:lnTo>
                    <a:pt x="254" y="37"/>
                  </a:lnTo>
                  <a:lnTo>
                    <a:pt x="241" y="38"/>
                  </a:lnTo>
                  <a:lnTo>
                    <a:pt x="226" y="38"/>
                  </a:lnTo>
                  <a:lnTo>
                    <a:pt x="226" y="38"/>
                  </a:lnTo>
                  <a:lnTo>
                    <a:pt x="254" y="37"/>
                  </a:lnTo>
                  <a:lnTo>
                    <a:pt x="254" y="37"/>
                  </a:lnTo>
                  <a:close/>
                  <a:moveTo>
                    <a:pt x="67" y="31"/>
                  </a:moveTo>
                  <a:lnTo>
                    <a:pt x="67" y="31"/>
                  </a:lnTo>
                  <a:lnTo>
                    <a:pt x="49" y="33"/>
                  </a:lnTo>
                  <a:lnTo>
                    <a:pt x="41" y="33"/>
                  </a:lnTo>
                  <a:lnTo>
                    <a:pt x="32" y="35"/>
                  </a:lnTo>
                  <a:lnTo>
                    <a:pt x="32" y="35"/>
                  </a:lnTo>
                  <a:lnTo>
                    <a:pt x="41" y="32"/>
                  </a:lnTo>
                  <a:lnTo>
                    <a:pt x="49" y="31"/>
                  </a:lnTo>
                  <a:lnTo>
                    <a:pt x="67" y="31"/>
                  </a:lnTo>
                  <a:lnTo>
                    <a:pt x="67" y="31"/>
                  </a:lnTo>
                  <a:close/>
                  <a:moveTo>
                    <a:pt x="16" y="41"/>
                  </a:moveTo>
                  <a:lnTo>
                    <a:pt x="16" y="41"/>
                  </a:lnTo>
                  <a:lnTo>
                    <a:pt x="18" y="43"/>
                  </a:lnTo>
                  <a:lnTo>
                    <a:pt x="18" y="43"/>
                  </a:lnTo>
                  <a:lnTo>
                    <a:pt x="14" y="43"/>
                  </a:lnTo>
                  <a:lnTo>
                    <a:pt x="14" y="43"/>
                  </a:lnTo>
                  <a:lnTo>
                    <a:pt x="16" y="41"/>
                  </a:lnTo>
                  <a:lnTo>
                    <a:pt x="16" y="41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0" name="Freeform 34"/>
            <p:cNvSpPr>
              <a:spLocks noEditPoints="1"/>
            </p:cNvSpPr>
            <p:nvPr userDrawn="1">
              <p:custDataLst>
                <p:tags r:id="rId6"/>
              </p:custDataLst>
            </p:nvPr>
          </p:nvSpPr>
          <p:spPr bwMode="auto">
            <a:xfrm>
              <a:off x="10314526" y="352182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1" name="任意多边形 18"/>
            <p:cNvSpPr/>
            <p:nvPr userDrawn="1">
              <p:custDataLst>
                <p:tags r:id="rId7"/>
              </p:custDataLst>
            </p:nvPr>
          </p:nvSpPr>
          <p:spPr>
            <a:xfrm>
              <a:off x="5391775" y="3694589"/>
              <a:ext cx="5058511" cy="364769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>
                  <a:lumMod val="85000"/>
                  <a:lumOff val="15000"/>
                </a:schemeClr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358003" y="3379636"/>
            <a:ext cx="3300521" cy="743730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27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857250"/>
            <a:ext cx="9144000" cy="5143500"/>
            <a:chOff x="0" y="0"/>
            <a:chExt cx="12192000" cy="6858000"/>
          </a:xfrm>
        </p:grpSpPr>
        <p:grpSp>
          <p:nvGrpSpPr>
            <p:cNvPr id="6" name="组合 5"/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7" name="矩形 6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pic>
            <p:nvPicPr>
              <p:cNvPr id="8" name="图片 7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6"/>
              <a:stretch>
                <a:fillRect/>
              </a:stretch>
            </p:blipFill>
            <p:spPr>
              <a:xfrm rot="6515120">
                <a:off x="1110431" y="1298923"/>
                <a:ext cx="4173973" cy="4173973"/>
              </a:xfrm>
              <a:prstGeom prst="rect">
                <a:avLst/>
              </a:prstGeom>
            </p:spPr>
          </p:pic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>
              <a:off x="4325257" y="3574104"/>
              <a:ext cx="5820229" cy="190941"/>
            </a:xfrm>
            <a:custGeom>
              <a:avLst/>
              <a:gdLst>
                <a:gd name="connsiteX0" fmla="*/ 0 w 5820229"/>
                <a:gd name="connsiteY0" fmla="*/ 103855 h 190941"/>
                <a:gd name="connsiteX1" fmla="*/ 943429 w 5820229"/>
                <a:gd name="connsiteY1" fmla="*/ 2255 h 190941"/>
                <a:gd name="connsiteX2" fmla="*/ 2046514 w 5820229"/>
                <a:gd name="connsiteY2" fmla="*/ 190941 h 190941"/>
                <a:gd name="connsiteX3" fmla="*/ 3570514 w 5820229"/>
                <a:gd name="connsiteY3" fmla="*/ 2255 h 190941"/>
                <a:gd name="connsiteX4" fmla="*/ 4644572 w 5820229"/>
                <a:gd name="connsiteY4" fmla="*/ 161912 h 190941"/>
                <a:gd name="connsiteX5" fmla="*/ 5820229 w 5820229"/>
                <a:gd name="connsiteY5" fmla="*/ 31284 h 19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20229" h="190941">
                  <a:moveTo>
                    <a:pt x="0" y="103855"/>
                  </a:moveTo>
                  <a:cubicBezTo>
                    <a:pt x="301171" y="45798"/>
                    <a:pt x="602343" y="-12259"/>
                    <a:pt x="943429" y="2255"/>
                  </a:cubicBezTo>
                  <a:cubicBezTo>
                    <a:pt x="1284515" y="16769"/>
                    <a:pt x="1608667" y="190941"/>
                    <a:pt x="2046514" y="190941"/>
                  </a:cubicBezTo>
                  <a:cubicBezTo>
                    <a:pt x="2484361" y="190941"/>
                    <a:pt x="3137504" y="7093"/>
                    <a:pt x="3570514" y="2255"/>
                  </a:cubicBezTo>
                  <a:cubicBezTo>
                    <a:pt x="4003524" y="-2583"/>
                    <a:pt x="4269620" y="157074"/>
                    <a:pt x="4644572" y="161912"/>
                  </a:cubicBezTo>
                  <a:cubicBezTo>
                    <a:pt x="5019524" y="166750"/>
                    <a:pt x="5419876" y="99017"/>
                    <a:pt x="5820229" y="31284"/>
                  </a:cubicBezTo>
                </a:path>
              </a:pathLst>
            </a:custGeom>
            <a:noFill/>
            <a:ln w="28575" cap="rnd">
              <a:solidFill>
                <a:srgbClr val="646262"/>
              </a:solidFill>
              <a:prstDash val="lg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3690257" y="2435176"/>
            <a:ext cx="3614057" cy="1007546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312319" y="3762375"/>
            <a:ext cx="4525566" cy="530058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21" name="组合 20"/>
          <p:cNvGrpSpPr/>
          <p:nvPr userDrawn="1">
            <p:custDataLst>
              <p:tags r:id="rId5"/>
            </p:custDataLst>
          </p:nvPr>
        </p:nvGrpSpPr>
        <p:grpSpPr>
          <a:xfrm>
            <a:off x="8274123" y="5044445"/>
            <a:ext cx="638352" cy="908209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6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5" name="Shape 203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6" name="Shape 204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7" name="Shape 205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8" name="Shape 206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9" name="Shape 207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0" name="Shape 208"/>
              <p:cNvSpPr/>
              <p:nvPr>
                <p:custDataLst>
                  <p:tags r:id="rId13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1" name="Shape 210"/>
              <p:cNvSpPr/>
              <p:nvPr>
                <p:custDataLst>
                  <p:tags r:id="rId14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14789" y="1062038"/>
            <a:ext cx="8712041" cy="47339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8150066" y="4698206"/>
            <a:ext cx="807720" cy="128682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960835" y="2479950"/>
            <a:ext cx="7219950" cy="25839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1429" y="853916"/>
            <a:ext cx="3674269" cy="5149691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pic>
        <p:nvPicPr>
          <p:cNvPr id="162" name="图片 16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520" y="4637720"/>
            <a:ext cx="807881" cy="12867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>
            <a:normAutofit/>
          </a:bodyPr>
          <a:lstStyle>
            <a:lvl1pPr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2180250"/>
            <a:ext cx="2967300" cy="3069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1434704"/>
            <a:ext cx="4860000" cy="381595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44000" cy="199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>
            <a:off x="8216265" y="1015841"/>
            <a:ext cx="667226" cy="881063"/>
            <a:chOff x="17252" y="333"/>
            <a:chExt cx="1401" cy="1850"/>
          </a:xfrm>
        </p:grpSpPr>
        <p:sp>
          <p:nvSpPr>
            <p:cNvPr id="12" name="Shape 209"/>
            <p:cNvSpPr/>
            <p:nvPr userDrawn="1">
              <p:custDataLst>
                <p:tags r:id="rId4"/>
              </p:custDataLst>
            </p:nvPr>
          </p:nvSpPr>
          <p:spPr>
            <a:xfrm rot="3758493">
              <a:off x="17758" y="1288"/>
              <a:ext cx="1089" cy="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sp>
          <p:nvSpPr>
            <p:cNvPr id="14" name="Shape 202"/>
            <p:cNvSpPr/>
            <p:nvPr userDrawn="1">
              <p:custDataLst>
                <p:tags r:id="rId5"/>
              </p:custDataLst>
            </p:nvPr>
          </p:nvSpPr>
          <p:spPr>
            <a:xfrm rot="3758493">
              <a:off x="17098" y="487"/>
              <a:ext cx="999" cy="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99" h="691">
                  <a:moveTo>
                    <a:pt x="345" y="353"/>
                  </a:moveTo>
                  <a:cubicBezTo>
                    <a:pt x="468" y="355"/>
                    <a:pt x="588" y="353"/>
                    <a:pt x="706" y="368"/>
                  </a:cubicBezTo>
                  <a:cubicBezTo>
                    <a:pt x="707" y="389"/>
                    <a:pt x="719" y="410"/>
                    <a:pt x="726" y="429"/>
                  </a:cubicBezTo>
                  <a:lnTo>
                    <a:pt x="729" y="438"/>
                  </a:lnTo>
                  <a:lnTo>
                    <a:pt x="732" y="438"/>
                  </a:lnTo>
                  <a:cubicBezTo>
                    <a:pt x="756" y="520"/>
                    <a:pt x="796" y="607"/>
                    <a:pt x="803" y="691"/>
                  </a:cubicBezTo>
                  <a:lnTo>
                    <a:pt x="391" y="680"/>
                  </a:lnTo>
                  <a:cubicBezTo>
                    <a:pt x="415" y="619"/>
                    <a:pt x="389" y="488"/>
                    <a:pt x="361" y="426"/>
                  </a:cubicBezTo>
                  <a:cubicBezTo>
                    <a:pt x="400" y="420"/>
                    <a:pt x="438" y="419"/>
                    <a:pt x="477" y="420"/>
                  </a:cubicBezTo>
                  <a:lnTo>
                    <a:pt x="488" y="421"/>
                  </a:lnTo>
                  <a:lnTo>
                    <a:pt x="364" y="406"/>
                  </a:lnTo>
                  <a:cubicBezTo>
                    <a:pt x="354" y="390"/>
                    <a:pt x="349" y="369"/>
                    <a:pt x="345" y="353"/>
                  </a:cubicBezTo>
                  <a:close/>
                  <a:moveTo>
                    <a:pt x="299" y="206"/>
                  </a:moveTo>
                  <a:lnTo>
                    <a:pt x="345" y="322"/>
                  </a:lnTo>
                  <a:cubicBezTo>
                    <a:pt x="319" y="290"/>
                    <a:pt x="303" y="244"/>
                    <a:pt x="299" y="206"/>
                  </a:cubicBezTo>
                  <a:close/>
                  <a:moveTo>
                    <a:pt x="142" y="48"/>
                  </a:moveTo>
                  <a:lnTo>
                    <a:pt x="134" y="180"/>
                  </a:lnTo>
                  <a:cubicBezTo>
                    <a:pt x="91" y="178"/>
                    <a:pt x="45" y="184"/>
                    <a:pt x="3" y="189"/>
                  </a:cubicBezTo>
                  <a:cubicBezTo>
                    <a:pt x="-1" y="146"/>
                    <a:pt x="0" y="98"/>
                    <a:pt x="2" y="54"/>
                  </a:cubicBezTo>
                  <a:cubicBezTo>
                    <a:pt x="43" y="54"/>
                    <a:pt x="97" y="48"/>
                    <a:pt x="142" y="48"/>
                  </a:cubicBezTo>
                  <a:close/>
                  <a:moveTo>
                    <a:pt x="579" y="0"/>
                  </a:moveTo>
                  <a:cubicBezTo>
                    <a:pt x="582" y="0"/>
                    <a:pt x="585" y="0"/>
                    <a:pt x="589" y="1"/>
                  </a:cubicBezTo>
                  <a:cubicBezTo>
                    <a:pt x="603" y="0"/>
                    <a:pt x="607" y="22"/>
                    <a:pt x="606" y="35"/>
                  </a:cubicBezTo>
                  <a:lnTo>
                    <a:pt x="605" y="38"/>
                  </a:lnTo>
                  <a:lnTo>
                    <a:pt x="608" y="38"/>
                  </a:lnTo>
                  <a:lnTo>
                    <a:pt x="610" y="36"/>
                  </a:lnTo>
                  <a:cubicBezTo>
                    <a:pt x="634" y="12"/>
                    <a:pt x="653" y="14"/>
                    <a:pt x="668" y="32"/>
                  </a:cubicBezTo>
                  <a:lnTo>
                    <a:pt x="670" y="34"/>
                  </a:lnTo>
                  <a:lnTo>
                    <a:pt x="674" y="34"/>
                  </a:lnTo>
                  <a:cubicBezTo>
                    <a:pt x="700" y="32"/>
                    <a:pt x="725" y="29"/>
                    <a:pt x="751" y="29"/>
                  </a:cubicBezTo>
                  <a:cubicBezTo>
                    <a:pt x="771" y="29"/>
                    <a:pt x="791" y="30"/>
                    <a:pt x="812" y="35"/>
                  </a:cubicBezTo>
                  <a:lnTo>
                    <a:pt x="812" y="47"/>
                  </a:lnTo>
                  <a:lnTo>
                    <a:pt x="821" y="49"/>
                  </a:lnTo>
                  <a:cubicBezTo>
                    <a:pt x="882" y="68"/>
                    <a:pt x="939" y="99"/>
                    <a:pt x="999" y="120"/>
                  </a:cubicBezTo>
                  <a:cubicBezTo>
                    <a:pt x="941" y="159"/>
                    <a:pt x="859" y="206"/>
                    <a:pt x="788" y="209"/>
                  </a:cubicBezTo>
                  <a:lnTo>
                    <a:pt x="788" y="203"/>
                  </a:lnTo>
                  <a:lnTo>
                    <a:pt x="776" y="202"/>
                  </a:lnTo>
                  <a:cubicBezTo>
                    <a:pt x="756" y="201"/>
                    <a:pt x="736" y="199"/>
                    <a:pt x="716" y="196"/>
                  </a:cubicBezTo>
                  <a:lnTo>
                    <a:pt x="704" y="195"/>
                  </a:lnTo>
                  <a:lnTo>
                    <a:pt x="704" y="195"/>
                  </a:lnTo>
                  <a:cubicBezTo>
                    <a:pt x="705" y="262"/>
                    <a:pt x="697" y="328"/>
                    <a:pt x="681" y="351"/>
                  </a:cubicBezTo>
                  <a:lnTo>
                    <a:pt x="383" y="230"/>
                  </a:lnTo>
                  <a:cubicBezTo>
                    <a:pt x="384" y="229"/>
                    <a:pt x="383" y="217"/>
                    <a:pt x="383" y="198"/>
                  </a:cubicBezTo>
                  <a:lnTo>
                    <a:pt x="383" y="195"/>
                  </a:lnTo>
                  <a:lnTo>
                    <a:pt x="353" y="195"/>
                  </a:lnTo>
                  <a:cubicBezTo>
                    <a:pt x="290" y="196"/>
                    <a:pt x="233" y="196"/>
                    <a:pt x="199" y="196"/>
                  </a:cubicBezTo>
                  <a:lnTo>
                    <a:pt x="142" y="203"/>
                  </a:lnTo>
                  <a:lnTo>
                    <a:pt x="142" y="69"/>
                  </a:lnTo>
                  <a:cubicBezTo>
                    <a:pt x="225" y="55"/>
                    <a:pt x="310" y="49"/>
                    <a:pt x="394" y="45"/>
                  </a:cubicBezTo>
                  <a:lnTo>
                    <a:pt x="395" y="45"/>
                  </a:lnTo>
                  <a:lnTo>
                    <a:pt x="396" y="40"/>
                  </a:lnTo>
                  <a:cubicBezTo>
                    <a:pt x="407" y="6"/>
                    <a:pt x="426" y="-6"/>
                    <a:pt x="459" y="40"/>
                  </a:cubicBezTo>
                  <a:lnTo>
                    <a:pt x="460" y="43"/>
                  </a:lnTo>
                  <a:lnTo>
                    <a:pt x="464" y="43"/>
                  </a:lnTo>
                  <a:lnTo>
                    <a:pt x="464" y="40"/>
                  </a:lnTo>
                  <a:cubicBezTo>
                    <a:pt x="472" y="8"/>
                    <a:pt x="487" y="-2"/>
                    <a:pt x="506" y="2"/>
                  </a:cubicBezTo>
                  <a:cubicBezTo>
                    <a:pt x="519" y="2"/>
                    <a:pt x="532" y="13"/>
                    <a:pt x="534" y="40"/>
                  </a:cubicBezTo>
                  <a:lnTo>
                    <a:pt x="534" y="40"/>
                  </a:lnTo>
                  <a:lnTo>
                    <a:pt x="537" y="40"/>
                  </a:lnTo>
                  <a:lnTo>
                    <a:pt x="541" y="34"/>
                  </a:lnTo>
                  <a:cubicBezTo>
                    <a:pt x="553" y="14"/>
                    <a:pt x="562" y="1"/>
                    <a:pt x="579" y="0"/>
                  </a:cubicBezTo>
                  <a:close/>
                </a:path>
              </a:pathLst>
            </a:custGeom>
            <a:solidFill>
              <a:schemeClr val="bg1"/>
            </a:solidFill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>
            <a:normAutofit/>
          </a:bodyPr>
          <a:lstStyle>
            <a:lvl1pPr algn="ctr">
              <a:defRPr sz="36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459000" y="2101950"/>
            <a:ext cx="8231981" cy="621000"/>
          </a:xfrm>
        </p:spPr>
        <p:txBody>
          <a:bodyPr>
            <a:normAutofit/>
          </a:bodyPr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459581" y="2963250"/>
            <a:ext cx="8224200" cy="25731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4629151"/>
            <a:ext cx="9144000" cy="13715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21" name="组合 20"/>
          <p:cNvGrpSpPr/>
          <p:nvPr userDrawn="1">
            <p:custDataLst>
              <p:tags r:id="rId3"/>
            </p:custDataLst>
          </p:nvPr>
        </p:nvGrpSpPr>
        <p:grpSpPr>
          <a:xfrm>
            <a:off x="8274123" y="5044445"/>
            <a:ext cx="638352" cy="908209"/>
            <a:chOff x="1289955" y="1628061"/>
            <a:chExt cx="3941631" cy="5174701"/>
          </a:xfrm>
        </p:grpSpPr>
        <p:sp>
          <p:nvSpPr>
            <p:cNvPr id="22" name="Shape 209"/>
            <p:cNvSpPr/>
            <p:nvPr>
              <p:custDataLst>
                <p:tags r:id="rId4"/>
              </p:custDataLst>
            </p:nvPr>
          </p:nvSpPr>
          <p:spPr>
            <a:xfrm rot="3758493">
              <a:off x="2721879" y="4293055"/>
              <a:ext cx="2954498" cy="2064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4" extrusionOk="0">
                  <a:moveTo>
                    <a:pt x="0" y="11730"/>
                  </a:moveTo>
                  <a:cubicBezTo>
                    <a:pt x="550" y="11385"/>
                    <a:pt x="818" y="11200"/>
                    <a:pt x="1446" y="10869"/>
                  </a:cubicBezTo>
                  <a:cubicBezTo>
                    <a:pt x="3278" y="9905"/>
                    <a:pt x="4075" y="10600"/>
                    <a:pt x="4893" y="12949"/>
                  </a:cubicBezTo>
                  <a:cubicBezTo>
                    <a:pt x="5476" y="14623"/>
                    <a:pt x="6411" y="21325"/>
                    <a:pt x="8440" y="21003"/>
                  </a:cubicBezTo>
                  <a:cubicBezTo>
                    <a:pt x="10807" y="20628"/>
                    <a:pt x="9528" y="13017"/>
                    <a:pt x="9431" y="11082"/>
                  </a:cubicBezTo>
                  <a:cubicBezTo>
                    <a:pt x="9316" y="8800"/>
                    <a:pt x="8806" y="3250"/>
                    <a:pt x="11582" y="4352"/>
                  </a:cubicBezTo>
                  <a:cubicBezTo>
                    <a:pt x="13589" y="5149"/>
                    <a:pt x="14535" y="10567"/>
                    <a:pt x="16445" y="10863"/>
                  </a:cubicBezTo>
                  <a:cubicBezTo>
                    <a:pt x="18644" y="11204"/>
                    <a:pt x="17737" y="6638"/>
                    <a:pt x="17704" y="4600"/>
                  </a:cubicBezTo>
                  <a:cubicBezTo>
                    <a:pt x="17639" y="584"/>
                    <a:pt x="18794" y="-275"/>
                    <a:pt x="21600" y="69"/>
                  </a:cubicBezTo>
                </a:path>
              </a:pathLst>
            </a:custGeom>
            <a:noFill/>
            <a:ln w="381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50"/>
            </a:p>
          </p:txBody>
        </p:sp>
        <p:grpSp>
          <p:nvGrpSpPr>
            <p:cNvPr id="23" name="组 13"/>
            <p:cNvGrpSpPr/>
            <p:nvPr/>
          </p:nvGrpSpPr>
          <p:grpSpPr>
            <a:xfrm>
              <a:off x="1289955" y="1628061"/>
              <a:ext cx="2187025" cy="2569107"/>
              <a:chOff x="5943842" y="1013911"/>
              <a:chExt cx="2187025" cy="2569107"/>
            </a:xfrm>
          </p:grpSpPr>
          <p:sp>
            <p:nvSpPr>
              <p:cNvPr id="24" name="Shape 202"/>
              <p:cNvSpPr/>
              <p:nvPr>
                <p:custDataLst>
                  <p:tags r:id="rId5"/>
                </p:custDataLst>
              </p:nvPr>
            </p:nvSpPr>
            <p:spPr>
              <a:xfrm rot="3758493">
                <a:off x="6440283" y="1924630"/>
                <a:ext cx="1816414" cy="510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522" extrusionOk="0">
                    <a:moveTo>
                      <a:pt x="21600" y="743"/>
                    </a:moveTo>
                    <a:cubicBezTo>
                      <a:pt x="19799" y="-786"/>
                      <a:pt x="18140" y="461"/>
                      <a:pt x="16279" y="823"/>
                    </a:cubicBezTo>
                    <a:cubicBezTo>
                      <a:pt x="10853" y="1876"/>
                      <a:pt x="5372" y="1461"/>
                      <a:pt x="0" y="4698"/>
                    </a:cubicBezTo>
                    <a:lnTo>
                      <a:pt x="0" y="20521"/>
                    </a:lnTo>
                    <a:lnTo>
                      <a:pt x="1843" y="19747"/>
                    </a:lnTo>
                    <a:cubicBezTo>
                      <a:pt x="4727" y="19759"/>
                      <a:pt x="13025" y="19305"/>
                      <a:pt x="15903" y="19016"/>
                    </a:cubicBezTo>
                    <a:cubicBezTo>
                      <a:pt x="17715" y="18834"/>
                      <a:pt x="19629" y="20814"/>
                      <a:pt x="21376" y="20485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5" name="Shape 203"/>
              <p:cNvSpPr/>
              <p:nvPr>
                <p:custDataLst>
                  <p:tags r:id="rId6"/>
                </p:custDataLst>
              </p:nvPr>
            </p:nvSpPr>
            <p:spPr>
              <a:xfrm rot="3758493">
                <a:off x="7743128" y="2715926"/>
                <a:ext cx="42879" cy="488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74" h="21600" extrusionOk="0">
                    <a:moveTo>
                      <a:pt x="0" y="0"/>
                    </a:moveTo>
                    <a:cubicBezTo>
                      <a:pt x="21600" y="2677"/>
                      <a:pt x="19974" y="16418"/>
                      <a:pt x="11161" y="2160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6" name="Shape 204"/>
              <p:cNvSpPr/>
              <p:nvPr>
                <p:custDataLst>
                  <p:tags r:id="rId7"/>
                </p:custDataLst>
              </p:nvPr>
            </p:nvSpPr>
            <p:spPr>
              <a:xfrm rot="3758493">
                <a:off x="6688919" y="1820269"/>
                <a:ext cx="124286" cy="3417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9761" y="15753"/>
                      <a:pt x="1840" y="7112"/>
                      <a:pt x="0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7" name="Shape 205"/>
              <p:cNvSpPr/>
              <p:nvPr>
                <p:custDataLst>
                  <p:tags r:id="rId8"/>
                </p:custDataLst>
              </p:nvPr>
            </p:nvSpPr>
            <p:spPr>
              <a:xfrm rot="3758493">
                <a:off x="6847335" y="1900060"/>
                <a:ext cx="869668" cy="10315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69" h="16954" extrusionOk="0">
                    <a:moveTo>
                      <a:pt x="0" y="11121"/>
                    </a:moveTo>
                    <a:cubicBezTo>
                      <a:pt x="167" y="10786"/>
                      <a:pt x="-956" y="-4646"/>
                      <a:pt x="4852" y="2248"/>
                    </a:cubicBezTo>
                    <a:cubicBezTo>
                      <a:pt x="5261" y="461"/>
                      <a:pt x="6192" y="-121"/>
                      <a:pt x="7478" y="78"/>
                    </a:cubicBezTo>
                    <a:cubicBezTo>
                      <a:pt x="8279" y="78"/>
                      <a:pt x="9110" y="711"/>
                      <a:pt x="9174" y="2178"/>
                    </a:cubicBezTo>
                    <a:cubicBezTo>
                      <a:pt x="10318" y="734"/>
                      <a:pt x="10808" y="-213"/>
                      <a:pt x="12478" y="41"/>
                    </a:cubicBezTo>
                    <a:cubicBezTo>
                      <a:pt x="13434" y="0"/>
                      <a:pt x="13608" y="1386"/>
                      <a:pt x="13442" y="1960"/>
                    </a:cubicBezTo>
                    <a:cubicBezTo>
                      <a:pt x="19959" y="-3583"/>
                      <a:pt x="20644" y="13929"/>
                      <a:pt x="18086" y="16954"/>
                    </a:cubicBezTo>
                  </a:path>
                </a:pathLst>
              </a:custGeom>
              <a:solidFill>
                <a:schemeClr val="bg1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8" name="Shape 206"/>
              <p:cNvSpPr/>
              <p:nvPr>
                <p:custDataLst>
                  <p:tags r:id="rId9"/>
                </p:custDataLst>
              </p:nvPr>
            </p:nvSpPr>
            <p:spPr>
              <a:xfrm rot="3758493">
                <a:off x="6164716" y="2541971"/>
                <a:ext cx="1046419" cy="281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574" extrusionOk="0">
                    <a:moveTo>
                      <a:pt x="1076" y="12061"/>
                    </a:moveTo>
                    <a:cubicBezTo>
                      <a:pt x="497" y="8498"/>
                      <a:pt x="228" y="3669"/>
                      <a:pt x="0" y="0"/>
                    </a:cubicBezTo>
                    <a:cubicBezTo>
                      <a:pt x="6860" y="545"/>
                      <a:pt x="13608" y="-26"/>
                      <a:pt x="20206" y="3388"/>
                    </a:cubicBezTo>
                    <a:cubicBezTo>
                      <a:pt x="20298" y="9884"/>
                      <a:pt x="21430" y="15807"/>
                      <a:pt x="21600" y="21574"/>
                    </a:cubicBezTo>
                  </a:path>
                </a:pathLst>
              </a:custGeom>
              <a:solidFill>
                <a:srgbClr val="E7E4EA"/>
              </a:solidFill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29" name="Shape 207"/>
              <p:cNvSpPr/>
              <p:nvPr>
                <p:custDataLst>
                  <p:tags r:id="rId10"/>
                </p:custDataLst>
              </p:nvPr>
            </p:nvSpPr>
            <p:spPr>
              <a:xfrm rot="3758493">
                <a:off x="5742745" y="2584036"/>
                <a:ext cx="1200079" cy="7978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676" extrusionOk="0">
                    <a:moveTo>
                      <a:pt x="1467" y="19871"/>
                    </a:moveTo>
                    <a:cubicBezTo>
                      <a:pt x="2596" y="15187"/>
                      <a:pt x="1342" y="5194"/>
                      <a:pt x="0" y="486"/>
                    </a:cubicBezTo>
                    <a:cubicBezTo>
                      <a:pt x="6032" y="-924"/>
                      <a:pt x="11979" y="1155"/>
                      <a:pt x="18133" y="1422"/>
                    </a:cubicBezTo>
                    <a:cubicBezTo>
                      <a:pt x="19277" y="7634"/>
                      <a:pt x="21219" y="14259"/>
                      <a:pt x="21600" y="20676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0" name="Shape 208"/>
              <p:cNvSpPr/>
              <p:nvPr>
                <p:custDataLst>
                  <p:tags r:id="rId11"/>
                </p:custDataLst>
              </p:nvPr>
            </p:nvSpPr>
            <p:spPr>
              <a:xfrm rot="3758493">
                <a:off x="6601321" y="998391"/>
                <a:ext cx="383966" cy="4150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9" h="21600" extrusionOk="0">
                    <a:moveTo>
                      <a:pt x="21399" y="0"/>
                    </a:moveTo>
                    <a:cubicBezTo>
                      <a:pt x="14641" y="0"/>
                      <a:pt x="6540" y="886"/>
                      <a:pt x="325" y="1003"/>
                    </a:cubicBezTo>
                    <a:cubicBezTo>
                      <a:pt x="-42" y="7726"/>
                      <a:pt x="-201" y="14997"/>
                      <a:pt x="411" y="21600"/>
                    </a:cubicBezTo>
                    <a:cubicBezTo>
                      <a:pt x="6724" y="20829"/>
                      <a:pt x="13779" y="19988"/>
                      <a:pt x="20126" y="20284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  <p:sp>
            <p:nvSpPr>
              <p:cNvPr id="31" name="Shape 210"/>
              <p:cNvSpPr/>
              <p:nvPr>
                <p:custDataLst>
                  <p:tags r:id="rId12"/>
                </p:custDataLst>
              </p:nvPr>
            </p:nvSpPr>
            <p:spPr>
              <a:xfrm rot="3758493">
                <a:off x="7598750" y="2950768"/>
                <a:ext cx="573187" cy="4910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7302" y="21128"/>
                      <a:pt x="15635" y="15045"/>
                      <a:pt x="21600" y="9996"/>
                    </a:cubicBezTo>
                    <a:cubicBezTo>
                      <a:pt x="14594" y="7013"/>
                      <a:pt x="7961" y="2130"/>
                      <a:pt x="709" y="0"/>
                    </a:cubicBezTo>
                  </a:path>
                </a:pathLst>
              </a:custGeom>
              <a:noFill/>
              <a:ln w="38100" cap="flat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135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7"/>
            </p:custDataLst>
          </p:nvPr>
        </p:nvSpPr>
        <p:spPr>
          <a:xfrm>
            <a:off x="453628" y="2118150"/>
            <a:ext cx="8243100" cy="2408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8"/>
            </p:custDataLst>
          </p:nvPr>
        </p:nvSpPr>
        <p:spPr>
          <a:xfrm>
            <a:off x="445500" y="4742550"/>
            <a:ext cx="8251200" cy="758700"/>
          </a:xfrm>
        </p:spPr>
        <p:txBody>
          <a:bodyPr>
            <a:normAutofit/>
          </a:bodyPr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7342823" y="5107305"/>
            <a:ext cx="1633061" cy="848678"/>
            <a:chOff x="15418" y="8924"/>
            <a:chExt cx="3429" cy="1782"/>
          </a:xfrm>
        </p:grpSpPr>
        <p:pic>
          <p:nvPicPr>
            <p:cNvPr id="48" name="图片 4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6181" y="9090"/>
              <a:ext cx="759" cy="877"/>
            </a:xfrm>
            <a:prstGeom prst="rect">
              <a:avLst/>
            </a:prstGeom>
          </p:spPr>
        </p:pic>
        <p:sp>
          <p:nvSpPr>
            <p:cNvPr id="54" name="Freeform 5"/>
            <p:cNvSpPr>
              <a:spLocks noEditPoints="1"/>
            </p:cNvSpPr>
            <p:nvPr userDrawn="1">
              <p:custDataLst>
                <p:tags r:id="rId5"/>
              </p:custDataLst>
            </p:nvPr>
          </p:nvSpPr>
          <p:spPr bwMode="auto">
            <a:xfrm>
              <a:off x="15418" y="8924"/>
              <a:ext cx="1309" cy="1744"/>
            </a:xfrm>
            <a:custGeom>
              <a:avLst/>
              <a:gdLst>
                <a:gd name="T0" fmla="*/ 0 w 120"/>
                <a:gd name="T1" fmla="*/ 61 h 122"/>
                <a:gd name="T2" fmla="*/ 60 w 120"/>
                <a:gd name="T3" fmla="*/ 0 h 122"/>
                <a:gd name="T4" fmla="*/ 60 w 120"/>
                <a:gd name="T5" fmla="*/ 0 h 122"/>
                <a:gd name="T6" fmla="*/ 120 w 120"/>
                <a:gd name="T7" fmla="*/ 61 h 122"/>
                <a:gd name="T8" fmla="*/ 120 w 120"/>
                <a:gd name="T9" fmla="*/ 61 h 122"/>
                <a:gd name="T10" fmla="*/ 120 w 120"/>
                <a:gd name="T11" fmla="*/ 61 h 122"/>
                <a:gd name="T12" fmla="*/ 60 w 120"/>
                <a:gd name="T13" fmla="*/ 122 h 122"/>
                <a:gd name="T14" fmla="*/ 60 w 120"/>
                <a:gd name="T15" fmla="*/ 122 h 122"/>
                <a:gd name="T16" fmla="*/ 0 w 120"/>
                <a:gd name="T17" fmla="*/ 61 h 122"/>
                <a:gd name="T18" fmla="*/ 4 w 120"/>
                <a:gd name="T19" fmla="*/ 61 h 122"/>
                <a:gd name="T20" fmla="*/ 60 w 120"/>
                <a:gd name="T21" fmla="*/ 118 h 122"/>
                <a:gd name="T22" fmla="*/ 60 w 120"/>
                <a:gd name="T23" fmla="*/ 118 h 122"/>
                <a:gd name="T24" fmla="*/ 116 w 120"/>
                <a:gd name="T25" fmla="*/ 61 h 122"/>
                <a:gd name="T26" fmla="*/ 116 w 120"/>
                <a:gd name="T27" fmla="*/ 61 h 122"/>
                <a:gd name="T28" fmla="*/ 116 w 120"/>
                <a:gd name="T29" fmla="*/ 61 h 122"/>
                <a:gd name="T30" fmla="*/ 60 w 120"/>
                <a:gd name="T31" fmla="*/ 4 h 122"/>
                <a:gd name="T32" fmla="*/ 60 w 120"/>
                <a:gd name="T33" fmla="*/ 4 h 122"/>
                <a:gd name="T34" fmla="*/ 4 w 120"/>
                <a:gd name="T3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9" h="1744">
                  <a:moveTo>
                    <a:pt x="442" y="1685"/>
                  </a:moveTo>
                  <a:lnTo>
                    <a:pt x="442" y="1685"/>
                  </a:lnTo>
                  <a:lnTo>
                    <a:pt x="441" y="1685"/>
                  </a:lnTo>
                  <a:lnTo>
                    <a:pt x="440" y="1685"/>
                  </a:lnTo>
                  <a:lnTo>
                    <a:pt x="439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38" y="1685"/>
                  </a:lnTo>
                  <a:lnTo>
                    <a:pt x="442" y="1685"/>
                  </a:lnTo>
                  <a:close/>
                  <a:moveTo>
                    <a:pt x="660" y="750"/>
                  </a:moveTo>
                  <a:lnTo>
                    <a:pt x="478" y="980"/>
                  </a:lnTo>
                  <a:lnTo>
                    <a:pt x="486" y="1023"/>
                  </a:lnTo>
                  <a:lnTo>
                    <a:pt x="581" y="984"/>
                  </a:lnTo>
                  <a:lnTo>
                    <a:pt x="660" y="750"/>
                  </a:lnTo>
                  <a:close/>
                  <a:moveTo>
                    <a:pt x="719" y="665"/>
                  </a:moveTo>
                  <a:lnTo>
                    <a:pt x="719" y="665"/>
                  </a:lnTo>
                  <a:lnTo>
                    <a:pt x="723" y="682"/>
                  </a:lnTo>
                  <a:lnTo>
                    <a:pt x="737" y="678"/>
                  </a:lnTo>
                  <a:lnTo>
                    <a:pt x="733" y="674"/>
                  </a:lnTo>
                  <a:cubicBezTo>
                    <a:pt x="730" y="671"/>
                    <a:pt x="726" y="668"/>
                    <a:pt x="721" y="666"/>
                  </a:cubicBezTo>
                  <a:lnTo>
                    <a:pt x="719" y="665"/>
                  </a:lnTo>
                  <a:close/>
                  <a:moveTo>
                    <a:pt x="496" y="659"/>
                  </a:moveTo>
                  <a:cubicBezTo>
                    <a:pt x="496" y="659"/>
                    <a:pt x="496" y="659"/>
                    <a:pt x="496" y="659"/>
                  </a:cubicBezTo>
                  <a:lnTo>
                    <a:pt x="497" y="659"/>
                  </a:lnTo>
                  <a:lnTo>
                    <a:pt x="497" y="660"/>
                  </a:lnTo>
                  <a:lnTo>
                    <a:pt x="498" y="660"/>
                  </a:lnTo>
                  <a:lnTo>
                    <a:pt x="499" y="660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1" y="661"/>
                  </a:lnTo>
                  <a:lnTo>
                    <a:pt x="501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500" y="661"/>
                  </a:lnTo>
                  <a:lnTo>
                    <a:pt x="499" y="660"/>
                  </a:lnTo>
                  <a:lnTo>
                    <a:pt x="499" y="660"/>
                  </a:lnTo>
                  <a:lnTo>
                    <a:pt x="498" y="660"/>
                  </a:lnTo>
                  <a:lnTo>
                    <a:pt x="498" y="660"/>
                  </a:lnTo>
                  <a:lnTo>
                    <a:pt x="497" y="659"/>
                  </a:lnTo>
                  <a:lnTo>
                    <a:pt x="496" y="659"/>
                  </a:lnTo>
                  <a:close/>
                  <a:moveTo>
                    <a:pt x="613" y="654"/>
                  </a:moveTo>
                  <a:lnTo>
                    <a:pt x="609" y="654"/>
                  </a:lnTo>
                  <a:cubicBezTo>
                    <a:pt x="541" y="667"/>
                    <a:pt x="465" y="708"/>
                    <a:pt x="423" y="773"/>
                  </a:cubicBezTo>
                  <a:cubicBezTo>
                    <a:pt x="420" y="770"/>
                    <a:pt x="419" y="769"/>
                    <a:pt x="419" y="769"/>
                  </a:cubicBezTo>
                  <a:lnTo>
                    <a:pt x="419" y="769"/>
                  </a:lnTo>
                  <a:lnTo>
                    <a:pt x="421" y="771"/>
                  </a:lnTo>
                  <a:cubicBezTo>
                    <a:pt x="423" y="773"/>
                    <a:pt x="423" y="773"/>
                    <a:pt x="423" y="773"/>
                  </a:cubicBezTo>
                  <a:cubicBezTo>
                    <a:pt x="399" y="812"/>
                    <a:pt x="387" y="864"/>
                    <a:pt x="387" y="915"/>
                  </a:cubicBezTo>
                  <a:cubicBezTo>
                    <a:pt x="387" y="998"/>
                    <a:pt x="419" y="1078"/>
                    <a:pt x="455" y="1097"/>
                  </a:cubicBezTo>
                  <a:cubicBezTo>
                    <a:pt x="463" y="1101"/>
                    <a:pt x="470" y="1105"/>
                    <a:pt x="482" y="1105"/>
                  </a:cubicBezTo>
                  <a:cubicBezTo>
                    <a:pt x="482" y="1105"/>
                    <a:pt x="482" y="1105"/>
                    <a:pt x="486" y="1105"/>
                  </a:cubicBezTo>
                  <a:cubicBezTo>
                    <a:pt x="546" y="1105"/>
                    <a:pt x="646" y="1026"/>
                    <a:pt x="705" y="931"/>
                  </a:cubicBezTo>
                  <a:cubicBezTo>
                    <a:pt x="745" y="876"/>
                    <a:pt x="761" y="812"/>
                    <a:pt x="761" y="761"/>
                  </a:cubicBezTo>
                  <a:cubicBezTo>
                    <a:pt x="761" y="744"/>
                    <a:pt x="759" y="729"/>
                    <a:pt x="756" y="716"/>
                  </a:cubicBezTo>
                  <a:lnTo>
                    <a:pt x="753" y="708"/>
                  </a:lnTo>
                  <a:lnTo>
                    <a:pt x="708" y="722"/>
                  </a:lnTo>
                  <a:lnTo>
                    <a:pt x="705" y="716"/>
                  </a:lnTo>
                  <a:lnTo>
                    <a:pt x="605" y="1007"/>
                  </a:lnTo>
                  <a:lnTo>
                    <a:pt x="462" y="1067"/>
                  </a:lnTo>
                  <a:lnTo>
                    <a:pt x="442" y="980"/>
                  </a:lnTo>
                  <a:lnTo>
                    <a:pt x="442" y="972"/>
                  </a:lnTo>
                  <a:lnTo>
                    <a:pt x="676" y="680"/>
                  </a:lnTo>
                  <a:lnTo>
                    <a:pt x="613" y="689"/>
                  </a:lnTo>
                  <a:lnTo>
                    <a:pt x="613" y="654"/>
                  </a:lnTo>
                  <a:close/>
                  <a:moveTo>
                    <a:pt x="716" y="424"/>
                  </a:moveTo>
                  <a:cubicBezTo>
                    <a:pt x="712" y="460"/>
                    <a:pt x="704" y="500"/>
                    <a:pt x="700" y="512"/>
                  </a:cubicBezTo>
                  <a:cubicBezTo>
                    <a:pt x="700" y="516"/>
                    <a:pt x="704" y="523"/>
                    <a:pt x="712" y="531"/>
                  </a:cubicBezTo>
                  <a:cubicBezTo>
                    <a:pt x="724" y="539"/>
                    <a:pt x="736" y="543"/>
                    <a:pt x="744" y="543"/>
                  </a:cubicBezTo>
                  <a:cubicBezTo>
                    <a:pt x="748" y="543"/>
                    <a:pt x="792" y="519"/>
                    <a:pt x="828" y="500"/>
                  </a:cubicBezTo>
                  <a:cubicBezTo>
                    <a:pt x="832" y="496"/>
                    <a:pt x="836" y="492"/>
                    <a:pt x="844" y="492"/>
                  </a:cubicBezTo>
                  <a:cubicBezTo>
                    <a:pt x="836" y="492"/>
                    <a:pt x="832" y="492"/>
                    <a:pt x="824" y="492"/>
                  </a:cubicBezTo>
                  <a:cubicBezTo>
                    <a:pt x="804" y="492"/>
                    <a:pt x="784" y="492"/>
                    <a:pt x="768" y="488"/>
                  </a:cubicBezTo>
                  <a:cubicBezTo>
                    <a:pt x="740" y="480"/>
                    <a:pt x="728" y="452"/>
                    <a:pt x="716" y="424"/>
                  </a:cubicBezTo>
                  <a:close/>
                  <a:moveTo>
                    <a:pt x="700" y="349"/>
                  </a:moveTo>
                  <a:cubicBezTo>
                    <a:pt x="704" y="349"/>
                    <a:pt x="704" y="349"/>
                    <a:pt x="704" y="349"/>
                  </a:cubicBezTo>
                  <a:cubicBezTo>
                    <a:pt x="724" y="349"/>
                    <a:pt x="724" y="349"/>
                    <a:pt x="724" y="349"/>
                  </a:cubicBezTo>
                  <a:cubicBezTo>
                    <a:pt x="728" y="349"/>
                    <a:pt x="728" y="349"/>
                    <a:pt x="728" y="349"/>
                  </a:cubicBezTo>
                  <a:cubicBezTo>
                    <a:pt x="728" y="353"/>
                    <a:pt x="728" y="353"/>
                    <a:pt x="728" y="353"/>
                  </a:cubicBezTo>
                  <a:cubicBezTo>
                    <a:pt x="728" y="353"/>
                    <a:pt x="728" y="357"/>
                    <a:pt x="728" y="357"/>
                  </a:cubicBezTo>
                  <a:cubicBezTo>
                    <a:pt x="732" y="361"/>
                    <a:pt x="732" y="365"/>
                    <a:pt x="732" y="369"/>
                  </a:cubicBezTo>
                  <a:cubicBezTo>
                    <a:pt x="736" y="381"/>
                    <a:pt x="740" y="393"/>
                    <a:pt x="744" y="405"/>
                  </a:cubicBezTo>
                  <a:cubicBezTo>
                    <a:pt x="752" y="432"/>
                    <a:pt x="772" y="456"/>
                    <a:pt x="776" y="456"/>
                  </a:cubicBezTo>
                  <a:cubicBezTo>
                    <a:pt x="788" y="456"/>
                    <a:pt x="804" y="460"/>
                    <a:pt x="824" y="460"/>
                  </a:cubicBezTo>
                  <a:cubicBezTo>
                    <a:pt x="864" y="460"/>
                    <a:pt x="900" y="456"/>
                    <a:pt x="904" y="456"/>
                  </a:cubicBezTo>
                  <a:cubicBezTo>
                    <a:pt x="908" y="456"/>
                    <a:pt x="908" y="456"/>
                    <a:pt x="908" y="456"/>
                  </a:cubicBezTo>
                  <a:cubicBezTo>
                    <a:pt x="916" y="484"/>
                    <a:pt x="916" y="484"/>
                    <a:pt x="916" y="484"/>
                  </a:cubicBezTo>
                  <a:cubicBezTo>
                    <a:pt x="912" y="484"/>
                    <a:pt x="912" y="484"/>
                    <a:pt x="912" y="484"/>
                  </a:cubicBezTo>
                  <a:cubicBezTo>
                    <a:pt x="908" y="488"/>
                    <a:pt x="908" y="488"/>
                    <a:pt x="908" y="488"/>
                  </a:cubicBezTo>
                  <a:cubicBezTo>
                    <a:pt x="904" y="492"/>
                    <a:pt x="896" y="496"/>
                    <a:pt x="892" y="500"/>
                  </a:cubicBezTo>
                  <a:cubicBezTo>
                    <a:pt x="880" y="508"/>
                    <a:pt x="860" y="516"/>
                    <a:pt x="844" y="527"/>
                  </a:cubicBezTo>
                  <a:cubicBezTo>
                    <a:pt x="808" y="547"/>
                    <a:pt x="768" y="571"/>
                    <a:pt x="748" y="575"/>
                  </a:cubicBezTo>
                  <a:cubicBezTo>
                    <a:pt x="748" y="575"/>
                    <a:pt x="744" y="575"/>
                    <a:pt x="744" y="575"/>
                  </a:cubicBezTo>
                  <a:cubicBezTo>
                    <a:pt x="708" y="571"/>
                    <a:pt x="672" y="547"/>
                    <a:pt x="668" y="512"/>
                  </a:cubicBezTo>
                  <a:cubicBezTo>
                    <a:pt x="668" y="508"/>
                    <a:pt x="668" y="508"/>
                    <a:pt x="668" y="504"/>
                  </a:cubicBezTo>
                  <a:cubicBezTo>
                    <a:pt x="672" y="480"/>
                    <a:pt x="696" y="357"/>
                    <a:pt x="696" y="353"/>
                  </a:cubicBezTo>
                  <a:cubicBezTo>
                    <a:pt x="700" y="349"/>
                    <a:pt x="700" y="349"/>
                    <a:pt x="700" y="349"/>
                  </a:cubicBezTo>
                  <a:close/>
                  <a:moveTo>
                    <a:pt x="883" y="297"/>
                  </a:moveTo>
                  <a:lnTo>
                    <a:pt x="891" y="297"/>
                  </a:lnTo>
                  <a:lnTo>
                    <a:pt x="911" y="297"/>
                  </a:lnTo>
                  <a:lnTo>
                    <a:pt x="911" y="329"/>
                  </a:lnTo>
                  <a:lnTo>
                    <a:pt x="903" y="329"/>
                  </a:lnTo>
                  <a:lnTo>
                    <a:pt x="891" y="329"/>
                  </a:lnTo>
                  <a:lnTo>
                    <a:pt x="883" y="329"/>
                  </a:lnTo>
                  <a:lnTo>
                    <a:pt x="883" y="297"/>
                  </a:lnTo>
                  <a:close/>
                  <a:moveTo>
                    <a:pt x="795" y="266"/>
                  </a:moveTo>
                  <a:lnTo>
                    <a:pt x="827" y="293"/>
                  </a:lnTo>
                  <a:lnTo>
                    <a:pt x="807" y="317"/>
                  </a:lnTo>
                  <a:lnTo>
                    <a:pt x="784" y="297"/>
                  </a:lnTo>
                  <a:lnTo>
                    <a:pt x="776" y="293"/>
                  </a:lnTo>
                  <a:lnTo>
                    <a:pt x="795" y="266"/>
                  </a:lnTo>
                  <a:close/>
                  <a:moveTo>
                    <a:pt x="215" y="214"/>
                  </a:moveTo>
                  <a:cubicBezTo>
                    <a:pt x="215" y="214"/>
                    <a:pt x="216" y="214"/>
                    <a:pt x="217" y="215"/>
                  </a:cubicBezTo>
                  <a:lnTo>
                    <a:pt x="219" y="216"/>
                  </a:lnTo>
                  <a:lnTo>
                    <a:pt x="219" y="218"/>
                  </a:lnTo>
                  <a:cubicBezTo>
                    <a:pt x="215" y="214"/>
                    <a:pt x="215" y="214"/>
                    <a:pt x="215" y="214"/>
                  </a:cubicBezTo>
                  <a:close/>
                  <a:moveTo>
                    <a:pt x="219" y="214"/>
                  </a:moveTo>
                  <a:lnTo>
                    <a:pt x="219" y="214"/>
                  </a:lnTo>
                  <a:lnTo>
                    <a:pt x="218" y="214"/>
                  </a:lnTo>
                  <a:lnTo>
                    <a:pt x="217" y="214"/>
                  </a:lnTo>
                  <a:lnTo>
                    <a:pt x="217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5" y="214"/>
                  </a:lnTo>
                  <a:lnTo>
                    <a:pt x="219" y="214"/>
                  </a:lnTo>
                  <a:close/>
                  <a:moveTo>
                    <a:pt x="772" y="163"/>
                  </a:moveTo>
                  <a:cubicBezTo>
                    <a:pt x="652" y="163"/>
                    <a:pt x="557" y="262"/>
                    <a:pt x="557" y="381"/>
                  </a:cubicBezTo>
                  <a:cubicBezTo>
                    <a:pt x="557" y="499"/>
                    <a:pt x="652" y="598"/>
                    <a:pt x="772" y="598"/>
                  </a:cubicBezTo>
                  <a:cubicBezTo>
                    <a:pt x="892" y="598"/>
                    <a:pt x="987" y="499"/>
                    <a:pt x="987" y="381"/>
                  </a:cubicBezTo>
                  <a:cubicBezTo>
                    <a:pt x="987" y="377"/>
                    <a:pt x="987" y="377"/>
                    <a:pt x="987" y="377"/>
                  </a:cubicBezTo>
                  <a:cubicBezTo>
                    <a:pt x="987" y="300"/>
                    <a:pt x="947" y="233"/>
                    <a:pt x="887" y="196"/>
                  </a:cubicBezTo>
                  <a:lnTo>
                    <a:pt x="885" y="194"/>
                  </a:lnTo>
                  <a:lnTo>
                    <a:pt x="884" y="194"/>
                  </a:lnTo>
                  <a:cubicBezTo>
                    <a:pt x="879" y="194"/>
                    <a:pt x="879" y="194"/>
                    <a:pt x="879" y="194"/>
                  </a:cubicBezTo>
                  <a:lnTo>
                    <a:pt x="879" y="191"/>
                  </a:lnTo>
                  <a:lnTo>
                    <a:pt x="875" y="188"/>
                  </a:lnTo>
                  <a:lnTo>
                    <a:pt x="869" y="185"/>
                  </a:lnTo>
                  <a:lnTo>
                    <a:pt x="868" y="186"/>
                  </a:lnTo>
                  <a:cubicBezTo>
                    <a:pt x="867" y="186"/>
                    <a:pt x="867" y="186"/>
                    <a:pt x="867" y="186"/>
                  </a:cubicBezTo>
                  <a:lnTo>
                    <a:pt x="865" y="184"/>
                  </a:lnTo>
                  <a:lnTo>
                    <a:pt x="856" y="179"/>
                  </a:lnTo>
                  <a:cubicBezTo>
                    <a:pt x="830" y="169"/>
                    <a:pt x="802" y="163"/>
                    <a:pt x="772" y="163"/>
                  </a:cubicBezTo>
                  <a:close/>
                  <a:moveTo>
                    <a:pt x="962" y="124"/>
                  </a:moveTo>
                  <a:lnTo>
                    <a:pt x="962" y="125"/>
                  </a:lnTo>
                  <a:cubicBezTo>
                    <a:pt x="951" y="135"/>
                    <a:pt x="938" y="142"/>
                    <a:pt x="926" y="150"/>
                  </a:cubicBezTo>
                  <a:cubicBezTo>
                    <a:pt x="923" y="153"/>
                    <a:pt x="920" y="155"/>
                    <a:pt x="916" y="157"/>
                  </a:cubicBezTo>
                  <a:lnTo>
                    <a:pt x="909" y="162"/>
                  </a:lnTo>
                  <a:lnTo>
                    <a:pt x="913" y="162"/>
                  </a:lnTo>
                  <a:cubicBezTo>
                    <a:pt x="915" y="162"/>
                    <a:pt x="917" y="162"/>
                    <a:pt x="919" y="162"/>
                  </a:cubicBezTo>
                  <a:cubicBezTo>
                    <a:pt x="931" y="162"/>
                    <a:pt x="947" y="162"/>
                    <a:pt x="962" y="162"/>
                  </a:cubicBezTo>
                  <a:cubicBezTo>
                    <a:pt x="974" y="162"/>
                    <a:pt x="978" y="162"/>
                    <a:pt x="978" y="162"/>
                  </a:cubicBezTo>
                  <a:cubicBezTo>
                    <a:pt x="978" y="158"/>
                    <a:pt x="982" y="158"/>
                    <a:pt x="982" y="158"/>
                  </a:cubicBezTo>
                  <a:cubicBezTo>
                    <a:pt x="982" y="154"/>
                    <a:pt x="982" y="150"/>
                    <a:pt x="986" y="146"/>
                  </a:cubicBezTo>
                  <a:cubicBezTo>
                    <a:pt x="982" y="146"/>
                    <a:pt x="982" y="146"/>
                    <a:pt x="982" y="146"/>
                  </a:cubicBezTo>
                  <a:cubicBezTo>
                    <a:pt x="974" y="146"/>
                    <a:pt x="974" y="146"/>
                    <a:pt x="974" y="146"/>
                  </a:cubicBezTo>
                  <a:cubicBezTo>
                    <a:pt x="974" y="142"/>
                    <a:pt x="974" y="142"/>
                    <a:pt x="974" y="142"/>
                  </a:cubicBezTo>
                  <a:cubicBezTo>
                    <a:pt x="958" y="139"/>
                    <a:pt x="958" y="139"/>
                    <a:pt x="958" y="139"/>
                  </a:cubicBezTo>
                  <a:cubicBezTo>
                    <a:pt x="958" y="131"/>
                    <a:pt x="958" y="131"/>
                    <a:pt x="958" y="131"/>
                  </a:cubicBezTo>
                  <a:cubicBezTo>
                    <a:pt x="958" y="127"/>
                    <a:pt x="962" y="127"/>
                    <a:pt x="962" y="127"/>
                  </a:cubicBezTo>
                  <a:cubicBezTo>
                    <a:pt x="962" y="127"/>
                    <a:pt x="962" y="127"/>
                    <a:pt x="962" y="125"/>
                  </a:cubicBezTo>
                  <a:lnTo>
                    <a:pt x="962" y="124"/>
                  </a:lnTo>
                  <a:close/>
                  <a:moveTo>
                    <a:pt x="998" y="123"/>
                  </a:moveTo>
                  <a:cubicBezTo>
                    <a:pt x="998" y="123"/>
                    <a:pt x="998" y="125"/>
                    <a:pt x="997" y="128"/>
                  </a:cubicBezTo>
                  <a:lnTo>
                    <a:pt x="997" y="128"/>
                  </a:lnTo>
                  <a:lnTo>
                    <a:pt x="996" y="129"/>
                  </a:lnTo>
                  <a:cubicBezTo>
                    <a:pt x="994" y="131"/>
                    <a:pt x="993" y="132"/>
                    <a:pt x="990" y="135"/>
                  </a:cubicBezTo>
                  <a:cubicBezTo>
                    <a:pt x="990" y="139"/>
                    <a:pt x="990" y="139"/>
                    <a:pt x="990" y="139"/>
                  </a:cubicBezTo>
                  <a:cubicBezTo>
                    <a:pt x="993" y="136"/>
                    <a:pt x="995" y="133"/>
                    <a:pt x="996" y="130"/>
                  </a:cubicBezTo>
                  <a:lnTo>
                    <a:pt x="997" y="128"/>
                  </a:lnTo>
                  <a:lnTo>
                    <a:pt x="998" y="127"/>
                  </a:lnTo>
                  <a:cubicBezTo>
                    <a:pt x="998" y="123"/>
                    <a:pt x="998" y="123"/>
                    <a:pt x="998" y="123"/>
                  </a:cubicBezTo>
                  <a:close/>
                  <a:moveTo>
                    <a:pt x="899" y="0"/>
                  </a:moveTo>
                  <a:cubicBezTo>
                    <a:pt x="919" y="0"/>
                    <a:pt x="934" y="16"/>
                    <a:pt x="950" y="32"/>
                  </a:cubicBezTo>
                  <a:cubicBezTo>
                    <a:pt x="966" y="47"/>
                    <a:pt x="978" y="67"/>
                    <a:pt x="982" y="87"/>
                  </a:cubicBezTo>
                  <a:cubicBezTo>
                    <a:pt x="982" y="89"/>
                    <a:pt x="981" y="91"/>
                    <a:pt x="981" y="93"/>
                  </a:cubicBezTo>
                  <a:lnTo>
                    <a:pt x="981" y="93"/>
                  </a:lnTo>
                  <a:lnTo>
                    <a:pt x="982" y="92"/>
                  </a:lnTo>
                  <a:cubicBezTo>
                    <a:pt x="986" y="89"/>
                    <a:pt x="991" y="87"/>
                    <a:pt x="998" y="87"/>
                  </a:cubicBezTo>
                  <a:cubicBezTo>
                    <a:pt x="1006" y="87"/>
                    <a:pt x="1010" y="87"/>
                    <a:pt x="1014" y="91"/>
                  </a:cubicBezTo>
                  <a:cubicBezTo>
                    <a:pt x="1022" y="99"/>
                    <a:pt x="1030" y="111"/>
                    <a:pt x="1030" y="123"/>
                  </a:cubicBezTo>
                  <a:cubicBezTo>
                    <a:pt x="1030" y="135"/>
                    <a:pt x="1026" y="146"/>
                    <a:pt x="1018" y="158"/>
                  </a:cubicBezTo>
                  <a:cubicBezTo>
                    <a:pt x="1010" y="166"/>
                    <a:pt x="1010" y="170"/>
                    <a:pt x="1006" y="178"/>
                  </a:cubicBezTo>
                  <a:cubicBezTo>
                    <a:pt x="998" y="190"/>
                    <a:pt x="986" y="194"/>
                    <a:pt x="966" y="194"/>
                  </a:cubicBezTo>
                  <a:cubicBezTo>
                    <a:pt x="956" y="194"/>
                    <a:pt x="948" y="194"/>
                    <a:pt x="940" y="194"/>
                  </a:cubicBezTo>
                  <a:lnTo>
                    <a:pt x="937" y="194"/>
                  </a:lnTo>
                  <a:lnTo>
                    <a:pt x="944" y="200"/>
                  </a:lnTo>
                  <a:cubicBezTo>
                    <a:pt x="989" y="244"/>
                    <a:pt x="1017" y="305"/>
                    <a:pt x="1019" y="373"/>
                  </a:cubicBezTo>
                  <a:cubicBezTo>
                    <a:pt x="1019" y="381"/>
                    <a:pt x="1019" y="381"/>
                    <a:pt x="1019" y="381"/>
                  </a:cubicBezTo>
                  <a:cubicBezTo>
                    <a:pt x="1019" y="519"/>
                    <a:pt x="911" y="630"/>
                    <a:pt x="772" y="630"/>
                  </a:cubicBezTo>
                  <a:cubicBezTo>
                    <a:pt x="759" y="630"/>
                    <a:pt x="747" y="629"/>
                    <a:pt x="735" y="627"/>
                  </a:cubicBezTo>
                  <a:lnTo>
                    <a:pt x="733" y="627"/>
                  </a:lnTo>
                  <a:lnTo>
                    <a:pt x="730" y="634"/>
                  </a:lnTo>
                  <a:lnTo>
                    <a:pt x="737" y="638"/>
                  </a:lnTo>
                  <a:cubicBezTo>
                    <a:pt x="748" y="646"/>
                    <a:pt x="758" y="655"/>
                    <a:pt x="765" y="665"/>
                  </a:cubicBezTo>
                  <a:lnTo>
                    <a:pt x="770" y="672"/>
                  </a:lnTo>
                  <a:lnTo>
                    <a:pt x="778" y="670"/>
                  </a:lnTo>
                  <a:cubicBezTo>
                    <a:pt x="788" y="665"/>
                    <a:pt x="800" y="660"/>
                    <a:pt x="812" y="654"/>
                  </a:cubicBezTo>
                  <a:cubicBezTo>
                    <a:pt x="847" y="638"/>
                    <a:pt x="895" y="618"/>
                    <a:pt x="943" y="598"/>
                  </a:cubicBezTo>
                  <a:cubicBezTo>
                    <a:pt x="1042" y="555"/>
                    <a:pt x="1142" y="515"/>
                    <a:pt x="1182" y="511"/>
                  </a:cubicBezTo>
                  <a:cubicBezTo>
                    <a:pt x="1182" y="511"/>
                    <a:pt x="1186" y="511"/>
                    <a:pt x="1190" y="511"/>
                  </a:cubicBezTo>
                  <a:cubicBezTo>
                    <a:pt x="1249" y="511"/>
                    <a:pt x="1301" y="531"/>
                    <a:pt x="1301" y="531"/>
                  </a:cubicBezTo>
                  <a:cubicBezTo>
                    <a:pt x="1309" y="535"/>
                    <a:pt x="1309" y="535"/>
                    <a:pt x="1309" y="535"/>
                  </a:cubicBezTo>
                  <a:cubicBezTo>
                    <a:pt x="1301" y="562"/>
                    <a:pt x="1301" y="562"/>
                    <a:pt x="1301" y="562"/>
                  </a:cubicBezTo>
                  <a:cubicBezTo>
                    <a:pt x="1293" y="562"/>
                    <a:pt x="1293" y="562"/>
                    <a:pt x="1293" y="562"/>
                  </a:cubicBezTo>
                  <a:cubicBezTo>
                    <a:pt x="1293" y="562"/>
                    <a:pt x="1289" y="559"/>
                    <a:pt x="1289" y="559"/>
                  </a:cubicBezTo>
                  <a:cubicBezTo>
                    <a:pt x="1289" y="559"/>
                    <a:pt x="1285" y="559"/>
                    <a:pt x="1285" y="559"/>
                  </a:cubicBezTo>
                  <a:cubicBezTo>
                    <a:pt x="1277" y="555"/>
                    <a:pt x="1269" y="555"/>
                    <a:pt x="1261" y="551"/>
                  </a:cubicBezTo>
                  <a:cubicBezTo>
                    <a:pt x="1241" y="547"/>
                    <a:pt x="1217" y="543"/>
                    <a:pt x="1190" y="543"/>
                  </a:cubicBezTo>
                  <a:cubicBezTo>
                    <a:pt x="1186" y="543"/>
                    <a:pt x="1186" y="543"/>
                    <a:pt x="1182" y="543"/>
                  </a:cubicBezTo>
                  <a:cubicBezTo>
                    <a:pt x="1162" y="543"/>
                    <a:pt x="1050" y="586"/>
                    <a:pt x="955" y="626"/>
                  </a:cubicBezTo>
                  <a:cubicBezTo>
                    <a:pt x="886" y="657"/>
                    <a:pt x="820" y="686"/>
                    <a:pt x="788" y="700"/>
                  </a:cubicBezTo>
                  <a:lnTo>
                    <a:pt x="784" y="702"/>
                  </a:lnTo>
                  <a:lnTo>
                    <a:pt x="788" y="713"/>
                  </a:lnTo>
                  <a:cubicBezTo>
                    <a:pt x="791" y="728"/>
                    <a:pt x="793" y="744"/>
                    <a:pt x="793" y="761"/>
                  </a:cubicBezTo>
                  <a:cubicBezTo>
                    <a:pt x="793" y="820"/>
                    <a:pt x="773" y="887"/>
                    <a:pt x="733" y="951"/>
                  </a:cubicBezTo>
                  <a:cubicBezTo>
                    <a:pt x="681" y="1032"/>
                    <a:pt x="602" y="1103"/>
                    <a:pt x="529" y="1128"/>
                  </a:cubicBezTo>
                  <a:lnTo>
                    <a:pt x="521" y="1130"/>
                  </a:lnTo>
                  <a:lnTo>
                    <a:pt x="521" y="1133"/>
                  </a:lnTo>
                  <a:cubicBezTo>
                    <a:pt x="519" y="1136"/>
                    <a:pt x="517" y="1140"/>
                    <a:pt x="517" y="1146"/>
                  </a:cubicBezTo>
                  <a:cubicBezTo>
                    <a:pt x="517" y="1158"/>
                    <a:pt x="513" y="1177"/>
                    <a:pt x="509" y="1197"/>
                  </a:cubicBezTo>
                  <a:cubicBezTo>
                    <a:pt x="501" y="1245"/>
                    <a:pt x="489" y="1304"/>
                    <a:pt x="481" y="1368"/>
                  </a:cubicBezTo>
                  <a:cubicBezTo>
                    <a:pt x="462" y="1494"/>
                    <a:pt x="442" y="1637"/>
                    <a:pt x="438" y="1685"/>
                  </a:cubicBezTo>
                  <a:cubicBezTo>
                    <a:pt x="438" y="1692"/>
                    <a:pt x="442" y="1696"/>
                    <a:pt x="442" y="1696"/>
                  </a:cubicBezTo>
                  <a:cubicBezTo>
                    <a:pt x="442" y="1704"/>
                    <a:pt x="458" y="1712"/>
                    <a:pt x="481" y="1712"/>
                  </a:cubicBezTo>
                  <a:cubicBezTo>
                    <a:pt x="509" y="1712"/>
                    <a:pt x="537" y="1704"/>
                    <a:pt x="537" y="1704"/>
                  </a:cubicBezTo>
                  <a:cubicBezTo>
                    <a:pt x="537" y="1704"/>
                    <a:pt x="537" y="1704"/>
                    <a:pt x="541" y="1704"/>
                  </a:cubicBezTo>
                  <a:cubicBezTo>
                    <a:pt x="545" y="1704"/>
                    <a:pt x="545" y="1704"/>
                    <a:pt x="545" y="1704"/>
                  </a:cubicBezTo>
                  <a:cubicBezTo>
                    <a:pt x="553" y="1732"/>
                    <a:pt x="553" y="1732"/>
                    <a:pt x="553" y="1732"/>
                  </a:cubicBezTo>
                  <a:cubicBezTo>
                    <a:pt x="545" y="1732"/>
                    <a:pt x="545" y="1732"/>
                    <a:pt x="545" y="1732"/>
                  </a:cubicBezTo>
                  <a:cubicBezTo>
                    <a:pt x="545" y="1732"/>
                    <a:pt x="541" y="1736"/>
                    <a:pt x="541" y="1736"/>
                  </a:cubicBezTo>
                  <a:cubicBezTo>
                    <a:pt x="537" y="1736"/>
                    <a:pt x="533" y="1736"/>
                    <a:pt x="525" y="1736"/>
                  </a:cubicBezTo>
                  <a:cubicBezTo>
                    <a:pt x="513" y="1740"/>
                    <a:pt x="497" y="1744"/>
                    <a:pt x="481" y="1744"/>
                  </a:cubicBezTo>
                  <a:cubicBezTo>
                    <a:pt x="481" y="1744"/>
                    <a:pt x="478" y="1744"/>
                    <a:pt x="478" y="1744"/>
                  </a:cubicBezTo>
                  <a:cubicBezTo>
                    <a:pt x="454" y="1744"/>
                    <a:pt x="422" y="1736"/>
                    <a:pt x="410" y="1704"/>
                  </a:cubicBezTo>
                  <a:lnTo>
                    <a:pt x="411" y="1704"/>
                  </a:lnTo>
                  <a:lnTo>
                    <a:pt x="412" y="1703"/>
                  </a:lnTo>
                  <a:lnTo>
                    <a:pt x="412" y="1703"/>
                  </a:lnTo>
                  <a:lnTo>
                    <a:pt x="413" y="1703"/>
                  </a:lnTo>
                  <a:cubicBezTo>
                    <a:pt x="413" y="1703"/>
                    <a:pt x="414" y="1702"/>
                    <a:pt x="415" y="1702"/>
                  </a:cubicBezTo>
                  <a:lnTo>
                    <a:pt x="416" y="1702"/>
                  </a:lnTo>
                  <a:lnTo>
                    <a:pt x="416" y="1701"/>
                  </a:lnTo>
                  <a:lnTo>
                    <a:pt x="417" y="1701"/>
                  </a:lnTo>
                  <a:cubicBezTo>
                    <a:pt x="418" y="1700"/>
                    <a:pt x="418" y="1700"/>
                    <a:pt x="418" y="1700"/>
                  </a:cubicBezTo>
                  <a:lnTo>
                    <a:pt x="416" y="1701"/>
                  </a:lnTo>
                  <a:lnTo>
                    <a:pt x="416" y="1701"/>
                  </a:lnTo>
                  <a:lnTo>
                    <a:pt x="416" y="1702"/>
                  </a:lnTo>
                  <a:lnTo>
                    <a:pt x="415" y="1702"/>
                  </a:lnTo>
                  <a:cubicBezTo>
                    <a:pt x="415" y="1702"/>
                    <a:pt x="414" y="1702"/>
                    <a:pt x="413" y="1703"/>
                  </a:cubicBezTo>
                  <a:lnTo>
                    <a:pt x="412" y="1703"/>
                  </a:lnTo>
                  <a:lnTo>
                    <a:pt x="411" y="1704"/>
                  </a:lnTo>
                  <a:lnTo>
                    <a:pt x="411" y="1704"/>
                  </a:lnTo>
                  <a:cubicBezTo>
                    <a:pt x="410" y="1704"/>
                    <a:pt x="410" y="1704"/>
                    <a:pt x="410" y="1704"/>
                  </a:cubicBezTo>
                  <a:cubicBezTo>
                    <a:pt x="410" y="1696"/>
                    <a:pt x="406" y="1692"/>
                    <a:pt x="406" y="1685"/>
                  </a:cubicBezTo>
                  <a:cubicBezTo>
                    <a:pt x="410" y="1595"/>
                    <a:pt x="472" y="1228"/>
                    <a:pt x="487" y="1137"/>
                  </a:cubicBezTo>
                  <a:lnTo>
                    <a:pt x="487" y="1137"/>
                  </a:lnTo>
                  <a:lnTo>
                    <a:pt x="482" y="1137"/>
                  </a:lnTo>
                  <a:cubicBezTo>
                    <a:pt x="466" y="1137"/>
                    <a:pt x="451" y="1133"/>
                    <a:pt x="435" y="1121"/>
                  </a:cubicBezTo>
                  <a:cubicBezTo>
                    <a:pt x="439" y="1117"/>
                    <a:pt x="439" y="1117"/>
                    <a:pt x="439" y="1117"/>
                  </a:cubicBezTo>
                  <a:cubicBezTo>
                    <a:pt x="435" y="1121"/>
                    <a:pt x="435" y="1121"/>
                    <a:pt x="435" y="1121"/>
                  </a:cubicBezTo>
                  <a:cubicBezTo>
                    <a:pt x="423" y="1113"/>
                    <a:pt x="412" y="1102"/>
                    <a:pt x="402" y="1088"/>
                  </a:cubicBezTo>
                  <a:lnTo>
                    <a:pt x="399" y="1083"/>
                  </a:lnTo>
                  <a:lnTo>
                    <a:pt x="393" y="1090"/>
                  </a:lnTo>
                  <a:cubicBezTo>
                    <a:pt x="367" y="1122"/>
                    <a:pt x="321" y="1178"/>
                    <a:pt x="283" y="1213"/>
                  </a:cubicBezTo>
                  <a:cubicBezTo>
                    <a:pt x="263" y="1229"/>
                    <a:pt x="247" y="1241"/>
                    <a:pt x="227" y="1245"/>
                  </a:cubicBezTo>
                  <a:cubicBezTo>
                    <a:pt x="227" y="1245"/>
                    <a:pt x="223" y="1241"/>
                    <a:pt x="223" y="1241"/>
                  </a:cubicBezTo>
                  <a:cubicBezTo>
                    <a:pt x="223" y="1233"/>
                    <a:pt x="223" y="1233"/>
                    <a:pt x="223" y="1233"/>
                  </a:cubicBezTo>
                  <a:cubicBezTo>
                    <a:pt x="219" y="1241"/>
                    <a:pt x="219" y="1241"/>
                    <a:pt x="219" y="1241"/>
                  </a:cubicBezTo>
                  <a:cubicBezTo>
                    <a:pt x="191" y="1233"/>
                    <a:pt x="171" y="1193"/>
                    <a:pt x="147" y="1154"/>
                  </a:cubicBezTo>
                  <a:cubicBezTo>
                    <a:pt x="131" y="1118"/>
                    <a:pt x="119" y="1083"/>
                    <a:pt x="115" y="1063"/>
                  </a:cubicBezTo>
                  <a:cubicBezTo>
                    <a:pt x="115" y="1063"/>
                    <a:pt x="111" y="1063"/>
                    <a:pt x="111" y="1063"/>
                  </a:cubicBezTo>
                  <a:cubicBezTo>
                    <a:pt x="84" y="1063"/>
                    <a:pt x="24" y="1079"/>
                    <a:pt x="20" y="1083"/>
                  </a:cubicBezTo>
                  <a:cubicBezTo>
                    <a:pt x="16" y="1075"/>
                    <a:pt x="16" y="1075"/>
                    <a:pt x="16" y="1075"/>
                  </a:cubicBezTo>
                  <a:cubicBezTo>
                    <a:pt x="8" y="1075"/>
                    <a:pt x="8" y="1075"/>
                    <a:pt x="8" y="1075"/>
                  </a:cubicBezTo>
                  <a:cubicBezTo>
                    <a:pt x="0" y="1051"/>
                    <a:pt x="0" y="1051"/>
                    <a:pt x="0" y="1051"/>
                  </a:cubicBezTo>
                  <a:cubicBezTo>
                    <a:pt x="12" y="1051"/>
                    <a:pt x="12" y="1051"/>
                    <a:pt x="12" y="1051"/>
                  </a:cubicBezTo>
                  <a:cubicBezTo>
                    <a:pt x="16" y="1051"/>
                    <a:pt x="16" y="1051"/>
                    <a:pt x="20" y="1047"/>
                  </a:cubicBezTo>
                  <a:cubicBezTo>
                    <a:pt x="28" y="1047"/>
                    <a:pt x="36" y="1043"/>
                    <a:pt x="48" y="1043"/>
                  </a:cubicBezTo>
                  <a:cubicBezTo>
                    <a:pt x="68" y="1039"/>
                    <a:pt x="92" y="1031"/>
                    <a:pt x="111" y="1031"/>
                  </a:cubicBezTo>
                  <a:cubicBezTo>
                    <a:pt x="115" y="1031"/>
                    <a:pt x="123" y="1031"/>
                    <a:pt x="127" y="1035"/>
                  </a:cubicBezTo>
                  <a:cubicBezTo>
                    <a:pt x="135" y="1039"/>
                    <a:pt x="143" y="1043"/>
                    <a:pt x="143" y="1055"/>
                  </a:cubicBezTo>
                  <a:cubicBezTo>
                    <a:pt x="143" y="1059"/>
                    <a:pt x="143" y="1059"/>
                    <a:pt x="143" y="1059"/>
                  </a:cubicBezTo>
                  <a:cubicBezTo>
                    <a:pt x="143" y="1063"/>
                    <a:pt x="159" y="1106"/>
                    <a:pt x="179" y="1138"/>
                  </a:cubicBezTo>
                  <a:cubicBezTo>
                    <a:pt x="187" y="1158"/>
                    <a:pt x="199" y="1178"/>
                    <a:pt x="207" y="1190"/>
                  </a:cubicBezTo>
                  <a:cubicBezTo>
                    <a:pt x="215" y="1201"/>
                    <a:pt x="227" y="1213"/>
                    <a:pt x="227" y="1213"/>
                  </a:cubicBezTo>
                  <a:cubicBezTo>
                    <a:pt x="227" y="1213"/>
                    <a:pt x="227" y="1213"/>
                    <a:pt x="231" y="1213"/>
                  </a:cubicBezTo>
                  <a:cubicBezTo>
                    <a:pt x="231" y="1209"/>
                    <a:pt x="231" y="1209"/>
                    <a:pt x="231" y="1209"/>
                  </a:cubicBezTo>
                  <a:cubicBezTo>
                    <a:pt x="235" y="1209"/>
                    <a:pt x="235" y="1209"/>
                    <a:pt x="239" y="1205"/>
                  </a:cubicBezTo>
                  <a:cubicBezTo>
                    <a:pt x="247" y="1201"/>
                    <a:pt x="255" y="1197"/>
                    <a:pt x="263" y="1190"/>
                  </a:cubicBezTo>
                  <a:cubicBezTo>
                    <a:pt x="279" y="1174"/>
                    <a:pt x="299" y="1154"/>
                    <a:pt x="318" y="1130"/>
                  </a:cubicBezTo>
                  <a:cubicBezTo>
                    <a:pt x="344" y="1098"/>
                    <a:pt x="370" y="1066"/>
                    <a:pt x="381" y="1053"/>
                  </a:cubicBezTo>
                  <a:lnTo>
                    <a:pt x="382" y="1052"/>
                  </a:lnTo>
                  <a:lnTo>
                    <a:pt x="376" y="1037"/>
                  </a:lnTo>
                  <a:cubicBezTo>
                    <a:pt x="363" y="1001"/>
                    <a:pt x="355" y="958"/>
                    <a:pt x="355" y="915"/>
                  </a:cubicBezTo>
                  <a:cubicBezTo>
                    <a:pt x="355" y="860"/>
                    <a:pt x="367" y="800"/>
                    <a:pt x="399" y="753"/>
                  </a:cubicBezTo>
                  <a:cubicBezTo>
                    <a:pt x="422" y="719"/>
                    <a:pt x="452" y="692"/>
                    <a:pt x="486" y="670"/>
                  </a:cubicBezTo>
                  <a:lnTo>
                    <a:pt x="492" y="667"/>
                  </a:lnTo>
                  <a:lnTo>
                    <a:pt x="492" y="667"/>
                  </a:lnTo>
                  <a:cubicBezTo>
                    <a:pt x="488" y="667"/>
                    <a:pt x="488" y="667"/>
                    <a:pt x="488" y="667"/>
                  </a:cubicBezTo>
                  <a:cubicBezTo>
                    <a:pt x="488" y="659"/>
                    <a:pt x="488" y="659"/>
                    <a:pt x="488" y="659"/>
                  </a:cubicBezTo>
                  <a:cubicBezTo>
                    <a:pt x="488" y="655"/>
                    <a:pt x="488" y="655"/>
                    <a:pt x="488" y="651"/>
                  </a:cubicBezTo>
                  <a:cubicBezTo>
                    <a:pt x="488" y="524"/>
                    <a:pt x="421" y="417"/>
                    <a:pt x="354" y="337"/>
                  </a:cubicBezTo>
                  <a:cubicBezTo>
                    <a:pt x="324" y="306"/>
                    <a:pt x="295" y="279"/>
                    <a:pt x="272" y="258"/>
                  </a:cubicBezTo>
                  <a:lnTo>
                    <a:pt x="271" y="258"/>
                  </a:lnTo>
                  <a:lnTo>
                    <a:pt x="270" y="258"/>
                  </a:lnTo>
                  <a:lnTo>
                    <a:pt x="270" y="257"/>
                  </a:lnTo>
                  <a:lnTo>
                    <a:pt x="263" y="251"/>
                  </a:lnTo>
                  <a:cubicBezTo>
                    <a:pt x="244" y="235"/>
                    <a:pt x="229" y="223"/>
                    <a:pt x="220" y="217"/>
                  </a:cubicBezTo>
                  <a:lnTo>
                    <a:pt x="219" y="216"/>
                  </a:lnTo>
                  <a:lnTo>
                    <a:pt x="219" y="214"/>
                  </a:lnTo>
                  <a:lnTo>
                    <a:pt x="219" y="214"/>
                  </a:lnTo>
                  <a:lnTo>
                    <a:pt x="219" y="211"/>
                  </a:lnTo>
                  <a:cubicBezTo>
                    <a:pt x="219" y="206"/>
                    <a:pt x="219" y="206"/>
                    <a:pt x="219" y="206"/>
                  </a:cubicBezTo>
                  <a:cubicBezTo>
                    <a:pt x="215" y="206"/>
                    <a:pt x="215" y="206"/>
                    <a:pt x="215" y="206"/>
                  </a:cubicBezTo>
                  <a:cubicBezTo>
                    <a:pt x="231" y="178"/>
                    <a:pt x="231" y="178"/>
                    <a:pt x="231" y="178"/>
                  </a:cubicBezTo>
                  <a:cubicBezTo>
                    <a:pt x="235" y="190"/>
                    <a:pt x="235" y="190"/>
                    <a:pt x="235" y="190"/>
                  </a:cubicBezTo>
                  <a:cubicBezTo>
                    <a:pt x="235" y="190"/>
                    <a:pt x="235" y="190"/>
                    <a:pt x="239" y="190"/>
                  </a:cubicBezTo>
                  <a:cubicBezTo>
                    <a:pt x="239" y="194"/>
                    <a:pt x="243" y="194"/>
                    <a:pt x="247" y="198"/>
                  </a:cubicBezTo>
                  <a:cubicBezTo>
                    <a:pt x="249" y="199"/>
                    <a:pt x="251" y="200"/>
                    <a:pt x="253" y="202"/>
                  </a:cubicBezTo>
                  <a:lnTo>
                    <a:pt x="256" y="203"/>
                  </a:lnTo>
                  <a:lnTo>
                    <a:pt x="250" y="182"/>
                  </a:lnTo>
                  <a:lnTo>
                    <a:pt x="250" y="178"/>
                  </a:lnTo>
                  <a:lnTo>
                    <a:pt x="278" y="171"/>
                  </a:lnTo>
                  <a:lnTo>
                    <a:pt x="299" y="240"/>
                  </a:lnTo>
                  <a:lnTo>
                    <a:pt x="299" y="240"/>
                  </a:lnTo>
                  <a:cubicBezTo>
                    <a:pt x="323" y="261"/>
                    <a:pt x="350" y="287"/>
                    <a:pt x="377" y="317"/>
                  </a:cubicBezTo>
                  <a:cubicBezTo>
                    <a:pt x="449" y="397"/>
                    <a:pt x="520" y="512"/>
                    <a:pt x="520" y="651"/>
                  </a:cubicBezTo>
                  <a:lnTo>
                    <a:pt x="520" y="652"/>
                  </a:lnTo>
                  <a:lnTo>
                    <a:pt x="535" y="645"/>
                  </a:lnTo>
                  <a:cubicBezTo>
                    <a:pt x="576" y="627"/>
                    <a:pt x="619" y="618"/>
                    <a:pt x="658" y="618"/>
                  </a:cubicBezTo>
                  <a:lnTo>
                    <a:pt x="663" y="618"/>
                  </a:lnTo>
                  <a:lnTo>
                    <a:pt x="664" y="618"/>
                  </a:lnTo>
                  <a:lnTo>
                    <a:pt x="672" y="618"/>
                  </a:lnTo>
                  <a:lnTo>
                    <a:pt x="672" y="619"/>
                  </a:lnTo>
                  <a:lnTo>
                    <a:pt x="681" y="619"/>
                  </a:lnTo>
                  <a:cubicBezTo>
                    <a:pt x="684" y="620"/>
                    <a:pt x="688" y="620"/>
                    <a:pt x="692" y="621"/>
                  </a:cubicBezTo>
                  <a:lnTo>
                    <a:pt x="701" y="623"/>
                  </a:lnTo>
                  <a:lnTo>
                    <a:pt x="702" y="620"/>
                  </a:lnTo>
                  <a:lnTo>
                    <a:pt x="699" y="619"/>
                  </a:lnTo>
                  <a:cubicBezTo>
                    <a:pt x="599" y="587"/>
                    <a:pt x="525" y="493"/>
                    <a:pt x="525" y="381"/>
                  </a:cubicBezTo>
                  <a:cubicBezTo>
                    <a:pt x="525" y="242"/>
                    <a:pt x="637" y="131"/>
                    <a:pt x="772" y="131"/>
                  </a:cubicBezTo>
                  <a:cubicBezTo>
                    <a:pt x="806" y="131"/>
                    <a:pt x="838" y="138"/>
                    <a:pt x="867" y="150"/>
                  </a:cubicBezTo>
                  <a:lnTo>
                    <a:pt x="868" y="150"/>
                  </a:lnTo>
                  <a:lnTo>
                    <a:pt x="869" y="150"/>
                  </a:lnTo>
                  <a:cubicBezTo>
                    <a:pt x="871" y="149"/>
                    <a:pt x="873" y="148"/>
                    <a:pt x="875" y="146"/>
                  </a:cubicBezTo>
                  <a:cubicBezTo>
                    <a:pt x="883" y="142"/>
                    <a:pt x="895" y="135"/>
                    <a:pt x="907" y="127"/>
                  </a:cubicBezTo>
                  <a:cubicBezTo>
                    <a:pt x="926" y="115"/>
                    <a:pt x="946" y="95"/>
                    <a:pt x="950" y="87"/>
                  </a:cubicBezTo>
                  <a:cubicBezTo>
                    <a:pt x="950" y="83"/>
                    <a:pt x="938" y="63"/>
                    <a:pt x="926" y="51"/>
                  </a:cubicBezTo>
                  <a:cubicBezTo>
                    <a:pt x="919" y="40"/>
                    <a:pt x="903" y="32"/>
                    <a:pt x="899" y="32"/>
                  </a:cubicBezTo>
                  <a:cubicBezTo>
                    <a:pt x="895" y="36"/>
                    <a:pt x="895" y="40"/>
                    <a:pt x="895" y="44"/>
                  </a:cubicBezTo>
                  <a:cubicBezTo>
                    <a:pt x="895" y="47"/>
                    <a:pt x="895" y="55"/>
                    <a:pt x="899" y="55"/>
                  </a:cubicBezTo>
                  <a:cubicBezTo>
                    <a:pt x="907" y="59"/>
                    <a:pt x="919" y="67"/>
                    <a:pt x="922" y="67"/>
                  </a:cubicBezTo>
                  <a:cubicBezTo>
                    <a:pt x="930" y="71"/>
                    <a:pt x="930" y="71"/>
                    <a:pt x="930" y="71"/>
                  </a:cubicBezTo>
                  <a:cubicBezTo>
                    <a:pt x="919" y="99"/>
                    <a:pt x="919" y="99"/>
                    <a:pt x="919" y="99"/>
                  </a:cubicBezTo>
                  <a:cubicBezTo>
                    <a:pt x="911" y="99"/>
                    <a:pt x="911" y="99"/>
                    <a:pt x="911" y="99"/>
                  </a:cubicBezTo>
                  <a:cubicBezTo>
                    <a:pt x="907" y="99"/>
                    <a:pt x="907" y="99"/>
                    <a:pt x="907" y="99"/>
                  </a:cubicBezTo>
                  <a:cubicBezTo>
                    <a:pt x="907" y="95"/>
                    <a:pt x="907" y="95"/>
                    <a:pt x="907" y="95"/>
                  </a:cubicBezTo>
                  <a:cubicBezTo>
                    <a:pt x="903" y="95"/>
                    <a:pt x="903" y="91"/>
                    <a:pt x="899" y="91"/>
                  </a:cubicBezTo>
                  <a:cubicBezTo>
                    <a:pt x="895" y="87"/>
                    <a:pt x="887" y="87"/>
                    <a:pt x="883" y="83"/>
                  </a:cubicBezTo>
                  <a:cubicBezTo>
                    <a:pt x="867" y="75"/>
                    <a:pt x="863" y="59"/>
                    <a:pt x="863" y="44"/>
                  </a:cubicBezTo>
                  <a:cubicBezTo>
                    <a:pt x="863" y="32"/>
                    <a:pt x="867" y="20"/>
                    <a:pt x="879" y="8"/>
                  </a:cubicBezTo>
                  <a:cubicBezTo>
                    <a:pt x="883" y="0"/>
                    <a:pt x="891" y="0"/>
                    <a:pt x="899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  <p:pic>
          <p:nvPicPr>
            <p:cNvPr id="49" name="图片 48"/>
            <p:cNvPicPr>
              <a:picLocks noChangeAspect="1"/>
            </p:cNvPicPr>
            <p:nvPr userDrawn="1">
              <p:custDataLst>
                <p:tags r:id="rId6"/>
              </p:custDataLst>
            </p:nvPr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17168" y="9660"/>
              <a:ext cx="756" cy="682"/>
            </a:xfrm>
            <a:prstGeom prst="rect">
              <a:avLst/>
            </a:prstGeom>
          </p:spPr>
        </p:pic>
        <p:sp>
          <p:nvSpPr>
            <p:cNvPr id="87" name="Freeform 56"/>
            <p:cNvSpPr>
              <a:spLocks noEditPoints="1"/>
            </p:cNvSpPr>
            <p:nvPr userDrawn="1">
              <p:custDataLst>
                <p:tags r:id="rId8"/>
              </p:custDataLst>
            </p:nvPr>
          </p:nvSpPr>
          <p:spPr bwMode="auto">
            <a:xfrm>
              <a:off x="17885" y="9292"/>
              <a:ext cx="963" cy="1415"/>
            </a:xfrm>
            <a:custGeom>
              <a:avLst/>
              <a:gdLst>
                <a:gd name="T0" fmla="*/ 0 w 112"/>
                <a:gd name="T1" fmla="*/ 55 h 110"/>
                <a:gd name="T2" fmla="*/ 56 w 112"/>
                <a:gd name="T3" fmla="*/ 0 h 110"/>
                <a:gd name="T4" fmla="*/ 56 w 112"/>
                <a:gd name="T5" fmla="*/ 0 h 110"/>
                <a:gd name="T6" fmla="*/ 112 w 112"/>
                <a:gd name="T7" fmla="*/ 55 h 110"/>
                <a:gd name="T8" fmla="*/ 112 w 112"/>
                <a:gd name="T9" fmla="*/ 55 h 110"/>
                <a:gd name="T10" fmla="*/ 56 w 112"/>
                <a:gd name="T11" fmla="*/ 110 h 110"/>
                <a:gd name="T12" fmla="*/ 56 w 112"/>
                <a:gd name="T13" fmla="*/ 110 h 110"/>
                <a:gd name="T14" fmla="*/ 0 w 112"/>
                <a:gd name="T15" fmla="*/ 55 h 110"/>
                <a:gd name="T16" fmla="*/ 4 w 112"/>
                <a:gd name="T17" fmla="*/ 55 h 110"/>
                <a:gd name="T18" fmla="*/ 56 w 112"/>
                <a:gd name="T19" fmla="*/ 106 h 110"/>
                <a:gd name="T20" fmla="*/ 56 w 112"/>
                <a:gd name="T21" fmla="*/ 106 h 110"/>
                <a:gd name="T22" fmla="*/ 108 w 112"/>
                <a:gd name="T23" fmla="*/ 55 h 110"/>
                <a:gd name="T24" fmla="*/ 108 w 112"/>
                <a:gd name="T25" fmla="*/ 55 h 110"/>
                <a:gd name="T26" fmla="*/ 56 w 112"/>
                <a:gd name="T27" fmla="*/ 4 h 110"/>
                <a:gd name="T28" fmla="*/ 56 w 112"/>
                <a:gd name="T29" fmla="*/ 4 h 110"/>
                <a:gd name="T30" fmla="*/ 4 w 112"/>
                <a:gd name="T31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3" h="1415">
                  <a:moveTo>
                    <a:pt x="425" y="601"/>
                  </a:moveTo>
                  <a:lnTo>
                    <a:pt x="436" y="710"/>
                  </a:lnTo>
                  <a:lnTo>
                    <a:pt x="463" y="739"/>
                  </a:lnTo>
                  <a:lnTo>
                    <a:pt x="463" y="716"/>
                  </a:lnTo>
                  <a:lnTo>
                    <a:pt x="425" y="601"/>
                  </a:lnTo>
                  <a:close/>
                  <a:moveTo>
                    <a:pt x="462" y="492"/>
                  </a:moveTo>
                  <a:lnTo>
                    <a:pt x="450" y="546"/>
                  </a:lnTo>
                  <a:lnTo>
                    <a:pt x="428" y="518"/>
                  </a:lnTo>
                  <a:lnTo>
                    <a:pt x="490" y="713"/>
                  </a:lnTo>
                  <a:lnTo>
                    <a:pt x="490" y="811"/>
                  </a:lnTo>
                  <a:lnTo>
                    <a:pt x="412" y="726"/>
                  </a:lnTo>
                  <a:lnTo>
                    <a:pt x="408" y="723"/>
                  </a:lnTo>
                  <a:lnTo>
                    <a:pt x="408" y="720"/>
                  </a:lnTo>
                  <a:lnTo>
                    <a:pt x="392" y="524"/>
                  </a:lnTo>
                  <a:lnTo>
                    <a:pt x="375" y="556"/>
                  </a:lnTo>
                  <a:lnTo>
                    <a:pt x="352" y="516"/>
                  </a:lnTo>
                  <a:lnTo>
                    <a:pt x="350" y="519"/>
                  </a:lnTo>
                  <a:cubicBezTo>
                    <a:pt x="349" y="523"/>
                    <a:pt x="347" y="526"/>
                    <a:pt x="345" y="529"/>
                  </a:cubicBezTo>
                  <a:lnTo>
                    <a:pt x="344" y="533"/>
                  </a:lnTo>
                  <a:lnTo>
                    <a:pt x="344" y="533"/>
                  </a:lnTo>
                  <a:lnTo>
                    <a:pt x="344" y="533"/>
                  </a:lnTo>
                  <a:lnTo>
                    <a:pt x="341" y="540"/>
                  </a:lnTo>
                  <a:cubicBezTo>
                    <a:pt x="327" y="578"/>
                    <a:pt x="320" y="628"/>
                    <a:pt x="320" y="679"/>
                  </a:cubicBezTo>
                  <a:cubicBezTo>
                    <a:pt x="320" y="683"/>
                    <a:pt x="320" y="683"/>
                    <a:pt x="320" y="683"/>
                  </a:cubicBezTo>
                  <a:cubicBezTo>
                    <a:pt x="320" y="727"/>
                    <a:pt x="347" y="778"/>
                    <a:pt x="385" y="818"/>
                  </a:cubicBezTo>
                  <a:cubicBezTo>
                    <a:pt x="422" y="856"/>
                    <a:pt x="470" y="883"/>
                    <a:pt x="500" y="883"/>
                  </a:cubicBezTo>
                  <a:cubicBezTo>
                    <a:pt x="500" y="883"/>
                    <a:pt x="500" y="883"/>
                    <a:pt x="504" y="883"/>
                  </a:cubicBezTo>
                  <a:cubicBezTo>
                    <a:pt x="524" y="883"/>
                    <a:pt x="548" y="865"/>
                    <a:pt x="567" y="837"/>
                  </a:cubicBezTo>
                  <a:lnTo>
                    <a:pt x="573" y="828"/>
                  </a:lnTo>
                  <a:lnTo>
                    <a:pt x="572" y="827"/>
                  </a:lnTo>
                  <a:cubicBezTo>
                    <a:pt x="561" y="814"/>
                    <a:pt x="561" y="814"/>
                    <a:pt x="561" y="814"/>
                  </a:cubicBezTo>
                  <a:cubicBezTo>
                    <a:pt x="571" y="811"/>
                    <a:pt x="571" y="811"/>
                    <a:pt x="571" y="811"/>
                  </a:cubicBezTo>
                  <a:cubicBezTo>
                    <a:pt x="571" y="811"/>
                    <a:pt x="575" y="811"/>
                    <a:pt x="575" y="811"/>
                  </a:cubicBezTo>
                  <a:cubicBezTo>
                    <a:pt x="577" y="808"/>
                    <a:pt x="580" y="806"/>
                    <a:pt x="584" y="803"/>
                  </a:cubicBezTo>
                  <a:lnTo>
                    <a:pt x="587" y="801"/>
                  </a:lnTo>
                  <a:lnTo>
                    <a:pt x="588" y="799"/>
                  </a:lnTo>
                  <a:cubicBezTo>
                    <a:pt x="601" y="769"/>
                    <a:pt x="609" y="733"/>
                    <a:pt x="609" y="700"/>
                  </a:cubicBezTo>
                  <a:cubicBezTo>
                    <a:pt x="609" y="679"/>
                    <a:pt x="605" y="662"/>
                    <a:pt x="602" y="649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579" y="577"/>
                    <a:pt x="520" y="518"/>
                    <a:pt x="463" y="492"/>
                  </a:cubicBezTo>
                  <a:lnTo>
                    <a:pt x="462" y="492"/>
                  </a:lnTo>
                  <a:close/>
                  <a:moveTo>
                    <a:pt x="383" y="485"/>
                  </a:moveTo>
                  <a:lnTo>
                    <a:pt x="383" y="485"/>
                  </a:lnTo>
                  <a:cubicBezTo>
                    <a:pt x="379" y="487"/>
                    <a:pt x="376" y="489"/>
                    <a:pt x="374" y="491"/>
                  </a:cubicBezTo>
                  <a:lnTo>
                    <a:pt x="372" y="492"/>
                  </a:lnTo>
                  <a:lnTo>
                    <a:pt x="375" y="499"/>
                  </a:lnTo>
                  <a:lnTo>
                    <a:pt x="383" y="485"/>
                  </a:lnTo>
                  <a:close/>
                  <a:moveTo>
                    <a:pt x="296" y="407"/>
                  </a:moveTo>
                  <a:lnTo>
                    <a:pt x="296" y="407"/>
                  </a:lnTo>
                  <a:cubicBezTo>
                    <a:pt x="296" y="407"/>
                    <a:pt x="296" y="407"/>
                    <a:pt x="296" y="407"/>
                  </a:cubicBezTo>
                  <a:lnTo>
                    <a:pt x="296" y="407"/>
                  </a:lnTo>
                  <a:close/>
                  <a:moveTo>
                    <a:pt x="316" y="404"/>
                  </a:moveTo>
                  <a:cubicBezTo>
                    <a:pt x="316" y="407"/>
                    <a:pt x="315" y="409"/>
                    <a:pt x="315" y="410"/>
                  </a:cubicBezTo>
                  <a:lnTo>
                    <a:pt x="314" y="411"/>
                  </a:lnTo>
                  <a:lnTo>
                    <a:pt x="318" y="409"/>
                  </a:lnTo>
                  <a:lnTo>
                    <a:pt x="319" y="409"/>
                  </a:lnTo>
                  <a:lnTo>
                    <a:pt x="318" y="406"/>
                  </a:lnTo>
                  <a:cubicBezTo>
                    <a:pt x="318" y="406"/>
                    <a:pt x="317" y="405"/>
                    <a:pt x="316" y="404"/>
                  </a:cubicBezTo>
                  <a:close/>
                  <a:moveTo>
                    <a:pt x="279" y="390"/>
                  </a:moveTo>
                  <a:cubicBezTo>
                    <a:pt x="279" y="394"/>
                    <a:pt x="279" y="394"/>
                    <a:pt x="275" y="394"/>
                  </a:cubicBezTo>
                  <a:cubicBezTo>
                    <a:pt x="274" y="395"/>
                    <a:pt x="273" y="397"/>
                    <a:pt x="272" y="398"/>
                  </a:cubicBezTo>
                  <a:lnTo>
                    <a:pt x="272" y="399"/>
                  </a:lnTo>
                  <a:lnTo>
                    <a:pt x="284" y="407"/>
                  </a:lnTo>
                  <a:lnTo>
                    <a:pt x="289" y="410"/>
                  </a:lnTo>
                  <a:lnTo>
                    <a:pt x="289" y="409"/>
                  </a:lnTo>
                  <a:cubicBezTo>
                    <a:pt x="289" y="407"/>
                    <a:pt x="289" y="407"/>
                    <a:pt x="289" y="407"/>
                  </a:cubicBezTo>
                  <a:cubicBezTo>
                    <a:pt x="289" y="407"/>
                    <a:pt x="289" y="404"/>
                    <a:pt x="289" y="404"/>
                  </a:cubicBezTo>
                  <a:cubicBezTo>
                    <a:pt x="289" y="400"/>
                    <a:pt x="289" y="400"/>
                    <a:pt x="289" y="397"/>
                  </a:cubicBezTo>
                  <a:cubicBezTo>
                    <a:pt x="289" y="397"/>
                    <a:pt x="286" y="394"/>
                    <a:pt x="282" y="390"/>
                  </a:cubicBezTo>
                  <a:cubicBezTo>
                    <a:pt x="282" y="390"/>
                    <a:pt x="282" y="390"/>
                    <a:pt x="279" y="390"/>
                  </a:cubicBezTo>
                  <a:close/>
                  <a:moveTo>
                    <a:pt x="323" y="340"/>
                  </a:moveTo>
                  <a:cubicBezTo>
                    <a:pt x="322" y="340"/>
                    <a:pt x="321" y="340"/>
                    <a:pt x="321" y="340"/>
                  </a:cubicBezTo>
                  <a:cubicBezTo>
                    <a:pt x="317" y="340"/>
                    <a:pt x="317" y="340"/>
                    <a:pt x="317" y="340"/>
                  </a:cubicBezTo>
                  <a:cubicBezTo>
                    <a:pt x="314" y="340"/>
                    <a:pt x="310" y="343"/>
                    <a:pt x="303" y="347"/>
                  </a:cubicBezTo>
                  <a:cubicBezTo>
                    <a:pt x="297" y="350"/>
                    <a:pt x="286" y="357"/>
                    <a:pt x="276" y="360"/>
                  </a:cubicBezTo>
                  <a:cubicBezTo>
                    <a:pt x="266" y="365"/>
                    <a:pt x="257" y="371"/>
                    <a:pt x="249" y="376"/>
                  </a:cubicBezTo>
                  <a:lnTo>
                    <a:pt x="248" y="377"/>
                  </a:lnTo>
                  <a:lnTo>
                    <a:pt x="249" y="379"/>
                  </a:lnTo>
                  <a:lnTo>
                    <a:pt x="252" y="382"/>
                  </a:lnTo>
                  <a:lnTo>
                    <a:pt x="252" y="381"/>
                  </a:lnTo>
                  <a:cubicBezTo>
                    <a:pt x="253" y="379"/>
                    <a:pt x="256" y="377"/>
                    <a:pt x="258" y="377"/>
                  </a:cubicBezTo>
                  <a:cubicBezTo>
                    <a:pt x="262" y="370"/>
                    <a:pt x="272" y="363"/>
                    <a:pt x="282" y="363"/>
                  </a:cubicBezTo>
                  <a:cubicBezTo>
                    <a:pt x="289" y="363"/>
                    <a:pt x="296" y="366"/>
                    <a:pt x="303" y="370"/>
                  </a:cubicBezTo>
                  <a:cubicBezTo>
                    <a:pt x="303" y="373"/>
                    <a:pt x="306" y="373"/>
                    <a:pt x="306" y="377"/>
                  </a:cubicBezTo>
                  <a:cubicBezTo>
                    <a:pt x="310" y="377"/>
                    <a:pt x="310" y="377"/>
                    <a:pt x="310" y="377"/>
                  </a:cubicBezTo>
                  <a:cubicBezTo>
                    <a:pt x="310" y="377"/>
                    <a:pt x="313" y="377"/>
                    <a:pt x="313" y="377"/>
                  </a:cubicBezTo>
                  <a:cubicBezTo>
                    <a:pt x="316" y="377"/>
                    <a:pt x="320" y="377"/>
                    <a:pt x="323" y="380"/>
                  </a:cubicBezTo>
                  <a:cubicBezTo>
                    <a:pt x="333" y="383"/>
                    <a:pt x="339" y="390"/>
                    <a:pt x="343" y="397"/>
                  </a:cubicBezTo>
                  <a:lnTo>
                    <a:pt x="343" y="397"/>
                  </a:lnTo>
                  <a:lnTo>
                    <a:pt x="343" y="397"/>
                  </a:lnTo>
                  <a:cubicBezTo>
                    <a:pt x="392" y="374"/>
                    <a:pt x="392" y="374"/>
                    <a:pt x="392" y="374"/>
                  </a:cubicBezTo>
                  <a:cubicBezTo>
                    <a:pt x="389" y="371"/>
                    <a:pt x="385" y="364"/>
                    <a:pt x="382" y="357"/>
                  </a:cubicBezTo>
                  <a:cubicBezTo>
                    <a:pt x="379" y="354"/>
                    <a:pt x="336" y="339"/>
                    <a:pt x="323" y="340"/>
                  </a:cubicBezTo>
                  <a:close/>
                  <a:moveTo>
                    <a:pt x="242" y="214"/>
                  </a:moveTo>
                  <a:lnTo>
                    <a:pt x="249" y="214"/>
                  </a:lnTo>
                  <a:lnTo>
                    <a:pt x="266" y="214"/>
                  </a:lnTo>
                  <a:lnTo>
                    <a:pt x="266" y="241"/>
                  </a:lnTo>
                  <a:lnTo>
                    <a:pt x="259" y="241"/>
                  </a:lnTo>
                  <a:lnTo>
                    <a:pt x="249" y="241"/>
                  </a:lnTo>
                  <a:lnTo>
                    <a:pt x="242" y="241"/>
                  </a:lnTo>
                  <a:lnTo>
                    <a:pt x="242" y="214"/>
                  </a:lnTo>
                  <a:close/>
                  <a:moveTo>
                    <a:pt x="374" y="99"/>
                  </a:moveTo>
                  <a:cubicBezTo>
                    <a:pt x="279" y="99"/>
                    <a:pt x="204" y="174"/>
                    <a:pt x="204" y="266"/>
                  </a:cubicBezTo>
                  <a:cubicBezTo>
                    <a:pt x="204" y="296"/>
                    <a:pt x="212" y="324"/>
                    <a:pt x="226" y="348"/>
                  </a:cubicBezTo>
                  <a:lnTo>
                    <a:pt x="232" y="356"/>
                  </a:lnTo>
                  <a:lnTo>
                    <a:pt x="233" y="356"/>
                  </a:lnTo>
                  <a:cubicBezTo>
                    <a:pt x="234" y="355"/>
                    <a:pt x="235" y="354"/>
                    <a:pt x="235" y="354"/>
                  </a:cubicBezTo>
                  <a:cubicBezTo>
                    <a:pt x="242" y="350"/>
                    <a:pt x="252" y="343"/>
                    <a:pt x="263" y="337"/>
                  </a:cubicBezTo>
                  <a:cubicBezTo>
                    <a:pt x="283" y="327"/>
                    <a:pt x="303" y="313"/>
                    <a:pt x="317" y="313"/>
                  </a:cubicBezTo>
                  <a:cubicBezTo>
                    <a:pt x="317" y="313"/>
                    <a:pt x="317" y="313"/>
                    <a:pt x="321" y="313"/>
                  </a:cubicBezTo>
                  <a:cubicBezTo>
                    <a:pt x="338" y="313"/>
                    <a:pt x="382" y="323"/>
                    <a:pt x="402" y="340"/>
                  </a:cubicBezTo>
                  <a:cubicBezTo>
                    <a:pt x="416" y="354"/>
                    <a:pt x="423" y="374"/>
                    <a:pt x="423" y="377"/>
                  </a:cubicBezTo>
                  <a:cubicBezTo>
                    <a:pt x="426" y="391"/>
                    <a:pt x="426" y="391"/>
                    <a:pt x="426" y="391"/>
                  </a:cubicBezTo>
                  <a:cubicBezTo>
                    <a:pt x="389" y="408"/>
                    <a:pt x="363" y="419"/>
                    <a:pt x="346" y="427"/>
                  </a:cubicBezTo>
                  <a:lnTo>
                    <a:pt x="342" y="429"/>
                  </a:lnTo>
                  <a:lnTo>
                    <a:pt x="352" y="431"/>
                  </a:lnTo>
                  <a:cubicBezTo>
                    <a:pt x="359" y="431"/>
                    <a:pt x="367" y="432"/>
                    <a:pt x="374" y="432"/>
                  </a:cubicBezTo>
                  <a:cubicBezTo>
                    <a:pt x="466" y="432"/>
                    <a:pt x="544" y="357"/>
                    <a:pt x="544" y="266"/>
                  </a:cubicBezTo>
                  <a:cubicBezTo>
                    <a:pt x="544" y="174"/>
                    <a:pt x="466" y="99"/>
                    <a:pt x="374" y="99"/>
                  </a:cubicBezTo>
                  <a:close/>
                  <a:moveTo>
                    <a:pt x="217" y="0"/>
                  </a:moveTo>
                  <a:cubicBezTo>
                    <a:pt x="217" y="10"/>
                    <a:pt x="217" y="10"/>
                    <a:pt x="217" y="10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7"/>
                    <a:pt x="214" y="27"/>
                    <a:pt x="214" y="27"/>
                  </a:cubicBezTo>
                  <a:cubicBezTo>
                    <a:pt x="214" y="27"/>
                    <a:pt x="214" y="27"/>
                    <a:pt x="214" y="31"/>
                  </a:cubicBezTo>
                  <a:cubicBezTo>
                    <a:pt x="214" y="31"/>
                    <a:pt x="211" y="31"/>
                    <a:pt x="211" y="31"/>
                  </a:cubicBezTo>
                  <a:cubicBezTo>
                    <a:pt x="211" y="31"/>
                    <a:pt x="207" y="31"/>
                    <a:pt x="207" y="31"/>
                  </a:cubicBezTo>
                  <a:cubicBezTo>
                    <a:pt x="204" y="31"/>
                    <a:pt x="200" y="31"/>
                    <a:pt x="197" y="31"/>
                  </a:cubicBezTo>
                  <a:cubicBezTo>
                    <a:pt x="187" y="34"/>
                    <a:pt x="177" y="38"/>
                    <a:pt x="173" y="38"/>
                  </a:cubicBezTo>
                  <a:cubicBezTo>
                    <a:pt x="173" y="41"/>
                    <a:pt x="173" y="41"/>
                    <a:pt x="177" y="44"/>
                  </a:cubicBezTo>
                  <a:cubicBezTo>
                    <a:pt x="207" y="68"/>
                    <a:pt x="265" y="92"/>
                    <a:pt x="275" y="96"/>
                  </a:cubicBezTo>
                  <a:cubicBezTo>
                    <a:pt x="276" y="96"/>
                    <a:pt x="277" y="96"/>
                    <a:pt x="277" y="96"/>
                  </a:cubicBezTo>
                  <a:lnTo>
                    <a:pt x="279" y="96"/>
                  </a:lnTo>
                  <a:lnTo>
                    <a:pt x="283" y="93"/>
                  </a:lnTo>
                  <a:lnTo>
                    <a:pt x="291" y="90"/>
                  </a:lnTo>
                  <a:lnTo>
                    <a:pt x="289" y="88"/>
                  </a:lnTo>
                  <a:cubicBezTo>
                    <a:pt x="282" y="83"/>
                    <a:pt x="273" y="73"/>
                    <a:pt x="259" y="54"/>
                  </a:cubicBezTo>
                  <a:cubicBezTo>
                    <a:pt x="260" y="53"/>
                    <a:pt x="261" y="53"/>
                    <a:pt x="261" y="53"/>
                  </a:cubicBezTo>
                  <a:lnTo>
                    <a:pt x="262" y="53"/>
                  </a:lnTo>
                  <a:lnTo>
                    <a:pt x="262" y="52"/>
                  </a:lnTo>
                  <a:lnTo>
                    <a:pt x="263" y="52"/>
                  </a:lnTo>
                  <a:lnTo>
                    <a:pt x="264" y="51"/>
                  </a:lnTo>
                  <a:lnTo>
                    <a:pt x="264" y="51"/>
                  </a:lnTo>
                  <a:lnTo>
                    <a:pt x="265" y="51"/>
                  </a:lnTo>
                  <a:lnTo>
                    <a:pt x="265" y="51"/>
                  </a:lnTo>
                  <a:lnTo>
                    <a:pt x="264" y="51"/>
                  </a:lnTo>
                  <a:lnTo>
                    <a:pt x="264" y="52"/>
                  </a:lnTo>
                  <a:lnTo>
                    <a:pt x="263" y="52"/>
                  </a:lnTo>
                  <a:lnTo>
                    <a:pt x="263" y="52"/>
                  </a:lnTo>
                  <a:lnTo>
                    <a:pt x="262" y="53"/>
                  </a:lnTo>
                  <a:lnTo>
                    <a:pt x="261" y="53"/>
                  </a:lnTo>
                  <a:cubicBezTo>
                    <a:pt x="259" y="54"/>
                    <a:pt x="259" y="54"/>
                    <a:pt x="259" y="54"/>
                  </a:cubicBezTo>
                  <a:cubicBezTo>
                    <a:pt x="256" y="47"/>
                    <a:pt x="249" y="37"/>
                    <a:pt x="249" y="30"/>
                  </a:cubicBezTo>
                  <a:cubicBezTo>
                    <a:pt x="249" y="13"/>
                    <a:pt x="263" y="6"/>
                    <a:pt x="269" y="3"/>
                  </a:cubicBezTo>
                  <a:cubicBezTo>
                    <a:pt x="280" y="3"/>
                    <a:pt x="286" y="3"/>
                    <a:pt x="293" y="3"/>
                  </a:cubicBezTo>
                  <a:cubicBezTo>
                    <a:pt x="297" y="3"/>
                    <a:pt x="297" y="3"/>
                    <a:pt x="300" y="3"/>
                  </a:cubicBezTo>
                  <a:cubicBezTo>
                    <a:pt x="307" y="3"/>
                    <a:pt x="307" y="3"/>
                    <a:pt x="307" y="3"/>
                  </a:cubicBezTo>
                  <a:cubicBezTo>
                    <a:pt x="303" y="30"/>
                    <a:pt x="303" y="30"/>
                    <a:pt x="303" y="30"/>
                  </a:cubicBezTo>
                  <a:cubicBezTo>
                    <a:pt x="297" y="30"/>
                    <a:pt x="297" y="30"/>
                    <a:pt x="297" y="30"/>
                  </a:cubicBezTo>
                  <a:cubicBezTo>
                    <a:pt x="297" y="30"/>
                    <a:pt x="297" y="30"/>
                    <a:pt x="293" y="30"/>
                  </a:cubicBezTo>
                  <a:cubicBezTo>
                    <a:pt x="290" y="30"/>
                    <a:pt x="283" y="30"/>
                    <a:pt x="280" y="30"/>
                  </a:cubicBezTo>
                  <a:cubicBezTo>
                    <a:pt x="280" y="34"/>
                    <a:pt x="280" y="37"/>
                    <a:pt x="283" y="37"/>
                  </a:cubicBezTo>
                  <a:cubicBezTo>
                    <a:pt x="293" y="54"/>
                    <a:pt x="300" y="61"/>
                    <a:pt x="307" y="67"/>
                  </a:cubicBezTo>
                  <a:cubicBezTo>
                    <a:pt x="310" y="67"/>
                    <a:pt x="310" y="71"/>
                    <a:pt x="310" y="71"/>
                  </a:cubicBezTo>
                  <a:cubicBezTo>
                    <a:pt x="317" y="71"/>
                    <a:pt x="317" y="71"/>
                    <a:pt x="317" y="71"/>
                  </a:cubicBezTo>
                  <a:cubicBezTo>
                    <a:pt x="314" y="78"/>
                    <a:pt x="314" y="78"/>
                    <a:pt x="314" y="78"/>
                  </a:cubicBezTo>
                  <a:cubicBezTo>
                    <a:pt x="314" y="81"/>
                    <a:pt x="314" y="81"/>
                    <a:pt x="314" y="81"/>
                  </a:cubicBezTo>
                  <a:lnTo>
                    <a:pt x="314" y="81"/>
                  </a:lnTo>
                  <a:lnTo>
                    <a:pt x="315" y="81"/>
                  </a:lnTo>
                  <a:cubicBezTo>
                    <a:pt x="334" y="75"/>
                    <a:pt x="354" y="72"/>
                    <a:pt x="374" y="72"/>
                  </a:cubicBezTo>
                  <a:cubicBezTo>
                    <a:pt x="483" y="72"/>
                    <a:pt x="571" y="157"/>
                    <a:pt x="571" y="266"/>
                  </a:cubicBezTo>
                  <a:cubicBezTo>
                    <a:pt x="571" y="354"/>
                    <a:pt x="508" y="431"/>
                    <a:pt x="423" y="453"/>
                  </a:cubicBezTo>
                  <a:lnTo>
                    <a:pt x="423" y="453"/>
                  </a:lnTo>
                  <a:lnTo>
                    <a:pt x="425" y="453"/>
                  </a:lnTo>
                  <a:cubicBezTo>
                    <a:pt x="428" y="453"/>
                    <a:pt x="432" y="454"/>
                    <a:pt x="436" y="455"/>
                  </a:cubicBezTo>
                  <a:lnTo>
                    <a:pt x="439" y="455"/>
                  </a:lnTo>
                  <a:lnTo>
                    <a:pt x="439" y="455"/>
                  </a:lnTo>
                  <a:lnTo>
                    <a:pt x="856" y="307"/>
                  </a:lnTo>
                  <a:lnTo>
                    <a:pt x="878" y="258"/>
                  </a:lnTo>
                  <a:lnTo>
                    <a:pt x="902" y="272"/>
                  </a:lnTo>
                  <a:lnTo>
                    <a:pt x="894" y="291"/>
                  </a:lnTo>
                  <a:lnTo>
                    <a:pt x="919" y="279"/>
                  </a:lnTo>
                  <a:lnTo>
                    <a:pt x="929" y="306"/>
                  </a:lnTo>
                  <a:lnTo>
                    <a:pt x="946" y="306"/>
                  </a:lnTo>
                  <a:lnTo>
                    <a:pt x="946" y="332"/>
                  </a:lnTo>
                  <a:lnTo>
                    <a:pt x="872" y="332"/>
                  </a:lnTo>
                  <a:lnTo>
                    <a:pt x="479" y="469"/>
                  </a:lnTo>
                  <a:lnTo>
                    <a:pt x="486" y="472"/>
                  </a:lnTo>
                  <a:cubicBezTo>
                    <a:pt x="546" y="502"/>
                    <a:pt x="602" y="563"/>
                    <a:pt x="626" y="632"/>
                  </a:cubicBezTo>
                  <a:cubicBezTo>
                    <a:pt x="626" y="639"/>
                    <a:pt x="626" y="639"/>
                    <a:pt x="626" y="639"/>
                  </a:cubicBezTo>
                  <a:cubicBezTo>
                    <a:pt x="626" y="639"/>
                    <a:pt x="626" y="639"/>
                    <a:pt x="629" y="639"/>
                  </a:cubicBezTo>
                  <a:cubicBezTo>
                    <a:pt x="629" y="645"/>
                    <a:pt x="629" y="645"/>
                    <a:pt x="629" y="645"/>
                  </a:cubicBezTo>
                  <a:cubicBezTo>
                    <a:pt x="633" y="662"/>
                    <a:pt x="636" y="679"/>
                    <a:pt x="636" y="700"/>
                  </a:cubicBezTo>
                  <a:cubicBezTo>
                    <a:pt x="636" y="724"/>
                    <a:pt x="633" y="749"/>
                    <a:pt x="626" y="774"/>
                  </a:cubicBezTo>
                  <a:lnTo>
                    <a:pt x="626" y="776"/>
                  </a:lnTo>
                  <a:lnTo>
                    <a:pt x="629" y="774"/>
                  </a:lnTo>
                  <a:cubicBezTo>
                    <a:pt x="663" y="756"/>
                    <a:pt x="704" y="736"/>
                    <a:pt x="742" y="736"/>
                  </a:cubicBezTo>
                  <a:cubicBezTo>
                    <a:pt x="755" y="736"/>
                    <a:pt x="772" y="739"/>
                    <a:pt x="786" y="750"/>
                  </a:cubicBezTo>
                  <a:cubicBezTo>
                    <a:pt x="834" y="784"/>
                    <a:pt x="868" y="831"/>
                    <a:pt x="881" y="852"/>
                  </a:cubicBezTo>
                  <a:cubicBezTo>
                    <a:pt x="949" y="821"/>
                    <a:pt x="949" y="821"/>
                    <a:pt x="949" y="821"/>
                  </a:cubicBezTo>
                  <a:cubicBezTo>
                    <a:pt x="963" y="845"/>
                    <a:pt x="963" y="845"/>
                    <a:pt x="963" y="845"/>
                  </a:cubicBezTo>
                  <a:cubicBezTo>
                    <a:pt x="871" y="886"/>
                    <a:pt x="871" y="886"/>
                    <a:pt x="871" y="886"/>
                  </a:cubicBezTo>
                  <a:cubicBezTo>
                    <a:pt x="868" y="883"/>
                    <a:pt x="868" y="883"/>
                    <a:pt x="868" y="883"/>
                  </a:cubicBezTo>
                  <a:cubicBezTo>
                    <a:pt x="864" y="876"/>
                    <a:pt x="864" y="876"/>
                    <a:pt x="864" y="876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7" y="874"/>
                  </a:lnTo>
                  <a:cubicBezTo>
                    <a:pt x="868" y="874"/>
                    <a:pt x="868" y="874"/>
                    <a:pt x="869" y="873"/>
                  </a:cubicBezTo>
                  <a:lnTo>
                    <a:pt x="869" y="873"/>
                  </a:lnTo>
                  <a:lnTo>
                    <a:pt x="869" y="873"/>
                  </a:lnTo>
                  <a:lnTo>
                    <a:pt x="870" y="873"/>
                  </a:lnTo>
                  <a:lnTo>
                    <a:pt x="870" y="873"/>
                  </a:lnTo>
                  <a:cubicBezTo>
                    <a:pt x="871" y="872"/>
                    <a:pt x="871" y="872"/>
                    <a:pt x="871" y="872"/>
                  </a:cubicBezTo>
                  <a:cubicBezTo>
                    <a:pt x="871" y="872"/>
                    <a:pt x="871" y="872"/>
                    <a:pt x="871" y="872"/>
                  </a:cubicBezTo>
                  <a:lnTo>
                    <a:pt x="871" y="872"/>
                  </a:lnTo>
                  <a:lnTo>
                    <a:pt x="871" y="872"/>
                  </a:lnTo>
                  <a:lnTo>
                    <a:pt x="870" y="873"/>
                  </a:lnTo>
                  <a:lnTo>
                    <a:pt x="869" y="873"/>
                  </a:lnTo>
                  <a:lnTo>
                    <a:pt x="868" y="874"/>
                  </a:lnTo>
                  <a:cubicBezTo>
                    <a:pt x="868" y="874"/>
                    <a:pt x="867" y="874"/>
                    <a:pt x="866" y="875"/>
                  </a:cubicBezTo>
                  <a:lnTo>
                    <a:pt x="866" y="875"/>
                  </a:lnTo>
                  <a:lnTo>
                    <a:pt x="866" y="875"/>
                  </a:lnTo>
                  <a:lnTo>
                    <a:pt x="866" y="875"/>
                  </a:lnTo>
                  <a:lnTo>
                    <a:pt x="865" y="875"/>
                  </a:lnTo>
                  <a:cubicBezTo>
                    <a:pt x="864" y="876"/>
                    <a:pt x="864" y="876"/>
                    <a:pt x="864" y="876"/>
                  </a:cubicBezTo>
                  <a:cubicBezTo>
                    <a:pt x="864" y="876"/>
                    <a:pt x="864" y="876"/>
                    <a:pt x="864" y="872"/>
                  </a:cubicBezTo>
                  <a:cubicBezTo>
                    <a:pt x="861" y="872"/>
                    <a:pt x="861" y="869"/>
                    <a:pt x="857" y="866"/>
                  </a:cubicBezTo>
                  <a:cubicBezTo>
                    <a:pt x="854" y="859"/>
                    <a:pt x="847" y="849"/>
                    <a:pt x="837" y="838"/>
                  </a:cubicBezTo>
                  <a:cubicBezTo>
                    <a:pt x="823" y="818"/>
                    <a:pt x="796" y="791"/>
                    <a:pt x="769" y="770"/>
                  </a:cubicBezTo>
                  <a:cubicBezTo>
                    <a:pt x="762" y="767"/>
                    <a:pt x="752" y="763"/>
                    <a:pt x="742" y="763"/>
                  </a:cubicBezTo>
                  <a:cubicBezTo>
                    <a:pt x="711" y="763"/>
                    <a:pt x="673" y="780"/>
                    <a:pt x="643" y="797"/>
                  </a:cubicBezTo>
                  <a:cubicBezTo>
                    <a:pt x="631" y="805"/>
                    <a:pt x="621" y="812"/>
                    <a:pt x="612" y="818"/>
                  </a:cubicBezTo>
                  <a:lnTo>
                    <a:pt x="609" y="820"/>
                  </a:lnTo>
                  <a:lnTo>
                    <a:pt x="605" y="829"/>
                  </a:lnTo>
                  <a:cubicBezTo>
                    <a:pt x="581" y="875"/>
                    <a:pt x="545" y="908"/>
                    <a:pt x="500" y="910"/>
                  </a:cubicBezTo>
                  <a:cubicBezTo>
                    <a:pt x="482" y="909"/>
                    <a:pt x="461" y="903"/>
                    <a:pt x="441" y="893"/>
                  </a:cubicBezTo>
                  <a:lnTo>
                    <a:pt x="433" y="889"/>
                  </a:lnTo>
                  <a:lnTo>
                    <a:pt x="433" y="891"/>
                  </a:lnTo>
                  <a:cubicBezTo>
                    <a:pt x="433" y="896"/>
                    <a:pt x="433" y="896"/>
                    <a:pt x="433" y="896"/>
                  </a:cubicBezTo>
                  <a:cubicBezTo>
                    <a:pt x="433" y="896"/>
                    <a:pt x="433" y="899"/>
                    <a:pt x="433" y="906"/>
                  </a:cubicBezTo>
                  <a:cubicBezTo>
                    <a:pt x="433" y="906"/>
                    <a:pt x="433" y="909"/>
                    <a:pt x="433" y="909"/>
                  </a:cubicBezTo>
                  <a:cubicBezTo>
                    <a:pt x="433" y="960"/>
                    <a:pt x="433" y="1150"/>
                    <a:pt x="454" y="1215"/>
                  </a:cubicBezTo>
                  <a:cubicBezTo>
                    <a:pt x="478" y="1300"/>
                    <a:pt x="478" y="1384"/>
                    <a:pt x="478" y="1384"/>
                  </a:cubicBezTo>
                  <a:cubicBezTo>
                    <a:pt x="481" y="1398"/>
                    <a:pt x="481" y="1398"/>
                    <a:pt x="481" y="1398"/>
                  </a:cubicBezTo>
                  <a:cubicBezTo>
                    <a:pt x="399" y="1415"/>
                    <a:pt x="399" y="1415"/>
                    <a:pt x="399" y="1415"/>
                  </a:cubicBezTo>
                  <a:cubicBezTo>
                    <a:pt x="399" y="1408"/>
                    <a:pt x="399" y="1408"/>
                    <a:pt x="399" y="1408"/>
                  </a:cubicBezTo>
                  <a:cubicBezTo>
                    <a:pt x="395" y="1395"/>
                    <a:pt x="395" y="1395"/>
                    <a:pt x="395" y="1395"/>
                  </a:cubicBezTo>
                  <a:cubicBezTo>
                    <a:pt x="392" y="1388"/>
                    <a:pt x="392" y="1388"/>
                    <a:pt x="392" y="1388"/>
                  </a:cubicBezTo>
                  <a:cubicBezTo>
                    <a:pt x="450" y="1374"/>
                    <a:pt x="450" y="1374"/>
                    <a:pt x="450" y="1374"/>
                  </a:cubicBezTo>
                  <a:cubicBezTo>
                    <a:pt x="450" y="1351"/>
                    <a:pt x="443" y="1283"/>
                    <a:pt x="426" y="1222"/>
                  </a:cubicBezTo>
                  <a:cubicBezTo>
                    <a:pt x="406" y="1147"/>
                    <a:pt x="406" y="953"/>
                    <a:pt x="406" y="906"/>
                  </a:cubicBezTo>
                  <a:cubicBezTo>
                    <a:pt x="406" y="906"/>
                    <a:pt x="406" y="903"/>
                    <a:pt x="406" y="903"/>
                  </a:cubicBezTo>
                  <a:cubicBezTo>
                    <a:pt x="406" y="896"/>
                    <a:pt x="406" y="896"/>
                    <a:pt x="406" y="896"/>
                  </a:cubicBezTo>
                  <a:cubicBezTo>
                    <a:pt x="406" y="896"/>
                    <a:pt x="406" y="896"/>
                    <a:pt x="406" y="892"/>
                  </a:cubicBezTo>
                  <a:cubicBezTo>
                    <a:pt x="406" y="889"/>
                    <a:pt x="409" y="889"/>
                    <a:pt x="413" y="889"/>
                  </a:cubicBezTo>
                  <a:cubicBezTo>
                    <a:pt x="428" y="889"/>
                    <a:pt x="432" y="889"/>
                    <a:pt x="433" y="889"/>
                  </a:cubicBezTo>
                  <a:lnTo>
                    <a:pt x="433" y="889"/>
                  </a:lnTo>
                  <a:lnTo>
                    <a:pt x="432" y="889"/>
                  </a:lnTo>
                  <a:cubicBezTo>
                    <a:pt x="363" y="850"/>
                    <a:pt x="296" y="766"/>
                    <a:pt x="293" y="679"/>
                  </a:cubicBezTo>
                  <a:cubicBezTo>
                    <a:pt x="293" y="641"/>
                    <a:pt x="297" y="601"/>
                    <a:pt x="306" y="565"/>
                  </a:cubicBezTo>
                  <a:lnTo>
                    <a:pt x="307" y="560"/>
                  </a:lnTo>
                  <a:lnTo>
                    <a:pt x="88" y="721"/>
                  </a:lnTo>
                  <a:lnTo>
                    <a:pt x="88" y="722"/>
                  </a:lnTo>
                  <a:cubicBezTo>
                    <a:pt x="88" y="724"/>
                    <a:pt x="88" y="726"/>
                    <a:pt x="88" y="730"/>
                  </a:cubicBezTo>
                  <a:cubicBezTo>
                    <a:pt x="88" y="730"/>
                    <a:pt x="88" y="733"/>
                    <a:pt x="88" y="733"/>
                  </a:cubicBezTo>
                  <a:cubicBezTo>
                    <a:pt x="95" y="740"/>
                    <a:pt x="95" y="740"/>
                    <a:pt x="95" y="740"/>
                  </a:cubicBezTo>
                  <a:cubicBezTo>
                    <a:pt x="75" y="760"/>
                    <a:pt x="75" y="760"/>
                    <a:pt x="75" y="760"/>
                  </a:cubicBezTo>
                  <a:cubicBezTo>
                    <a:pt x="71" y="753"/>
                    <a:pt x="71" y="753"/>
                    <a:pt x="71" y="753"/>
                  </a:cubicBezTo>
                  <a:cubicBezTo>
                    <a:pt x="67" y="751"/>
                    <a:pt x="65" y="747"/>
                    <a:pt x="63" y="744"/>
                  </a:cubicBezTo>
                  <a:lnTo>
                    <a:pt x="62" y="740"/>
                  </a:lnTo>
                  <a:lnTo>
                    <a:pt x="17" y="774"/>
                  </a:lnTo>
                  <a:lnTo>
                    <a:pt x="7" y="757"/>
                  </a:lnTo>
                  <a:lnTo>
                    <a:pt x="0" y="754"/>
                  </a:lnTo>
                  <a:lnTo>
                    <a:pt x="323" y="516"/>
                  </a:lnTo>
                  <a:lnTo>
                    <a:pt x="326" y="508"/>
                  </a:lnTo>
                  <a:cubicBezTo>
                    <a:pt x="337" y="488"/>
                    <a:pt x="351" y="471"/>
                    <a:pt x="370" y="461"/>
                  </a:cubicBezTo>
                  <a:lnTo>
                    <a:pt x="374" y="459"/>
                  </a:lnTo>
                  <a:lnTo>
                    <a:pt x="374" y="459"/>
                  </a:lnTo>
                  <a:cubicBezTo>
                    <a:pt x="349" y="459"/>
                    <a:pt x="325" y="454"/>
                    <a:pt x="303" y="446"/>
                  </a:cubicBezTo>
                  <a:lnTo>
                    <a:pt x="296" y="443"/>
                  </a:lnTo>
                  <a:lnTo>
                    <a:pt x="295" y="444"/>
                  </a:lnTo>
                  <a:cubicBezTo>
                    <a:pt x="293" y="448"/>
                    <a:pt x="293" y="448"/>
                    <a:pt x="293" y="448"/>
                  </a:cubicBezTo>
                  <a:lnTo>
                    <a:pt x="292" y="441"/>
                  </a:lnTo>
                  <a:lnTo>
                    <a:pt x="290" y="441"/>
                  </a:lnTo>
                  <a:cubicBezTo>
                    <a:pt x="248" y="421"/>
                    <a:pt x="214" y="387"/>
                    <a:pt x="195" y="345"/>
                  </a:cubicBezTo>
                  <a:lnTo>
                    <a:pt x="191" y="336"/>
                  </a:lnTo>
                  <a:lnTo>
                    <a:pt x="171" y="349"/>
                  </a:lnTo>
                  <a:lnTo>
                    <a:pt x="160" y="332"/>
                  </a:lnTo>
                  <a:lnTo>
                    <a:pt x="157" y="326"/>
                  </a:lnTo>
                  <a:lnTo>
                    <a:pt x="182" y="309"/>
                  </a:lnTo>
                  <a:lnTo>
                    <a:pt x="181" y="302"/>
                  </a:lnTo>
                  <a:cubicBezTo>
                    <a:pt x="178" y="290"/>
                    <a:pt x="177" y="278"/>
                    <a:pt x="177" y="266"/>
                  </a:cubicBezTo>
                  <a:cubicBezTo>
                    <a:pt x="177" y="204"/>
                    <a:pt x="205" y="151"/>
                    <a:pt x="249" y="116"/>
                  </a:cubicBezTo>
                  <a:lnTo>
                    <a:pt x="251" y="114"/>
                  </a:lnTo>
                  <a:lnTo>
                    <a:pt x="249" y="114"/>
                  </a:lnTo>
                  <a:cubicBezTo>
                    <a:pt x="243" y="111"/>
                    <a:pt x="235" y="108"/>
                    <a:pt x="228" y="106"/>
                  </a:cubicBezTo>
                  <a:cubicBezTo>
                    <a:pt x="207" y="96"/>
                    <a:pt x="180" y="82"/>
                    <a:pt x="160" y="65"/>
                  </a:cubicBezTo>
                  <a:lnTo>
                    <a:pt x="161" y="63"/>
                  </a:lnTo>
                  <a:lnTo>
                    <a:pt x="161" y="63"/>
                  </a:lnTo>
                  <a:lnTo>
                    <a:pt x="161" y="61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2" y="60"/>
                  </a:lnTo>
                  <a:cubicBezTo>
                    <a:pt x="163" y="58"/>
                    <a:pt x="163" y="58"/>
                    <a:pt x="163" y="58"/>
                  </a:cubicBezTo>
                  <a:lnTo>
                    <a:pt x="162" y="60"/>
                  </a:lnTo>
                  <a:lnTo>
                    <a:pt x="162" y="61"/>
                  </a:lnTo>
                  <a:lnTo>
                    <a:pt x="161" y="61"/>
                  </a:lnTo>
                  <a:lnTo>
                    <a:pt x="161" y="62"/>
                  </a:lnTo>
                  <a:lnTo>
                    <a:pt x="161" y="63"/>
                  </a:lnTo>
                  <a:lnTo>
                    <a:pt x="160" y="63"/>
                  </a:lnTo>
                  <a:cubicBezTo>
                    <a:pt x="160" y="65"/>
                    <a:pt x="160" y="65"/>
                    <a:pt x="160" y="65"/>
                  </a:cubicBezTo>
                  <a:cubicBezTo>
                    <a:pt x="149" y="58"/>
                    <a:pt x="146" y="48"/>
                    <a:pt x="146" y="38"/>
                  </a:cubicBezTo>
                  <a:cubicBezTo>
                    <a:pt x="146" y="17"/>
                    <a:pt x="170" y="10"/>
                    <a:pt x="180" y="7"/>
                  </a:cubicBezTo>
                  <a:cubicBezTo>
                    <a:pt x="194" y="3"/>
                    <a:pt x="207" y="3"/>
                    <a:pt x="207" y="3"/>
                  </a:cubicBezTo>
                  <a:cubicBezTo>
                    <a:pt x="217" y="0"/>
                    <a:pt x="217" y="0"/>
                    <a:pt x="217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350"/>
            </a:p>
          </p:txBody>
        </p:sp>
      </p:grpSp>
      <p:sp>
        <p:nvSpPr>
          <p:cNvPr id="10" name="矩形 9"/>
          <p:cNvSpPr/>
          <p:nvPr userDrawn="1">
            <p:custDataLst>
              <p:tags r:id="rId9"/>
            </p:custDataLst>
          </p:nvPr>
        </p:nvSpPr>
        <p:spPr>
          <a:xfrm>
            <a:off x="0" y="858203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434700" y="1035450"/>
            <a:ext cx="8278200" cy="33147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4"/>
            </p:custDataLst>
          </p:nvPr>
        </p:nvSpPr>
        <p:spPr>
          <a:xfrm>
            <a:off x="434700" y="2104650"/>
            <a:ext cx="4006800" cy="217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5"/>
            </p:custDataLst>
          </p:nvPr>
        </p:nvSpPr>
        <p:spPr>
          <a:xfrm>
            <a:off x="4681800" y="2104650"/>
            <a:ext cx="4025700" cy="217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6"/>
            </p:custDataLst>
          </p:nvPr>
        </p:nvSpPr>
        <p:spPr>
          <a:xfrm>
            <a:off x="429300" y="4469850"/>
            <a:ext cx="4006800" cy="585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7"/>
            </p:custDataLst>
          </p:nvPr>
        </p:nvSpPr>
        <p:spPr>
          <a:xfrm>
            <a:off x="4689900" y="4467150"/>
            <a:ext cx="4025700" cy="5859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pic>
        <p:nvPicPr>
          <p:cNvPr id="51" name="图片 5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661511" y="1002983"/>
            <a:ext cx="613410" cy="709613"/>
          </a:xfrm>
          <a:prstGeom prst="rect">
            <a:avLst/>
          </a:prstGeom>
        </p:spPr>
      </p:pic>
      <p:sp>
        <p:nvSpPr>
          <p:cNvPr id="53" name="Freeform 5"/>
          <p:cNvSpPr>
            <a:spLocks noEditPoints="1"/>
          </p:cNvSpPr>
          <p:nvPr userDrawn="1">
            <p:custDataLst>
              <p:tags r:id="rId5"/>
            </p:custDataLst>
          </p:nvPr>
        </p:nvSpPr>
        <p:spPr bwMode="auto">
          <a:xfrm>
            <a:off x="44291" y="868204"/>
            <a:ext cx="1058704" cy="1410653"/>
          </a:xfrm>
          <a:custGeom>
            <a:avLst/>
            <a:gdLst>
              <a:gd name="T0" fmla="*/ 0 w 120"/>
              <a:gd name="T1" fmla="*/ 61 h 122"/>
              <a:gd name="T2" fmla="*/ 60 w 120"/>
              <a:gd name="T3" fmla="*/ 0 h 122"/>
              <a:gd name="T4" fmla="*/ 60 w 120"/>
              <a:gd name="T5" fmla="*/ 0 h 122"/>
              <a:gd name="T6" fmla="*/ 120 w 120"/>
              <a:gd name="T7" fmla="*/ 61 h 122"/>
              <a:gd name="T8" fmla="*/ 120 w 120"/>
              <a:gd name="T9" fmla="*/ 61 h 122"/>
              <a:gd name="T10" fmla="*/ 120 w 120"/>
              <a:gd name="T11" fmla="*/ 61 h 122"/>
              <a:gd name="T12" fmla="*/ 60 w 120"/>
              <a:gd name="T13" fmla="*/ 122 h 122"/>
              <a:gd name="T14" fmla="*/ 60 w 120"/>
              <a:gd name="T15" fmla="*/ 122 h 122"/>
              <a:gd name="T16" fmla="*/ 0 w 120"/>
              <a:gd name="T17" fmla="*/ 61 h 122"/>
              <a:gd name="T18" fmla="*/ 4 w 120"/>
              <a:gd name="T19" fmla="*/ 61 h 122"/>
              <a:gd name="T20" fmla="*/ 60 w 120"/>
              <a:gd name="T21" fmla="*/ 118 h 122"/>
              <a:gd name="T22" fmla="*/ 60 w 120"/>
              <a:gd name="T23" fmla="*/ 118 h 122"/>
              <a:gd name="T24" fmla="*/ 116 w 120"/>
              <a:gd name="T25" fmla="*/ 61 h 122"/>
              <a:gd name="T26" fmla="*/ 116 w 120"/>
              <a:gd name="T27" fmla="*/ 61 h 122"/>
              <a:gd name="T28" fmla="*/ 116 w 120"/>
              <a:gd name="T29" fmla="*/ 61 h 122"/>
              <a:gd name="T30" fmla="*/ 60 w 120"/>
              <a:gd name="T31" fmla="*/ 4 h 122"/>
              <a:gd name="T32" fmla="*/ 60 w 120"/>
              <a:gd name="T33" fmla="*/ 4 h 122"/>
              <a:gd name="T34" fmla="*/ 4 w 120"/>
              <a:gd name="T35" fmla="*/ 6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23" h="2962">
                <a:moveTo>
                  <a:pt x="750" y="2861"/>
                </a:moveTo>
                <a:lnTo>
                  <a:pt x="750" y="2861"/>
                </a:lnTo>
                <a:lnTo>
                  <a:pt x="749" y="2861"/>
                </a:lnTo>
                <a:lnTo>
                  <a:pt x="748" y="2861"/>
                </a:lnTo>
                <a:lnTo>
                  <a:pt x="748" y="2861"/>
                </a:lnTo>
                <a:lnTo>
                  <a:pt x="747" y="2861"/>
                </a:lnTo>
                <a:lnTo>
                  <a:pt x="746" y="2861"/>
                </a:lnTo>
                <a:lnTo>
                  <a:pt x="745" y="2861"/>
                </a:lnTo>
                <a:lnTo>
                  <a:pt x="745" y="2861"/>
                </a:lnTo>
                <a:lnTo>
                  <a:pt x="744" y="2861"/>
                </a:lnTo>
                <a:lnTo>
                  <a:pt x="743" y="2861"/>
                </a:lnTo>
                <a:lnTo>
                  <a:pt x="743" y="2861"/>
                </a:lnTo>
                <a:lnTo>
                  <a:pt x="750" y="2861"/>
                </a:lnTo>
                <a:close/>
                <a:moveTo>
                  <a:pt x="1121" y="1273"/>
                </a:moveTo>
                <a:lnTo>
                  <a:pt x="811" y="1664"/>
                </a:lnTo>
                <a:lnTo>
                  <a:pt x="825" y="1737"/>
                </a:lnTo>
                <a:lnTo>
                  <a:pt x="987" y="1671"/>
                </a:lnTo>
                <a:lnTo>
                  <a:pt x="1121" y="1273"/>
                </a:lnTo>
                <a:close/>
                <a:moveTo>
                  <a:pt x="1222" y="1130"/>
                </a:moveTo>
                <a:lnTo>
                  <a:pt x="1227" y="1158"/>
                </a:lnTo>
                <a:lnTo>
                  <a:pt x="1250" y="1152"/>
                </a:lnTo>
                <a:lnTo>
                  <a:pt x="1244" y="1146"/>
                </a:lnTo>
                <a:cubicBezTo>
                  <a:pt x="1238" y="1140"/>
                  <a:pt x="1231" y="1135"/>
                  <a:pt x="1223" y="1131"/>
                </a:cubicBezTo>
                <a:lnTo>
                  <a:pt x="1222" y="1130"/>
                </a:lnTo>
                <a:close/>
                <a:moveTo>
                  <a:pt x="845" y="1120"/>
                </a:moveTo>
                <a:lnTo>
                  <a:pt x="846" y="1120"/>
                </a:lnTo>
                <a:lnTo>
                  <a:pt x="847" y="1120"/>
                </a:lnTo>
                <a:lnTo>
                  <a:pt x="848" y="1121"/>
                </a:lnTo>
                <a:lnTo>
                  <a:pt x="849" y="1121"/>
                </a:lnTo>
                <a:lnTo>
                  <a:pt x="851" y="1122"/>
                </a:lnTo>
                <a:lnTo>
                  <a:pt x="852" y="1123"/>
                </a:lnTo>
                <a:lnTo>
                  <a:pt x="851" y="1123"/>
                </a:lnTo>
                <a:lnTo>
                  <a:pt x="851" y="1122"/>
                </a:lnTo>
                <a:lnTo>
                  <a:pt x="849" y="1122"/>
                </a:lnTo>
                <a:lnTo>
                  <a:pt x="849" y="1121"/>
                </a:lnTo>
                <a:lnTo>
                  <a:pt x="848" y="1121"/>
                </a:lnTo>
                <a:lnTo>
                  <a:pt x="848" y="1121"/>
                </a:lnTo>
                <a:lnTo>
                  <a:pt x="846" y="1120"/>
                </a:lnTo>
                <a:lnTo>
                  <a:pt x="845" y="1120"/>
                </a:lnTo>
                <a:lnTo>
                  <a:pt x="845" y="1120"/>
                </a:lnTo>
                <a:close/>
                <a:moveTo>
                  <a:pt x="844" y="1119"/>
                </a:moveTo>
                <a:cubicBezTo>
                  <a:pt x="844" y="1119"/>
                  <a:pt x="844" y="1119"/>
                  <a:pt x="844" y="1119"/>
                </a:cubicBezTo>
                <a:lnTo>
                  <a:pt x="844" y="1119"/>
                </a:lnTo>
                <a:lnTo>
                  <a:pt x="844" y="1119"/>
                </a:lnTo>
                <a:close/>
                <a:moveTo>
                  <a:pt x="1041" y="1110"/>
                </a:moveTo>
                <a:lnTo>
                  <a:pt x="1023" y="1113"/>
                </a:lnTo>
                <a:cubicBezTo>
                  <a:pt x="911" y="1137"/>
                  <a:pt x="786" y="1206"/>
                  <a:pt x="717" y="1313"/>
                </a:cubicBezTo>
                <a:cubicBezTo>
                  <a:pt x="717" y="1313"/>
                  <a:pt x="717" y="1313"/>
                  <a:pt x="717" y="1312"/>
                </a:cubicBezTo>
                <a:lnTo>
                  <a:pt x="716" y="1312"/>
                </a:lnTo>
                <a:lnTo>
                  <a:pt x="716" y="1312"/>
                </a:lnTo>
                <a:cubicBezTo>
                  <a:pt x="716" y="1312"/>
                  <a:pt x="716" y="1311"/>
                  <a:pt x="715" y="1311"/>
                </a:cubicBezTo>
                <a:lnTo>
                  <a:pt x="715" y="1310"/>
                </a:lnTo>
                <a:lnTo>
                  <a:pt x="715" y="1310"/>
                </a:lnTo>
                <a:lnTo>
                  <a:pt x="714" y="1309"/>
                </a:lnTo>
                <a:lnTo>
                  <a:pt x="713" y="1308"/>
                </a:lnTo>
                <a:lnTo>
                  <a:pt x="712" y="1308"/>
                </a:lnTo>
                <a:lnTo>
                  <a:pt x="712" y="1308"/>
                </a:lnTo>
                <a:lnTo>
                  <a:pt x="712" y="1307"/>
                </a:lnTo>
                <a:lnTo>
                  <a:pt x="711" y="1307"/>
                </a:lnTo>
                <a:lnTo>
                  <a:pt x="711" y="1306"/>
                </a:lnTo>
                <a:lnTo>
                  <a:pt x="711" y="1307"/>
                </a:lnTo>
                <a:lnTo>
                  <a:pt x="711" y="1307"/>
                </a:lnTo>
                <a:lnTo>
                  <a:pt x="712" y="1308"/>
                </a:lnTo>
                <a:lnTo>
                  <a:pt x="713" y="1308"/>
                </a:lnTo>
                <a:lnTo>
                  <a:pt x="713" y="1309"/>
                </a:lnTo>
                <a:lnTo>
                  <a:pt x="714" y="1309"/>
                </a:lnTo>
                <a:lnTo>
                  <a:pt x="714" y="1310"/>
                </a:lnTo>
                <a:lnTo>
                  <a:pt x="715" y="1310"/>
                </a:lnTo>
                <a:lnTo>
                  <a:pt x="716" y="1312"/>
                </a:lnTo>
                <a:lnTo>
                  <a:pt x="717" y="1313"/>
                </a:lnTo>
                <a:cubicBezTo>
                  <a:pt x="676" y="1380"/>
                  <a:pt x="656" y="1467"/>
                  <a:pt x="656" y="1555"/>
                </a:cubicBezTo>
                <a:cubicBezTo>
                  <a:pt x="656" y="1696"/>
                  <a:pt x="710" y="1831"/>
                  <a:pt x="771" y="1865"/>
                </a:cubicBezTo>
                <a:cubicBezTo>
                  <a:pt x="784" y="1871"/>
                  <a:pt x="798" y="1878"/>
                  <a:pt x="818" y="1878"/>
                </a:cubicBezTo>
                <a:cubicBezTo>
                  <a:pt x="818" y="1878"/>
                  <a:pt x="818" y="1878"/>
                  <a:pt x="825" y="1878"/>
                </a:cubicBezTo>
                <a:cubicBezTo>
                  <a:pt x="926" y="1878"/>
                  <a:pt x="1095" y="1743"/>
                  <a:pt x="1196" y="1582"/>
                </a:cubicBezTo>
                <a:cubicBezTo>
                  <a:pt x="1264" y="1488"/>
                  <a:pt x="1291" y="1380"/>
                  <a:pt x="1291" y="1292"/>
                </a:cubicBezTo>
                <a:cubicBezTo>
                  <a:pt x="1291" y="1260"/>
                  <a:pt x="1287" y="1230"/>
                  <a:pt x="1279" y="1205"/>
                </a:cubicBezTo>
                <a:lnTo>
                  <a:pt x="1278" y="1202"/>
                </a:lnTo>
                <a:lnTo>
                  <a:pt x="1203" y="1225"/>
                </a:lnTo>
                <a:lnTo>
                  <a:pt x="1197" y="1214"/>
                </a:lnTo>
                <a:lnTo>
                  <a:pt x="1027" y="1710"/>
                </a:lnTo>
                <a:lnTo>
                  <a:pt x="784" y="1812"/>
                </a:lnTo>
                <a:lnTo>
                  <a:pt x="750" y="1664"/>
                </a:lnTo>
                <a:lnTo>
                  <a:pt x="750" y="1651"/>
                </a:lnTo>
                <a:lnTo>
                  <a:pt x="1148" y="1155"/>
                </a:lnTo>
                <a:lnTo>
                  <a:pt x="1041" y="1170"/>
                </a:lnTo>
                <a:lnTo>
                  <a:pt x="1041" y="1110"/>
                </a:lnTo>
                <a:close/>
                <a:moveTo>
                  <a:pt x="1215" y="721"/>
                </a:moveTo>
                <a:cubicBezTo>
                  <a:pt x="1209" y="782"/>
                  <a:pt x="1195" y="849"/>
                  <a:pt x="1188" y="869"/>
                </a:cubicBezTo>
                <a:cubicBezTo>
                  <a:pt x="1188" y="876"/>
                  <a:pt x="1195" y="889"/>
                  <a:pt x="1209" y="903"/>
                </a:cubicBezTo>
                <a:cubicBezTo>
                  <a:pt x="1229" y="916"/>
                  <a:pt x="1249" y="923"/>
                  <a:pt x="1263" y="923"/>
                </a:cubicBezTo>
                <a:cubicBezTo>
                  <a:pt x="1270" y="923"/>
                  <a:pt x="1345" y="883"/>
                  <a:pt x="1406" y="849"/>
                </a:cubicBezTo>
                <a:cubicBezTo>
                  <a:pt x="1412" y="842"/>
                  <a:pt x="1419" y="836"/>
                  <a:pt x="1433" y="836"/>
                </a:cubicBezTo>
                <a:cubicBezTo>
                  <a:pt x="1419" y="836"/>
                  <a:pt x="1412" y="836"/>
                  <a:pt x="1399" y="836"/>
                </a:cubicBezTo>
                <a:cubicBezTo>
                  <a:pt x="1365" y="836"/>
                  <a:pt x="1331" y="836"/>
                  <a:pt x="1304" y="829"/>
                </a:cubicBezTo>
                <a:cubicBezTo>
                  <a:pt x="1256" y="815"/>
                  <a:pt x="1236" y="768"/>
                  <a:pt x="1215" y="721"/>
                </a:cubicBezTo>
                <a:close/>
                <a:moveTo>
                  <a:pt x="1188" y="593"/>
                </a:moveTo>
                <a:cubicBezTo>
                  <a:pt x="1195" y="593"/>
                  <a:pt x="1195" y="593"/>
                  <a:pt x="1195" y="593"/>
                </a:cubicBezTo>
                <a:cubicBezTo>
                  <a:pt x="1229" y="593"/>
                  <a:pt x="1229" y="593"/>
                  <a:pt x="1229" y="593"/>
                </a:cubicBezTo>
                <a:cubicBezTo>
                  <a:pt x="1236" y="593"/>
                  <a:pt x="1236" y="593"/>
                  <a:pt x="1236" y="593"/>
                </a:cubicBezTo>
                <a:cubicBezTo>
                  <a:pt x="1236" y="600"/>
                  <a:pt x="1236" y="600"/>
                  <a:pt x="1236" y="600"/>
                </a:cubicBezTo>
                <a:cubicBezTo>
                  <a:pt x="1236" y="600"/>
                  <a:pt x="1236" y="606"/>
                  <a:pt x="1236" y="606"/>
                </a:cubicBezTo>
                <a:cubicBezTo>
                  <a:pt x="1243" y="613"/>
                  <a:pt x="1243" y="620"/>
                  <a:pt x="1243" y="627"/>
                </a:cubicBezTo>
                <a:cubicBezTo>
                  <a:pt x="1249" y="647"/>
                  <a:pt x="1256" y="667"/>
                  <a:pt x="1263" y="687"/>
                </a:cubicBezTo>
                <a:cubicBezTo>
                  <a:pt x="1277" y="734"/>
                  <a:pt x="1311" y="775"/>
                  <a:pt x="1317" y="775"/>
                </a:cubicBezTo>
                <a:cubicBezTo>
                  <a:pt x="1338" y="775"/>
                  <a:pt x="1365" y="782"/>
                  <a:pt x="1399" y="782"/>
                </a:cubicBezTo>
                <a:cubicBezTo>
                  <a:pt x="1467" y="782"/>
                  <a:pt x="1528" y="775"/>
                  <a:pt x="1535" y="775"/>
                </a:cubicBezTo>
                <a:cubicBezTo>
                  <a:pt x="1541" y="775"/>
                  <a:pt x="1541" y="775"/>
                  <a:pt x="1541" y="775"/>
                </a:cubicBezTo>
                <a:cubicBezTo>
                  <a:pt x="1555" y="822"/>
                  <a:pt x="1555" y="822"/>
                  <a:pt x="1555" y="822"/>
                </a:cubicBezTo>
                <a:cubicBezTo>
                  <a:pt x="1548" y="822"/>
                  <a:pt x="1548" y="822"/>
                  <a:pt x="1548" y="822"/>
                </a:cubicBezTo>
                <a:cubicBezTo>
                  <a:pt x="1541" y="829"/>
                  <a:pt x="1541" y="829"/>
                  <a:pt x="1541" y="829"/>
                </a:cubicBezTo>
                <a:cubicBezTo>
                  <a:pt x="1535" y="836"/>
                  <a:pt x="1521" y="842"/>
                  <a:pt x="1514" y="849"/>
                </a:cubicBezTo>
                <a:cubicBezTo>
                  <a:pt x="1494" y="862"/>
                  <a:pt x="1460" y="876"/>
                  <a:pt x="1433" y="896"/>
                </a:cubicBezTo>
                <a:cubicBezTo>
                  <a:pt x="1372" y="930"/>
                  <a:pt x="1304" y="970"/>
                  <a:pt x="1270" y="977"/>
                </a:cubicBezTo>
                <a:cubicBezTo>
                  <a:pt x="1270" y="977"/>
                  <a:pt x="1263" y="977"/>
                  <a:pt x="1263" y="977"/>
                </a:cubicBezTo>
                <a:cubicBezTo>
                  <a:pt x="1202" y="970"/>
                  <a:pt x="1141" y="930"/>
                  <a:pt x="1134" y="869"/>
                </a:cubicBezTo>
                <a:cubicBezTo>
                  <a:pt x="1134" y="862"/>
                  <a:pt x="1134" y="862"/>
                  <a:pt x="1134" y="856"/>
                </a:cubicBezTo>
                <a:cubicBezTo>
                  <a:pt x="1141" y="815"/>
                  <a:pt x="1182" y="606"/>
                  <a:pt x="1182" y="600"/>
                </a:cubicBezTo>
                <a:cubicBezTo>
                  <a:pt x="1188" y="593"/>
                  <a:pt x="1188" y="593"/>
                  <a:pt x="1188" y="593"/>
                </a:cubicBezTo>
                <a:close/>
                <a:moveTo>
                  <a:pt x="1500" y="505"/>
                </a:moveTo>
                <a:lnTo>
                  <a:pt x="1514" y="505"/>
                </a:lnTo>
                <a:lnTo>
                  <a:pt x="1548" y="505"/>
                </a:lnTo>
                <a:lnTo>
                  <a:pt x="1548" y="560"/>
                </a:lnTo>
                <a:lnTo>
                  <a:pt x="1534" y="560"/>
                </a:lnTo>
                <a:lnTo>
                  <a:pt x="1514" y="560"/>
                </a:lnTo>
                <a:lnTo>
                  <a:pt x="1500" y="560"/>
                </a:lnTo>
                <a:lnTo>
                  <a:pt x="1500" y="505"/>
                </a:lnTo>
                <a:close/>
                <a:moveTo>
                  <a:pt x="1350" y="452"/>
                </a:moveTo>
                <a:lnTo>
                  <a:pt x="1404" y="497"/>
                </a:lnTo>
                <a:lnTo>
                  <a:pt x="1370" y="538"/>
                </a:lnTo>
                <a:lnTo>
                  <a:pt x="1332" y="504"/>
                </a:lnTo>
                <a:lnTo>
                  <a:pt x="1318" y="497"/>
                </a:lnTo>
                <a:lnTo>
                  <a:pt x="1350" y="452"/>
                </a:lnTo>
                <a:close/>
                <a:moveTo>
                  <a:pt x="366" y="363"/>
                </a:moveTo>
                <a:cubicBezTo>
                  <a:pt x="367" y="363"/>
                  <a:pt x="369" y="365"/>
                  <a:pt x="372" y="367"/>
                </a:cubicBezTo>
                <a:lnTo>
                  <a:pt x="373" y="367"/>
                </a:lnTo>
                <a:lnTo>
                  <a:pt x="373" y="370"/>
                </a:lnTo>
                <a:cubicBezTo>
                  <a:pt x="366" y="363"/>
                  <a:pt x="366" y="363"/>
                  <a:pt x="366" y="363"/>
                </a:cubicBezTo>
                <a:close/>
                <a:moveTo>
                  <a:pt x="373" y="363"/>
                </a:moveTo>
                <a:lnTo>
                  <a:pt x="373" y="363"/>
                </a:lnTo>
                <a:lnTo>
                  <a:pt x="372" y="363"/>
                </a:lnTo>
                <a:lnTo>
                  <a:pt x="371" y="363"/>
                </a:lnTo>
                <a:lnTo>
                  <a:pt x="371" y="363"/>
                </a:lnTo>
                <a:lnTo>
                  <a:pt x="370" y="363"/>
                </a:lnTo>
                <a:lnTo>
                  <a:pt x="369" y="363"/>
                </a:lnTo>
                <a:lnTo>
                  <a:pt x="368" y="363"/>
                </a:lnTo>
                <a:lnTo>
                  <a:pt x="368" y="363"/>
                </a:lnTo>
                <a:lnTo>
                  <a:pt x="367" y="363"/>
                </a:lnTo>
                <a:lnTo>
                  <a:pt x="366" y="363"/>
                </a:lnTo>
                <a:lnTo>
                  <a:pt x="366" y="363"/>
                </a:lnTo>
                <a:lnTo>
                  <a:pt x="373" y="363"/>
                </a:lnTo>
                <a:close/>
                <a:moveTo>
                  <a:pt x="1311" y="277"/>
                </a:moveTo>
                <a:cubicBezTo>
                  <a:pt x="1108" y="277"/>
                  <a:pt x="945" y="445"/>
                  <a:pt x="945" y="647"/>
                </a:cubicBezTo>
                <a:cubicBezTo>
                  <a:pt x="945" y="849"/>
                  <a:pt x="1108" y="1017"/>
                  <a:pt x="1311" y="1017"/>
                </a:cubicBezTo>
                <a:cubicBezTo>
                  <a:pt x="1513" y="1017"/>
                  <a:pt x="1676" y="849"/>
                  <a:pt x="1676" y="647"/>
                </a:cubicBezTo>
                <a:cubicBezTo>
                  <a:pt x="1676" y="640"/>
                  <a:pt x="1676" y="640"/>
                  <a:pt x="1676" y="640"/>
                </a:cubicBezTo>
                <a:cubicBezTo>
                  <a:pt x="1676" y="510"/>
                  <a:pt x="1608" y="397"/>
                  <a:pt x="1506" y="333"/>
                </a:cubicBezTo>
                <a:lnTo>
                  <a:pt x="1502" y="330"/>
                </a:lnTo>
                <a:lnTo>
                  <a:pt x="1502" y="330"/>
                </a:lnTo>
                <a:cubicBezTo>
                  <a:pt x="1493" y="330"/>
                  <a:pt x="1493" y="330"/>
                  <a:pt x="1493" y="330"/>
                </a:cubicBezTo>
                <a:lnTo>
                  <a:pt x="1494" y="325"/>
                </a:lnTo>
                <a:lnTo>
                  <a:pt x="1485" y="320"/>
                </a:lnTo>
                <a:lnTo>
                  <a:pt x="1474" y="315"/>
                </a:lnTo>
                <a:lnTo>
                  <a:pt x="1474" y="315"/>
                </a:lnTo>
                <a:cubicBezTo>
                  <a:pt x="1472" y="316"/>
                  <a:pt x="1472" y="316"/>
                  <a:pt x="1472" y="316"/>
                </a:cubicBezTo>
                <a:lnTo>
                  <a:pt x="1470" y="313"/>
                </a:lnTo>
                <a:lnTo>
                  <a:pt x="1469" y="312"/>
                </a:lnTo>
                <a:cubicBezTo>
                  <a:pt x="1421" y="290"/>
                  <a:pt x="1368" y="277"/>
                  <a:pt x="1311" y="277"/>
                </a:cubicBezTo>
                <a:close/>
                <a:moveTo>
                  <a:pt x="1635" y="210"/>
                </a:moveTo>
                <a:lnTo>
                  <a:pt x="1633" y="212"/>
                </a:lnTo>
                <a:cubicBezTo>
                  <a:pt x="1616" y="229"/>
                  <a:pt x="1594" y="242"/>
                  <a:pt x="1574" y="255"/>
                </a:cubicBezTo>
                <a:cubicBezTo>
                  <a:pt x="1566" y="261"/>
                  <a:pt x="1559" y="266"/>
                  <a:pt x="1552" y="270"/>
                </a:cubicBezTo>
                <a:lnTo>
                  <a:pt x="1543" y="276"/>
                </a:lnTo>
                <a:lnTo>
                  <a:pt x="1551" y="276"/>
                </a:lnTo>
                <a:cubicBezTo>
                  <a:pt x="1554" y="276"/>
                  <a:pt x="1557" y="276"/>
                  <a:pt x="1561" y="276"/>
                </a:cubicBezTo>
                <a:cubicBezTo>
                  <a:pt x="1581" y="276"/>
                  <a:pt x="1608" y="276"/>
                  <a:pt x="1635" y="276"/>
                </a:cubicBezTo>
                <a:cubicBezTo>
                  <a:pt x="1655" y="276"/>
                  <a:pt x="1662" y="276"/>
                  <a:pt x="1662" y="276"/>
                </a:cubicBezTo>
                <a:cubicBezTo>
                  <a:pt x="1662" y="269"/>
                  <a:pt x="1669" y="269"/>
                  <a:pt x="1669" y="269"/>
                </a:cubicBezTo>
                <a:cubicBezTo>
                  <a:pt x="1669" y="263"/>
                  <a:pt x="1669" y="256"/>
                  <a:pt x="1676" y="249"/>
                </a:cubicBezTo>
                <a:cubicBezTo>
                  <a:pt x="1669" y="249"/>
                  <a:pt x="1669" y="249"/>
                  <a:pt x="1669" y="249"/>
                </a:cubicBezTo>
                <a:cubicBezTo>
                  <a:pt x="1655" y="249"/>
                  <a:pt x="1655" y="249"/>
                  <a:pt x="1655" y="249"/>
                </a:cubicBezTo>
                <a:cubicBezTo>
                  <a:pt x="1655" y="242"/>
                  <a:pt x="1655" y="242"/>
                  <a:pt x="1655" y="242"/>
                </a:cubicBezTo>
                <a:cubicBezTo>
                  <a:pt x="1628" y="236"/>
                  <a:pt x="1628" y="236"/>
                  <a:pt x="1628" y="236"/>
                </a:cubicBezTo>
                <a:cubicBezTo>
                  <a:pt x="1628" y="222"/>
                  <a:pt x="1628" y="222"/>
                  <a:pt x="1628" y="222"/>
                </a:cubicBezTo>
                <a:cubicBezTo>
                  <a:pt x="1628" y="215"/>
                  <a:pt x="1635" y="215"/>
                  <a:pt x="1635" y="215"/>
                </a:cubicBezTo>
                <a:cubicBezTo>
                  <a:pt x="1635" y="215"/>
                  <a:pt x="1635" y="215"/>
                  <a:pt x="1635" y="211"/>
                </a:cubicBezTo>
                <a:lnTo>
                  <a:pt x="1635" y="210"/>
                </a:lnTo>
                <a:close/>
                <a:moveTo>
                  <a:pt x="1696" y="209"/>
                </a:moveTo>
                <a:cubicBezTo>
                  <a:pt x="1696" y="209"/>
                  <a:pt x="1696" y="212"/>
                  <a:pt x="1694" y="217"/>
                </a:cubicBezTo>
                <a:lnTo>
                  <a:pt x="1694" y="217"/>
                </a:lnTo>
                <a:lnTo>
                  <a:pt x="1694" y="218"/>
                </a:lnTo>
                <a:cubicBezTo>
                  <a:pt x="1689" y="222"/>
                  <a:pt x="1688" y="223"/>
                  <a:pt x="1682" y="229"/>
                </a:cubicBezTo>
                <a:cubicBezTo>
                  <a:pt x="1682" y="236"/>
                  <a:pt x="1682" y="236"/>
                  <a:pt x="1682" y="236"/>
                </a:cubicBezTo>
                <a:cubicBezTo>
                  <a:pt x="1687" y="231"/>
                  <a:pt x="1691" y="226"/>
                  <a:pt x="1693" y="221"/>
                </a:cubicBezTo>
                <a:lnTo>
                  <a:pt x="1694" y="217"/>
                </a:lnTo>
                <a:lnTo>
                  <a:pt x="1696" y="215"/>
                </a:lnTo>
                <a:cubicBezTo>
                  <a:pt x="1696" y="209"/>
                  <a:pt x="1696" y="209"/>
                  <a:pt x="1696" y="209"/>
                </a:cubicBezTo>
                <a:close/>
                <a:moveTo>
                  <a:pt x="1526" y="0"/>
                </a:moveTo>
                <a:cubicBezTo>
                  <a:pt x="1560" y="0"/>
                  <a:pt x="1587" y="27"/>
                  <a:pt x="1614" y="54"/>
                </a:cubicBezTo>
                <a:cubicBezTo>
                  <a:pt x="1641" y="81"/>
                  <a:pt x="1661" y="114"/>
                  <a:pt x="1668" y="148"/>
                </a:cubicBezTo>
                <a:cubicBezTo>
                  <a:pt x="1668" y="151"/>
                  <a:pt x="1667" y="155"/>
                  <a:pt x="1666" y="158"/>
                </a:cubicBezTo>
                <a:lnTo>
                  <a:pt x="1666" y="159"/>
                </a:lnTo>
                <a:lnTo>
                  <a:pt x="1668" y="157"/>
                </a:lnTo>
                <a:cubicBezTo>
                  <a:pt x="1674" y="152"/>
                  <a:pt x="1683" y="148"/>
                  <a:pt x="1696" y="148"/>
                </a:cubicBezTo>
                <a:cubicBezTo>
                  <a:pt x="1709" y="148"/>
                  <a:pt x="1716" y="148"/>
                  <a:pt x="1723" y="155"/>
                </a:cubicBezTo>
                <a:cubicBezTo>
                  <a:pt x="1736" y="168"/>
                  <a:pt x="1750" y="188"/>
                  <a:pt x="1750" y="209"/>
                </a:cubicBezTo>
                <a:cubicBezTo>
                  <a:pt x="1750" y="229"/>
                  <a:pt x="1743" y="249"/>
                  <a:pt x="1730" y="269"/>
                </a:cubicBezTo>
                <a:cubicBezTo>
                  <a:pt x="1716" y="283"/>
                  <a:pt x="1716" y="290"/>
                  <a:pt x="1709" y="303"/>
                </a:cubicBezTo>
                <a:cubicBezTo>
                  <a:pt x="1696" y="323"/>
                  <a:pt x="1676" y="330"/>
                  <a:pt x="1642" y="330"/>
                </a:cubicBezTo>
                <a:cubicBezTo>
                  <a:pt x="1625" y="330"/>
                  <a:pt x="1610" y="330"/>
                  <a:pt x="1596" y="330"/>
                </a:cubicBezTo>
                <a:lnTo>
                  <a:pt x="1591" y="330"/>
                </a:lnTo>
                <a:lnTo>
                  <a:pt x="1602" y="340"/>
                </a:lnTo>
                <a:cubicBezTo>
                  <a:pt x="1678" y="415"/>
                  <a:pt x="1727" y="518"/>
                  <a:pt x="1730" y="634"/>
                </a:cubicBezTo>
                <a:cubicBezTo>
                  <a:pt x="1730" y="647"/>
                  <a:pt x="1730" y="647"/>
                  <a:pt x="1730" y="647"/>
                </a:cubicBezTo>
                <a:cubicBezTo>
                  <a:pt x="1730" y="883"/>
                  <a:pt x="1547" y="1071"/>
                  <a:pt x="1311" y="1071"/>
                </a:cubicBezTo>
                <a:cubicBezTo>
                  <a:pt x="1289" y="1071"/>
                  <a:pt x="1268" y="1069"/>
                  <a:pt x="1247" y="1066"/>
                </a:cubicBezTo>
                <a:lnTo>
                  <a:pt x="1244" y="1066"/>
                </a:lnTo>
                <a:lnTo>
                  <a:pt x="1240" y="1078"/>
                </a:lnTo>
                <a:lnTo>
                  <a:pt x="1250" y="1084"/>
                </a:lnTo>
                <a:cubicBezTo>
                  <a:pt x="1273" y="1099"/>
                  <a:pt x="1290" y="1117"/>
                  <a:pt x="1304" y="1138"/>
                </a:cubicBezTo>
                <a:lnTo>
                  <a:pt x="1307" y="1143"/>
                </a:lnTo>
                <a:lnTo>
                  <a:pt x="1312" y="1141"/>
                </a:lnTo>
                <a:cubicBezTo>
                  <a:pt x="1332" y="1134"/>
                  <a:pt x="1355" y="1122"/>
                  <a:pt x="1379" y="1110"/>
                </a:cubicBezTo>
                <a:cubicBezTo>
                  <a:pt x="1440" y="1083"/>
                  <a:pt x="1521" y="1050"/>
                  <a:pt x="1602" y="1016"/>
                </a:cubicBezTo>
                <a:cubicBezTo>
                  <a:pt x="1771" y="942"/>
                  <a:pt x="1939" y="875"/>
                  <a:pt x="2007" y="868"/>
                </a:cubicBezTo>
                <a:cubicBezTo>
                  <a:pt x="2007" y="868"/>
                  <a:pt x="2014" y="868"/>
                  <a:pt x="2020" y="868"/>
                </a:cubicBezTo>
                <a:cubicBezTo>
                  <a:pt x="2122" y="868"/>
                  <a:pt x="2209" y="902"/>
                  <a:pt x="2209" y="902"/>
                </a:cubicBezTo>
                <a:cubicBezTo>
                  <a:pt x="2223" y="908"/>
                  <a:pt x="2223" y="908"/>
                  <a:pt x="2223" y="908"/>
                </a:cubicBezTo>
                <a:cubicBezTo>
                  <a:pt x="2209" y="955"/>
                  <a:pt x="2209" y="955"/>
                  <a:pt x="2209" y="955"/>
                </a:cubicBezTo>
                <a:cubicBezTo>
                  <a:pt x="2196" y="955"/>
                  <a:pt x="2196" y="955"/>
                  <a:pt x="2196" y="955"/>
                </a:cubicBezTo>
                <a:cubicBezTo>
                  <a:pt x="2196" y="955"/>
                  <a:pt x="2189" y="949"/>
                  <a:pt x="2189" y="949"/>
                </a:cubicBezTo>
                <a:cubicBezTo>
                  <a:pt x="2189" y="949"/>
                  <a:pt x="2182" y="949"/>
                  <a:pt x="2182" y="949"/>
                </a:cubicBezTo>
                <a:cubicBezTo>
                  <a:pt x="2169" y="942"/>
                  <a:pt x="2155" y="942"/>
                  <a:pt x="2142" y="935"/>
                </a:cubicBezTo>
                <a:cubicBezTo>
                  <a:pt x="2108" y="929"/>
                  <a:pt x="2068" y="922"/>
                  <a:pt x="2020" y="922"/>
                </a:cubicBezTo>
                <a:cubicBezTo>
                  <a:pt x="2014" y="922"/>
                  <a:pt x="2014" y="922"/>
                  <a:pt x="2007" y="922"/>
                </a:cubicBezTo>
                <a:cubicBezTo>
                  <a:pt x="1973" y="922"/>
                  <a:pt x="1784" y="996"/>
                  <a:pt x="1622" y="1063"/>
                </a:cubicBezTo>
                <a:cubicBezTo>
                  <a:pt x="1500" y="1119"/>
                  <a:pt x="1383" y="1170"/>
                  <a:pt x="1331" y="1193"/>
                </a:cubicBezTo>
                <a:lnTo>
                  <a:pt x="1331" y="1193"/>
                </a:lnTo>
                <a:lnTo>
                  <a:pt x="1332" y="1199"/>
                </a:lnTo>
                <a:cubicBezTo>
                  <a:pt x="1341" y="1227"/>
                  <a:pt x="1345" y="1259"/>
                  <a:pt x="1345" y="1292"/>
                </a:cubicBezTo>
                <a:cubicBezTo>
                  <a:pt x="1345" y="1393"/>
                  <a:pt x="1311" y="1508"/>
                  <a:pt x="1244" y="1616"/>
                </a:cubicBezTo>
                <a:cubicBezTo>
                  <a:pt x="1152" y="1758"/>
                  <a:pt x="1012" y="1882"/>
                  <a:pt x="885" y="1920"/>
                </a:cubicBezTo>
                <a:lnTo>
                  <a:pt x="885" y="1920"/>
                </a:lnTo>
                <a:lnTo>
                  <a:pt x="885" y="1920"/>
                </a:lnTo>
                <a:cubicBezTo>
                  <a:pt x="883" y="1926"/>
                  <a:pt x="878" y="1933"/>
                  <a:pt x="878" y="1945"/>
                </a:cubicBezTo>
                <a:cubicBezTo>
                  <a:pt x="878" y="1965"/>
                  <a:pt x="871" y="1999"/>
                  <a:pt x="865" y="2032"/>
                </a:cubicBezTo>
                <a:cubicBezTo>
                  <a:pt x="851" y="2113"/>
                  <a:pt x="831" y="2214"/>
                  <a:pt x="817" y="2322"/>
                </a:cubicBezTo>
                <a:cubicBezTo>
                  <a:pt x="784" y="2538"/>
                  <a:pt x="750" y="2780"/>
                  <a:pt x="743" y="2861"/>
                </a:cubicBezTo>
                <a:cubicBezTo>
                  <a:pt x="743" y="2874"/>
                  <a:pt x="750" y="2881"/>
                  <a:pt x="750" y="2881"/>
                </a:cubicBezTo>
                <a:cubicBezTo>
                  <a:pt x="750" y="2895"/>
                  <a:pt x="777" y="2908"/>
                  <a:pt x="817" y="2908"/>
                </a:cubicBezTo>
                <a:cubicBezTo>
                  <a:pt x="865" y="2908"/>
                  <a:pt x="912" y="2895"/>
                  <a:pt x="912" y="2895"/>
                </a:cubicBezTo>
                <a:cubicBezTo>
                  <a:pt x="912" y="2895"/>
                  <a:pt x="912" y="2895"/>
                  <a:pt x="919" y="2895"/>
                </a:cubicBezTo>
                <a:cubicBezTo>
                  <a:pt x="925" y="2895"/>
                  <a:pt x="925" y="2895"/>
                  <a:pt x="925" y="2895"/>
                </a:cubicBezTo>
                <a:cubicBezTo>
                  <a:pt x="939" y="2942"/>
                  <a:pt x="939" y="2942"/>
                  <a:pt x="939" y="2942"/>
                </a:cubicBezTo>
                <a:cubicBezTo>
                  <a:pt x="925" y="2942"/>
                  <a:pt x="925" y="2942"/>
                  <a:pt x="925" y="2942"/>
                </a:cubicBezTo>
                <a:cubicBezTo>
                  <a:pt x="925" y="2942"/>
                  <a:pt x="919" y="2949"/>
                  <a:pt x="919" y="2949"/>
                </a:cubicBezTo>
                <a:cubicBezTo>
                  <a:pt x="912" y="2949"/>
                  <a:pt x="905" y="2949"/>
                  <a:pt x="892" y="2949"/>
                </a:cubicBezTo>
                <a:cubicBezTo>
                  <a:pt x="871" y="2955"/>
                  <a:pt x="844" y="2962"/>
                  <a:pt x="817" y="2962"/>
                </a:cubicBezTo>
                <a:cubicBezTo>
                  <a:pt x="817" y="2962"/>
                  <a:pt x="811" y="2962"/>
                  <a:pt x="811" y="2962"/>
                </a:cubicBezTo>
                <a:cubicBezTo>
                  <a:pt x="770" y="2962"/>
                  <a:pt x="716" y="2949"/>
                  <a:pt x="696" y="2895"/>
                </a:cubicBezTo>
                <a:lnTo>
                  <a:pt x="696" y="2894"/>
                </a:lnTo>
                <a:lnTo>
                  <a:pt x="696" y="2894"/>
                </a:lnTo>
                <a:lnTo>
                  <a:pt x="697" y="2894"/>
                </a:lnTo>
                <a:lnTo>
                  <a:pt x="699" y="2893"/>
                </a:lnTo>
                <a:lnTo>
                  <a:pt x="699" y="2893"/>
                </a:lnTo>
                <a:lnTo>
                  <a:pt x="699" y="2893"/>
                </a:lnTo>
                <a:lnTo>
                  <a:pt x="700" y="2892"/>
                </a:lnTo>
                <a:lnTo>
                  <a:pt x="702" y="2891"/>
                </a:lnTo>
                <a:lnTo>
                  <a:pt x="705" y="2890"/>
                </a:lnTo>
                <a:lnTo>
                  <a:pt x="705" y="2890"/>
                </a:lnTo>
                <a:lnTo>
                  <a:pt x="706" y="2890"/>
                </a:lnTo>
                <a:lnTo>
                  <a:pt x="707" y="2889"/>
                </a:lnTo>
                <a:lnTo>
                  <a:pt x="708" y="2889"/>
                </a:lnTo>
                <a:lnTo>
                  <a:pt x="709" y="2888"/>
                </a:lnTo>
                <a:lnTo>
                  <a:pt x="709" y="2888"/>
                </a:lnTo>
                <a:lnTo>
                  <a:pt x="708" y="2889"/>
                </a:lnTo>
                <a:lnTo>
                  <a:pt x="708" y="2889"/>
                </a:lnTo>
                <a:lnTo>
                  <a:pt x="707" y="2889"/>
                </a:lnTo>
                <a:lnTo>
                  <a:pt x="705" y="2890"/>
                </a:lnTo>
                <a:lnTo>
                  <a:pt x="704" y="2891"/>
                </a:lnTo>
                <a:lnTo>
                  <a:pt x="702" y="2891"/>
                </a:lnTo>
                <a:lnTo>
                  <a:pt x="701" y="2892"/>
                </a:lnTo>
                <a:lnTo>
                  <a:pt x="699" y="2893"/>
                </a:lnTo>
                <a:lnTo>
                  <a:pt x="699" y="2893"/>
                </a:lnTo>
                <a:lnTo>
                  <a:pt x="697" y="2894"/>
                </a:lnTo>
                <a:lnTo>
                  <a:pt x="697" y="2894"/>
                </a:lnTo>
                <a:lnTo>
                  <a:pt x="696" y="2894"/>
                </a:lnTo>
                <a:lnTo>
                  <a:pt x="696" y="2895"/>
                </a:lnTo>
                <a:cubicBezTo>
                  <a:pt x="696" y="2895"/>
                  <a:pt x="696" y="2895"/>
                  <a:pt x="696" y="2895"/>
                </a:cubicBezTo>
                <a:cubicBezTo>
                  <a:pt x="696" y="2881"/>
                  <a:pt x="689" y="2874"/>
                  <a:pt x="689" y="2861"/>
                </a:cubicBezTo>
                <a:cubicBezTo>
                  <a:pt x="695" y="2711"/>
                  <a:pt x="798" y="2107"/>
                  <a:pt x="825" y="1938"/>
                </a:cubicBezTo>
                <a:lnTo>
                  <a:pt x="826" y="1931"/>
                </a:lnTo>
                <a:lnTo>
                  <a:pt x="818" y="1932"/>
                </a:lnTo>
                <a:cubicBezTo>
                  <a:pt x="791" y="1932"/>
                  <a:pt x="764" y="1925"/>
                  <a:pt x="737" y="1905"/>
                </a:cubicBezTo>
                <a:lnTo>
                  <a:pt x="738" y="1904"/>
                </a:lnTo>
                <a:lnTo>
                  <a:pt x="738" y="1904"/>
                </a:lnTo>
                <a:lnTo>
                  <a:pt x="738" y="1904"/>
                </a:lnTo>
                <a:lnTo>
                  <a:pt x="739" y="1903"/>
                </a:lnTo>
                <a:lnTo>
                  <a:pt x="740" y="1902"/>
                </a:lnTo>
                <a:lnTo>
                  <a:pt x="741" y="1901"/>
                </a:lnTo>
                <a:lnTo>
                  <a:pt x="742" y="1900"/>
                </a:lnTo>
                <a:lnTo>
                  <a:pt x="742" y="1900"/>
                </a:lnTo>
                <a:lnTo>
                  <a:pt x="743" y="1899"/>
                </a:lnTo>
                <a:lnTo>
                  <a:pt x="744" y="1898"/>
                </a:lnTo>
                <a:lnTo>
                  <a:pt x="744" y="1898"/>
                </a:lnTo>
                <a:cubicBezTo>
                  <a:pt x="744" y="1899"/>
                  <a:pt x="743" y="1899"/>
                  <a:pt x="743" y="1899"/>
                </a:cubicBezTo>
                <a:lnTo>
                  <a:pt x="743" y="1899"/>
                </a:lnTo>
                <a:lnTo>
                  <a:pt x="742" y="1900"/>
                </a:lnTo>
                <a:lnTo>
                  <a:pt x="742" y="1901"/>
                </a:lnTo>
                <a:lnTo>
                  <a:pt x="740" y="1902"/>
                </a:lnTo>
                <a:lnTo>
                  <a:pt x="740" y="1902"/>
                </a:lnTo>
                <a:cubicBezTo>
                  <a:pt x="739" y="1903"/>
                  <a:pt x="739" y="1903"/>
                  <a:pt x="739" y="1903"/>
                </a:cubicBezTo>
                <a:lnTo>
                  <a:pt x="738" y="1904"/>
                </a:lnTo>
                <a:lnTo>
                  <a:pt x="738" y="1904"/>
                </a:lnTo>
                <a:lnTo>
                  <a:pt x="737" y="1905"/>
                </a:lnTo>
                <a:cubicBezTo>
                  <a:pt x="737" y="1905"/>
                  <a:pt x="737" y="1905"/>
                  <a:pt x="737" y="1905"/>
                </a:cubicBezTo>
                <a:cubicBezTo>
                  <a:pt x="715" y="1890"/>
                  <a:pt x="695" y="1869"/>
                  <a:pt x="677" y="1842"/>
                </a:cubicBezTo>
                <a:lnTo>
                  <a:pt x="676" y="1840"/>
                </a:lnTo>
                <a:lnTo>
                  <a:pt x="672" y="1844"/>
                </a:lnTo>
                <a:cubicBezTo>
                  <a:pt x="629" y="1896"/>
                  <a:pt x="547" y="1997"/>
                  <a:pt x="479" y="2060"/>
                </a:cubicBezTo>
                <a:cubicBezTo>
                  <a:pt x="446" y="2087"/>
                  <a:pt x="419" y="2107"/>
                  <a:pt x="385" y="2114"/>
                </a:cubicBezTo>
                <a:cubicBezTo>
                  <a:pt x="385" y="2114"/>
                  <a:pt x="378" y="2107"/>
                  <a:pt x="378" y="2107"/>
                </a:cubicBezTo>
                <a:cubicBezTo>
                  <a:pt x="378" y="2097"/>
                  <a:pt x="378" y="2095"/>
                  <a:pt x="378" y="2094"/>
                </a:cubicBezTo>
                <a:lnTo>
                  <a:pt x="378" y="2094"/>
                </a:lnTo>
                <a:lnTo>
                  <a:pt x="378" y="2094"/>
                </a:lnTo>
                <a:lnTo>
                  <a:pt x="376" y="2098"/>
                </a:lnTo>
                <a:cubicBezTo>
                  <a:pt x="371" y="2107"/>
                  <a:pt x="371" y="2107"/>
                  <a:pt x="371" y="2107"/>
                </a:cubicBezTo>
                <a:cubicBezTo>
                  <a:pt x="324" y="2094"/>
                  <a:pt x="290" y="2026"/>
                  <a:pt x="250" y="1959"/>
                </a:cubicBezTo>
                <a:cubicBezTo>
                  <a:pt x="223" y="1898"/>
                  <a:pt x="203" y="1838"/>
                  <a:pt x="196" y="1804"/>
                </a:cubicBezTo>
                <a:cubicBezTo>
                  <a:pt x="196" y="1804"/>
                  <a:pt x="189" y="1804"/>
                  <a:pt x="189" y="1804"/>
                </a:cubicBezTo>
                <a:cubicBezTo>
                  <a:pt x="142" y="1804"/>
                  <a:pt x="41" y="1831"/>
                  <a:pt x="34" y="1838"/>
                </a:cubicBezTo>
                <a:cubicBezTo>
                  <a:pt x="30" y="1829"/>
                  <a:pt x="28" y="1826"/>
                  <a:pt x="27" y="1825"/>
                </a:cubicBezTo>
                <a:lnTo>
                  <a:pt x="27" y="1824"/>
                </a:lnTo>
                <a:lnTo>
                  <a:pt x="27" y="1824"/>
                </a:lnTo>
                <a:cubicBezTo>
                  <a:pt x="27" y="1824"/>
                  <a:pt x="27" y="1824"/>
                  <a:pt x="27" y="1824"/>
                </a:cubicBezTo>
                <a:lnTo>
                  <a:pt x="27" y="1824"/>
                </a:lnTo>
                <a:lnTo>
                  <a:pt x="23" y="1824"/>
                </a:lnTo>
                <a:cubicBezTo>
                  <a:pt x="14" y="1824"/>
                  <a:pt x="14" y="1824"/>
                  <a:pt x="14" y="1824"/>
                </a:cubicBezTo>
                <a:cubicBezTo>
                  <a:pt x="0" y="1784"/>
                  <a:pt x="0" y="1784"/>
                  <a:pt x="0" y="1784"/>
                </a:cubicBezTo>
                <a:cubicBezTo>
                  <a:pt x="20" y="1784"/>
                  <a:pt x="20" y="1784"/>
                  <a:pt x="20" y="1784"/>
                </a:cubicBezTo>
                <a:cubicBezTo>
                  <a:pt x="27" y="1784"/>
                  <a:pt x="27" y="1784"/>
                  <a:pt x="34" y="1777"/>
                </a:cubicBezTo>
                <a:cubicBezTo>
                  <a:pt x="47" y="1777"/>
                  <a:pt x="61" y="1770"/>
                  <a:pt x="81" y="1770"/>
                </a:cubicBezTo>
                <a:cubicBezTo>
                  <a:pt x="115" y="1763"/>
                  <a:pt x="155" y="1750"/>
                  <a:pt x="189" y="1750"/>
                </a:cubicBezTo>
                <a:cubicBezTo>
                  <a:pt x="196" y="1750"/>
                  <a:pt x="209" y="1750"/>
                  <a:pt x="216" y="1757"/>
                </a:cubicBezTo>
                <a:cubicBezTo>
                  <a:pt x="230" y="1763"/>
                  <a:pt x="243" y="1770"/>
                  <a:pt x="243" y="1790"/>
                </a:cubicBezTo>
                <a:cubicBezTo>
                  <a:pt x="243" y="1797"/>
                  <a:pt x="243" y="1797"/>
                  <a:pt x="243" y="1797"/>
                </a:cubicBezTo>
                <a:cubicBezTo>
                  <a:pt x="243" y="1804"/>
                  <a:pt x="270" y="1878"/>
                  <a:pt x="304" y="1932"/>
                </a:cubicBezTo>
                <a:cubicBezTo>
                  <a:pt x="317" y="1966"/>
                  <a:pt x="338" y="1999"/>
                  <a:pt x="351" y="2020"/>
                </a:cubicBezTo>
                <a:cubicBezTo>
                  <a:pt x="365" y="2040"/>
                  <a:pt x="385" y="2060"/>
                  <a:pt x="385" y="2060"/>
                </a:cubicBezTo>
                <a:cubicBezTo>
                  <a:pt x="385" y="2060"/>
                  <a:pt x="385" y="2060"/>
                  <a:pt x="392" y="2060"/>
                </a:cubicBezTo>
                <a:cubicBezTo>
                  <a:pt x="392" y="2053"/>
                  <a:pt x="392" y="2053"/>
                  <a:pt x="392" y="2053"/>
                </a:cubicBezTo>
                <a:cubicBezTo>
                  <a:pt x="398" y="2053"/>
                  <a:pt x="398" y="2053"/>
                  <a:pt x="405" y="2047"/>
                </a:cubicBezTo>
                <a:cubicBezTo>
                  <a:pt x="419" y="2040"/>
                  <a:pt x="432" y="2033"/>
                  <a:pt x="446" y="2020"/>
                </a:cubicBezTo>
                <a:cubicBezTo>
                  <a:pt x="473" y="1993"/>
                  <a:pt x="506" y="1959"/>
                  <a:pt x="540" y="1919"/>
                </a:cubicBezTo>
                <a:cubicBezTo>
                  <a:pt x="584" y="1864"/>
                  <a:pt x="628" y="1809"/>
                  <a:pt x="647" y="1787"/>
                </a:cubicBezTo>
                <a:lnTo>
                  <a:pt x="647" y="1786"/>
                </a:lnTo>
                <a:lnTo>
                  <a:pt x="643" y="1775"/>
                </a:lnTo>
                <a:cubicBezTo>
                  <a:pt x="617" y="1711"/>
                  <a:pt x="602" y="1633"/>
                  <a:pt x="602" y="1555"/>
                </a:cubicBezTo>
                <a:cubicBezTo>
                  <a:pt x="602" y="1461"/>
                  <a:pt x="622" y="1360"/>
                  <a:pt x="676" y="1279"/>
                </a:cubicBezTo>
                <a:cubicBezTo>
                  <a:pt x="715" y="1222"/>
                  <a:pt x="767" y="1175"/>
                  <a:pt x="824" y="1139"/>
                </a:cubicBezTo>
                <a:lnTo>
                  <a:pt x="836" y="1132"/>
                </a:lnTo>
                <a:lnTo>
                  <a:pt x="833" y="1132"/>
                </a:lnTo>
                <a:cubicBezTo>
                  <a:pt x="830" y="1132"/>
                  <a:pt x="830" y="1132"/>
                  <a:pt x="830" y="1132"/>
                </a:cubicBezTo>
                <a:cubicBezTo>
                  <a:pt x="830" y="1119"/>
                  <a:pt x="830" y="1119"/>
                  <a:pt x="830" y="1119"/>
                </a:cubicBezTo>
                <a:cubicBezTo>
                  <a:pt x="830" y="1112"/>
                  <a:pt x="830" y="1112"/>
                  <a:pt x="830" y="1105"/>
                </a:cubicBezTo>
                <a:cubicBezTo>
                  <a:pt x="830" y="889"/>
                  <a:pt x="716" y="707"/>
                  <a:pt x="601" y="572"/>
                </a:cubicBezTo>
                <a:cubicBezTo>
                  <a:pt x="551" y="519"/>
                  <a:pt x="503" y="473"/>
                  <a:pt x="463" y="439"/>
                </a:cubicBezTo>
                <a:lnTo>
                  <a:pt x="462" y="438"/>
                </a:lnTo>
                <a:lnTo>
                  <a:pt x="459" y="439"/>
                </a:lnTo>
                <a:lnTo>
                  <a:pt x="458" y="435"/>
                </a:lnTo>
                <a:lnTo>
                  <a:pt x="448" y="426"/>
                </a:lnTo>
                <a:cubicBezTo>
                  <a:pt x="415" y="398"/>
                  <a:pt x="389" y="378"/>
                  <a:pt x="375" y="369"/>
                </a:cubicBezTo>
                <a:lnTo>
                  <a:pt x="373" y="367"/>
                </a:lnTo>
                <a:lnTo>
                  <a:pt x="373" y="366"/>
                </a:lnTo>
                <a:cubicBezTo>
                  <a:pt x="373" y="365"/>
                  <a:pt x="373" y="364"/>
                  <a:pt x="373" y="363"/>
                </a:cubicBezTo>
                <a:lnTo>
                  <a:pt x="373" y="363"/>
                </a:lnTo>
                <a:lnTo>
                  <a:pt x="373" y="360"/>
                </a:lnTo>
                <a:cubicBezTo>
                  <a:pt x="373" y="349"/>
                  <a:pt x="373" y="349"/>
                  <a:pt x="373" y="349"/>
                </a:cubicBezTo>
                <a:cubicBezTo>
                  <a:pt x="366" y="349"/>
                  <a:pt x="366" y="349"/>
                  <a:pt x="366" y="349"/>
                </a:cubicBezTo>
                <a:cubicBezTo>
                  <a:pt x="393" y="302"/>
                  <a:pt x="393" y="302"/>
                  <a:pt x="393" y="302"/>
                </a:cubicBezTo>
                <a:cubicBezTo>
                  <a:pt x="400" y="322"/>
                  <a:pt x="400" y="322"/>
                  <a:pt x="400" y="322"/>
                </a:cubicBezTo>
                <a:cubicBezTo>
                  <a:pt x="400" y="322"/>
                  <a:pt x="400" y="322"/>
                  <a:pt x="406" y="322"/>
                </a:cubicBezTo>
                <a:cubicBezTo>
                  <a:pt x="406" y="329"/>
                  <a:pt x="413" y="329"/>
                  <a:pt x="420" y="336"/>
                </a:cubicBezTo>
                <a:cubicBezTo>
                  <a:pt x="423" y="337"/>
                  <a:pt x="427" y="340"/>
                  <a:pt x="431" y="342"/>
                </a:cubicBezTo>
                <a:lnTo>
                  <a:pt x="434" y="344"/>
                </a:lnTo>
                <a:lnTo>
                  <a:pt x="425" y="309"/>
                </a:lnTo>
                <a:lnTo>
                  <a:pt x="425" y="302"/>
                </a:lnTo>
                <a:lnTo>
                  <a:pt x="473" y="291"/>
                </a:lnTo>
                <a:lnTo>
                  <a:pt x="508" y="406"/>
                </a:lnTo>
                <a:lnTo>
                  <a:pt x="509" y="407"/>
                </a:lnTo>
                <a:cubicBezTo>
                  <a:pt x="549" y="443"/>
                  <a:pt x="595" y="487"/>
                  <a:pt x="642" y="538"/>
                </a:cubicBezTo>
                <a:cubicBezTo>
                  <a:pt x="763" y="673"/>
                  <a:pt x="884" y="869"/>
                  <a:pt x="884" y="1105"/>
                </a:cubicBezTo>
                <a:lnTo>
                  <a:pt x="884" y="1106"/>
                </a:lnTo>
                <a:lnTo>
                  <a:pt x="893" y="1102"/>
                </a:lnTo>
                <a:cubicBezTo>
                  <a:pt x="967" y="1068"/>
                  <a:pt x="1046" y="1050"/>
                  <a:pt x="1115" y="1050"/>
                </a:cubicBezTo>
                <a:lnTo>
                  <a:pt x="1122" y="1050"/>
                </a:lnTo>
                <a:lnTo>
                  <a:pt x="1127" y="1050"/>
                </a:lnTo>
                <a:lnTo>
                  <a:pt x="1141" y="1050"/>
                </a:lnTo>
                <a:lnTo>
                  <a:pt x="1141" y="1051"/>
                </a:lnTo>
                <a:lnTo>
                  <a:pt x="1155" y="1052"/>
                </a:lnTo>
                <a:cubicBezTo>
                  <a:pt x="1161" y="1053"/>
                  <a:pt x="1167" y="1054"/>
                  <a:pt x="1173" y="1055"/>
                </a:cubicBezTo>
                <a:lnTo>
                  <a:pt x="1190" y="1059"/>
                </a:lnTo>
                <a:lnTo>
                  <a:pt x="1192" y="1054"/>
                </a:lnTo>
                <a:lnTo>
                  <a:pt x="1186" y="1052"/>
                </a:lnTo>
                <a:cubicBezTo>
                  <a:pt x="1016" y="999"/>
                  <a:pt x="891" y="838"/>
                  <a:pt x="891" y="647"/>
                </a:cubicBezTo>
                <a:cubicBezTo>
                  <a:pt x="891" y="411"/>
                  <a:pt x="1080" y="223"/>
                  <a:pt x="1311" y="223"/>
                </a:cubicBezTo>
                <a:cubicBezTo>
                  <a:pt x="1368" y="223"/>
                  <a:pt x="1423" y="234"/>
                  <a:pt x="1472" y="255"/>
                </a:cubicBezTo>
                <a:lnTo>
                  <a:pt x="1472" y="255"/>
                </a:lnTo>
                <a:lnTo>
                  <a:pt x="1476" y="255"/>
                </a:lnTo>
                <a:cubicBezTo>
                  <a:pt x="1479" y="254"/>
                  <a:pt x="1482" y="252"/>
                  <a:pt x="1486" y="249"/>
                </a:cubicBezTo>
                <a:cubicBezTo>
                  <a:pt x="1499" y="242"/>
                  <a:pt x="1520" y="229"/>
                  <a:pt x="1540" y="215"/>
                </a:cubicBezTo>
                <a:cubicBezTo>
                  <a:pt x="1574" y="195"/>
                  <a:pt x="1607" y="161"/>
                  <a:pt x="1614" y="148"/>
                </a:cubicBezTo>
                <a:cubicBezTo>
                  <a:pt x="1614" y="141"/>
                  <a:pt x="1594" y="108"/>
                  <a:pt x="1574" y="87"/>
                </a:cubicBezTo>
                <a:cubicBezTo>
                  <a:pt x="1560" y="67"/>
                  <a:pt x="1533" y="54"/>
                  <a:pt x="1526" y="54"/>
                </a:cubicBezTo>
                <a:cubicBezTo>
                  <a:pt x="1520" y="61"/>
                  <a:pt x="1520" y="67"/>
                  <a:pt x="1520" y="74"/>
                </a:cubicBezTo>
                <a:cubicBezTo>
                  <a:pt x="1520" y="81"/>
                  <a:pt x="1520" y="94"/>
                  <a:pt x="1526" y="94"/>
                </a:cubicBezTo>
                <a:cubicBezTo>
                  <a:pt x="1540" y="101"/>
                  <a:pt x="1560" y="114"/>
                  <a:pt x="1567" y="114"/>
                </a:cubicBezTo>
                <a:cubicBezTo>
                  <a:pt x="1580" y="121"/>
                  <a:pt x="1580" y="121"/>
                  <a:pt x="1580" y="121"/>
                </a:cubicBezTo>
                <a:cubicBezTo>
                  <a:pt x="1560" y="168"/>
                  <a:pt x="1560" y="168"/>
                  <a:pt x="1560" y="168"/>
                </a:cubicBezTo>
                <a:cubicBezTo>
                  <a:pt x="1547" y="168"/>
                  <a:pt x="1547" y="168"/>
                  <a:pt x="1547" y="168"/>
                </a:cubicBezTo>
                <a:cubicBezTo>
                  <a:pt x="1540" y="168"/>
                  <a:pt x="1540" y="168"/>
                  <a:pt x="1540" y="168"/>
                </a:cubicBezTo>
                <a:cubicBezTo>
                  <a:pt x="1540" y="161"/>
                  <a:pt x="1540" y="161"/>
                  <a:pt x="1540" y="161"/>
                </a:cubicBezTo>
                <a:cubicBezTo>
                  <a:pt x="1533" y="161"/>
                  <a:pt x="1533" y="155"/>
                  <a:pt x="1526" y="155"/>
                </a:cubicBezTo>
                <a:cubicBezTo>
                  <a:pt x="1520" y="148"/>
                  <a:pt x="1506" y="148"/>
                  <a:pt x="1499" y="141"/>
                </a:cubicBezTo>
                <a:cubicBezTo>
                  <a:pt x="1472" y="128"/>
                  <a:pt x="1466" y="101"/>
                  <a:pt x="1466" y="74"/>
                </a:cubicBezTo>
                <a:cubicBezTo>
                  <a:pt x="1466" y="54"/>
                  <a:pt x="1472" y="34"/>
                  <a:pt x="1493" y="13"/>
                </a:cubicBezTo>
                <a:cubicBezTo>
                  <a:pt x="1499" y="0"/>
                  <a:pt x="1513" y="0"/>
                  <a:pt x="1526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7614761" y="4991100"/>
            <a:ext cx="664369" cy="599123"/>
          </a:xfrm>
          <a:prstGeom prst="rect">
            <a:avLst/>
          </a:prstGeom>
        </p:spPr>
      </p:pic>
      <p:sp>
        <p:nvSpPr>
          <p:cNvPr id="15" name="Freeform 56"/>
          <p:cNvSpPr>
            <a:spLocks noEditPoints="1"/>
          </p:cNvSpPr>
          <p:nvPr userDrawn="1">
            <p:custDataLst>
              <p:tags r:id="rId8"/>
            </p:custDataLst>
          </p:nvPr>
        </p:nvSpPr>
        <p:spPr bwMode="auto">
          <a:xfrm>
            <a:off x="8244364" y="4667726"/>
            <a:ext cx="845820" cy="1242536"/>
          </a:xfrm>
          <a:custGeom>
            <a:avLst/>
            <a:gdLst>
              <a:gd name="T0" fmla="*/ 0 w 112"/>
              <a:gd name="T1" fmla="*/ 55 h 110"/>
              <a:gd name="T2" fmla="*/ 56 w 112"/>
              <a:gd name="T3" fmla="*/ 0 h 110"/>
              <a:gd name="T4" fmla="*/ 56 w 112"/>
              <a:gd name="T5" fmla="*/ 0 h 110"/>
              <a:gd name="T6" fmla="*/ 112 w 112"/>
              <a:gd name="T7" fmla="*/ 55 h 110"/>
              <a:gd name="T8" fmla="*/ 112 w 112"/>
              <a:gd name="T9" fmla="*/ 55 h 110"/>
              <a:gd name="T10" fmla="*/ 56 w 112"/>
              <a:gd name="T11" fmla="*/ 110 h 110"/>
              <a:gd name="T12" fmla="*/ 56 w 112"/>
              <a:gd name="T13" fmla="*/ 110 h 110"/>
              <a:gd name="T14" fmla="*/ 0 w 112"/>
              <a:gd name="T15" fmla="*/ 55 h 110"/>
              <a:gd name="T16" fmla="*/ 4 w 112"/>
              <a:gd name="T17" fmla="*/ 55 h 110"/>
              <a:gd name="T18" fmla="*/ 56 w 112"/>
              <a:gd name="T19" fmla="*/ 106 h 110"/>
              <a:gd name="T20" fmla="*/ 56 w 112"/>
              <a:gd name="T21" fmla="*/ 106 h 110"/>
              <a:gd name="T22" fmla="*/ 108 w 112"/>
              <a:gd name="T23" fmla="*/ 55 h 110"/>
              <a:gd name="T24" fmla="*/ 108 w 112"/>
              <a:gd name="T25" fmla="*/ 55 h 110"/>
              <a:gd name="T26" fmla="*/ 56 w 112"/>
              <a:gd name="T27" fmla="*/ 4 h 110"/>
              <a:gd name="T28" fmla="*/ 56 w 112"/>
              <a:gd name="T29" fmla="*/ 4 h 110"/>
              <a:gd name="T30" fmla="*/ 4 w 112"/>
              <a:gd name="T31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6" h="2609">
                <a:moveTo>
                  <a:pt x="760" y="1640"/>
                </a:moveTo>
                <a:cubicBezTo>
                  <a:pt x="797" y="1640"/>
                  <a:pt x="797" y="1640"/>
                  <a:pt x="797" y="1640"/>
                </a:cubicBezTo>
                <a:cubicBezTo>
                  <a:pt x="797" y="1653"/>
                  <a:pt x="797" y="1653"/>
                  <a:pt x="797" y="1653"/>
                </a:cubicBezTo>
                <a:cubicBezTo>
                  <a:pt x="797" y="1653"/>
                  <a:pt x="797" y="1659"/>
                  <a:pt x="797" y="1671"/>
                </a:cubicBezTo>
                <a:cubicBezTo>
                  <a:pt x="797" y="1671"/>
                  <a:pt x="797" y="1678"/>
                  <a:pt x="797" y="1678"/>
                </a:cubicBezTo>
                <a:cubicBezTo>
                  <a:pt x="797" y="1771"/>
                  <a:pt x="797" y="2121"/>
                  <a:pt x="835" y="2240"/>
                </a:cubicBezTo>
                <a:cubicBezTo>
                  <a:pt x="879" y="2396"/>
                  <a:pt x="879" y="2553"/>
                  <a:pt x="879" y="2553"/>
                </a:cubicBezTo>
                <a:cubicBezTo>
                  <a:pt x="885" y="2578"/>
                  <a:pt x="885" y="2578"/>
                  <a:pt x="885" y="2578"/>
                </a:cubicBezTo>
                <a:cubicBezTo>
                  <a:pt x="735" y="2609"/>
                  <a:pt x="735" y="2609"/>
                  <a:pt x="735" y="2609"/>
                </a:cubicBezTo>
                <a:cubicBezTo>
                  <a:pt x="735" y="2596"/>
                  <a:pt x="735" y="2596"/>
                  <a:pt x="735" y="2596"/>
                </a:cubicBezTo>
                <a:cubicBezTo>
                  <a:pt x="728" y="2571"/>
                  <a:pt x="728" y="2571"/>
                  <a:pt x="728" y="2571"/>
                </a:cubicBezTo>
                <a:cubicBezTo>
                  <a:pt x="722" y="2559"/>
                  <a:pt x="722" y="2559"/>
                  <a:pt x="722" y="2559"/>
                </a:cubicBezTo>
                <a:cubicBezTo>
                  <a:pt x="829" y="2534"/>
                  <a:pt x="829" y="2534"/>
                  <a:pt x="829" y="2534"/>
                </a:cubicBezTo>
                <a:cubicBezTo>
                  <a:pt x="829" y="2490"/>
                  <a:pt x="816" y="2365"/>
                  <a:pt x="785" y="2253"/>
                </a:cubicBezTo>
                <a:cubicBezTo>
                  <a:pt x="747" y="2115"/>
                  <a:pt x="747" y="1759"/>
                  <a:pt x="747" y="1671"/>
                </a:cubicBezTo>
                <a:cubicBezTo>
                  <a:pt x="747" y="1671"/>
                  <a:pt x="747" y="1665"/>
                  <a:pt x="747" y="1665"/>
                </a:cubicBezTo>
                <a:cubicBezTo>
                  <a:pt x="747" y="1653"/>
                  <a:pt x="747" y="1653"/>
                  <a:pt x="747" y="1653"/>
                </a:cubicBezTo>
                <a:cubicBezTo>
                  <a:pt x="747" y="1653"/>
                  <a:pt x="747" y="1653"/>
                  <a:pt x="747" y="1646"/>
                </a:cubicBezTo>
                <a:cubicBezTo>
                  <a:pt x="747" y="1640"/>
                  <a:pt x="753" y="1640"/>
                  <a:pt x="760" y="1640"/>
                </a:cubicBezTo>
                <a:close/>
                <a:moveTo>
                  <a:pt x="785" y="1108"/>
                </a:moveTo>
                <a:lnTo>
                  <a:pt x="804" y="1309"/>
                </a:lnTo>
                <a:lnTo>
                  <a:pt x="854" y="1364"/>
                </a:lnTo>
                <a:lnTo>
                  <a:pt x="854" y="1322"/>
                </a:lnTo>
                <a:lnTo>
                  <a:pt x="785" y="1108"/>
                </a:lnTo>
                <a:close/>
                <a:moveTo>
                  <a:pt x="851" y="905"/>
                </a:moveTo>
                <a:lnTo>
                  <a:pt x="829" y="1006"/>
                </a:lnTo>
                <a:lnTo>
                  <a:pt x="791" y="957"/>
                </a:lnTo>
                <a:lnTo>
                  <a:pt x="904" y="1315"/>
                </a:lnTo>
                <a:lnTo>
                  <a:pt x="904" y="1496"/>
                </a:lnTo>
                <a:lnTo>
                  <a:pt x="760" y="1339"/>
                </a:lnTo>
                <a:lnTo>
                  <a:pt x="754" y="1334"/>
                </a:lnTo>
                <a:lnTo>
                  <a:pt x="754" y="1328"/>
                </a:lnTo>
                <a:lnTo>
                  <a:pt x="724" y="963"/>
                </a:lnTo>
                <a:lnTo>
                  <a:pt x="691" y="1025"/>
                </a:lnTo>
                <a:lnTo>
                  <a:pt x="649" y="951"/>
                </a:lnTo>
                <a:lnTo>
                  <a:pt x="646" y="956"/>
                </a:lnTo>
                <a:cubicBezTo>
                  <a:pt x="643" y="962"/>
                  <a:pt x="640" y="968"/>
                  <a:pt x="637" y="975"/>
                </a:cubicBezTo>
                <a:lnTo>
                  <a:pt x="634" y="982"/>
                </a:lnTo>
                <a:lnTo>
                  <a:pt x="634" y="982"/>
                </a:lnTo>
                <a:lnTo>
                  <a:pt x="633" y="983"/>
                </a:lnTo>
                <a:lnTo>
                  <a:pt x="632" y="984"/>
                </a:lnTo>
                <a:cubicBezTo>
                  <a:pt x="631" y="988"/>
                  <a:pt x="629" y="991"/>
                  <a:pt x="628" y="995"/>
                </a:cubicBezTo>
                <a:cubicBezTo>
                  <a:pt x="603" y="1064"/>
                  <a:pt x="590" y="1157"/>
                  <a:pt x="590" y="1251"/>
                </a:cubicBezTo>
                <a:cubicBezTo>
                  <a:pt x="590" y="1258"/>
                  <a:pt x="590" y="1258"/>
                  <a:pt x="590" y="1258"/>
                </a:cubicBezTo>
                <a:cubicBezTo>
                  <a:pt x="590" y="1339"/>
                  <a:pt x="640" y="1433"/>
                  <a:pt x="709" y="1508"/>
                </a:cubicBezTo>
                <a:cubicBezTo>
                  <a:pt x="778" y="1577"/>
                  <a:pt x="866" y="1627"/>
                  <a:pt x="922" y="1627"/>
                </a:cubicBezTo>
                <a:cubicBezTo>
                  <a:pt x="922" y="1627"/>
                  <a:pt x="922" y="1627"/>
                  <a:pt x="929" y="1627"/>
                </a:cubicBezTo>
                <a:cubicBezTo>
                  <a:pt x="970" y="1627"/>
                  <a:pt x="1016" y="1588"/>
                  <a:pt x="1053" y="1532"/>
                </a:cubicBezTo>
                <a:lnTo>
                  <a:pt x="1057" y="1526"/>
                </a:lnTo>
                <a:lnTo>
                  <a:pt x="1055" y="1525"/>
                </a:lnTo>
                <a:cubicBezTo>
                  <a:pt x="1035" y="1501"/>
                  <a:pt x="1035" y="1501"/>
                  <a:pt x="1035" y="1501"/>
                </a:cubicBezTo>
                <a:cubicBezTo>
                  <a:pt x="1054" y="1495"/>
                  <a:pt x="1054" y="1495"/>
                  <a:pt x="1054" y="1495"/>
                </a:cubicBezTo>
                <a:cubicBezTo>
                  <a:pt x="1054" y="1495"/>
                  <a:pt x="1060" y="1495"/>
                  <a:pt x="1060" y="1495"/>
                </a:cubicBezTo>
                <a:cubicBezTo>
                  <a:pt x="1066" y="1490"/>
                  <a:pt x="1071" y="1484"/>
                  <a:pt x="1081" y="1479"/>
                </a:cubicBezTo>
                <a:lnTo>
                  <a:pt x="1082" y="1478"/>
                </a:lnTo>
                <a:lnTo>
                  <a:pt x="1084" y="1473"/>
                </a:lnTo>
                <a:cubicBezTo>
                  <a:pt x="1108" y="1417"/>
                  <a:pt x="1123" y="1351"/>
                  <a:pt x="1123" y="1289"/>
                </a:cubicBezTo>
                <a:cubicBezTo>
                  <a:pt x="1123" y="1251"/>
                  <a:pt x="1117" y="1220"/>
                  <a:pt x="1110" y="1195"/>
                </a:cubicBezTo>
                <a:cubicBezTo>
                  <a:pt x="1110" y="1189"/>
                  <a:pt x="1110" y="1189"/>
                  <a:pt x="1110" y="1189"/>
                </a:cubicBezTo>
                <a:cubicBezTo>
                  <a:pt x="1068" y="1061"/>
                  <a:pt x="957" y="951"/>
                  <a:pt x="851" y="905"/>
                </a:cubicBezTo>
                <a:lnTo>
                  <a:pt x="851" y="905"/>
                </a:lnTo>
                <a:close/>
                <a:moveTo>
                  <a:pt x="706" y="893"/>
                </a:moveTo>
                <a:lnTo>
                  <a:pt x="701" y="895"/>
                </a:lnTo>
                <a:cubicBezTo>
                  <a:pt x="698" y="897"/>
                  <a:pt x="694" y="900"/>
                  <a:pt x="691" y="902"/>
                </a:cubicBezTo>
                <a:lnTo>
                  <a:pt x="684" y="907"/>
                </a:lnTo>
                <a:lnTo>
                  <a:pt x="691" y="920"/>
                </a:lnTo>
                <a:lnTo>
                  <a:pt x="706" y="893"/>
                </a:lnTo>
                <a:close/>
                <a:moveTo>
                  <a:pt x="584" y="744"/>
                </a:moveTo>
                <a:cubicBezTo>
                  <a:pt x="584" y="749"/>
                  <a:pt x="584" y="752"/>
                  <a:pt x="582" y="754"/>
                </a:cubicBezTo>
                <a:lnTo>
                  <a:pt x="582" y="756"/>
                </a:lnTo>
                <a:lnTo>
                  <a:pt x="586" y="753"/>
                </a:lnTo>
                <a:lnTo>
                  <a:pt x="589" y="752"/>
                </a:lnTo>
                <a:lnTo>
                  <a:pt x="589" y="751"/>
                </a:lnTo>
                <a:cubicBezTo>
                  <a:pt x="588" y="749"/>
                  <a:pt x="587" y="747"/>
                  <a:pt x="584" y="744"/>
                </a:cubicBezTo>
                <a:close/>
                <a:moveTo>
                  <a:pt x="515" y="719"/>
                </a:moveTo>
                <a:cubicBezTo>
                  <a:pt x="515" y="726"/>
                  <a:pt x="515" y="726"/>
                  <a:pt x="509" y="726"/>
                </a:cubicBezTo>
                <a:cubicBezTo>
                  <a:pt x="506" y="729"/>
                  <a:pt x="504" y="732"/>
                  <a:pt x="504" y="734"/>
                </a:cubicBezTo>
                <a:lnTo>
                  <a:pt x="503" y="735"/>
                </a:lnTo>
                <a:lnTo>
                  <a:pt x="519" y="746"/>
                </a:lnTo>
                <a:lnTo>
                  <a:pt x="535" y="755"/>
                </a:lnTo>
                <a:lnTo>
                  <a:pt x="535" y="755"/>
                </a:lnTo>
                <a:cubicBezTo>
                  <a:pt x="534" y="751"/>
                  <a:pt x="534" y="751"/>
                  <a:pt x="534" y="751"/>
                </a:cubicBezTo>
                <a:cubicBezTo>
                  <a:pt x="534" y="751"/>
                  <a:pt x="534" y="744"/>
                  <a:pt x="534" y="744"/>
                </a:cubicBezTo>
                <a:cubicBezTo>
                  <a:pt x="534" y="738"/>
                  <a:pt x="534" y="738"/>
                  <a:pt x="534" y="732"/>
                </a:cubicBezTo>
                <a:cubicBezTo>
                  <a:pt x="534" y="732"/>
                  <a:pt x="528" y="726"/>
                  <a:pt x="522" y="719"/>
                </a:cubicBezTo>
                <a:cubicBezTo>
                  <a:pt x="522" y="719"/>
                  <a:pt x="522" y="719"/>
                  <a:pt x="515" y="719"/>
                </a:cubicBezTo>
                <a:close/>
                <a:moveTo>
                  <a:pt x="595" y="625"/>
                </a:moveTo>
                <a:cubicBezTo>
                  <a:pt x="593" y="625"/>
                  <a:pt x="592" y="625"/>
                  <a:pt x="591" y="626"/>
                </a:cubicBezTo>
                <a:cubicBezTo>
                  <a:pt x="584" y="626"/>
                  <a:pt x="584" y="626"/>
                  <a:pt x="584" y="626"/>
                </a:cubicBezTo>
                <a:cubicBezTo>
                  <a:pt x="578" y="626"/>
                  <a:pt x="572" y="632"/>
                  <a:pt x="559" y="638"/>
                </a:cubicBezTo>
                <a:cubicBezTo>
                  <a:pt x="547" y="645"/>
                  <a:pt x="528" y="657"/>
                  <a:pt x="509" y="663"/>
                </a:cubicBezTo>
                <a:cubicBezTo>
                  <a:pt x="490" y="673"/>
                  <a:pt x="473" y="683"/>
                  <a:pt x="460" y="692"/>
                </a:cubicBezTo>
                <a:lnTo>
                  <a:pt x="457" y="694"/>
                </a:lnTo>
                <a:lnTo>
                  <a:pt x="458" y="694"/>
                </a:lnTo>
                <a:lnTo>
                  <a:pt x="466" y="703"/>
                </a:lnTo>
                <a:lnTo>
                  <a:pt x="466" y="702"/>
                </a:lnTo>
                <a:cubicBezTo>
                  <a:pt x="468" y="698"/>
                  <a:pt x="473" y="694"/>
                  <a:pt x="478" y="694"/>
                </a:cubicBezTo>
                <a:cubicBezTo>
                  <a:pt x="484" y="682"/>
                  <a:pt x="503" y="669"/>
                  <a:pt x="522" y="669"/>
                </a:cubicBezTo>
                <a:cubicBezTo>
                  <a:pt x="534" y="669"/>
                  <a:pt x="547" y="675"/>
                  <a:pt x="559" y="682"/>
                </a:cubicBezTo>
                <a:cubicBezTo>
                  <a:pt x="559" y="688"/>
                  <a:pt x="566" y="688"/>
                  <a:pt x="566" y="694"/>
                </a:cubicBezTo>
                <a:cubicBezTo>
                  <a:pt x="572" y="694"/>
                  <a:pt x="572" y="694"/>
                  <a:pt x="572" y="694"/>
                </a:cubicBezTo>
                <a:cubicBezTo>
                  <a:pt x="572" y="694"/>
                  <a:pt x="578" y="694"/>
                  <a:pt x="578" y="694"/>
                </a:cubicBezTo>
                <a:cubicBezTo>
                  <a:pt x="584" y="694"/>
                  <a:pt x="591" y="694"/>
                  <a:pt x="597" y="700"/>
                </a:cubicBezTo>
                <a:cubicBezTo>
                  <a:pt x="614" y="706"/>
                  <a:pt x="624" y="716"/>
                  <a:pt x="631" y="727"/>
                </a:cubicBezTo>
                <a:lnTo>
                  <a:pt x="633" y="731"/>
                </a:lnTo>
                <a:lnTo>
                  <a:pt x="640" y="727"/>
                </a:lnTo>
                <a:cubicBezTo>
                  <a:pt x="722" y="688"/>
                  <a:pt x="722" y="688"/>
                  <a:pt x="722" y="688"/>
                </a:cubicBezTo>
                <a:cubicBezTo>
                  <a:pt x="716" y="682"/>
                  <a:pt x="710" y="669"/>
                  <a:pt x="703" y="657"/>
                </a:cubicBezTo>
                <a:cubicBezTo>
                  <a:pt x="698" y="651"/>
                  <a:pt x="620" y="623"/>
                  <a:pt x="595" y="625"/>
                </a:cubicBezTo>
                <a:close/>
                <a:moveTo>
                  <a:pt x="446" y="394"/>
                </a:moveTo>
                <a:lnTo>
                  <a:pt x="459" y="394"/>
                </a:lnTo>
                <a:lnTo>
                  <a:pt x="490" y="394"/>
                </a:lnTo>
                <a:lnTo>
                  <a:pt x="490" y="444"/>
                </a:lnTo>
                <a:lnTo>
                  <a:pt x="477" y="444"/>
                </a:lnTo>
                <a:lnTo>
                  <a:pt x="459" y="444"/>
                </a:lnTo>
                <a:lnTo>
                  <a:pt x="446" y="444"/>
                </a:lnTo>
                <a:lnTo>
                  <a:pt x="446" y="394"/>
                </a:lnTo>
                <a:close/>
                <a:moveTo>
                  <a:pt x="691" y="182"/>
                </a:moveTo>
                <a:cubicBezTo>
                  <a:pt x="515" y="182"/>
                  <a:pt x="377" y="320"/>
                  <a:pt x="377" y="489"/>
                </a:cubicBezTo>
                <a:cubicBezTo>
                  <a:pt x="377" y="544"/>
                  <a:pt x="392" y="596"/>
                  <a:pt x="418" y="641"/>
                </a:cubicBezTo>
                <a:lnTo>
                  <a:pt x="427" y="655"/>
                </a:lnTo>
                <a:lnTo>
                  <a:pt x="429" y="654"/>
                </a:lnTo>
                <a:cubicBezTo>
                  <a:pt x="431" y="653"/>
                  <a:pt x="432" y="652"/>
                  <a:pt x="434" y="651"/>
                </a:cubicBezTo>
                <a:cubicBezTo>
                  <a:pt x="446" y="645"/>
                  <a:pt x="465" y="632"/>
                  <a:pt x="484" y="620"/>
                </a:cubicBezTo>
                <a:cubicBezTo>
                  <a:pt x="521" y="601"/>
                  <a:pt x="559" y="576"/>
                  <a:pt x="584" y="576"/>
                </a:cubicBezTo>
                <a:cubicBezTo>
                  <a:pt x="584" y="576"/>
                  <a:pt x="584" y="576"/>
                  <a:pt x="591" y="576"/>
                </a:cubicBezTo>
                <a:cubicBezTo>
                  <a:pt x="622" y="576"/>
                  <a:pt x="703" y="595"/>
                  <a:pt x="741" y="626"/>
                </a:cubicBezTo>
                <a:cubicBezTo>
                  <a:pt x="766" y="651"/>
                  <a:pt x="779" y="688"/>
                  <a:pt x="779" y="694"/>
                </a:cubicBezTo>
                <a:cubicBezTo>
                  <a:pt x="785" y="719"/>
                  <a:pt x="785" y="719"/>
                  <a:pt x="785" y="719"/>
                </a:cubicBezTo>
                <a:cubicBezTo>
                  <a:pt x="716" y="750"/>
                  <a:pt x="669" y="772"/>
                  <a:pt x="637" y="787"/>
                </a:cubicBezTo>
                <a:lnTo>
                  <a:pt x="631" y="789"/>
                </a:lnTo>
                <a:lnTo>
                  <a:pt x="642" y="791"/>
                </a:lnTo>
                <a:cubicBezTo>
                  <a:pt x="658" y="794"/>
                  <a:pt x="674" y="795"/>
                  <a:pt x="691" y="795"/>
                </a:cubicBezTo>
                <a:cubicBezTo>
                  <a:pt x="860" y="795"/>
                  <a:pt x="1004" y="657"/>
                  <a:pt x="1004" y="489"/>
                </a:cubicBezTo>
                <a:cubicBezTo>
                  <a:pt x="1004" y="320"/>
                  <a:pt x="860" y="182"/>
                  <a:pt x="691" y="182"/>
                </a:cubicBezTo>
                <a:close/>
                <a:moveTo>
                  <a:pt x="402" y="0"/>
                </a:moveTo>
                <a:cubicBezTo>
                  <a:pt x="402" y="19"/>
                  <a:pt x="402" y="19"/>
                  <a:pt x="402" y="19"/>
                </a:cubicBezTo>
                <a:cubicBezTo>
                  <a:pt x="402" y="44"/>
                  <a:pt x="402" y="44"/>
                  <a:pt x="402" y="44"/>
                </a:cubicBezTo>
                <a:cubicBezTo>
                  <a:pt x="402" y="50"/>
                  <a:pt x="396" y="50"/>
                  <a:pt x="396" y="50"/>
                </a:cubicBezTo>
                <a:cubicBezTo>
                  <a:pt x="396" y="50"/>
                  <a:pt x="396" y="50"/>
                  <a:pt x="396" y="57"/>
                </a:cubicBezTo>
                <a:cubicBezTo>
                  <a:pt x="396" y="57"/>
                  <a:pt x="389" y="57"/>
                  <a:pt x="389" y="57"/>
                </a:cubicBezTo>
                <a:cubicBezTo>
                  <a:pt x="389" y="57"/>
                  <a:pt x="383" y="57"/>
                  <a:pt x="383" y="57"/>
                </a:cubicBezTo>
                <a:cubicBezTo>
                  <a:pt x="377" y="57"/>
                  <a:pt x="370" y="57"/>
                  <a:pt x="364" y="57"/>
                </a:cubicBezTo>
                <a:cubicBezTo>
                  <a:pt x="345" y="63"/>
                  <a:pt x="326" y="69"/>
                  <a:pt x="320" y="69"/>
                </a:cubicBezTo>
                <a:cubicBezTo>
                  <a:pt x="320" y="75"/>
                  <a:pt x="320" y="75"/>
                  <a:pt x="326" y="82"/>
                </a:cubicBezTo>
                <a:cubicBezTo>
                  <a:pt x="383" y="126"/>
                  <a:pt x="490" y="170"/>
                  <a:pt x="508" y="176"/>
                </a:cubicBezTo>
                <a:cubicBezTo>
                  <a:pt x="510" y="176"/>
                  <a:pt x="511" y="176"/>
                  <a:pt x="513" y="176"/>
                </a:cubicBezTo>
                <a:lnTo>
                  <a:pt x="515" y="176"/>
                </a:lnTo>
                <a:lnTo>
                  <a:pt x="523" y="171"/>
                </a:lnTo>
                <a:lnTo>
                  <a:pt x="535" y="166"/>
                </a:lnTo>
                <a:lnTo>
                  <a:pt x="533" y="164"/>
                </a:lnTo>
                <a:cubicBezTo>
                  <a:pt x="520" y="154"/>
                  <a:pt x="503" y="135"/>
                  <a:pt x="478" y="100"/>
                </a:cubicBezTo>
                <a:lnTo>
                  <a:pt x="478" y="100"/>
                </a:lnTo>
                <a:lnTo>
                  <a:pt x="479" y="100"/>
                </a:lnTo>
                <a:lnTo>
                  <a:pt x="479" y="100"/>
                </a:lnTo>
                <a:lnTo>
                  <a:pt x="479" y="100"/>
                </a:lnTo>
                <a:cubicBezTo>
                  <a:pt x="481" y="99"/>
                  <a:pt x="483" y="98"/>
                  <a:pt x="486" y="96"/>
                </a:cubicBezTo>
                <a:lnTo>
                  <a:pt x="489" y="95"/>
                </a:lnTo>
                <a:lnTo>
                  <a:pt x="489" y="95"/>
                </a:lnTo>
                <a:cubicBezTo>
                  <a:pt x="488" y="95"/>
                  <a:pt x="486" y="96"/>
                  <a:pt x="482" y="98"/>
                </a:cubicBezTo>
                <a:lnTo>
                  <a:pt x="479" y="100"/>
                </a:lnTo>
                <a:lnTo>
                  <a:pt x="478" y="100"/>
                </a:lnTo>
                <a:lnTo>
                  <a:pt x="478" y="100"/>
                </a:lnTo>
                <a:cubicBezTo>
                  <a:pt x="478" y="100"/>
                  <a:pt x="478" y="100"/>
                  <a:pt x="478" y="100"/>
                </a:cubicBezTo>
                <a:cubicBezTo>
                  <a:pt x="472" y="88"/>
                  <a:pt x="459" y="69"/>
                  <a:pt x="459" y="56"/>
                </a:cubicBezTo>
                <a:cubicBezTo>
                  <a:pt x="459" y="25"/>
                  <a:pt x="484" y="12"/>
                  <a:pt x="497" y="6"/>
                </a:cubicBezTo>
                <a:cubicBezTo>
                  <a:pt x="516" y="6"/>
                  <a:pt x="528" y="6"/>
                  <a:pt x="541" y="6"/>
                </a:cubicBezTo>
                <a:cubicBezTo>
                  <a:pt x="547" y="6"/>
                  <a:pt x="547" y="6"/>
                  <a:pt x="554" y="6"/>
                </a:cubicBezTo>
                <a:cubicBezTo>
                  <a:pt x="566" y="6"/>
                  <a:pt x="566" y="6"/>
                  <a:pt x="566" y="6"/>
                </a:cubicBezTo>
                <a:cubicBezTo>
                  <a:pt x="560" y="56"/>
                  <a:pt x="560" y="56"/>
                  <a:pt x="560" y="56"/>
                </a:cubicBezTo>
                <a:cubicBezTo>
                  <a:pt x="547" y="56"/>
                  <a:pt x="547" y="56"/>
                  <a:pt x="547" y="56"/>
                </a:cubicBezTo>
                <a:cubicBezTo>
                  <a:pt x="547" y="56"/>
                  <a:pt x="547" y="56"/>
                  <a:pt x="541" y="56"/>
                </a:cubicBezTo>
                <a:cubicBezTo>
                  <a:pt x="535" y="56"/>
                  <a:pt x="522" y="56"/>
                  <a:pt x="516" y="56"/>
                </a:cubicBezTo>
                <a:cubicBezTo>
                  <a:pt x="516" y="63"/>
                  <a:pt x="516" y="69"/>
                  <a:pt x="522" y="69"/>
                </a:cubicBezTo>
                <a:cubicBezTo>
                  <a:pt x="541" y="100"/>
                  <a:pt x="554" y="113"/>
                  <a:pt x="566" y="125"/>
                </a:cubicBezTo>
                <a:cubicBezTo>
                  <a:pt x="572" y="125"/>
                  <a:pt x="572" y="132"/>
                  <a:pt x="572" y="132"/>
                </a:cubicBezTo>
                <a:cubicBezTo>
                  <a:pt x="585" y="132"/>
                  <a:pt x="585" y="132"/>
                  <a:pt x="585" y="132"/>
                </a:cubicBezTo>
                <a:cubicBezTo>
                  <a:pt x="579" y="144"/>
                  <a:pt x="579" y="144"/>
                  <a:pt x="579" y="144"/>
                </a:cubicBezTo>
                <a:cubicBezTo>
                  <a:pt x="579" y="146"/>
                  <a:pt x="579" y="147"/>
                  <a:pt x="579" y="148"/>
                </a:cubicBezTo>
                <a:lnTo>
                  <a:pt x="579" y="149"/>
                </a:lnTo>
                <a:lnTo>
                  <a:pt x="582" y="148"/>
                </a:lnTo>
                <a:cubicBezTo>
                  <a:pt x="616" y="138"/>
                  <a:pt x="653" y="132"/>
                  <a:pt x="691" y="132"/>
                </a:cubicBezTo>
                <a:cubicBezTo>
                  <a:pt x="891" y="132"/>
                  <a:pt x="1054" y="288"/>
                  <a:pt x="1054" y="489"/>
                </a:cubicBezTo>
                <a:cubicBezTo>
                  <a:pt x="1054" y="652"/>
                  <a:pt x="938" y="793"/>
                  <a:pt x="781" y="834"/>
                </a:cubicBezTo>
                <a:lnTo>
                  <a:pt x="781" y="834"/>
                </a:lnTo>
                <a:lnTo>
                  <a:pt x="783" y="834"/>
                </a:lnTo>
                <a:cubicBezTo>
                  <a:pt x="790" y="835"/>
                  <a:pt x="797" y="836"/>
                  <a:pt x="804" y="837"/>
                </a:cubicBezTo>
                <a:lnTo>
                  <a:pt x="810" y="838"/>
                </a:lnTo>
                <a:lnTo>
                  <a:pt x="810" y="838"/>
                </a:lnTo>
                <a:lnTo>
                  <a:pt x="1578" y="566"/>
                </a:lnTo>
                <a:lnTo>
                  <a:pt x="1619" y="476"/>
                </a:lnTo>
                <a:lnTo>
                  <a:pt x="1663" y="501"/>
                </a:lnTo>
                <a:lnTo>
                  <a:pt x="1649" y="536"/>
                </a:lnTo>
                <a:lnTo>
                  <a:pt x="1694" y="514"/>
                </a:lnTo>
                <a:lnTo>
                  <a:pt x="1713" y="564"/>
                </a:lnTo>
                <a:lnTo>
                  <a:pt x="1744" y="564"/>
                </a:lnTo>
                <a:lnTo>
                  <a:pt x="1744" y="613"/>
                </a:lnTo>
                <a:lnTo>
                  <a:pt x="1604" y="613"/>
                </a:lnTo>
                <a:lnTo>
                  <a:pt x="884" y="863"/>
                </a:lnTo>
                <a:lnTo>
                  <a:pt x="903" y="873"/>
                </a:lnTo>
                <a:cubicBezTo>
                  <a:pt x="1012" y="929"/>
                  <a:pt x="1111" y="1039"/>
                  <a:pt x="1154" y="1164"/>
                </a:cubicBezTo>
                <a:cubicBezTo>
                  <a:pt x="1154" y="1176"/>
                  <a:pt x="1154" y="1176"/>
                  <a:pt x="1154" y="1176"/>
                </a:cubicBezTo>
                <a:cubicBezTo>
                  <a:pt x="1154" y="1176"/>
                  <a:pt x="1154" y="1176"/>
                  <a:pt x="1160" y="1176"/>
                </a:cubicBezTo>
                <a:cubicBezTo>
                  <a:pt x="1160" y="1189"/>
                  <a:pt x="1160" y="1189"/>
                  <a:pt x="1160" y="1189"/>
                </a:cubicBezTo>
                <a:cubicBezTo>
                  <a:pt x="1167" y="1220"/>
                  <a:pt x="1173" y="1251"/>
                  <a:pt x="1173" y="1289"/>
                </a:cubicBezTo>
                <a:cubicBezTo>
                  <a:pt x="1173" y="1334"/>
                  <a:pt x="1167" y="1379"/>
                  <a:pt x="1156" y="1423"/>
                </a:cubicBezTo>
                <a:lnTo>
                  <a:pt x="1154" y="1430"/>
                </a:lnTo>
                <a:lnTo>
                  <a:pt x="1161" y="1426"/>
                </a:lnTo>
                <a:cubicBezTo>
                  <a:pt x="1223" y="1395"/>
                  <a:pt x="1299" y="1357"/>
                  <a:pt x="1368" y="1357"/>
                </a:cubicBezTo>
                <a:cubicBezTo>
                  <a:pt x="1393" y="1357"/>
                  <a:pt x="1424" y="1363"/>
                  <a:pt x="1449" y="1382"/>
                </a:cubicBezTo>
                <a:cubicBezTo>
                  <a:pt x="1537" y="1445"/>
                  <a:pt x="1600" y="1533"/>
                  <a:pt x="1625" y="1570"/>
                </a:cubicBezTo>
                <a:cubicBezTo>
                  <a:pt x="1751" y="1514"/>
                  <a:pt x="1751" y="1514"/>
                  <a:pt x="1751" y="1514"/>
                </a:cubicBezTo>
                <a:cubicBezTo>
                  <a:pt x="1776" y="1558"/>
                  <a:pt x="1776" y="1558"/>
                  <a:pt x="1776" y="1558"/>
                </a:cubicBezTo>
                <a:cubicBezTo>
                  <a:pt x="1606" y="1633"/>
                  <a:pt x="1606" y="1633"/>
                  <a:pt x="1606" y="1633"/>
                </a:cubicBezTo>
                <a:cubicBezTo>
                  <a:pt x="1600" y="1627"/>
                  <a:pt x="1600" y="1627"/>
                  <a:pt x="1600" y="1627"/>
                </a:cubicBezTo>
                <a:cubicBezTo>
                  <a:pt x="1594" y="1614"/>
                  <a:pt x="1594" y="1614"/>
                  <a:pt x="1594" y="1614"/>
                </a:cubicBezTo>
                <a:cubicBezTo>
                  <a:pt x="1594" y="1614"/>
                  <a:pt x="1594" y="1614"/>
                  <a:pt x="1594" y="1614"/>
                </a:cubicBezTo>
                <a:lnTo>
                  <a:pt x="1594" y="1614"/>
                </a:lnTo>
                <a:lnTo>
                  <a:pt x="1595" y="1614"/>
                </a:lnTo>
                <a:lnTo>
                  <a:pt x="1595" y="1614"/>
                </a:lnTo>
                <a:lnTo>
                  <a:pt x="1595" y="1613"/>
                </a:lnTo>
                <a:lnTo>
                  <a:pt x="1596" y="1613"/>
                </a:lnTo>
                <a:lnTo>
                  <a:pt x="1597" y="1613"/>
                </a:lnTo>
                <a:lnTo>
                  <a:pt x="1597" y="1612"/>
                </a:lnTo>
                <a:lnTo>
                  <a:pt x="1598" y="1612"/>
                </a:lnTo>
                <a:lnTo>
                  <a:pt x="1598" y="1612"/>
                </a:lnTo>
                <a:lnTo>
                  <a:pt x="1599" y="1612"/>
                </a:lnTo>
                <a:lnTo>
                  <a:pt x="1600" y="1611"/>
                </a:lnTo>
                <a:lnTo>
                  <a:pt x="1602" y="1610"/>
                </a:lnTo>
                <a:lnTo>
                  <a:pt x="1603" y="1610"/>
                </a:lnTo>
                <a:lnTo>
                  <a:pt x="1604" y="1609"/>
                </a:lnTo>
                <a:lnTo>
                  <a:pt x="1605" y="1609"/>
                </a:lnTo>
                <a:lnTo>
                  <a:pt x="1606" y="1608"/>
                </a:lnTo>
                <a:lnTo>
                  <a:pt x="1606" y="1608"/>
                </a:lnTo>
                <a:lnTo>
                  <a:pt x="1605" y="1609"/>
                </a:lnTo>
                <a:lnTo>
                  <a:pt x="1605" y="1609"/>
                </a:lnTo>
                <a:lnTo>
                  <a:pt x="1604" y="1609"/>
                </a:lnTo>
                <a:lnTo>
                  <a:pt x="1603" y="1609"/>
                </a:lnTo>
                <a:lnTo>
                  <a:pt x="1603" y="1610"/>
                </a:lnTo>
                <a:lnTo>
                  <a:pt x="1602" y="1610"/>
                </a:lnTo>
                <a:lnTo>
                  <a:pt x="1602" y="1610"/>
                </a:lnTo>
                <a:lnTo>
                  <a:pt x="1601" y="1611"/>
                </a:lnTo>
                <a:lnTo>
                  <a:pt x="1600" y="1611"/>
                </a:lnTo>
                <a:lnTo>
                  <a:pt x="1598" y="1612"/>
                </a:lnTo>
                <a:lnTo>
                  <a:pt x="1597" y="1612"/>
                </a:lnTo>
                <a:lnTo>
                  <a:pt x="1596" y="1613"/>
                </a:lnTo>
                <a:lnTo>
                  <a:pt x="1595" y="1614"/>
                </a:lnTo>
                <a:lnTo>
                  <a:pt x="1594" y="1614"/>
                </a:lnTo>
                <a:lnTo>
                  <a:pt x="1594" y="1614"/>
                </a:lnTo>
                <a:cubicBezTo>
                  <a:pt x="1594" y="1614"/>
                  <a:pt x="1594" y="1614"/>
                  <a:pt x="1594" y="1608"/>
                </a:cubicBezTo>
                <a:cubicBezTo>
                  <a:pt x="1588" y="1608"/>
                  <a:pt x="1588" y="1602"/>
                  <a:pt x="1581" y="1595"/>
                </a:cubicBezTo>
                <a:cubicBezTo>
                  <a:pt x="1575" y="1583"/>
                  <a:pt x="1562" y="1564"/>
                  <a:pt x="1544" y="1545"/>
                </a:cubicBezTo>
                <a:cubicBezTo>
                  <a:pt x="1519" y="1508"/>
                  <a:pt x="1468" y="1457"/>
                  <a:pt x="1418" y="1420"/>
                </a:cubicBezTo>
                <a:cubicBezTo>
                  <a:pt x="1406" y="1413"/>
                  <a:pt x="1387" y="1407"/>
                  <a:pt x="1368" y="1407"/>
                </a:cubicBezTo>
                <a:cubicBezTo>
                  <a:pt x="1311" y="1407"/>
                  <a:pt x="1242" y="1439"/>
                  <a:pt x="1186" y="1470"/>
                </a:cubicBezTo>
                <a:cubicBezTo>
                  <a:pt x="1165" y="1484"/>
                  <a:pt x="1145" y="1497"/>
                  <a:pt x="1129" y="1508"/>
                </a:cubicBezTo>
                <a:lnTo>
                  <a:pt x="1123" y="1512"/>
                </a:lnTo>
                <a:lnTo>
                  <a:pt x="1116" y="1527"/>
                </a:lnTo>
                <a:cubicBezTo>
                  <a:pt x="1072" y="1612"/>
                  <a:pt x="1005" y="1674"/>
                  <a:pt x="922" y="1677"/>
                </a:cubicBezTo>
                <a:cubicBezTo>
                  <a:pt x="766" y="1671"/>
                  <a:pt x="546" y="1464"/>
                  <a:pt x="540" y="1251"/>
                </a:cubicBezTo>
                <a:cubicBezTo>
                  <a:pt x="540" y="1185"/>
                  <a:pt x="546" y="1115"/>
                  <a:pt x="561" y="1051"/>
                </a:cubicBezTo>
                <a:lnTo>
                  <a:pt x="566" y="1032"/>
                </a:lnTo>
                <a:lnTo>
                  <a:pt x="163" y="1330"/>
                </a:lnTo>
                <a:lnTo>
                  <a:pt x="163" y="1331"/>
                </a:lnTo>
                <a:cubicBezTo>
                  <a:pt x="163" y="1335"/>
                  <a:pt x="163" y="1339"/>
                  <a:pt x="163" y="1345"/>
                </a:cubicBezTo>
                <a:cubicBezTo>
                  <a:pt x="163" y="1345"/>
                  <a:pt x="163" y="1352"/>
                  <a:pt x="163" y="1352"/>
                </a:cubicBezTo>
                <a:cubicBezTo>
                  <a:pt x="176" y="1364"/>
                  <a:pt x="176" y="1364"/>
                  <a:pt x="176" y="1364"/>
                </a:cubicBezTo>
                <a:cubicBezTo>
                  <a:pt x="138" y="1401"/>
                  <a:pt x="138" y="1401"/>
                  <a:pt x="138" y="1401"/>
                </a:cubicBezTo>
                <a:cubicBezTo>
                  <a:pt x="132" y="1389"/>
                  <a:pt x="132" y="1389"/>
                  <a:pt x="132" y="1389"/>
                </a:cubicBezTo>
                <a:cubicBezTo>
                  <a:pt x="125" y="1384"/>
                  <a:pt x="120" y="1378"/>
                  <a:pt x="118" y="1371"/>
                </a:cubicBezTo>
                <a:lnTo>
                  <a:pt x="116" y="1365"/>
                </a:lnTo>
                <a:lnTo>
                  <a:pt x="31" y="1427"/>
                </a:lnTo>
                <a:lnTo>
                  <a:pt x="13" y="1396"/>
                </a:lnTo>
                <a:lnTo>
                  <a:pt x="0" y="1389"/>
                </a:lnTo>
                <a:lnTo>
                  <a:pt x="594" y="952"/>
                </a:lnTo>
                <a:lnTo>
                  <a:pt x="602" y="936"/>
                </a:lnTo>
                <a:cubicBezTo>
                  <a:pt x="622" y="898"/>
                  <a:pt x="647" y="867"/>
                  <a:pt x="681" y="849"/>
                </a:cubicBezTo>
                <a:lnTo>
                  <a:pt x="690" y="845"/>
                </a:lnTo>
                <a:lnTo>
                  <a:pt x="673" y="845"/>
                </a:lnTo>
                <a:cubicBezTo>
                  <a:pt x="632" y="843"/>
                  <a:pt x="593" y="834"/>
                  <a:pt x="556" y="819"/>
                </a:cubicBezTo>
                <a:lnTo>
                  <a:pt x="547" y="816"/>
                </a:lnTo>
                <a:lnTo>
                  <a:pt x="545" y="818"/>
                </a:lnTo>
                <a:cubicBezTo>
                  <a:pt x="541" y="826"/>
                  <a:pt x="541" y="826"/>
                  <a:pt x="541" y="826"/>
                </a:cubicBezTo>
                <a:cubicBezTo>
                  <a:pt x="540" y="821"/>
                  <a:pt x="540" y="817"/>
                  <a:pt x="539" y="813"/>
                </a:cubicBezTo>
                <a:lnTo>
                  <a:pt x="539" y="812"/>
                </a:lnTo>
                <a:lnTo>
                  <a:pt x="532" y="809"/>
                </a:lnTo>
                <a:cubicBezTo>
                  <a:pt x="452" y="770"/>
                  <a:pt x="388" y="703"/>
                  <a:pt x="354" y="623"/>
                </a:cubicBezTo>
                <a:lnTo>
                  <a:pt x="353" y="619"/>
                </a:lnTo>
                <a:lnTo>
                  <a:pt x="314" y="644"/>
                </a:lnTo>
                <a:lnTo>
                  <a:pt x="295" y="612"/>
                </a:lnTo>
                <a:lnTo>
                  <a:pt x="289" y="601"/>
                </a:lnTo>
                <a:lnTo>
                  <a:pt x="337" y="569"/>
                </a:lnTo>
                <a:lnTo>
                  <a:pt x="334" y="555"/>
                </a:lnTo>
                <a:cubicBezTo>
                  <a:pt x="329" y="534"/>
                  <a:pt x="327" y="511"/>
                  <a:pt x="327" y="489"/>
                </a:cubicBezTo>
                <a:cubicBezTo>
                  <a:pt x="327" y="377"/>
                  <a:pt x="377" y="279"/>
                  <a:pt x="457" y="214"/>
                </a:cubicBezTo>
                <a:lnTo>
                  <a:pt x="463" y="210"/>
                </a:lnTo>
                <a:lnTo>
                  <a:pt x="460" y="209"/>
                </a:lnTo>
                <a:cubicBezTo>
                  <a:pt x="449" y="204"/>
                  <a:pt x="435" y="199"/>
                  <a:pt x="421" y="195"/>
                </a:cubicBezTo>
                <a:cubicBezTo>
                  <a:pt x="383" y="176"/>
                  <a:pt x="333" y="151"/>
                  <a:pt x="295" y="119"/>
                </a:cubicBezTo>
                <a:lnTo>
                  <a:pt x="295" y="119"/>
                </a:lnTo>
                <a:lnTo>
                  <a:pt x="295" y="119"/>
                </a:lnTo>
                <a:lnTo>
                  <a:pt x="296" y="118"/>
                </a:lnTo>
                <a:lnTo>
                  <a:pt x="296" y="117"/>
                </a:lnTo>
                <a:lnTo>
                  <a:pt x="297" y="115"/>
                </a:lnTo>
                <a:lnTo>
                  <a:pt x="298" y="114"/>
                </a:lnTo>
                <a:cubicBezTo>
                  <a:pt x="298" y="113"/>
                  <a:pt x="299" y="112"/>
                  <a:pt x="299" y="111"/>
                </a:cubicBezTo>
                <a:lnTo>
                  <a:pt x="299" y="111"/>
                </a:lnTo>
                <a:lnTo>
                  <a:pt x="300" y="110"/>
                </a:lnTo>
                <a:lnTo>
                  <a:pt x="300" y="109"/>
                </a:lnTo>
                <a:lnTo>
                  <a:pt x="301" y="108"/>
                </a:lnTo>
                <a:lnTo>
                  <a:pt x="301" y="107"/>
                </a:lnTo>
                <a:lnTo>
                  <a:pt x="301" y="107"/>
                </a:lnTo>
                <a:cubicBezTo>
                  <a:pt x="301" y="107"/>
                  <a:pt x="301" y="107"/>
                  <a:pt x="301" y="107"/>
                </a:cubicBezTo>
                <a:lnTo>
                  <a:pt x="301" y="107"/>
                </a:lnTo>
                <a:lnTo>
                  <a:pt x="301" y="107"/>
                </a:lnTo>
                <a:lnTo>
                  <a:pt x="301" y="108"/>
                </a:lnTo>
                <a:lnTo>
                  <a:pt x="301" y="108"/>
                </a:lnTo>
                <a:lnTo>
                  <a:pt x="300" y="109"/>
                </a:lnTo>
                <a:lnTo>
                  <a:pt x="299" y="111"/>
                </a:lnTo>
                <a:lnTo>
                  <a:pt x="299" y="112"/>
                </a:lnTo>
                <a:cubicBezTo>
                  <a:pt x="298" y="113"/>
                  <a:pt x="298" y="114"/>
                  <a:pt x="297" y="115"/>
                </a:cubicBezTo>
                <a:lnTo>
                  <a:pt x="297" y="115"/>
                </a:lnTo>
                <a:lnTo>
                  <a:pt x="297" y="116"/>
                </a:lnTo>
                <a:lnTo>
                  <a:pt x="296" y="117"/>
                </a:lnTo>
                <a:lnTo>
                  <a:pt x="296" y="118"/>
                </a:lnTo>
                <a:lnTo>
                  <a:pt x="296" y="118"/>
                </a:lnTo>
                <a:lnTo>
                  <a:pt x="295" y="119"/>
                </a:lnTo>
                <a:lnTo>
                  <a:pt x="295" y="119"/>
                </a:lnTo>
                <a:cubicBezTo>
                  <a:pt x="295" y="119"/>
                  <a:pt x="295" y="119"/>
                  <a:pt x="295" y="119"/>
                </a:cubicBezTo>
                <a:cubicBezTo>
                  <a:pt x="276" y="107"/>
                  <a:pt x="270" y="88"/>
                  <a:pt x="270" y="69"/>
                </a:cubicBezTo>
                <a:cubicBezTo>
                  <a:pt x="270" y="31"/>
                  <a:pt x="314" y="19"/>
                  <a:pt x="333" y="13"/>
                </a:cubicBezTo>
                <a:cubicBezTo>
                  <a:pt x="358" y="6"/>
                  <a:pt x="383" y="6"/>
                  <a:pt x="383" y="6"/>
                </a:cubicBezTo>
                <a:cubicBezTo>
                  <a:pt x="402" y="0"/>
                  <a:pt x="402" y="0"/>
                  <a:pt x="402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>
            <a:normAutofit/>
          </a:bodyPr>
          <a:lstStyle>
            <a:lvl1pPr algn="ctr">
              <a:defRPr sz="6000"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754350"/>
            <a:ext cx="6858000" cy="1242000"/>
          </a:xfrm>
        </p:spPr>
        <p:txBody>
          <a:bodyPr>
            <a:normAutofit/>
          </a:bodyPr>
          <a:lstStyle>
            <a:lvl1pPr algn="ctr">
              <a:defRPr cap="all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170" tIns="46990" rIns="90170" bIns="4699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 rot="6515120">
              <a:off x="1110431" y="1298923"/>
              <a:ext cx="4173973" cy="417397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7" y="20518"/>
            <a:ext cx="9067062" cy="684640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 lIns="90170" tIns="46990" rIns="90170" bIns="46990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57.xml"/><Relationship Id="rId24" Type="http://schemas.openxmlformats.org/officeDocument/2006/relationships/tags" Target="../tags/tag156.xml"/><Relationship Id="rId23" Type="http://schemas.openxmlformats.org/officeDocument/2006/relationships/tags" Target="../tags/tag155.xml"/><Relationship Id="rId22" Type="http://schemas.openxmlformats.org/officeDocument/2006/relationships/tags" Target="../tags/tag154.xml"/><Relationship Id="rId21" Type="http://schemas.openxmlformats.org/officeDocument/2006/relationships/tags" Target="../tags/tag153.xml"/><Relationship Id="rId20" Type="http://schemas.openxmlformats.org/officeDocument/2006/relationships/tags" Target="../tags/tag152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14.xml"/><Relationship Id="rId23" Type="http://schemas.openxmlformats.org/officeDocument/2006/relationships/tags" Target="../tags/tag313.xml"/><Relationship Id="rId22" Type="http://schemas.openxmlformats.org/officeDocument/2006/relationships/tags" Target="../tags/tag312.xml"/><Relationship Id="rId21" Type="http://schemas.openxmlformats.org/officeDocument/2006/relationships/tags" Target="../tags/tag311.xml"/><Relationship Id="rId20" Type="http://schemas.openxmlformats.org/officeDocument/2006/relationships/tags" Target="../tags/tag310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09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编译原理</a:t>
            </a:r>
            <a:endParaRPr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上机实验</a:t>
            </a:r>
            <a:r>
              <a:rPr lang="en-US" altLang="zh-CN"/>
              <a:t>6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First</a:t>
            </a:r>
            <a:r>
              <a:rPr lang="zh-CN" altLang="en-US"/>
              <a:t>集和</a:t>
            </a:r>
            <a:r>
              <a:rPr lang="en-US" altLang="zh-CN"/>
              <a:t>Follow</a:t>
            </a:r>
            <a:r>
              <a:rPr lang="zh-CN" altLang="en-US"/>
              <a:t>集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p>
            <a:pPr eaLnBrk="1" hangingPunct="1">
              <a:buNone/>
            </a:pPr>
            <a:r>
              <a:rPr lang="zh-CN" dirty="0">
                <a:sym typeface="+mn-ea"/>
              </a:rPr>
              <a:t>（在上机实验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的基础上，或重新设计）</a:t>
            </a:r>
            <a:r>
              <a:rPr lang="zh-CN" dirty="0">
                <a:sym typeface="+mn-ea"/>
              </a:rPr>
              <a:t>设计一个文法类</a:t>
            </a:r>
            <a:r>
              <a:rPr lang="zh-CN" altLang="en-US" dirty="0">
                <a:sym typeface="+mn-ea"/>
              </a:rPr>
              <a:t>：</a:t>
            </a:r>
            <a:endParaRPr lang="zh-CN" altLang="en-US" dirty="0"/>
          </a:p>
          <a:p>
            <a:pPr lvl="1" eaLnBrk="1" hangingPunct="1">
              <a:buNone/>
            </a:pPr>
            <a:r>
              <a:rPr lang="en-US" altLang="zh-CN" dirty="0">
                <a:sym typeface="+mn-ea"/>
              </a:rPr>
              <a:t>1.</a:t>
            </a:r>
            <a:r>
              <a:rPr lang="zh-CN" dirty="0">
                <a:sym typeface="+mn-ea"/>
              </a:rPr>
              <a:t>读入文法</a:t>
            </a:r>
            <a:endParaRPr lang="en-US" altLang="zh-CN" dirty="0">
              <a:sym typeface="+mn-ea"/>
            </a:endParaRPr>
          </a:p>
          <a:p>
            <a:pPr lvl="1" eaLnBrk="1" hangingPunct="1">
              <a:buNone/>
            </a:pPr>
            <a:r>
              <a:rPr lang="en-US" altLang="zh-CN" dirty="0">
                <a:sym typeface="+mn-ea"/>
              </a:rPr>
              <a:t>2.</a:t>
            </a:r>
            <a:r>
              <a:rPr lang="zh-CN" dirty="0">
                <a:sym typeface="+mn-ea"/>
              </a:rPr>
              <a:t>求出各个非终结符的</a:t>
            </a:r>
            <a:r>
              <a:rPr lang="en-US" altLang="zh-CN" dirty="0">
                <a:sym typeface="+mn-ea"/>
              </a:rPr>
              <a:t>First</a:t>
            </a:r>
            <a:r>
              <a:rPr lang="zh-CN" altLang="en-US" dirty="0">
                <a:sym typeface="+mn-ea"/>
              </a:rPr>
              <a:t>集和</a:t>
            </a:r>
            <a:r>
              <a:rPr lang="en-US" altLang="zh-CN" dirty="0">
                <a:sym typeface="+mn-ea"/>
              </a:rPr>
              <a:t>Follow</a:t>
            </a:r>
            <a:r>
              <a:rPr lang="zh-CN" altLang="en-US" dirty="0">
                <a:sym typeface="+mn-ea"/>
              </a:rPr>
              <a:t>集并输出</a:t>
            </a:r>
            <a:endParaRPr lang="zh-CN" dirty="0">
              <a:sym typeface="+mn-ea"/>
            </a:endParaRPr>
          </a:p>
          <a:p>
            <a:pPr lvl="1" eaLnBrk="1" hangingPunct="1">
              <a:buNone/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输出</a:t>
            </a:r>
            <a:r>
              <a:rPr lang="en-US">
                <a:sym typeface="+mn-ea"/>
              </a:rPr>
              <a:t>LL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）分析表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4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4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14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61"/>
  <p:tag name="KSO_WM_TEMPLATE_THUMBS_INDEX" val="1、4、7、8、9、10、11、12、13、14、15"/>
  <p:tag name="KSO_WM_TEMPLATE_MASTER_THUMB_INDEX" val="1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3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3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3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3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5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6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2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2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2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2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7"/>
  <p:tag name="KSO_WM_UNIT_LAYERLEVEL" val="1"/>
  <p:tag name="KSO_WM_TAG_VERSION" val="1.0"/>
  <p:tag name="KSO_WM_BEAUTIFY_FLAG" val="#wm#"/>
  <p:tag name="KSO_WM_UNIT_TYPE" val="i"/>
  <p:tag name="KSO_WM_UNIT_INDEX" val="37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  <p:tag name="KSO_WM_SLIDE_BACKGROUND_TYPE" val="navigation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5"/>
  <p:tag name="KSO_WM_UNIT_LAYERLEVEL" val="1"/>
  <p:tag name="KSO_WM_TAG_VERSION" val="1.0"/>
  <p:tag name="KSO_WM_BEAUTIFY_FLAG" val="#wm#"/>
  <p:tag name="KSO_WM_UNIT_TYPE" val="i"/>
  <p:tag name="KSO_WM_UNIT_INDEX" val="35"/>
</p:tagLst>
</file>

<file path=ppt/tags/tag3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36"/>
  <p:tag name="KSO_WM_UNIT_LAYERLEVEL" val="1"/>
  <p:tag name="KSO_WM_TAG_VERSION" val="1.0"/>
  <p:tag name="KSO_WM_BEAUTIFY_FLAG" val="#wm#"/>
  <p:tag name="KSO_WM_UNIT_TYPE" val="i"/>
  <p:tag name="KSO_WM_UNIT_INDEX" val="36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6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661"/>
  <p:tag name="KSO_WM_TEMPLATE_THUMBS_INDEX" val="1、4、7、8、9、10、11、12、13、14、15"/>
  <p:tag name="KSO_WM_TEMPLATE_MASTER_THUMB_INDEX" val="12"/>
</p:tagLst>
</file>

<file path=ppt/tags/tag31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316.xml><?xml version="1.0" encoding="utf-8"?>
<p:tagLst xmlns:p="http://schemas.openxmlformats.org/presentationml/2006/main">
  <p:tag name="KSO_WM_BEAUTIFY_FLAG" val="#wm#"/>
  <p:tag name="KSO_WM_TEMPLATE_CATEGORY" val="custom"/>
  <p:tag name="KSO_WM_TEMPLATE_INDEX" val="20202661"/>
  <p:tag name="KSO_WM_SPECIAL_SOURCE" val="bdnull"/>
</p:tagLst>
</file>

<file path=ppt/tags/tag317.xml><?xml version="1.0" encoding="utf-8"?>
<p:tagLst xmlns:p="http://schemas.openxmlformats.org/presentationml/2006/main">
  <p:tag name="KSO_DOCER_TEMPLATE_OPEN_ONCE_MARK" val="1"/>
  <p:tag name="KSO_WPP_MARK_KEY" val="5ebc2612-d031-4d42-9749-78a4f3ccaa9b"/>
  <p:tag name="COMMONDATA" val="eyJoZGlkIjoiNWI4MjA0ODNhMTkxNTA0ZmJlMDEyMGNmNTBmMzEyMjgifQ==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40D0B8"/>
      </a:accent1>
      <a:accent2>
        <a:srgbClr val="45BDAB"/>
      </a:accent2>
      <a:accent3>
        <a:srgbClr val="4BAB9E"/>
      </a:accent3>
      <a:accent4>
        <a:srgbClr val="509892"/>
      </a:accent4>
      <a:accent5>
        <a:srgbClr val="568685"/>
      </a:accent5>
      <a:accent6>
        <a:srgbClr val="5B737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68">
      <a:dk1>
        <a:sysClr val="windowText" lastClr="000000"/>
      </a:dk1>
      <a:lt1>
        <a:sysClr val="window" lastClr="FFFFFF"/>
      </a:lt1>
      <a:dk2>
        <a:srgbClr val="F2F2F2"/>
      </a:dk2>
      <a:lt2>
        <a:srgbClr val="FFFFFF"/>
      </a:lt2>
      <a:accent1>
        <a:srgbClr val="40D0B8"/>
      </a:accent1>
      <a:accent2>
        <a:srgbClr val="45BDAB"/>
      </a:accent2>
      <a:accent3>
        <a:srgbClr val="4BAB9E"/>
      </a:accent3>
      <a:accent4>
        <a:srgbClr val="509892"/>
      </a:accent4>
      <a:accent5>
        <a:srgbClr val="568685"/>
      </a:accent5>
      <a:accent6>
        <a:srgbClr val="5B7378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WPS 演示</Application>
  <PresentationFormat>全屏显示(4:3)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1_Office 主题​​</vt:lpstr>
      <vt:lpstr>2_Office 主题​​</vt:lpstr>
      <vt:lpstr>编译原理</vt:lpstr>
      <vt:lpstr>First集和Follow集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第一次实验内容</dc:title>
  <dc:creator>Lenovo User</dc:creator>
  <cp:lastModifiedBy>Taki</cp:lastModifiedBy>
  <cp:revision>49</cp:revision>
  <dcterms:created xsi:type="dcterms:W3CDTF">2017-03-15T06:46:00Z</dcterms:created>
  <dcterms:modified xsi:type="dcterms:W3CDTF">2023-05-09T09:16:20Z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BF03550AF09045AEA1E56D0DF14B948F</vt:lpwstr>
  </property>
</Properties>
</file>