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8" r:id="rId5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17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上机实验</a:t>
            </a:r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递归下降分析法和</a:t>
            </a:r>
            <a:r>
              <a:rPr lang="en-US" altLang="zh-CN"/>
              <a:t>LL(1</a:t>
            </a:r>
            <a:r>
              <a:rPr lang="zh-CN" altLang="en-US"/>
              <a:t>）分析法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zh-CN" altLang="en-US">
                <a:sym typeface="+mn-ea"/>
              </a:rPr>
              <a:t>在上一个First、Follow集实验的基础上， 实现简单四则运算表达式的递归下降分析或LL（1）分析法；</a:t>
            </a: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7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YmJlMDhmOTMyN2U4NjE0NTBlNjcxZDdkODQxMTY3Mzg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全屏显示(4:3)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First集和Follow集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蔡树彬</cp:lastModifiedBy>
  <cp:revision>36</cp:revision>
  <dcterms:created xsi:type="dcterms:W3CDTF">2017-03-15T06:46:00Z</dcterms:created>
  <dcterms:modified xsi:type="dcterms:W3CDTF">2023-05-15T21:55:43Z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BF03550AF09045AEA1E56D0DF14B948F</vt:lpwstr>
  </property>
</Properties>
</file>