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63" r:id="rId4"/>
    <p:sldId id="259" r:id="rId5"/>
    <p:sldId id="267" r:id="rId6"/>
    <p:sldId id="268" r:id="rId7"/>
    <p:sldId id="269" r:id="rId8"/>
    <p:sldId id="270" r:id="rId9"/>
    <p:sldId id="264" r:id="rId10"/>
    <p:sldId id="272" r:id="rId11"/>
    <p:sldId id="274" r:id="rId12"/>
    <p:sldId id="275" r:id="rId13"/>
    <p:sldId id="276" r:id="rId14"/>
    <p:sldId id="277" r:id="rId15"/>
    <p:sldId id="27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2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362" y="768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7AE-B81C-41AE-9322-7C2776880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911FA-D55D-4E17-8D11-DF1BA8172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A569-06A3-4545-864F-688A11DE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30F3-80BC-496E-8ECC-8B1C2A82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110C-7B56-4527-8F45-FF3E4249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5491-2968-45EF-ABC0-32F8A45C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80F56-6B0A-4187-9972-1E2875072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906B-5CB3-419F-8365-809755D3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E250-C410-4DC1-8CB2-D50484BB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F866-0BC1-4176-BCA3-DB9F51A3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D0382-58C8-4C9C-A7B1-0D92D516F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F9BDC-0900-4455-9196-08CFB1B69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9BF0-F708-4E3E-972C-89F27A21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5FCD-DBD9-4195-B270-B82B11C1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050D-7C7E-4766-BA9D-DF7014A0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DF88-3F4D-4928-A218-1915929B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5130-A8A0-4B54-9F58-908563E7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CC57-1FB0-478A-992D-0A116A96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ED48-3B67-4D95-BF65-BAE4C769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4B49-91B6-4CCA-9845-6F9317D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8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9979-E295-45E9-99E5-9F824297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54844-19F5-44CF-8086-1A679120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D139-A542-475E-AAD1-1C094D87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9533-B7D8-4143-94A5-96936C05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C058-E682-4D03-B390-3EEC1044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449F-BF6D-443D-9B5E-05B675CF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CCF5-8C8C-4E55-973C-C87789DB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B1E18-DE3F-48DB-9955-957DBCC8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DCB5E-4581-4DBC-8268-46330D5F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F1B3-F4D4-4FA5-901E-141D1F51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504BE-AD9C-415F-8D82-125FF30E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DFFB-F38E-48D1-BE2F-701567A6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189B-9360-401E-92FF-8A88D51FA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2327D-304A-4C01-B24D-76C3213D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4D68B-6FC2-492F-BA92-A4783AD83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E7360-D0FD-4CF6-AC58-33A81726A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85154-BD85-4830-8508-8FFDDF91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FAC66-1FBA-438F-B1B4-98A96F99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DDD8B-F770-496C-A27D-452CDBD6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E40C-9B18-4BD7-86C7-02384ABA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100E5-FE17-4DE1-A405-1E860F47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733E9-75D7-480B-BEFA-3CD492B9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7CF56-DADB-4754-951A-6813EEB6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DDEC-4A45-4903-8D02-876EC102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740C9-E2FD-41A6-8CF2-065F92D2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C926-F753-4975-8007-2AE7801F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6164-0BF8-4F3F-80B2-ABA649C4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8AFC-C73F-472F-9600-C6973246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4AA0C-A4D4-4E33-B121-F30DF09D1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1E7F5-2A82-4AAB-9364-22FB13AD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51647-4A50-4B48-B714-F3DF2566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E298A-0768-455E-AAD4-E750F2AF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0C0E-781A-4F22-92F9-3E771694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91814-6238-4888-AE50-FAE7516D0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A294D-98B7-466E-81C6-ED1E3939E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B1C8-E5F8-4BE7-808E-E7B22E56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FF1F0-081F-45E3-AEE8-F1497696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8C40B-EB84-44F2-96F0-FD9C31BE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294EC-C76A-404C-8700-7B369367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1125C-A51A-4708-9BA2-98315925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2D06-A8B8-49C1-B8AD-7D3CC6E05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813B-99FE-4644-9F82-3A4F56DDA97A}" type="datetimeFigureOut">
              <a:rPr lang="en-US" smtClean="0"/>
              <a:t>2022-01-10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CC0F1-C879-47B7-AA8F-8ED8F38F4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8856-4F14-4F01-B3FB-648E4F57F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18AA1-7455-40D8-BCA3-E8E0AF5A0C82}"/>
              </a:ext>
            </a:extLst>
          </p:cNvPr>
          <p:cNvSpPr txBox="1"/>
          <p:nvPr/>
        </p:nvSpPr>
        <p:spPr>
          <a:xfrm>
            <a:off x="541434" y="2653273"/>
            <a:ext cx="1110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Microprocessor-based </a:t>
            </a: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en-US" sz="5400" b="1" dirty="0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door </a:t>
            </a:r>
            <a:r>
              <a:rPr lang="en-US" sz="5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opener</a:t>
            </a:r>
            <a:endParaRPr lang="en-US" sz="54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26899-6F6B-4544-B6AA-F638CF6FF11B}"/>
              </a:ext>
            </a:extLst>
          </p:cNvPr>
          <p:cNvSpPr txBox="1"/>
          <p:nvPr/>
        </p:nvSpPr>
        <p:spPr>
          <a:xfrm>
            <a:off x="3809800" y="2653273"/>
            <a:ext cx="4421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Assalamu</a:t>
            </a:r>
            <a:r>
              <a:rPr lang="en-US" sz="5400" b="1" dirty="0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Alaikum</a:t>
            </a:r>
            <a:endParaRPr lang="en-US" sz="5400" dirty="0">
              <a:solidFill>
                <a:schemeClr val="bg1"/>
              </a:solidFill>
              <a:effectLst>
                <a:glow rad="101600">
                  <a:schemeClr val="accent1">
                    <a:alpha val="60000"/>
                  </a:schemeClr>
                </a:glow>
              </a:effectLst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35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2380343" y="208614"/>
            <a:ext cx="3129495" cy="910893"/>
            <a:chOff x="-2380343" y="182056"/>
            <a:chExt cx="3129495" cy="91089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80343" y="193405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534053" y="182056"/>
              <a:ext cx="22832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Advantage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20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63538-F362-4B31-A676-7E180B262DD2}"/>
              </a:ext>
            </a:extLst>
          </p:cNvPr>
          <p:cNvSpPr txBox="1"/>
          <p:nvPr/>
        </p:nvSpPr>
        <p:spPr>
          <a:xfrm>
            <a:off x="1175657" y="2293257"/>
            <a:ext cx="9840686" cy="3108543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Microprocessor based automatic opened door: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Effectively saves the contribution of energy.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Reduce annual heating and cooling cost.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Reduce physical effort for door opening and closing.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Time saving for free entrance.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To avoid vehicle queue.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Helpful to advanced traffic system policy.</a:t>
            </a:r>
          </a:p>
        </p:txBody>
      </p:sp>
    </p:spTree>
    <p:extLst>
      <p:ext uri="{BB962C8B-B14F-4D97-AF65-F5344CB8AC3E}">
        <p14:creationId xmlns:p14="http://schemas.microsoft.com/office/powerpoint/2010/main" val="254505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0.20547 0.0037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33486" y="219962"/>
            <a:ext cx="3702668" cy="899544"/>
            <a:chOff x="-2332436" y="193404"/>
            <a:chExt cx="3044487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32436" y="193404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694719" y="193404"/>
              <a:ext cx="2289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Disadvantage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EC1FF-1B74-479B-9C8F-5A01D3E3597A}"/>
              </a:ext>
            </a:extLst>
          </p:cNvPr>
          <p:cNvSpPr txBox="1"/>
          <p:nvPr/>
        </p:nvSpPr>
        <p:spPr>
          <a:xfrm>
            <a:off x="1175657" y="2293257"/>
            <a:ext cx="9840686" cy="224676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Microprocessor based automatic opened door: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It is common thread for security system purpose.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Infrared radiation is harmful for human body.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 Too much electrical energy consuming. </a:t>
            </a:r>
          </a:p>
        </p:txBody>
      </p:sp>
    </p:spTree>
    <p:extLst>
      <p:ext uri="{BB962C8B-B14F-4D97-AF65-F5344CB8AC3E}">
        <p14:creationId xmlns:p14="http://schemas.microsoft.com/office/powerpoint/2010/main" val="2745631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0.26589 0.008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33486" y="219962"/>
            <a:ext cx="3702668" cy="899544"/>
            <a:chOff x="-2332436" y="193404"/>
            <a:chExt cx="3044487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32436" y="193404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694719" y="193404"/>
              <a:ext cx="2289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Application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FD7E4-3084-42A5-91F6-34B325CF5159}"/>
              </a:ext>
            </a:extLst>
          </p:cNvPr>
          <p:cNvSpPr txBox="1"/>
          <p:nvPr/>
        </p:nvSpPr>
        <p:spPr>
          <a:xfrm>
            <a:off x="1175656" y="2293257"/>
            <a:ext cx="10197193" cy="353943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 application of Microprocessor based automatic opened door: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Car parking for common space.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Shopping mall entrance.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Hand free entrance in ICU in hospital.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Entrance and exit into lift.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Goods movement inside factory or industry.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Advanced traffic system policy.</a:t>
            </a:r>
          </a:p>
        </p:txBody>
      </p:sp>
    </p:spTree>
    <p:extLst>
      <p:ext uri="{BB962C8B-B14F-4D97-AF65-F5344CB8AC3E}">
        <p14:creationId xmlns:p14="http://schemas.microsoft.com/office/powerpoint/2010/main" val="124794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0.26589 0.008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33486" y="219962"/>
            <a:ext cx="3702668" cy="899544"/>
            <a:chOff x="-2332436" y="193404"/>
            <a:chExt cx="3044487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32436" y="193404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694719" y="193404"/>
              <a:ext cx="2289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Limitation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BF5A2-BEAF-4A89-A9D3-7DE9D0B1441D}"/>
              </a:ext>
            </a:extLst>
          </p:cNvPr>
          <p:cNvSpPr txBox="1"/>
          <p:nvPr/>
        </p:nvSpPr>
        <p:spPr>
          <a:xfrm>
            <a:off x="1175656" y="2293257"/>
            <a:ext cx="10197193" cy="3108543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Microprocessor based automatic opened door: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Unable to detect individually for restricted entrance and exit.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No strong lock system for opening.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Unable to detect individually goods or humans.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Security issue is not applied properly.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Waste energy where no entrance and exits.</a:t>
            </a:r>
          </a:p>
        </p:txBody>
      </p:sp>
    </p:spTree>
    <p:extLst>
      <p:ext uri="{BB962C8B-B14F-4D97-AF65-F5344CB8AC3E}">
        <p14:creationId xmlns:p14="http://schemas.microsoft.com/office/powerpoint/2010/main" val="117251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0.26589 0.008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33486" y="219962"/>
            <a:ext cx="3702668" cy="899544"/>
            <a:chOff x="-2332436" y="193404"/>
            <a:chExt cx="3044487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32436" y="193404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694719" y="193404"/>
              <a:ext cx="2289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Future Scope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2B6EB-02ED-4694-B475-64CDBC14839A}"/>
              </a:ext>
            </a:extLst>
          </p:cNvPr>
          <p:cNvSpPr txBox="1"/>
          <p:nvPr/>
        </p:nvSpPr>
        <p:spPr>
          <a:xfrm>
            <a:off x="526976" y="2302782"/>
            <a:ext cx="11332318" cy="353943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will be hopeful in future scope if we overcome some limitations: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Check individually for each entrance and exit operations.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 strong lock system.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Auto on-off process to reduce energy waste.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 strong security system such as password approaches.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Add monitoring opportunities for record and restore data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3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0.26589 0.008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33486" y="219962"/>
            <a:ext cx="3702668" cy="899544"/>
            <a:chOff x="-2332436" y="193404"/>
            <a:chExt cx="3044487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32436" y="193404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694719" y="193404"/>
              <a:ext cx="2289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AD022-9BA3-4300-B576-BEEF0973B60A}"/>
              </a:ext>
            </a:extLst>
          </p:cNvPr>
          <p:cNvSpPr txBox="1"/>
          <p:nvPr/>
        </p:nvSpPr>
        <p:spPr>
          <a:xfrm>
            <a:off x="526976" y="2302782"/>
            <a:ext cx="11332318" cy="1384995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Conclusively, it is a good system to make our daily life a bit easier and effectively reduce human physical effort activities. It will be more preferable in future.</a:t>
            </a:r>
          </a:p>
        </p:txBody>
      </p:sp>
    </p:spTree>
    <p:extLst>
      <p:ext uri="{BB962C8B-B14F-4D97-AF65-F5344CB8AC3E}">
        <p14:creationId xmlns:p14="http://schemas.microsoft.com/office/powerpoint/2010/main" val="54505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0.26589 0.008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58582F-3416-476C-BBF7-A79F3C1D8F1A}"/>
              </a:ext>
            </a:extLst>
          </p:cNvPr>
          <p:cNvSpPr txBox="1"/>
          <p:nvPr/>
        </p:nvSpPr>
        <p:spPr>
          <a:xfrm>
            <a:off x="2690057" y="2021608"/>
            <a:ext cx="11496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500F0-0100-48AC-BE97-F05633432AEF}"/>
              </a:ext>
            </a:extLst>
          </p:cNvPr>
          <p:cNvSpPr txBox="1"/>
          <p:nvPr/>
        </p:nvSpPr>
        <p:spPr>
          <a:xfrm>
            <a:off x="3556176" y="2021608"/>
            <a:ext cx="114165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EC899-3BD4-4CCD-934C-EBA88EE5FE1D}"/>
              </a:ext>
            </a:extLst>
          </p:cNvPr>
          <p:cNvSpPr txBox="1"/>
          <p:nvPr/>
        </p:nvSpPr>
        <p:spPr>
          <a:xfrm>
            <a:off x="4422381" y="2021608"/>
            <a:ext cx="11496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EBDCA-38B9-4BDC-88BF-304BB1737C01}"/>
              </a:ext>
            </a:extLst>
          </p:cNvPr>
          <p:cNvSpPr txBox="1"/>
          <p:nvPr/>
        </p:nvSpPr>
        <p:spPr>
          <a:xfrm>
            <a:off x="5322880" y="2021608"/>
            <a:ext cx="103906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E42DC-3DAC-4ABC-BB77-B4D46F950048}"/>
              </a:ext>
            </a:extLst>
          </p:cNvPr>
          <p:cNvSpPr txBox="1"/>
          <p:nvPr/>
        </p:nvSpPr>
        <p:spPr>
          <a:xfrm>
            <a:off x="6737353" y="2029858"/>
            <a:ext cx="118013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6030D-7C43-481B-BA95-6584C2D818AD}"/>
              </a:ext>
            </a:extLst>
          </p:cNvPr>
          <p:cNvSpPr txBox="1"/>
          <p:nvPr/>
        </p:nvSpPr>
        <p:spPr>
          <a:xfrm>
            <a:off x="7570226" y="2021608"/>
            <a:ext cx="115127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58F87-20D3-4AE1-A408-BC7B3B32C808}"/>
              </a:ext>
            </a:extLst>
          </p:cNvPr>
          <p:cNvSpPr txBox="1"/>
          <p:nvPr/>
        </p:nvSpPr>
        <p:spPr>
          <a:xfrm>
            <a:off x="8361719" y="2021608"/>
            <a:ext cx="11496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046CF-5768-436B-ABC3-C66332DC39BE}"/>
              </a:ext>
            </a:extLst>
          </p:cNvPr>
          <p:cNvSpPr txBox="1"/>
          <p:nvPr/>
        </p:nvSpPr>
        <p:spPr>
          <a:xfrm>
            <a:off x="1886646" y="2021608"/>
            <a:ext cx="105990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3609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BEE68FE-645F-4500-B757-8E607D681A0B}"/>
              </a:ext>
            </a:extLst>
          </p:cNvPr>
          <p:cNvGrpSpPr/>
          <p:nvPr/>
        </p:nvGrpSpPr>
        <p:grpSpPr>
          <a:xfrm>
            <a:off x="-3084653" y="193404"/>
            <a:ext cx="3748798" cy="899545"/>
            <a:chOff x="-3084653" y="193404"/>
            <a:chExt cx="3748798" cy="8995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48D6232-4469-4BBC-AF38-07E96A740235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038B37-C12D-4417-8172-A56DD27E079B}"/>
                </a:ext>
              </a:extLst>
            </p:cNvPr>
            <p:cNvSpPr txBox="1"/>
            <p:nvPr/>
          </p:nvSpPr>
          <p:spPr>
            <a:xfrm>
              <a:off x="-2369711" y="193404"/>
              <a:ext cx="28985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Team Member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29CBE-7630-4BB9-8DEF-9C462DEFB321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AB20A93-D5EC-44E6-A405-0F0736455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86001"/>
              </p:ext>
            </p:extLst>
          </p:nvPr>
        </p:nvGraphicFramePr>
        <p:xfrm>
          <a:off x="2032000" y="1945640"/>
          <a:ext cx="8128000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73700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7868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4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Rafa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Tasnim</a:t>
                      </a:r>
                      <a:endParaRPr lang="en-US" sz="36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2019-1-60-081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Md. Huzaifa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2019-1-60-079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0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Suraya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Mamtaz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Kamar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2017-2-60-100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34097"/>
                  </a:ext>
                </a:extLst>
              </a:tr>
            </a:tbl>
          </a:graphicData>
        </a:graphic>
      </p:graphicFrame>
      <p:pic>
        <p:nvPicPr>
          <p:cNvPr id="16" name="Graphic 15" descr="Users with solid fill">
            <a:extLst>
              <a:ext uri="{FF2B5EF4-FFF2-40B4-BE49-F238E27FC236}">
                <a16:creationId xmlns:a16="http://schemas.microsoft.com/office/drawing/2014/main" id="{6BCBB24D-C44F-4705-BDA2-AAF59A34A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39" y="2576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7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77556E-17 L 0.27735 0.00093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6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BFA0AD0-23E9-4545-BB8E-ECFA227842C2}"/>
              </a:ext>
            </a:extLst>
          </p:cNvPr>
          <p:cNvSpPr/>
          <p:nvPr/>
        </p:nvSpPr>
        <p:spPr>
          <a:xfrm>
            <a:off x="5884067" y="4421322"/>
            <a:ext cx="6481762" cy="1173162"/>
          </a:xfrm>
          <a:custGeom>
            <a:avLst/>
            <a:gdLst>
              <a:gd name="connsiteX0" fmla="*/ 0 w 1902143"/>
              <a:gd name="connsiteY0" fmla="*/ 0 h 2424112"/>
              <a:gd name="connsiteX1" fmla="*/ 1902143 w 1902143"/>
              <a:gd name="connsiteY1" fmla="*/ 0 h 2424112"/>
              <a:gd name="connsiteX2" fmla="*/ 1902143 w 1902143"/>
              <a:gd name="connsiteY2" fmla="*/ 2424112 h 2424112"/>
              <a:gd name="connsiteX3" fmla="*/ 0 w 1902143"/>
              <a:gd name="connsiteY3" fmla="*/ 2424112 h 2424112"/>
              <a:gd name="connsiteX4" fmla="*/ 0 w 1902143"/>
              <a:gd name="connsiteY4" fmla="*/ 0 h 2424112"/>
              <a:gd name="connsiteX0" fmla="*/ 2641600 w 4543743"/>
              <a:gd name="connsiteY0" fmla="*/ 0 h 2843212"/>
              <a:gd name="connsiteX1" fmla="*/ 4543743 w 4543743"/>
              <a:gd name="connsiteY1" fmla="*/ 0 h 2843212"/>
              <a:gd name="connsiteX2" fmla="*/ 4543743 w 4543743"/>
              <a:gd name="connsiteY2" fmla="*/ 2424112 h 2843212"/>
              <a:gd name="connsiteX3" fmla="*/ 0 w 4543743"/>
              <a:gd name="connsiteY3" fmla="*/ 2843212 h 2843212"/>
              <a:gd name="connsiteX4" fmla="*/ 2641600 w 4543743"/>
              <a:gd name="connsiteY4" fmla="*/ 0 h 2843212"/>
              <a:gd name="connsiteX0" fmla="*/ 2641600 w 4543743"/>
              <a:gd name="connsiteY0" fmla="*/ 0 h 2843212"/>
              <a:gd name="connsiteX1" fmla="*/ 4543743 w 4543743"/>
              <a:gd name="connsiteY1" fmla="*/ 0 h 2843212"/>
              <a:gd name="connsiteX2" fmla="*/ 1889443 w 4543743"/>
              <a:gd name="connsiteY2" fmla="*/ 2805112 h 2843212"/>
              <a:gd name="connsiteX3" fmla="*/ 0 w 4543743"/>
              <a:gd name="connsiteY3" fmla="*/ 2843212 h 2843212"/>
              <a:gd name="connsiteX4" fmla="*/ 2641600 w 4543743"/>
              <a:gd name="connsiteY4" fmla="*/ 0 h 2843212"/>
              <a:gd name="connsiteX0" fmla="*/ 2641600 w 6093143"/>
              <a:gd name="connsiteY0" fmla="*/ 0 h 2843212"/>
              <a:gd name="connsiteX1" fmla="*/ 6093143 w 6093143"/>
              <a:gd name="connsiteY1" fmla="*/ 2070100 h 2843212"/>
              <a:gd name="connsiteX2" fmla="*/ 1889443 w 6093143"/>
              <a:gd name="connsiteY2" fmla="*/ 2805112 h 2843212"/>
              <a:gd name="connsiteX3" fmla="*/ 0 w 6093143"/>
              <a:gd name="connsiteY3" fmla="*/ 2843212 h 2843212"/>
              <a:gd name="connsiteX4" fmla="*/ 2641600 w 6093143"/>
              <a:gd name="connsiteY4" fmla="*/ 0 h 2843212"/>
              <a:gd name="connsiteX0" fmla="*/ 2641600 w 6093143"/>
              <a:gd name="connsiteY0" fmla="*/ 0 h 2805112"/>
              <a:gd name="connsiteX1" fmla="*/ 6093143 w 6093143"/>
              <a:gd name="connsiteY1" fmla="*/ 2070100 h 2805112"/>
              <a:gd name="connsiteX2" fmla="*/ 1889443 w 6093143"/>
              <a:gd name="connsiteY2" fmla="*/ 2805112 h 2805112"/>
              <a:gd name="connsiteX3" fmla="*/ 0 w 6093143"/>
              <a:gd name="connsiteY3" fmla="*/ 2795587 h 2805112"/>
              <a:gd name="connsiteX4" fmla="*/ 2641600 w 6093143"/>
              <a:gd name="connsiteY4" fmla="*/ 0 h 2805112"/>
              <a:gd name="connsiteX0" fmla="*/ 4665662 w 6093143"/>
              <a:gd name="connsiteY0" fmla="*/ 0 h 881062"/>
              <a:gd name="connsiteX1" fmla="*/ 6093143 w 6093143"/>
              <a:gd name="connsiteY1" fmla="*/ 146050 h 881062"/>
              <a:gd name="connsiteX2" fmla="*/ 1889443 w 6093143"/>
              <a:gd name="connsiteY2" fmla="*/ 881062 h 881062"/>
              <a:gd name="connsiteX3" fmla="*/ 0 w 6093143"/>
              <a:gd name="connsiteY3" fmla="*/ 871537 h 881062"/>
              <a:gd name="connsiteX4" fmla="*/ 4665662 w 6093143"/>
              <a:gd name="connsiteY4" fmla="*/ 0 h 881062"/>
              <a:gd name="connsiteX0" fmla="*/ 4665662 w 6347143"/>
              <a:gd name="connsiteY0" fmla="*/ 0 h 881062"/>
              <a:gd name="connsiteX1" fmla="*/ 6347143 w 6347143"/>
              <a:gd name="connsiteY1" fmla="*/ 146050 h 881062"/>
              <a:gd name="connsiteX2" fmla="*/ 1889443 w 6347143"/>
              <a:gd name="connsiteY2" fmla="*/ 881062 h 881062"/>
              <a:gd name="connsiteX3" fmla="*/ 0 w 6347143"/>
              <a:gd name="connsiteY3" fmla="*/ 871537 h 881062"/>
              <a:gd name="connsiteX4" fmla="*/ 4665662 w 6347143"/>
              <a:gd name="connsiteY4" fmla="*/ 0 h 881062"/>
              <a:gd name="connsiteX0" fmla="*/ 6303962 w 6347143"/>
              <a:gd name="connsiteY0" fmla="*/ 0 h 1236662"/>
              <a:gd name="connsiteX1" fmla="*/ 6347143 w 6347143"/>
              <a:gd name="connsiteY1" fmla="*/ 501650 h 1236662"/>
              <a:gd name="connsiteX2" fmla="*/ 1889443 w 6347143"/>
              <a:gd name="connsiteY2" fmla="*/ 1236662 h 1236662"/>
              <a:gd name="connsiteX3" fmla="*/ 0 w 6347143"/>
              <a:gd name="connsiteY3" fmla="*/ 1227137 h 1236662"/>
              <a:gd name="connsiteX4" fmla="*/ 6303962 w 6347143"/>
              <a:gd name="connsiteY4" fmla="*/ 0 h 1236662"/>
              <a:gd name="connsiteX0" fmla="*/ 5503862 w 6347143"/>
              <a:gd name="connsiteY0" fmla="*/ 0 h 1008062"/>
              <a:gd name="connsiteX1" fmla="*/ 6347143 w 6347143"/>
              <a:gd name="connsiteY1" fmla="*/ 273050 h 1008062"/>
              <a:gd name="connsiteX2" fmla="*/ 1889443 w 6347143"/>
              <a:gd name="connsiteY2" fmla="*/ 1008062 h 1008062"/>
              <a:gd name="connsiteX3" fmla="*/ 0 w 6347143"/>
              <a:gd name="connsiteY3" fmla="*/ 998537 h 1008062"/>
              <a:gd name="connsiteX4" fmla="*/ 5503862 w 6347143"/>
              <a:gd name="connsiteY4" fmla="*/ 0 h 1008062"/>
              <a:gd name="connsiteX0" fmla="*/ 6481762 w 6481762"/>
              <a:gd name="connsiteY0" fmla="*/ 0 h 1173162"/>
              <a:gd name="connsiteX1" fmla="*/ 6347143 w 6481762"/>
              <a:gd name="connsiteY1" fmla="*/ 438150 h 1173162"/>
              <a:gd name="connsiteX2" fmla="*/ 1889443 w 6481762"/>
              <a:gd name="connsiteY2" fmla="*/ 1173162 h 1173162"/>
              <a:gd name="connsiteX3" fmla="*/ 0 w 6481762"/>
              <a:gd name="connsiteY3" fmla="*/ 1163637 h 1173162"/>
              <a:gd name="connsiteX4" fmla="*/ 6481762 w 6481762"/>
              <a:gd name="connsiteY4" fmla="*/ 0 h 11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762" h="1173162">
                <a:moveTo>
                  <a:pt x="6481762" y="0"/>
                </a:moveTo>
                <a:lnTo>
                  <a:pt x="6347143" y="438150"/>
                </a:lnTo>
                <a:lnTo>
                  <a:pt x="1889443" y="1173162"/>
                </a:lnTo>
                <a:lnTo>
                  <a:pt x="0" y="1163637"/>
                </a:lnTo>
                <a:lnTo>
                  <a:pt x="6481762" y="0"/>
                </a:lnTo>
                <a:close/>
              </a:path>
            </a:pathLst>
          </a:custGeom>
          <a:pattFill prst="wdUpDiag">
            <a:fgClr>
              <a:srgbClr val="00B0F0"/>
            </a:fgClr>
            <a:bgClr>
              <a:schemeClr val="tx1">
                <a:lumMod val="95000"/>
                <a:lumOff val="5000"/>
              </a:schemeClr>
            </a:bgClr>
          </a:pattFill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3B0FAD-B5AF-4522-A42D-EE8339CB55B9}"/>
              </a:ext>
            </a:extLst>
          </p:cNvPr>
          <p:cNvGrpSpPr/>
          <p:nvPr/>
        </p:nvGrpSpPr>
        <p:grpSpPr>
          <a:xfrm>
            <a:off x="-2815771" y="193405"/>
            <a:ext cx="3479915" cy="899544"/>
            <a:chOff x="-3084653" y="193405"/>
            <a:chExt cx="3748798" cy="89954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C4A868E-CF79-442B-B41F-7D7EF43C412C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27C3438-C51A-4AD4-B1AF-FC23F636F074}"/>
                </a:ext>
              </a:extLst>
            </p:cNvPr>
            <p:cNvSpPr txBox="1"/>
            <p:nvPr/>
          </p:nvSpPr>
          <p:spPr>
            <a:xfrm>
              <a:off x="-2322534" y="238600"/>
              <a:ext cx="25603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FDE9DBE-CC48-4645-B901-62656ED89C1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0DEB-5691-4494-9FA4-90221363D518}"/>
              </a:ext>
            </a:extLst>
          </p:cNvPr>
          <p:cNvSpPr txBox="1"/>
          <p:nvPr/>
        </p:nvSpPr>
        <p:spPr>
          <a:xfrm>
            <a:off x="304800" y="341019"/>
            <a:ext cx="309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6FDC8-AF4D-4F3C-8FAD-D1CC30D6455F}"/>
              </a:ext>
            </a:extLst>
          </p:cNvPr>
          <p:cNvSpPr/>
          <p:nvPr/>
        </p:nvSpPr>
        <p:spPr>
          <a:xfrm>
            <a:off x="3981924" y="3170372"/>
            <a:ext cx="3804285" cy="24241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Man with cane with solid fill">
            <a:extLst>
              <a:ext uri="{FF2B5EF4-FFF2-40B4-BE49-F238E27FC236}">
                <a16:creationId xmlns:a16="http://schemas.microsoft.com/office/drawing/2014/main" id="{D8C1AB56-F2E4-47F7-8537-9D3F26D31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921329" y="3830906"/>
            <a:ext cx="889000" cy="914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EFCE08-CB3B-4DA6-882E-842FF3D8E685}"/>
              </a:ext>
            </a:extLst>
          </p:cNvPr>
          <p:cNvSpPr/>
          <p:nvPr/>
        </p:nvSpPr>
        <p:spPr>
          <a:xfrm>
            <a:off x="5884065" y="3170372"/>
            <a:ext cx="1902143" cy="242411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16217-FA62-4310-B4B0-800E7B56365B}"/>
              </a:ext>
            </a:extLst>
          </p:cNvPr>
          <p:cNvSpPr/>
          <p:nvPr/>
        </p:nvSpPr>
        <p:spPr>
          <a:xfrm>
            <a:off x="3981923" y="3170372"/>
            <a:ext cx="1902143" cy="242411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3398BE-83A7-408E-AD34-86CB66D80671}"/>
              </a:ext>
            </a:extLst>
          </p:cNvPr>
          <p:cNvSpPr/>
          <p:nvPr/>
        </p:nvSpPr>
        <p:spPr>
          <a:xfrm>
            <a:off x="3981922" y="3170372"/>
            <a:ext cx="1902143" cy="242411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594BF0-5AB4-44AA-8AEE-C8BEA08040FC}"/>
              </a:ext>
            </a:extLst>
          </p:cNvPr>
          <p:cNvSpPr/>
          <p:nvPr/>
        </p:nvSpPr>
        <p:spPr>
          <a:xfrm>
            <a:off x="3981924" y="1532072"/>
            <a:ext cx="3804285" cy="1638300"/>
          </a:xfrm>
          <a:prstGeom prst="triangle">
            <a:avLst/>
          </a:prstGeom>
          <a:solidFill>
            <a:schemeClr val="accent5">
              <a:alpha val="50000"/>
            </a:schemeClr>
          </a:solidFill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7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77556E-17 L 0.25495 0.004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42148 0.11713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81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15599 -0.00093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7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15599 -7.40741E-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9" grpId="0" animBg="1"/>
      <p:bldP spid="22" grpId="0" animBg="1"/>
      <p:bldP spid="20" grpId="0" animBg="1"/>
      <p:bldP spid="20" grpId="1" animBg="1"/>
      <p:bldP spid="20" grpId="2" animBg="1"/>
      <p:bldP spid="26" grpId="0" animBg="1"/>
      <p:bldP spid="26" grpId="1" animBg="1"/>
      <p:bldP spid="2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5AA8F6-EFAD-4FB2-A6F2-42DE5A7817D5}"/>
              </a:ext>
            </a:extLst>
          </p:cNvPr>
          <p:cNvGrpSpPr/>
          <p:nvPr/>
        </p:nvGrpSpPr>
        <p:grpSpPr>
          <a:xfrm>
            <a:off x="-3363517" y="193183"/>
            <a:ext cx="4861891" cy="899544"/>
            <a:chOff x="-2769423" y="193183"/>
            <a:chExt cx="4144746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7152DAB-32CC-473A-A93C-18680924B3D7}"/>
                </a:ext>
              </a:extLst>
            </p:cNvPr>
            <p:cNvSpPr/>
            <p:nvPr/>
          </p:nvSpPr>
          <p:spPr>
            <a:xfrm>
              <a:off x="-2769423" y="193183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4AAE50-C47F-401A-A3DC-8E7F01AE033E}"/>
                </a:ext>
              </a:extLst>
            </p:cNvPr>
            <p:cNvSpPr txBox="1"/>
            <p:nvPr/>
          </p:nvSpPr>
          <p:spPr>
            <a:xfrm>
              <a:off x="-1765280" y="193183"/>
              <a:ext cx="3140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Circuit Element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A465395-B3FA-47C7-8B10-6DDE856118D9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6F446-F88B-4168-8F22-D97F960F79E1}"/>
              </a:ext>
            </a:extLst>
          </p:cNvPr>
          <p:cNvSpPr txBox="1"/>
          <p:nvPr/>
        </p:nvSpPr>
        <p:spPr>
          <a:xfrm>
            <a:off x="304800" y="34101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D8040-01E8-48D3-942C-5FA9E5C2D152}"/>
              </a:ext>
            </a:extLst>
          </p:cNvPr>
          <p:cNvGrpSpPr/>
          <p:nvPr/>
        </p:nvGrpSpPr>
        <p:grpSpPr>
          <a:xfrm>
            <a:off x="4421195" y="193404"/>
            <a:ext cx="1543772" cy="1367899"/>
            <a:chOff x="956345" y="1709257"/>
            <a:chExt cx="1940853" cy="17197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3B979B-7300-4D6A-9869-F0B00AE2B456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2CBF3-2C77-4590-9DA1-3012B6A6B601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0FA13B-EB86-4FF1-9836-C3CF9B406A86}"/>
              </a:ext>
            </a:extLst>
          </p:cNvPr>
          <p:cNvGrpSpPr/>
          <p:nvPr/>
        </p:nvGrpSpPr>
        <p:grpSpPr>
          <a:xfrm>
            <a:off x="4421195" y="1786936"/>
            <a:ext cx="1543773" cy="1384774"/>
            <a:chOff x="956345" y="1709257"/>
            <a:chExt cx="1940854" cy="1740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E9F5C78-54EE-42E5-AE17-8C5E37C81E4E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AA1B7E-BF38-47DD-A074-8D95998E6F31}"/>
                </a:ext>
              </a:extLst>
            </p:cNvPr>
            <p:cNvSpPr txBox="1"/>
            <p:nvPr/>
          </p:nvSpPr>
          <p:spPr>
            <a:xfrm>
              <a:off x="1385984" y="2289391"/>
              <a:ext cx="1511215" cy="116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  <a:p>
              <a:endPara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70CD3D-1C35-4FE8-B7C6-937E487A108D}"/>
              </a:ext>
            </a:extLst>
          </p:cNvPr>
          <p:cNvGrpSpPr/>
          <p:nvPr/>
        </p:nvGrpSpPr>
        <p:grpSpPr>
          <a:xfrm>
            <a:off x="4430081" y="3380468"/>
            <a:ext cx="1543772" cy="1367899"/>
            <a:chOff x="956345" y="1709257"/>
            <a:chExt cx="1940853" cy="171974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0969BF-401B-474C-8B21-22F258B7EF6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EA067-370F-4D2C-A984-0E8F51E53ACA}"/>
                </a:ext>
              </a:extLst>
            </p:cNvPr>
            <p:cNvSpPr txBox="1"/>
            <p:nvPr/>
          </p:nvSpPr>
          <p:spPr>
            <a:xfrm>
              <a:off x="1098742" y="2289391"/>
              <a:ext cx="1787284" cy="38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A64877-C030-48E6-B557-5C8DA4768192}"/>
              </a:ext>
            </a:extLst>
          </p:cNvPr>
          <p:cNvGrpSpPr/>
          <p:nvPr/>
        </p:nvGrpSpPr>
        <p:grpSpPr>
          <a:xfrm>
            <a:off x="4430081" y="4974000"/>
            <a:ext cx="1543772" cy="1367899"/>
            <a:chOff x="956345" y="1709257"/>
            <a:chExt cx="1940853" cy="171974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DF83982-5B33-4988-A11C-72B0B7EBBB2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9E547-E234-4592-9731-D9DB1DC31582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12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77556E-17 L 0.27422 0.0039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1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5AA8F6-EFAD-4FB2-A6F2-42DE5A7817D5}"/>
              </a:ext>
            </a:extLst>
          </p:cNvPr>
          <p:cNvGrpSpPr/>
          <p:nvPr/>
        </p:nvGrpSpPr>
        <p:grpSpPr>
          <a:xfrm>
            <a:off x="579383" y="205075"/>
            <a:ext cx="3687818" cy="899545"/>
            <a:chOff x="-3084653" y="193404"/>
            <a:chExt cx="3748798" cy="89954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7152DAB-32CC-473A-A93C-18680924B3D7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4AAE50-C47F-401A-A3DC-8E7F01AE033E}"/>
                </a:ext>
              </a:extLst>
            </p:cNvPr>
            <p:cNvSpPr txBox="1"/>
            <p:nvPr/>
          </p:nvSpPr>
          <p:spPr>
            <a:xfrm>
              <a:off x="-2589184" y="193404"/>
              <a:ext cx="3140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Circuit Element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A465395-B3FA-47C7-8B10-6DDE856118D9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6F446-F88B-4168-8F22-D97F960F79E1}"/>
              </a:ext>
            </a:extLst>
          </p:cNvPr>
          <p:cNvSpPr txBox="1"/>
          <p:nvPr/>
        </p:nvSpPr>
        <p:spPr>
          <a:xfrm>
            <a:off x="304800" y="34101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D8040-01E8-48D3-942C-5FA9E5C2D152}"/>
              </a:ext>
            </a:extLst>
          </p:cNvPr>
          <p:cNvGrpSpPr/>
          <p:nvPr/>
        </p:nvGrpSpPr>
        <p:grpSpPr>
          <a:xfrm>
            <a:off x="4421195" y="193404"/>
            <a:ext cx="1543772" cy="1367899"/>
            <a:chOff x="956345" y="1709257"/>
            <a:chExt cx="1940853" cy="17197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3B979B-7300-4D6A-9869-F0B00AE2B456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2CBF3-2C77-4590-9DA1-3012B6A6B601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0FA13B-EB86-4FF1-9836-C3CF9B406A86}"/>
              </a:ext>
            </a:extLst>
          </p:cNvPr>
          <p:cNvGrpSpPr/>
          <p:nvPr/>
        </p:nvGrpSpPr>
        <p:grpSpPr>
          <a:xfrm>
            <a:off x="4421195" y="1786936"/>
            <a:ext cx="1543773" cy="1384774"/>
            <a:chOff x="956345" y="1709257"/>
            <a:chExt cx="1940854" cy="1740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E9F5C78-54EE-42E5-AE17-8C5E37C81E4E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AA1B7E-BF38-47DD-A074-8D95998E6F31}"/>
                </a:ext>
              </a:extLst>
            </p:cNvPr>
            <p:cNvSpPr txBox="1"/>
            <p:nvPr/>
          </p:nvSpPr>
          <p:spPr>
            <a:xfrm>
              <a:off x="1385984" y="2289391"/>
              <a:ext cx="1511215" cy="116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  <a:p>
              <a:endPara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70CD3D-1C35-4FE8-B7C6-937E487A108D}"/>
              </a:ext>
            </a:extLst>
          </p:cNvPr>
          <p:cNvGrpSpPr/>
          <p:nvPr/>
        </p:nvGrpSpPr>
        <p:grpSpPr>
          <a:xfrm>
            <a:off x="4430081" y="3380468"/>
            <a:ext cx="1543772" cy="1367899"/>
            <a:chOff x="956345" y="1709257"/>
            <a:chExt cx="1940853" cy="171974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0969BF-401B-474C-8B21-22F258B7EF6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EA067-370F-4D2C-A984-0E8F51E53ACA}"/>
                </a:ext>
              </a:extLst>
            </p:cNvPr>
            <p:cNvSpPr txBox="1"/>
            <p:nvPr/>
          </p:nvSpPr>
          <p:spPr>
            <a:xfrm>
              <a:off x="1098742" y="2289391"/>
              <a:ext cx="1787284" cy="38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A64877-C030-48E6-B557-5C8DA4768192}"/>
              </a:ext>
            </a:extLst>
          </p:cNvPr>
          <p:cNvGrpSpPr/>
          <p:nvPr/>
        </p:nvGrpSpPr>
        <p:grpSpPr>
          <a:xfrm>
            <a:off x="4430081" y="4974000"/>
            <a:ext cx="1543772" cy="1367899"/>
            <a:chOff x="956345" y="1709257"/>
            <a:chExt cx="1940853" cy="171974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DF83982-5B33-4988-A11C-72B0B7EBBB2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9E547-E234-4592-9731-D9DB1DC31582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1876858-F3F5-4D06-9CB5-C47E73D127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89930" l="9865" r="89985">
                        <a14:foregroundMark x1="23318" y1="9836" x2="23318" y2="9836"/>
                      </a14:backgroundRemoval>
                    </a14:imgEffect>
                  </a14:imgLayer>
                </a14:imgProps>
              </a:ext>
            </a:extLst>
          </a:blip>
          <a:srcRect l="10076" t="8116" r="11629" b="12627"/>
          <a:stretch/>
        </p:blipFill>
        <p:spPr bwMode="auto">
          <a:xfrm>
            <a:off x="8018241" y="608902"/>
            <a:ext cx="3686664" cy="47657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2EBF97-5A83-4D52-A3F4-6313DECD328F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5964967" y="877354"/>
            <a:ext cx="2053274" cy="2114420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7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58CBD-4C4F-425B-ABCB-BA7A40BA6C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913" t="9491" r="10002" b="9810"/>
          <a:stretch/>
        </p:blipFill>
        <p:spPr bwMode="auto">
          <a:xfrm>
            <a:off x="7493351" y="1251084"/>
            <a:ext cx="4001964" cy="3313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D8040-01E8-48D3-942C-5FA9E5C2D152}"/>
              </a:ext>
            </a:extLst>
          </p:cNvPr>
          <p:cNvGrpSpPr/>
          <p:nvPr/>
        </p:nvGrpSpPr>
        <p:grpSpPr>
          <a:xfrm>
            <a:off x="4421195" y="193404"/>
            <a:ext cx="1543772" cy="1367899"/>
            <a:chOff x="956345" y="1709257"/>
            <a:chExt cx="1940853" cy="17197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3B979B-7300-4D6A-9869-F0B00AE2B456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2CBF3-2C77-4590-9DA1-3012B6A6B601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0FA13B-EB86-4FF1-9836-C3CF9B406A86}"/>
              </a:ext>
            </a:extLst>
          </p:cNvPr>
          <p:cNvGrpSpPr/>
          <p:nvPr/>
        </p:nvGrpSpPr>
        <p:grpSpPr>
          <a:xfrm>
            <a:off x="4421195" y="1786936"/>
            <a:ext cx="1543773" cy="1384774"/>
            <a:chOff x="956345" y="1709257"/>
            <a:chExt cx="1940854" cy="1740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E9F5C78-54EE-42E5-AE17-8C5E37C81E4E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AA1B7E-BF38-47DD-A074-8D95998E6F31}"/>
                </a:ext>
              </a:extLst>
            </p:cNvPr>
            <p:cNvSpPr txBox="1"/>
            <p:nvPr/>
          </p:nvSpPr>
          <p:spPr>
            <a:xfrm>
              <a:off x="1385984" y="2289391"/>
              <a:ext cx="1511215" cy="116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  <a:p>
              <a:endPara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70CD3D-1C35-4FE8-B7C6-937E487A108D}"/>
              </a:ext>
            </a:extLst>
          </p:cNvPr>
          <p:cNvGrpSpPr/>
          <p:nvPr/>
        </p:nvGrpSpPr>
        <p:grpSpPr>
          <a:xfrm>
            <a:off x="4430081" y="3380468"/>
            <a:ext cx="1543772" cy="1367899"/>
            <a:chOff x="956345" y="1709257"/>
            <a:chExt cx="1940853" cy="171974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0969BF-401B-474C-8B21-22F258B7EF6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EA067-370F-4D2C-A984-0E8F51E53ACA}"/>
                </a:ext>
              </a:extLst>
            </p:cNvPr>
            <p:cNvSpPr txBox="1"/>
            <p:nvPr/>
          </p:nvSpPr>
          <p:spPr>
            <a:xfrm>
              <a:off x="1098742" y="2289391"/>
              <a:ext cx="1787284" cy="38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A64877-C030-48E6-B557-5C8DA4768192}"/>
              </a:ext>
            </a:extLst>
          </p:cNvPr>
          <p:cNvGrpSpPr/>
          <p:nvPr/>
        </p:nvGrpSpPr>
        <p:grpSpPr>
          <a:xfrm>
            <a:off x="4430081" y="4974000"/>
            <a:ext cx="1543772" cy="1367899"/>
            <a:chOff x="956345" y="1709257"/>
            <a:chExt cx="1940853" cy="171974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DF83982-5B33-4988-A11C-72B0B7EBBB2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9E547-E234-4592-9731-D9DB1DC31582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7FC1DEB-5869-436C-8AA4-04BF7C5D4550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>
            <a:off x="5964967" y="2470886"/>
            <a:ext cx="1528384" cy="437142"/>
          </a:xfrm>
          <a:prstGeom prst="bentConnector3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49B47D-93ED-46F2-9B63-2EFCA4EAD65A}"/>
              </a:ext>
            </a:extLst>
          </p:cNvPr>
          <p:cNvGrpSpPr/>
          <p:nvPr/>
        </p:nvGrpSpPr>
        <p:grpSpPr>
          <a:xfrm>
            <a:off x="579383" y="205075"/>
            <a:ext cx="3687818" cy="899545"/>
            <a:chOff x="-3084653" y="193404"/>
            <a:chExt cx="3748798" cy="89954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9844D27-5A75-4B61-8B62-A31E31592296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3D5929-DDEC-4E52-A47A-1B38C7079624}"/>
                </a:ext>
              </a:extLst>
            </p:cNvPr>
            <p:cNvSpPr txBox="1"/>
            <p:nvPr/>
          </p:nvSpPr>
          <p:spPr>
            <a:xfrm>
              <a:off x="-2589184" y="193404"/>
              <a:ext cx="3140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Circuit Element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0ED6F6D-FE1A-46AE-9729-C0E96C060B16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9051AD-4D78-4D54-BD69-A4584C7336CB}"/>
              </a:ext>
            </a:extLst>
          </p:cNvPr>
          <p:cNvSpPr txBox="1"/>
          <p:nvPr/>
        </p:nvSpPr>
        <p:spPr>
          <a:xfrm>
            <a:off x="304800" y="34101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577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B7BF8C-5A96-49A8-8115-620E12DD8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605" y="404077"/>
            <a:ext cx="3284257" cy="553526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D8040-01E8-48D3-942C-5FA9E5C2D152}"/>
              </a:ext>
            </a:extLst>
          </p:cNvPr>
          <p:cNvGrpSpPr/>
          <p:nvPr/>
        </p:nvGrpSpPr>
        <p:grpSpPr>
          <a:xfrm>
            <a:off x="4421195" y="193404"/>
            <a:ext cx="1543772" cy="1367899"/>
            <a:chOff x="956345" y="1709257"/>
            <a:chExt cx="1940853" cy="17197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3B979B-7300-4D6A-9869-F0B00AE2B456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2CBF3-2C77-4590-9DA1-3012B6A6B601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0FA13B-EB86-4FF1-9836-C3CF9B406A86}"/>
              </a:ext>
            </a:extLst>
          </p:cNvPr>
          <p:cNvGrpSpPr/>
          <p:nvPr/>
        </p:nvGrpSpPr>
        <p:grpSpPr>
          <a:xfrm>
            <a:off x="4421195" y="1786936"/>
            <a:ext cx="1543773" cy="1384774"/>
            <a:chOff x="956345" y="1709257"/>
            <a:chExt cx="1940854" cy="1740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E9F5C78-54EE-42E5-AE17-8C5E37C81E4E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AA1B7E-BF38-47DD-A074-8D95998E6F31}"/>
                </a:ext>
              </a:extLst>
            </p:cNvPr>
            <p:cNvSpPr txBox="1"/>
            <p:nvPr/>
          </p:nvSpPr>
          <p:spPr>
            <a:xfrm>
              <a:off x="1385984" y="2289391"/>
              <a:ext cx="1511215" cy="116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  <a:p>
              <a:endPara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70CD3D-1C35-4FE8-B7C6-937E487A108D}"/>
              </a:ext>
            </a:extLst>
          </p:cNvPr>
          <p:cNvGrpSpPr/>
          <p:nvPr/>
        </p:nvGrpSpPr>
        <p:grpSpPr>
          <a:xfrm>
            <a:off x="4430081" y="3380468"/>
            <a:ext cx="1543772" cy="1367899"/>
            <a:chOff x="956345" y="1709257"/>
            <a:chExt cx="1940853" cy="171974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0969BF-401B-474C-8B21-22F258B7EF6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EA067-370F-4D2C-A984-0E8F51E53ACA}"/>
                </a:ext>
              </a:extLst>
            </p:cNvPr>
            <p:cNvSpPr txBox="1"/>
            <p:nvPr/>
          </p:nvSpPr>
          <p:spPr>
            <a:xfrm>
              <a:off x="1098742" y="2289391"/>
              <a:ext cx="1787284" cy="38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A64877-C030-48E6-B557-5C8DA4768192}"/>
              </a:ext>
            </a:extLst>
          </p:cNvPr>
          <p:cNvGrpSpPr/>
          <p:nvPr/>
        </p:nvGrpSpPr>
        <p:grpSpPr>
          <a:xfrm>
            <a:off x="4430081" y="4974000"/>
            <a:ext cx="1543772" cy="1367899"/>
            <a:chOff x="956345" y="1709257"/>
            <a:chExt cx="1940853" cy="171974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DF83982-5B33-4988-A11C-72B0B7EBBB2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9E547-E234-4592-9731-D9DB1DC31582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2EA8407-CC6F-4B9B-A04B-1629ADAE55F8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 flipV="1">
            <a:off x="5973853" y="3171710"/>
            <a:ext cx="2305752" cy="892708"/>
          </a:xfrm>
          <a:prstGeom prst="bentConnector3">
            <a:avLst/>
          </a:prstGeom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E5CD8C-7A72-4C81-BF6F-818A8C2F0C57}"/>
              </a:ext>
            </a:extLst>
          </p:cNvPr>
          <p:cNvGrpSpPr/>
          <p:nvPr/>
        </p:nvGrpSpPr>
        <p:grpSpPr>
          <a:xfrm>
            <a:off x="579383" y="205075"/>
            <a:ext cx="3687818" cy="899545"/>
            <a:chOff x="-3084653" y="193404"/>
            <a:chExt cx="3748798" cy="89954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E233B95-F9F2-4AB4-A7B3-800CE1D9F2BE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A55F17-0E4D-4D91-8A39-14A95D8C8767}"/>
                </a:ext>
              </a:extLst>
            </p:cNvPr>
            <p:cNvSpPr txBox="1"/>
            <p:nvPr/>
          </p:nvSpPr>
          <p:spPr>
            <a:xfrm>
              <a:off x="-2589184" y="193404"/>
              <a:ext cx="3140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Circuit Element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F3F6B89-25E5-481D-B192-4DEB19A39FF5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54D75-DCC0-4A6B-B91C-1F9DDCA6608F}"/>
              </a:ext>
            </a:extLst>
          </p:cNvPr>
          <p:cNvSpPr txBox="1"/>
          <p:nvPr/>
        </p:nvSpPr>
        <p:spPr>
          <a:xfrm>
            <a:off x="304800" y="34101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250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634F0C-1602-471A-9D6B-052835FB80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0277" t="9793" r="10745" b="12656"/>
          <a:stretch/>
        </p:blipFill>
        <p:spPr bwMode="auto">
          <a:xfrm>
            <a:off x="8417886" y="1230270"/>
            <a:ext cx="2608262" cy="3849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D8040-01E8-48D3-942C-5FA9E5C2D152}"/>
              </a:ext>
            </a:extLst>
          </p:cNvPr>
          <p:cNvGrpSpPr/>
          <p:nvPr/>
        </p:nvGrpSpPr>
        <p:grpSpPr>
          <a:xfrm>
            <a:off x="4421195" y="193404"/>
            <a:ext cx="1543772" cy="1367899"/>
            <a:chOff x="956345" y="1709257"/>
            <a:chExt cx="1940853" cy="17197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3B979B-7300-4D6A-9869-F0B00AE2B456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2CBF3-2C77-4590-9DA1-3012B6A6B601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0FA13B-EB86-4FF1-9836-C3CF9B406A86}"/>
              </a:ext>
            </a:extLst>
          </p:cNvPr>
          <p:cNvGrpSpPr/>
          <p:nvPr/>
        </p:nvGrpSpPr>
        <p:grpSpPr>
          <a:xfrm>
            <a:off x="4421195" y="1786936"/>
            <a:ext cx="1543773" cy="1384774"/>
            <a:chOff x="956345" y="1709257"/>
            <a:chExt cx="1940854" cy="1740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E9F5C78-54EE-42E5-AE17-8C5E37C81E4E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AA1B7E-BF38-47DD-A074-8D95998E6F31}"/>
                </a:ext>
              </a:extLst>
            </p:cNvPr>
            <p:cNvSpPr txBox="1"/>
            <p:nvPr/>
          </p:nvSpPr>
          <p:spPr>
            <a:xfrm>
              <a:off x="1385984" y="2289391"/>
              <a:ext cx="1511215" cy="116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  <a:p>
              <a:endPara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70CD3D-1C35-4FE8-B7C6-937E487A108D}"/>
              </a:ext>
            </a:extLst>
          </p:cNvPr>
          <p:cNvGrpSpPr/>
          <p:nvPr/>
        </p:nvGrpSpPr>
        <p:grpSpPr>
          <a:xfrm>
            <a:off x="4430081" y="3380468"/>
            <a:ext cx="1543772" cy="1367899"/>
            <a:chOff x="956345" y="1709257"/>
            <a:chExt cx="1940853" cy="171974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0969BF-401B-474C-8B21-22F258B7EF6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EA067-370F-4D2C-A984-0E8F51E53ACA}"/>
                </a:ext>
              </a:extLst>
            </p:cNvPr>
            <p:cNvSpPr txBox="1"/>
            <p:nvPr/>
          </p:nvSpPr>
          <p:spPr>
            <a:xfrm>
              <a:off x="1098742" y="2289391"/>
              <a:ext cx="1787284" cy="38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A64877-C030-48E6-B557-5C8DA4768192}"/>
              </a:ext>
            </a:extLst>
          </p:cNvPr>
          <p:cNvGrpSpPr/>
          <p:nvPr/>
        </p:nvGrpSpPr>
        <p:grpSpPr>
          <a:xfrm>
            <a:off x="4430081" y="4974000"/>
            <a:ext cx="1543772" cy="1367899"/>
            <a:chOff x="956345" y="1709257"/>
            <a:chExt cx="1940853" cy="171974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DF83982-5B33-4988-A11C-72B0B7EBBB2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9E547-E234-4592-9731-D9DB1DC31582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55411BC-10E7-4BB6-A62A-5F3FA976DFF6}"/>
              </a:ext>
            </a:extLst>
          </p:cNvPr>
          <p:cNvCxnSpPr>
            <a:cxnSpLocks/>
            <a:stCxn id="42" idx="3"/>
            <a:endCxn id="10" idx="1"/>
          </p:cNvCxnSpPr>
          <p:nvPr/>
        </p:nvCxnSpPr>
        <p:spPr>
          <a:xfrm flipV="1">
            <a:off x="5973853" y="3154835"/>
            <a:ext cx="2444033" cy="2503115"/>
          </a:xfrm>
          <a:prstGeom prst="bentConnector3">
            <a:avLst/>
          </a:prstGeom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0E2319-4479-422B-9C51-300314D85FBD}"/>
              </a:ext>
            </a:extLst>
          </p:cNvPr>
          <p:cNvGrpSpPr/>
          <p:nvPr/>
        </p:nvGrpSpPr>
        <p:grpSpPr>
          <a:xfrm>
            <a:off x="579383" y="205075"/>
            <a:ext cx="3687818" cy="899545"/>
            <a:chOff x="-3084653" y="193404"/>
            <a:chExt cx="3748798" cy="89954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77D3EA-6B0E-4030-BA95-DE721A0F15E2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CEB7F0-047D-43AD-A6DA-E4E42B5CF238}"/>
                </a:ext>
              </a:extLst>
            </p:cNvPr>
            <p:cNvSpPr txBox="1"/>
            <p:nvPr/>
          </p:nvSpPr>
          <p:spPr>
            <a:xfrm>
              <a:off x="-2589184" y="193404"/>
              <a:ext cx="3140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Circuit Element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AF5B7CF-CEC5-4746-B2DA-0C16EB591D04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70435-DBDE-4BE2-9E72-BAABE1795D8F}"/>
              </a:ext>
            </a:extLst>
          </p:cNvPr>
          <p:cNvSpPr txBox="1"/>
          <p:nvPr/>
        </p:nvSpPr>
        <p:spPr>
          <a:xfrm>
            <a:off x="304800" y="34101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0854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379DBDD8-89C6-4166-BA67-1FAD1849EA2B}"/>
              </a:ext>
            </a:extLst>
          </p:cNvPr>
          <p:cNvSpPr/>
          <p:nvPr/>
        </p:nvSpPr>
        <p:spPr>
          <a:xfrm>
            <a:off x="8009448" y="3229736"/>
            <a:ext cx="919164" cy="69056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1162050"/>
              <a:gd name="connsiteY0" fmla="*/ 28575 h 914400"/>
              <a:gd name="connsiteX1" fmla="*/ 1162050 w 1162050"/>
              <a:gd name="connsiteY1" fmla="*/ 0 h 914400"/>
              <a:gd name="connsiteX2" fmla="*/ 1162050 w 1162050"/>
              <a:gd name="connsiteY2" fmla="*/ 914400 h 914400"/>
              <a:gd name="connsiteX3" fmla="*/ 247650 w 1162050"/>
              <a:gd name="connsiteY3" fmla="*/ 914400 h 914400"/>
              <a:gd name="connsiteX4" fmla="*/ 0 w 1162050"/>
              <a:gd name="connsiteY4" fmla="*/ 28575 h 914400"/>
              <a:gd name="connsiteX0" fmla="*/ 214313 w 1376363"/>
              <a:gd name="connsiteY0" fmla="*/ 28575 h 914400"/>
              <a:gd name="connsiteX1" fmla="*/ 1376363 w 1376363"/>
              <a:gd name="connsiteY1" fmla="*/ 0 h 914400"/>
              <a:gd name="connsiteX2" fmla="*/ 1376363 w 1376363"/>
              <a:gd name="connsiteY2" fmla="*/ 914400 h 914400"/>
              <a:gd name="connsiteX3" fmla="*/ 0 w 1376363"/>
              <a:gd name="connsiteY3" fmla="*/ 481013 h 914400"/>
              <a:gd name="connsiteX4" fmla="*/ 214313 w 1376363"/>
              <a:gd name="connsiteY4" fmla="*/ 28575 h 914400"/>
              <a:gd name="connsiteX0" fmla="*/ 214313 w 1376363"/>
              <a:gd name="connsiteY0" fmla="*/ 0 h 885825"/>
              <a:gd name="connsiteX1" fmla="*/ 952501 w 1376363"/>
              <a:gd name="connsiteY1" fmla="*/ 314325 h 885825"/>
              <a:gd name="connsiteX2" fmla="*/ 1376363 w 1376363"/>
              <a:gd name="connsiteY2" fmla="*/ 885825 h 885825"/>
              <a:gd name="connsiteX3" fmla="*/ 0 w 1376363"/>
              <a:gd name="connsiteY3" fmla="*/ 452438 h 885825"/>
              <a:gd name="connsiteX4" fmla="*/ 214313 w 1376363"/>
              <a:gd name="connsiteY4" fmla="*/ 0 h 885825"/>
              <a:gd name="connsiteX0" fmla="*/ 214313 w 952501"/>
              <a:gd name="connsiteY0" fmla="*/ 0 h 690562"/>
              <a:gd name="connsiteX1" fmla="*/ 952501 w 952501"/>
              <a:gd name="connsiteY1" fmla="*/ 314325 h 690562"/>
              <a:gd name="connsiteX2" fmla="*/ 238125 w 952501"/>
              <a:gd name="connsiteY2" fmla="*/ 690562 h 690562"/>
              <a:gd name="connsiteX3" fmla="*/ 0 w 952501"/>
              <a:gd name="connsiteY3" fmla="*/ 452438 h 690562"/>
              <a:gd name="connsiteX4" fmla="*/ 214313 w 952501"/>
              <a:gd name="connsiteY4" fmla="*/ 0 h 690562"/>
              <a:gd name="connsiteX0" fmla="*/ 214313 w 919164"/>
              <a:gd name="connsiteY0" fmla="*/ 0 h 690562"/>
              <a:gd name="connsiteX1" fmla="*/ 919164 w 919164"/>
              <a:gd name="connsiteY1" fmla="*/ 247650 h 690562"/>
              <a:gd name="connsiteX2" fmla="*/ 238125 w 919164"/>
              <a:gd name="connsiteY2" fmla="*/ 690562 h 690562"/>
              <a:gd name="connsiteX3" fmla="*/ 0 w 919164"/>
              <a:gd name="connsiteY3" fmla="*/ 452438 h 690562"/>
              <a:gd name="connsiteX4" fmla="*/ 214313 w 919164"/>
              <a:gd name="connsiteY4" fmla="*/ 0 h 69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164" h="690562">
                <a:moveTo>
                  <a:pt x="214313" y="0"/>
                </a:moveTo>
                <a:lnTo>
                  <a:pt x="919164" y="247650"/>
                </a:lnTo>
                <a:lnTo>
                  <a:pt x="238125" y="690562"/>
                </a:lnTo>
                <a:lnTo>
                  <a:pt x="0" y="452438"/>
                </a:lnTo>
                <a:lnTo>
                  <a:pt x="214313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62000"/>
                  <a:lumOff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84653" y="193405"/>
            <a:ext cx="3748798" cy="899544"/>
            <a:chOff x="-3084653" y="193405"/>
            <a:chExt cx="3748798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854814" y="196571"/>
              <a:ext cx="14766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Design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49" name="Chord 48">
            <a:extLst>
              <a:ext uri="{FF2B5EF4-FFF2-40B4-BE49-F238E27FC236}">
                <a16:creationId xmlns:a16="http://schemas.microsoft.com/office/drawing/2014/main" id="{984BED0A-077B-4149-B18C-74DDF0BA5A2D}"/>
              </a:ext>
            </a:extLst>
          </p:cNvPr>
          <p:cNvSpPr>
            <a:spLocks/>
          </p:cNvSpPr>
          <p:nvPr/>
        </p:nvSpPr>
        <p:spPr>
          <a:xfrm rot="12300000">
            <a:off x="7823240" y="3115952"/>
            <a:ext cx="652679" cy="652679"/>
          </a:xfrm>
          <a:prstGeom prst="chord">
            <a:avLst>
              <a:gd name="adj1" fmla="val 2700000"/>
              <a:gd name="adj2" fmla="val 15985909"/>
            </a:avLst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PIR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8A96BC0-6F77-4149-9375-667CB062E94E}"/>
              </a:ext>
            </a:extLst>
          </p:cNvPr>
          <p:cNvGrpSpPr/>
          <p:nvPr/>
        </p:nvGrpSpPr>
        <p:grpSpPr>
          <a:xfrm>
            <a:off x="725108" y="1511746"/>
            <a:ext cx="2125700" cy="927100"/>
            <a:chOff x="956345" y="1709257"/>
            <a:chExt cx="1940853" cy="171974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3BE0A77-8D12-4F75-9323-5D1C4B444637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82E176-B474-4C05-98B7-B0C3C036A394}"/>
                </a:ext>
              </a:extLst>
            </p:cNvPr>
            <p:cNvSpPr txBox="1"/>
            <p:nvPr/>
          </p:nvSpPr>
          <p:spPr>
            <a:xfrm>
              <a:off x="1507321" y="2384461"/>
              <a:ext cx="83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BA32C4-AAC5-47B4-B501-97E056BBCB85}"/>
              </a:ext>
            </a:extLst>
          </p:cNvPr>
          <p:cNvGrpSpPr/>
          <p:nvPr/>
        </p:nvGrpSpPr>
        <p:grpSpPr>
          <a:xfrm>
            <a:off x="725105" y="2802843"/>
            <a:ext cx="2125700" cy="927100"/>
            <a:chOff x="3356995" y="3429001"/>
            <a:chExt cx="1940853" cy="171974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D26596B-5C4F-4084-8971-9A870B587E87}"/>
                </a:ext>
              </a:extLst>
            </p:cNvPr>
            <p:cNvSpPr/>
            <p:nvPr/>
          </p:nvSpPr>
          <p:spPr>
            <a:xfrm>
              <a:off x="3356995" y="3429001"/>
              <a:ext cx="1940853" cy="1719744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4AD6EA-3005-4B07-9CFA-6147DEEE0C98}"/>
                </a:ext>
              </a:extLst>
            </p:cNvPr>
            <p:cNvSpPr txBox="1"/>
            <p:nvPr/>
          </p:nvSpPr>
          <p:spPr>
            <a:xfrm>
              <a:off x="3493416" y="4104205"/>
              <a:ext cx="166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B7CBF1-AB98-4A0F-A2A8-79B1DDA87C90}"/>
              </a:ext>
            </a:extLst>
          </p:cNvPr>
          <p:cNvGrpSpPr/>
          <p:nvPr/>
        </p:nvGrpSpPr>
        <p:grpSpPr>
          <a:xfrm>
            <a:off x="755652" y="4126382"/>
            <a:ext cx="2125700" cy="927100"/>
            <a:chOff x="6555544" y="1709257"/>
            <a:chExt cx="1940853" cy="1719743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05CDCB1-4274-4395-B501-E7AD7BAA55C4}"/>
                </a:ext>
              </a:extLst>
            </p:cNvPr>
            <p:cNvSpPr/>
            <p:nvPr/>
          </p:nvSpPr>
          <p:spPr>
            <a:xfrm>
              <a:off x="6555544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20EFCB-615F-462E-90C1-92124255D15C}"/>
                </a:ext>
              </a:extLst>
            </p:cNvPr>
            <p:cNvSpPr txBox="1"/>
            <p:nvPr/>
          </p:nvSpPr>
          <p:spPr>
            <a:xfrm>
              <a:off x="6938740" y="1986109"/>
              <a:ext cx="1174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270E89-EDCD-4189-898C-A6ACF22B7ED4}"/>
              </a:ext>
            </a:extLst>
          </p:cNvPr>
          <p:cNvGrpSpPr/>
          <p:nvPr/>
        </p:nvGrpSpPr>
        <p:grpSpPr>
          <a:xfrm>
            <a:off x="725104" y="5519498"/>
            <a:ext cx="2125700" cy="927100"/>
            <a:chOff x="9545600" y="3429000"/>
            <a:chExt cx="1940853" cy="1719743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07D0EAF-C489-4624-8D23-096057C29A24}"/>
                </a:ext>
              </a:extLst>
            </p:cNvPr>
            <p:cNvSpPr/>
            <p:nvPr/>
          </p:nvSpPr>
          <p:spPr>
            <a:xfrm>
              <a:off x="9545600" y="3429000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C9C750-B614-4058-B365-D037B54DAB8C}"/>
                </a:ext>
              </a:extLst>
            </p:cNvPr>
            <p:cNvSpPr txBox="1"/>
            <p:nvPr/>
          </p:nvSpPr>
          <p:spPr>
            <a:xfrm>
              <a:off x="10096576" y="4104205"/>
              <a:ext cx="83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924D842E-8B64-4615-BA0E-E26FBFE9A90D}"/>
              </a:ext>
            </a:extLst>
          </p:cNvPr>
          <p:cNvSpPr/>
          <p:nvPr/>
        </p:nvSpPr>
        <p:spPr>
          <a:xfrm>
            <a:off x="4790233" y="2445999"/>
            <a:ext cx="1614060" cy="2178065"/>
          </a:xfrm>
          <a:prstGeom prst="rect">
            <a:avLst/>
          </a:prstGeom>
          <a:solidFill>
            <a:schemeClr val="accent5">
              <a:alpha val="50000"/>
            </a:schemeClr>
          </a:solidFill>
          <a:ln w="4762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6B9EC7-7514-4D91-958C-FE41361B0485}"/>
              </a:ext>
            </a:extLst>
          </p:cNvPr>
          <p:cNvSpPr/>
          <p:nvPr/>
        </p:nvSpPr>
        <p:spPr>
          <a:xfrm>
            <a:off x="6386482" y="2453909"/>
            <a:ext cx="1614060" cy="2178065"/>
          </a:xfrm>
          <a:prstGeom prst="rect">
            <a:avLst/>
          </a:prstGeom>
          <a:solidFill>
            <a:schemeClr val="accent5">
              <a:alpha val="50000"/>
            </a:schemeClr>
          </a:solidFill>
          <a:ln w="4762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4CCE48-8F20-4919-AB32-B8659C7DC7DA}"/>
              </a:ext>
            </a:extLst>
          </p:cNvPr>
          <p:cNvSpPr/>
          <p:nvPr/>
        </p:nvSpPr>
        <p:spPr>
          <a:xfrm>
            <a:off x="4790233" y="2445999"/>
            <a:ext cx="3228120" cy="21780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 descr="Target with solid fill">
            <a:extLst>
              <a:ext uri="{FF2B5EF4-FFF2-40B4-BE49-F238E27FC236}">
                <a16:creationId xmlns:a16="http://schemas.microsoft.com/office/drawing/2014/main" id="{E41A6201-BF30-467C-975C-4BBA0465FEED}"/>
              </a:ext>
            </a:extLst>
          </p:cNvPr>
          <p:cNvSpPr/>
          <p:nvPr/>
        </p:nvSpPr>
        <p:spPr>
          <a:xfrm>
            <a:off x="6572428" y="5238561"/>
            <a:ext cx="1242169" cy="124216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MOTOR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4D55C0F-22EB-444C-B236-B8DBC0D49223}"/>
              </a:ext>
            </a:extLst>
          </p:cNvPr>
          <p:cNvSpPr/>
          <p:nvPr/>
        </p:nvSpPr>
        <p:spPr>
          <a:xfrm>
            <a:off x="3548063" y="5285675"/>
            <a:ext cx="1242170" cy="9271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L293D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D9C6EE3-1CF3-4E9D-AC5C-3966AAED0DA2}"/>
              </a:ext>
            </a:extLst>
          </p:cNvPr>
          <p:cNvCxnSpPr>
            <a:cxnSpLocks/>
            <a:stCxn id="68" idx="0"/>
            <a:endCxn id="92" idx="1"/>
          </p:cNvCxnSpPr>
          <p:nvPr/>
        </p:nvCxnSpPr>
        <p:spPr>
          <a:xfrm rot="5400000" flipH="1" flipV="1">
            <a:off x="3530642" y="2412025"/>
            <a:ext cx="3512156" cy="2235145"/>
          </a:xfrm>
          <a:prstGeom prst="bentConnector2">
            <a:avLst/>
          </a:prstGeom>
          <a:ln w="57150" cap="flat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54E485F-9A85-44B5-8D12-6FA8AA06368B}"/>
              </a:ext>
            </a:extLst>
          </p:cNvPr>
          <p:cNvCxnSpPr>
            <a:cxnSpLocks/>
            <a:stCxn id="68" idx="3"/>
            <a:endCxn id="67" idx="2"/>
          </p:cNvCxnSpPr>
          <p:nvPr/>
        </p:nvCxnSpPr>
        <p:spPr>
          <a:xfrm>
            <a:off x="4790233" y="5749225"/>
            <a:ext cx="1782195" cy="110421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4C8BA1B-3A00-4C9F-A4ED-7E551B305C98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 rot="10800000" flipV="1">
            <a:off x="725106" y="1975295"/>
            <a:ext cx="3" cy="1291097"/>
          </a:xfrm>
          <a:prstGeom prst="bentConnector3">
            <a:avLst>
              <a:gd name="adj1" fmla="val 762010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FCD7DA9-B72A-4CB5-8DB1-C3FA3FA0CDA5}"/>
              </a:ext>
            </a:extLst>
          </p:cNvPr>
          <p:cNvCxnSpPr>
            <a:cxnSpLocks/>
            <a:stCxn id="54" idx="3"/>
            <a:endCxn id="57" idx="3"/>
          </p:cNvCxnSpPr>
          <p:nvPr/>
        </p:nvCxnSpPr>
        <p:spPr>
          <a:xfrm>
            <a:off x="2850805" y="3266393"/>
            <a:ext cx="30547" cy="1323539"/>
          </a:xfrm>
          <a:prstGeom prst="bentConnector3">
            <a:avLst>
              <a:gd name="adj1" fmla="val 848355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EA44C2D-2343-4FD2-B055-D58DC51ED1FA}"/>
              </a:ext>
            </a:extLst>
          </p:cNvPr>
          <p:cNvCxnSpPr>
            <a:cxnSpLocks/>
            <a:stCxn id="57" idx="1"/>
            <a:endCxn id="60" idx="1"/>
          </p:cNvCxnSpPr>
          <p:nvPr/>
        </p:nvCxnSpPr>
        <p:spPr>
          <a:xfrm rot="10800000" flipV="1">
            <a:off x="725104" y="4589932"/>
            <a:ext cx="30548" cy="1393116"/>
          </a:xfrm>
          <a:prstGeom prst="bentConnector3">
            <a:avLst>
              <a:gd name="adj1" fmla="val 84833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BD0859F-71D8-4B38-B3C1-6CC90A7EC9D1}"/>
              </a:ext>
            </a:extLst>
          </p:cNvPr>
          <p:cNvSpPr/>
          <p:nvPr/>
        </p:nvSpPr>
        <p:spPr>
          <a:xfrm>
            <a:off x="6404293" y="1309969"/>
            <a:ext cx="1242170" cy="9271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AT89C51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0B5B9C9-0AA4-43D6-8108-D7CA7C4835B6}"/>
              </a:ext>
            </a:extLst>
          </p:cNvPr>
          <p:cNvCxnSpPr>
            <a:stCxn id="67" idx="0"/>
          </p:cNvCxnSpPr>
          <p:nvPr/>
        </p:nvCxnSpPr>
        <p:spPr>
          <a:xfrm rot="5400000" flipH="1" flipV="1">
            <a:off x="6886267" y="4931309"/>
            <a:ext cx="614498" cy="6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F6F38A-4AF6-4BE3-884E-E412C7D71B9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646463" y="1773519"/>
            <a:ext cx="630000" cy="1427453"/>
          </a:xfrm>
          <a:prstGeom prst="bentConnector2">
            <a:avLst/>
          </a:prstGeom>
          <a:ln w="57150">
            <a:solidFill>
              <a:srgbClr val="00B0F0"/>
            </a:solidFill>
            <a:headEnd type="triangle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24F0924-BF27-469D-B0E2-77F749C626EB}"/>
              </a:ext>
            </a:extLst>
          </p:cNvPr>
          <p:cNvSpPr/>
          <p:nvPr/>
        </p:nvSpPr>
        <p:spPr>
          <a:xfrm>
            <a:off x="4799139" y="2456989"/>
            <a:ext cx="1614060" cy="2178065"/>
          </a:xfrm>
          <a:prstGeom prst="rect">
            <a:avLst/>
          </a:prstGeom>
          <a:solidFill>
            <a:schemeClr val="accent5">
              <a:alpha val="50000"/>
            </a:schemeClr>
          </a:solidFill>
          <a:ln w="4762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Graphic 65" descr="Man with cane with solid fill">
            <a:extLst>
              <a:ext uri="{FF2B5EF4-FFF2-40B4-BE49-F238E27FC236}">
                <a16:creationId xmlns:a16="http://schemas.microsoft.com/office/drawing/2014/main" id="{384656D4-B6EE-4A0C-8BAD-6E244C164A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577807" y="7417487"/>
            <a:ext cx="889000" cy="914400"/>
          </a:xfrm>
          <a:prstGeom prst="rect">
            <a:avLst/>
          </a:prstGeom>
        </p:spPr>
      </p:pic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C4744298-95BA-499A-8F72-38986F4A476D}"/>
              </a:ext>
            </a:extLst>
          </p:cNvPr>
          <p:cNvSpPr/>
          <p:nvPr/>
        </p:nvSpPr>
        <p:spPr>
          <a:xfrm>
            <a:off x="10068169" y="634818"/>
            <a:ext cx="1803750" cy="461692"/>
          </a:xfrm>
          <a:prstGeom prst="flowChartTerminator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Start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38E7FC1-1C21-46F4-AA94-BF25F28B8D6D}"/>
              </a:ext>
            </a:extLst>
          </p:cNvPr>
          <p:cNvSpPr/>
          <p:nvPr/>
        </p:nvSpPr>
        <p:spPr>
          <a:xfrm>
            <a:off x="10122970" y="2310307"/>
            <a:ext cx="1703490" cy="68599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Open the door</a:t>
            </a:r>
          </a:p>
        </p:txBody>
      </p: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4E9321A8-788C-4B2E-93A3-0F9496F24E5A}"/>
              </a:ext>
            </a:extLst>
          </p:cNvPr>
          <p:cNvSpPr/>
          <p:nvPr/>
        </p:nvSpPr>
        <p:spPr>
          <a:xfrm>
            <a:off x="10128413" y="4282849"/>
            <a:ext cx="1703490" cy="685995"/>
          </a:xfrm>
          <a:prstGeom prst="flowChartDecision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is sensor detect?</a:t>
            </a:r>
          </a:p>
        </p:txBody>
      </p:sp>
      <p:sp>
        <p:nvSpPr>
          <p:cNvPr id="110" name="Flowchart: Terminator 109">
            <a:extLst>
              <a:ext uri="{FF2B5EF4-FFF2-40B4-BE49-F238E27FC236}">
                <a16:creationId xmlns:a16="http://schemas.microsoft.com/office/drawing/2014/main" id="{B0547E74-AE96-4990-BD06-2CE1E315B2C1}"/>
              </a:ext>
            </a:extLst>
          </p:cNvPr>
          <p:cNvSpPr/>
          <p:nvPr/>
        </p:nvSpPr>
        <p:spPr>
          <a:xfrm>
            <a:off x="10078282" y="6152815"/>
            <a:ext cx="1803750" cy="461692"/>
          </a:xfrm>
          <a:prstGeom prst="flowChartTerminator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END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CC5958B-0655-4AB9-8266-899E4CFF0D10}"/>
              </a:ext>
            </a:extLst>
          </p:cNvPr>
          <p:cNvSpPr/>
          <p:nvPr/>
        </p:nvSpPr>
        <p:spPr>
          <a:xfrm>
            <a:off x="10118300" y="3339299"/>
            <a:ext cx="1703490" cy="68599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Wait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EAE36EB-8883-44B3-B5FE-50C913691410}"/>
              </a:ext>
            </a:extLst>
          </p:cNvPr>
          <p:cNvSpPr/>
          <p:nvPr/>
        </p:nvSpPr>
        <p:spPr>
          <a:xfrm>
            <a:off x="10118299" y="5122294"/>
            <a:ext cx="1703490" cy="68599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Close the Door</a:t>
            </a:r>
          </a:p>
        </p:txBody>
      </p:sp>
      <p:sp>
        <p:nvSpPr>
          <p:cNvPr id="113" name="Flowchart: Decision 112">
            <a:extLst>
              <a:ext uri="{FF2B5EF4-FFF2-40B4-BE49-F238E27FC236}">
                <a16:creationId xmlns:a16="http://schemas.microsoft.com/office/drawing/2014/main" id="{7AEE300A-B446-439A-9D56-998336A4C56A}"/>
              </a:ext>
            </a:extLst>
          </p:cNvPr>
          <p:cNvSpPr/>
          <p:nvPr/>
        </p:nvSpPr>
        <p:spPr>
          <a:xfrm>
            <a:off x="10122970" y="1475905"/>
            <a:ext cx="1703490" cy="685995"/>
          </a:xfrm>
          <a:prstGeom prst="flowChartDecision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is sensor detect?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E92539F1-4907-4399-AD49-844F3934BAB8}"/>
              </a:ext>
            </a:extLst>
          </p:cNvPr>
          <p:cNvCxnSpPr>
            <a:cxnSpLocks/>
            <a:stCxn id="107" idx="2"/>
            <a:endCxn id="113" idx="0"/>
          </p:cNvCxnSpPr>
          <p:nvPr/>
        </p:nvCxnSpPr>
        <p:spPr>
          <a:xfrm rot="16200000" flipH="1">
            <a:off x="10782682" y="1283871"/>
            <a:ext cx="379395" cy="4672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2F00256-F6D2-429E-AAF4-DFFF856BB222}"/>
              </a:ext>
            </a:extLst>
          </p:cNvPr>
          <p:cNvCxnSpPr>
            <a:cxnSpLocks/>
            <a:stCxn id="113" idx="1"/>
            <a:endCxn id="110" idx="1"/>
          </p:cNvCxnSpPr>
          <p:nvPr/>
        </p:nvCxnSpPr>
        <p:spPr>
          <a:xfrm rot="10800000" flipV="1">
            <a:off x="10078282" y="1818903"/>
            <a:ext cx="44688" cy="4564758"/>
          </a:xfrm>
          <a:prstGeom prst="bentConnector3">
            <a:avLst>
              <a:gd name="adj1" fmla="val 11695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5A00D05-53F3-4A73-A7E2-741EE2375212}"/>
              </a:ext>
            </a:extLst>
          </p:cNvPr>
          <p:cNvCxnSpPr>
            <a:stCxn id="113" idx="3"/>
            <a:endCxn id="108" idx="3"/>
          </p:cNvCxnSpPr>
          <p:nvPr/>
        </p:nvCxnSpPr>
        <p:spPr>
          <a:xfrm>
            <a:off x="11826461" y="1818902"/>
            <a:ext cx="10885" cy="834402"/>
          </a:xfrm>
          <a:prstGeom prst="bentConnector3">
            <a:avLst>
              <a:gd name="adj1" fmla="val 263923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AE23A1F-5BEF-4DFD-9BE7-FF629AB5C4C5}"/>
              </a:ext>
            </a:extLst>
          </p:cNvPr>
          <p:cNvCxnSpPr>
            <a:stCxn id="108" idx="2"/>
            <a:endCxn id="111" idx="0"/>
          </p:cNvCxnSpPr>
          <p:nvPr/>
        </p:nvCxnSpPr>
        <p:spPr>
          <a:xfrm flipH="1">
            <a:off x="10970046" y="2996302"/>
            <a:ext cx="4670" cy="3429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C6BAF60-C34B-4133-87A2-50BED8BE1363}"/>
              </a:ext>
            </a:extLst>
          </p:cNvPr>
          <p:cNvCxnSpPr>
            <a:stCxn id="111" idx="2"/>
            <a:endCxn id="109" idx="0"/>
          </p:cNvCxnSpPr>
          <p:nvPr/>
        </p:nvCxnSpPr>
        <p:spPr>
          <a:xfrm>
            <a:off x="10970046" y="4025294"/>
            <a:ext cx="10112" cy="25755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35812D9-A229-47D6-9C49-BC7478F27FA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V="1">
            <a:off x="10118299" y="4625846"/>
            <a:ext cx="10113" cy="839446"/>
          </a:xfrm>
          <a:prstGeom prst="bentConnector3">
            <a:avLst>
              <a:gd name="adj1" fmla="val 30676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18D9AFD-8041-4490-A679-8FD441549217}"/>
              </a:ext>
            </a:extLst>
          </p:cNvPr>
          <p:cNvCxnSpPr>
            <a:stCxn id="109" idx="3"/>
            <a:endCxn id="111" idx="3"/>
          </p:cNvCxnSpPr>
          <p:nvPr/>
        </p:nvCxnSpPr>
        <p:spPr>
          <a:xfrm flipH="1" flipV="1">
            <a:off x="11821791" y="3682296"/>
            <a:ext cx="10112" cy="943550"/>
          </a:xfrm>
          <a:prstGeom prst="bentConnector3">
            <a:avLst>
              <a:gd name="adj1" fmla="val -268093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5055B99-E078-40B7-BA4A-9F124D023637}"/>
              </a:ext>
            </a:extLst>
          </p:cNvPr>
          <p:cNvCxnSpPr>
            <a:cxnSpLocks/>
            <a:stCxn id="112" idx="2"/>
            <a:endCxn id="110" idx="0"/>
          </p:cNvCxnSpPr>
          <p:nvPr/>
        </p:nvCxnSpPr>
        <p:spPr>
          <a:xfrm>
            <a:off x="10970044" y="5808289"/>
            <a:ext cx="10113" cy="34452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2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77556E-17 L 0.27422 0.0039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1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4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7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3.95833E-6 -0.52477 " pathEditMode="relative" rAng="0" ptsTypes="AA">
                                      <p:cBhvr>
                                        <p:cTn id="17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13242 0.00254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11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13229 3.7037E-7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5" grpId="0" animBg="1"/>
      <p:bldP spid="49" grpId="1" animBg="1"/>
      <p:bldP spid="49" grpId="2" animBg="1"/>
      <p:bldP spid="49" grpId="3" animBg="1"/>
      <p:bldP spid="63" grpId="0" animBg="1"/>
      <p:bldP spid="64" grpId="0" animBg="1"/>
      <p:bldP spid="64" grpId="1" animBg="1"/>
      <p:bldP spid="64" grpId="2" animBg="1"/>
      <p:bldP spid="65" grpId="0" animBg="1"/>
      <p:bldP spid="67" grpId="0" animBg="1"/>
      <p:bldP spid="67" grpId="1" animBg="1"/>
      <p:bldP spid="67" grpId="2" animBg="1"/>
      <p:bldP spid="67" grpId="3" animBg="1"/>
      <p:bldP spid="68" grpId="1" animBg="1"/>
      <p:bldP spid="68" grpId="2" animBg="1"/>
      <p:bldP spid="68" grpId="3" animBg="1"/>
      <p:bldP spid="92" grpId="0" animBg="1"/>
      <p:bldP spid="92" grpId="1" animBg="1"/>
      <p:bldP spid="92" grpId="2" animBg="1"/>
      <p:bldP spid="104" grpId="0" animBg="1"/>
      <p:bldP spid="104" grpId="1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421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2022-01-09T14:02:57Z</dcterms:created>
  <dcterms:modified xsi:type="dcterms:W3CDTF">2022-01-10T05:05:50Z</dcterms:modified>
</cp:coreProperties>
</file>