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E707-2250-46BB-9232-0DD54C0D4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FE25-33A0-43AE-9374-720E9D4551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E707-2250-46BB-9232-0DD54C0D4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FE25-33A0-43AE-9374-720E9D4551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E707-2250-46BB-9232-0DD54C0D4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FE25-33A0-43AE-9374-720E9D4551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E707-2250-46BB-9232-0DD54C0D4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FE25-33A0-43AE-9374-720E9D4551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E707-2250-46BB-9232-0DD54C0D4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FE25-33A0-43AE-9374-720E9D4551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E707-2250-46BB-9232-0DD54C0D4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FE25-33A0-43AE-9374-720E9D4551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E707-2250-46BB-9232-0DD54C0D4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FE25-33A0-43AE-9374-720E9D4551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E707-2250-46BB-9232-0DD54C0D4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FE25-33A0-43AE-9374-720E9D4551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E707-2250-46BB-9232-0DD54C0D4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FE25-33A0-43AE-9374-720E9D4551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E707-2250-46BB-9232-0DD54C0D4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FE25-33A0-43AE-9374-720E9D4551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E707-2250-46BB-9232-0DD54C0D4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FE25-33A0-43AE-9374-720E9D4551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0E707-2250-46BB-9232-0DD54C0D4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4FE25-33A0-43AE-9374-720E9D45518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945" y="27305"/>
            <a:ext cx="12022455" cy="68033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400" dirty="0"/>
              <a:t>一直比较忙没有时间好好写一篇关于</a:t>
            </a:r>
            <a:r>
              <a:rPr lang="en-US" altLang="zh-CN" sz="1400" dirty="0" err="1"/>
              <a:t>sqltoy</a:t>
            </a:r>
            <a:r>
              <a:rPr lang="zh-CN" altLang="en-US" sz="1400" dirty="0"/>
              <a:t>查询特点的文章，一直说</a:t>
            </a:r>
            <a:r>
              <a:rPr lang="en-US" altLang="zh-CN" sz="1400" dirty="0" err="1"/>
              <a:t>sqltoy</a:t>
            </a:r>
            <a:r>
              <a:rPr lang="zh-CN" altLang="en-US" sz="1400" dirty="0"/>
              <a:t>很牛甚至有时自信的说是世界第二，今天简要介绍一下！</a:t>
            </a:r>
            <a:endParaRPr lang="en-US" altLang="zh-CN" sz="1400" dirty="0"/>
          </a:p>
          <a:p>
            <a:r>
              <a:rPr lang="zh-CN" altLang="en-US" sz="1400" dirty="0"/>
              <a:t>首先还是那句：</a:t>
            </a:r>
            <a:r>
              <a:rPr lang="en-US" altLang="zh-CN" sz="1400" dirty="0" err="1"/>
              <a:t>sqltoy</a:t>
            </a:r>
            <a:r>
              <a:rPr lang="zh-CN" altLang="en-US" sz="1400" dirty="0"/>
              <a:t>不是刻意而为，因为灵感所以坚持下来并希望帮助到所有开发者，愿天下码农不要</a:t>
            </a:r>
            <a:r>
              <a:rPr lang="en-US" altLang="zh-CN" sz="1400" dirty="0"/>
              <a:t>996</a:t>
            </a:r>
            <a:r>
              <a:rPr lang="zh-CN" altLang="en-US" sz="1400" dirty="0"/>
              <a:t>，工作、爱情、生活平衡！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基础篇</a:t>
            </a:r>
            <a:endParaRPr lang="en-US" altLang="zh-CN" sz="1400" dirty="0"/>
          </a:p>
          <a:p>
            <a:r>
              <a:rPr lang="en-US" altLang="zh-CN" sz="1400" dirty="0"/>
              <a:t>      </a:t>
            </a:r>
            <a:r>
              <a:rPr lang="zh-CN" altLang="en-US" sz="1200" dirty="0"/>
              <a:t>以模糊查询“江阴市” 开头的企业，日期是</a:t>
            </a:r>
            <a:r>
              <a:rPr lang="en-US" altLang="zh-CN" sz="1200" dirty="0"/>
              <a:t>2</a:t>
            </a:r>
            <a:r>
              <a:rPr lang="zh-CN" altLang="en-US" sz="1200" dirty="0"/>
              <a:t>月</a:t>
            </a:r>
            <a:r>
              <a:rPr lang="en-US" altLang="zh-CN" sz="1200" dirty="0"/>
              <a:t>1</a:t>
            </a:r>
            <a:r>
              <a:rPr lang="zh-CN" altLang="en-US" sz="1200" dirty="0"/>
              <a:t>日到</a:t>
            </a:r>
            <a:r>
              <a:rPr lang="en-US" altLang="zh-CN" sz="1200" dirty="0"/>
              <a:t>4</a:t>
            </a:r>
            <a:r>
              <a:rPr lang="zh-CN" altLang="en-US" sz="1200" dirty="0"/>
              <a:t>月</a:t>
            </a:r>
            <a:r>
              <a:rPr lang="en-US" altLang="zh-CN" sz="1200" dirty="0"/>
              <a:t>25</a:t>
            </a:r>
            <a:r>
              <a:rPr lang="zh-CN" altLang="en-US" sz="1200" dirty="0"/>
              <a:t>号的订单数据，要求显示客户名称、订单类型、业务员、订单状态、订单的商品、数量、金额等！</a:t>
            </a:r>
            <a:endParaRPr lang="en-US" altLang="zh-CN" sz="1200" dirty="0"/>
          </a:p>
          <a:p>
            <a:r>
              <a:rPr lang="en-US" altLang="zh-CN" sz="1200" dirty="0"/>
              <a:t>       </a:t>
            </a:r>
            <a:r>
              <a:rPr lang="zh-CN" altLang="en-US" sz="1200" dirty="0"/>
              <a:t>就这个需求</a:t>
            </a:r>
            <a:r>
              <a:rPr lang="en-US" altLang="zh-CN" sz="1200" dirty="0"/>
              <a:t>,</a:t>
            </a:r>
            <a:r>
              <a:rPr lang="zh-CN" altLang="en-US" sz="1200" dirty="0"/>
              <a:t>下面是最常规的</a:t>
            </a:r>
            <a:r>
              <a:rPr lang="en-US" altLang="zh-CN" sz="1200" dirty="0" err="1"/>
              <a:t>sql</a:t>
            </a:r>
            <a:r>
              <a:rPr lang="zh-CN" altLang="en-US" sz="1200" dirty="0"/>
              <a:t>写法</a:t>
            </a:r>
            <a:r>
              <a:rPr lang="en-US" altLang="zh-CN" sz="1200" dirty="0"/>
              <a:t>!   </a:t>
            </a:r>
            <a:endParaRPr lang="en-US" altLang="zh-CN" sz="1200" dirty="0"/>
          </a:p>
          <a:p>
            <a:r>
              <a:rPr lang="en-US" altLang="zh-CN" sz="1200" dirty="0"/>
              <a:t>                          </a:t>
            </a:r>
            <a:endParaRPr lang="en-US" altLang="zh-CN" sz="1200" dirty="0"/>
          </a:p>
          <a:p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70777" y="1132764"/>
            <a:ext cx="5834418" cy="4261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常规做法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" y="1463040"/>
            <a:ext cx="5688965" cy="381762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560297" y="1077641"/>
            <a:ext cx="5065501" cy="4352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SqlToy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的玩法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2560" y="5487670"/>
            <a:ext cx="11650980" cy="12693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rgbClr val="00B0F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没有对比就没有伤害，大道至简！</a:t>
            </a:r>
            <a:endParaRPr lang="en-US" altLang="zh-CN" sz="1200" dirty="0">
              <a:solidFill>
                <a:srgbClr val="00B0F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translate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缓存翻译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减少数据库表关联，由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张表关联变成了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张表关联，能不简单？</a:t>
            </a:r>
            <a:r>
              <a:rPr lang="zh-CN" altLang="en-US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做一件事情</a:t>
            </a:r>
            <a:r>
              <a:rPr lang="en-US" altLang="zh-CN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个部门协调简单还是</a:t>
            </a:r>
            <a:r>
              <a:rPr lang="en-US" altLang="zh-CN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r>
              <a:rPr lang="zh-CN" altLang="en-US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个部门协调简单？</a:t>
            </a:r>
            <a:endParaRPr lang="zh-CN" altLang="en-US" sz="1200" b="1" dirty="0">
              <a:solidFill>
                <a:srgbClr val="7030A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2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、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cache-arg 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缓存条件匹配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: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通过缓存条件检索，将模糊匹配转化为精准匹配。</a:t>
            </a:r>
            <a:r>
              <a:rPr lang="zh-CN" altLang="en-US" sz="1200" b="1" dirty="0">
                <a:ln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否则就是</a:t>
            </a:r>
            <a:r>
              <a:rPr lang="en-US" altLang="zh-CN" sz="1200" b="1" dirty="0">
                <a:ln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:exists (select 1 from table b where a.id=b.id and b.xxx like '%</a:t>
            </a:r>
            <a:r>
              <a:rPr lang="zh-CN" altLang="en-US" sz="1200" b="1" dirty="0">
                <a:ln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名称</a:t>
            </a:r>
            <a:r>
              <a:rPr lang="en-US" altLang="zh-CN" sz="1200" b="1" dirty="0">
                <a:ln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%')</a:t>
            </a:r>
            <a:endParaRPr lang="en-US" altLang="zh-CN" sz="1200" b="1" dirty="0">
              <a:ln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@fast()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快速分页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先从符合条件的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万条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假设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记录中取出一页数据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条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，在去关联匹配。</a:t>
            </a:r>
            <a:r>
              <a:rPr lang="zh-CN" altLang="en-US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先过滤出</a:t>
            </a:r>
            <a:r>
              <a:rPr lang="en-US" altLang="zh-CN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r>
              <a:rPr lang="zh-CN" altLang="en-US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条去关联快还是</a:t>
            </a:r>
            <a:r>
              <a:rPr lang="en-US" altLang="zh-CN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万条关联完再过滤快？</a:t>
            </a:r>
            <a:endParaRPr lang="en-US" altLang="zh-CN" sz="1200" b="1" dirty="0">
              <a:solidFill>
                <a:srgbClr val="7030A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4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、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page-optimize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分页优化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: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分页查询由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2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次变成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1.45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次，分页一般是先查一次总记录数，然后再获取一页的实际数据。</a:t>
            </a:r>
            <a:r>
              <a:rPr lang="zh-CN" altLang="en-US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做</a:t>
            </a:r>
            <a:r>
              <a:rPr lang="en-US" altLang="zh-CN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1.45</a:t>
            </a:r>
            <a:r>
              <a:rPr lang="zh-CN" altLang="en-US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次查询快还是</a:t>
            </a:r>
            <a:r>
              <a:rPr lang="en-US" altLang="zh-CN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2</a:t>
            </a:r>
            <a:r>
              <a:rPr lang="zh-CN" altLang="en-US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次快？</a:t>
            </a:r>
            <a:endParaRPr lang="en-US" altLang="zh-CN" sz="1200" b="1" dirty="0">
              <a:solidFill>
                <a:srgbClr val="7030A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12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sqltoy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提供了大量的辅助工具，如安全脱敏、数据格式化、行列旋转等。用通用的算法来解决不同数据库的差异</a:t>
            </a:r>
            <a:endParaRPr lang="en-US" altLang="zh-CN" sz="1200" dirty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6039313" y="2388358"/>
            <a:ext cx="486866" cy="13647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VS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020" y="1567180"/>
            <a:ext cx="4936490" cy="37680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683</Words>
  <Application>WPS 演示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新宋体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仁飞 陈</dc:creator>
  <cp:lastModifiedBy>zhongxuchen</cp:lastModifiedBy>
  <cp:revision>42</cp:revision>
  <dcterms:created xsi:type="dcterms:W3CDTF">2019-04-26T01:31:00Z</dcterms:created>
  <dcterms:modified xsi:type="dcterms:W3CDTF">2019-05-09T13:59:00Z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