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A13C0-C8CB-425A-B575-A3859EB8A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A1400F-78FE-4DCA-B243-F919A01F7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DACB4F-4C6D-408E-A6E6-9DCE02C9E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E707-2250-46BB-9232-0DD54C0D4D6F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CE7037-A258-43E6-8B55-A167036F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6CF24D-9918-4CDF-B987-E3631221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FE25-33A0-43AE-9374-720E9D455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68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79A32-25BE-49F1-B988-6B87FED5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7CE627-BC12-4CDE-8A73-F10AAA572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44B61B-D8FC-4724-A274-B946E5DE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E707-2250-46BB-9232-0DD54C0D4D6F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060701-62F0-41DE-A0A6-C8A0959D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DBDE38-3267-4D32-ADBB-4EDD1A24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FE25-33A0-43AE-9374-720E9D455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95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FE95C2-DB2E-440E-9B2F-996D7DF9A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9DE759-6761-403D-8033-BCEF01EC0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8B9969-FDFC-4F75-B267-06CECE635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E707-2250-46BB-9232-0DD54C0D4D6F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3B4399-84BC-4AD3-9216-4B85A7B2B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A97FD8-FD29-497D-8042-D9846DA8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FE25-33A0-43AE-9374-720E9D455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99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9436F-17E8-4882-BEF2-441967229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6FCA8F-980D-4636-9DFF-5772C7F0C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A5DD76-8962-4DD5-8F99-74464DE3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E707-2250-46BB-9232-0DD54C0D4D6F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38436D-C43D-4692-A7F5-7B7CE830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E51672-C34E-4B8B-B054-0CA40D505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FE25-33A0-43AE-9374-720E9D455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96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BC505-68B2-43B7-98E8-5E237F0B1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2B36C5-43E8-4BA6-8955-9CAD19110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6BE57E-3320-4BA8-9D6B-13FAD914B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E707-2250-46BB-9232-0DD54C0D4D6F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A9544F-9E48-4409-A2CB-8F252D349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8CD3D2-97EC-450E-9F8D-C0026EEA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FE25-33A0-43AE-9374-720E9D455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57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2095B-71BA-4AD7-93E6-67FDBA32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83B0FE-D61C-45EA-A314-BE2389112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9D1ACE-DC32-4FA8-80C0-FE8852CF6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15157C-42A1-4CE2-8B8F-FCB3EC431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E707-2250-46BB-9232-0DD54C0D4D6F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9696D2-0F15-4D5F-92D9-2705135E8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BCA7A5-AFED-4158-8427-A8DB7A4D1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FE25-33A0-43AE-9374-720E9D455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6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C9A37-4A71-4DE5-B016-5BB943DF4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8C285B-3010-4FD2-B291-6A0492D8E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6644C4-F771-415A-AEA3-373B958AE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D1185B-0BA1-422B-B1F8-4A50F04A0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47CC64-084A-483E-8B75-CD8E8E81D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752958-747C-4850-8430-E2CD1A8A0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E707-2250-46BB-9232-0DD54C0D4D6F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E4FAE6-99F1-4B2C-83D2-96C9F0D1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FEB696-8230-43D0-A954-F0667513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FE25-33A0-43AE-9374-720E9D455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36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BA8E6-E499-4478-AB70-BDDDB8F9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2FDC09-4DED-4A27-8878-57196289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E707-2250-46BB-9232-0DD54C0D4D6F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9728B5-B837-4837-92BC-49549C1BC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96153B-5899-4C54-A1B9-991315953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FE25-33A0-43AE-9374-720E9D455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79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B12269-BD5E-4472-8B3F-C6E4DAB2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E707-2250-46BB-9232-0DD54C0D4D6F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75A588-FA8C-4143-98DA-F9BBC036F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8C5799-4A93-40E8-9FC1-10848861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FE25-33A0-43AE-9374-720E9D455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33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102A4-08AF-49D7-B87A-26FA19D7F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672742-8FCB-4A34-9136-A97FA637B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7BBDFA-B7FF-486E-815D-BD5312A23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BE41FD-4E38-4B78-AA61-82F8F872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E707-2250-46BB-9232-0DD54C0D4D6F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37CEB5-3B3D-4A11-8A66-766609762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9B92AF-CC8C-4FB5-8DC0-9CB8FE071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FE25-33A0-43AE-9374-720E9D455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86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6DCF2-513F-4958-B94F-15C18530C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37658D-D400-41AC-A6E3-7F4135093B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1DC3B1-A831-41A2-93A5-8A09B215C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D151C3-F4C1-45FF-A472-908EFE93B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E707-2250-46BB-9232-0DD54C0D4D6F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8F3B29-1E2E-4CE0-A429-5258C268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0C65AB-D77F-4CB3-AECA-965EF101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FE25-33A0-43AE-9374-720E9D455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7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7C74E0-3FF9-437E-8BE6-C4AE402D9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B8177D-3D1A-46CA-8D65-53CCEE2D7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BD5592-8273-4243-B298-72631055B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0E707-2250-46BB-9232-0DD54C0D4D6F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12B4C1-3823-4F45-8D7B-9A72BA64E1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0EB1D-A101-4235-BF21-350F4A50F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4FE25-33A0-43AE-9374-720E9D455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6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B7014C-7335-4672-A887-C3395F59298B}"/>
              </a:ext>
            </a:extLst>
          </p:cNvPr>
          <p:cNvSpPr txBox="1"/>
          <p:nvPr/>
        </p:nvSpPr>
        <p:spPr>
          <a:xfrm>
            <a:off x="68238" y="27295"/>
            <a:ext cx="12123761" cy="68034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400" dirty="0"/>
              <a:t>一直比较忙没有时间好好写一篇关于</a:t>
            </a:r>
            <a:r>
              <a:rPr lang="en-US" altLang="zh-CN" sz="1400" dirty="0" err="1"/>
              <a:t>sqltoy</a:t>
            </a:r>
            <a:r>
              <a:rPr lang="zh-CN" altLang="en-US" sz="1400" dirty="0"/>
              <a:t>查询特点的文章，一直说</a:t>
            </a:r>
            <a:r>
              <a:rPr lang="en-US" altLang="zh-CN" sz="1400" dirty="0" err="1"/>
              <a:t>sqltoy</a:t>
            </a:r>
            <a:r>
              <a:rPr lang="zh-CN" altLang="en-US" sz="1400" dirty="0"/>
              <a:t>很牛甚至有时自信的说是世界第二，今天证明一次给大家看看！</a:t>
            </a:r>
            <a:endParaRPr lang="en-US" altLang="zh-CN" sz="1400" dirty="0"/>
          </a:p>
          <a:p>
            <a:r>
              <a:rPr lang="zh-CN" altLang="en-US" sz="1400" dirty="0"/>
              <a:t>首先还是那句：</a:t>
            </a:r>
            <a:r>
              <a:rPr lang="en-US" altLang="zh-CN" sz="1400" dirty="0" err="1"/>
              <a:t>sqltoy</a:t>
            </a:r>
            <a:r>
              <a:rPr lang="zh-CN" altLang="en-US" sz="1400" dirty="0"/>
              <a:t>不是刻意而为，因为灵感所以坚持下来并希望帮助到所有开发者，愿天下码农不要</a:t>
            </a:r>
            <a:r>
              <a:rPr lang="en-US" altLang="zh-CN" sz="1400" dirty="0"/>
              <a:t>996</a:t>
            </a:r>
            <a:r>
              <a:rPr lang="zh-CN" altLang="en-US" sz="1400" dirty="0"/>
              <a:t>，工作、爱情、生活平衡！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基础篇</a:t>
            </a:r>
            <a:endParaRPr lang="en-US" altLang="zh-CN" sz="1400" dirty="0"/>
          </a:p>
          <a:p>
            <a:r>
              <a:rPr lang="en-US" altLang="zh-CN" sz="1400" dirty="0"/>
              <a:t>      </a:t>
            </a:r>
            <a:r>
              <a:rPr lang="zh-CN" altLang="en-US" sz="1200" dirty="0"/>
              <a:t>以模糊查询“江阴市” 开头的企业，日期是</a:t>
            </a:r>
            <a:r>
              <a:rPr lang="en-US" altLang="zh-CN" sz="1200" dirty="0"/>
              <a:t>2</a:t>
            </a:r>
            <a:r>
              <a:rPr lang="zh-CN" altLang="en-US" sz="1200" dirty="0"/>
              <a:t>月</a:t>
            </a:r>
            <a:r>
              <a:rPr lang="en-US" altLang="zh-CN" sz="1200" dirty="0"/>
              <a:t>1</a:t>
            </a:r>
            <a:r>
              <a:rPr lang="zh-CN" altLang="en-US" sz="1200" dirty="0"/>
              <a:t>日到</a:t>
            </a:r>
            <a:r>
              <a:rPr lang="en-US" altLang="zh-CN" sz="1200" dirty="0"/>
              <a:t>4</a:t>
            </a:r>
            <a:r>
              <a:rPr lang="zh-CN" altLang="en-US" sz="1200" dirty="0"/>
              <a:t>月</a:t>
            </a:r>
            <a:r>
              <a:rPr lang="en-US" altLang="zh-CN" sz="1200" dirty="0"/>
              <a:t>25</a:t>
            </a:r>
            <a:r>
              <a:rPr lang="zh-CN" altLang="en-US" sz="1200" dirty="0"/>
              <a:t>号的订单数据，要求显示客户名称、订单类型、业务员、订单状态、订单的商品、数量、金额等！</a:t>
            </a:r>
            <a:endParaRPr lang="en-US" altLang="zh-CN" sz="1200" dirty="0"/>
          </a:p>
          <a:p>
            <a:r>
              <a:rPr lang="en-US" altLang="zh-CN" sz="1200" dirty="0"/>
              <a:t>       </a:t>
            </a:r>
            <a:r>
              <a:rPr lang="zh-CN" altLang="en-US" sz="1200" dirty="0"/>
              <a:t>就这个需求</a:t>
            </a:r>
            <a:r>
              <a:rPr lang="en-US" altLang="zh-CN" sz="1200" dirty="0"/>
              <a:t>,</a:t>
            </a:r>
            <a:r>
              <a:rPr lang="zh-CN" altLang="en-US" sz="1200" dirty="0"/>
              <a:t>下面是最常规的</a:t>
            </a:r>
            <a:r>
              <a:rPr lang="en-US" altLang="zh-CN" sz="1200" dirty="0" err="1"/>
              <a:t>sql</a:t>
            </a:r>
            <a:r>
              <a:rPr lang="zh-CN" altLang="en-US" sz="1200" dirty="0"/>
              <a:t>写法</a:t>
            </a:r>
            <a:r>
              <a:rPr lang="en-US" altLang="zh-CN" sz="1200" dirty="0"/>
              <a:t>!   </a:t>
            </a:r>
          </a:p>
          <a:p>
            <a:r>
              <a:rPr lang="en-US" altLang="zh-CN" sz="1200" dirty="0"/>
              <a:t>                          </a:t>
            </a:r>
          </a:p>
          <a:p>
            <a:endParaRPr lang="zh-CN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61D03A-9BF8-4A1D-8E56-D985AE5D1DE0}"/>
              </a:ext>
            </a:extLst>
          </p:cNvPr>
          <p:cNvSpPr/>
          <p:nvPr/>
        </p:nvSpPr>
        <p:spPr>
          <a:xfrm>
            <a:off x="261582" y="1132764"/>
            <a:ext cx="5834418" cy="4261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常规做法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478875B-FB63-4435-A7E0-0910C045D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77" y="1463312"/>
            <a:ext cx="5688793" cy="364777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4BF4FF9-9751-473E-957D-9D1B0EA86AE3}"/>
              </a:ext>
            </a:extLst>
          </p:cNvPr>
          <p:cNvSpPr/>
          <p:nvPr/>
        </p:nvSpPr>
        <p:spPr>
          <a:xfrm>
            <a:off x="6651102" y="1077641"/>
            <a:ext cx="5065501" cy="4352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SqlToy</a:t>
            </a:r>
            <a:r>
              <a:rPr lang="zh-CN" altLang="en-US" sz="1400" dirty="0">
                <a:latin typeface="新宋体" panose="02010609030101010101" pitchFamily="49" charset="-122"/>
                <a:ea typeface="新宋体" panose="02010609030101010101" pitchFamily="49" charset="-122"/>
              </a:rPr>
              <a:t>的玩法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512B23-1335-404A-B8FC-DCCE9DE545F2}"/>
              </a:ext>
            </a:extLst>
          </p:cNvPr>
          <p:cNvSpPr/>
          <p:nvPr/>
        </p:nvSpPr>
        <p:spPr>
          <a:xfrm>
            <a:off x="261581" y="5513299"/>
            <a:ext cx="11455022" cy="12696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200" dirty="0">
                <a:solidFill>
                  <a:srgbClr val="00B0F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说天地</a:t>
            </a:r>
            <a:r>
              <a:rPr lang="zh-CN" altLang="en-US" sz="1200">
                <a:solidFill>
                  <a:srgbClr val="00B0F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之差没有吹牛吧？</a:t>
            </a:r>
            <a:r>
              <a:rPr lang="zh-CN" altLang="en-US" sz="1200" dirty="0">
                <a:solidFill>
                  <a:srgbClr val="00B0F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不懂技术都一样理解，大道至简！</a:t>
            </a:r>
            <a:endParaRPr lang="en-US" altLang="zh-CN" sz="1200" dirty="0">
              <a:solidFill>
                <a:srgbClr val="00B0F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、减少数据库表关联，由</a:t>
            </a:r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张表关联变成了</a:t>
            </a:r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张表关联，能不简单？</a:t>
            </a:r>
            <a:r>
              <a:rPr lang="zh-CN" altLang="en-US" sz="1200" b="1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做一件事情</a:t>
            </a:r>
            <a:r>
              <a:rPr lang="en-US" altLang="zh-CN" sz="1200" b="1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r>
              <a:rPr lang="zh-CN" altLang="en-US" sz="1200" b="1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个部门协调简单还是</a:t>
            </a:r>
            <a:r>
              <a:rPr lang="en-US" altLang="zh-CN" sz="1200" b="1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</a:t>
            </a:r>
            <a:r>
              <a:rPr lang="zh-CN" altLang="en-US" sz="1200" b="1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个部门协调简单？</a:t>
            </a:r>
            <a:endParaRPr lang="en-US" altLang="zh-CN" sz="1200" b="1" dirty="0">
              <a:solidFill>
                <a:srgbClr val="7030A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、分页查询由</a:t>
            </a:r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次变成</a:t>
            </a:r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1.45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次，分页一般是先查一次总记录数，然后再获取一页的实际数据。</a:t>
            </a:r>
            <a:r>
              <a:rPr lang="zh-CN" altLang="en-US" sz="1200" b="1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做</a:t>
            </a:r>
            <a:r>
              <a:rPr lang="en-US" altLang="zh-CN" sz="1200" b="1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1.45</a:t>
            </a:r>
            <a:r>
              <a:rPr lang="zh-CN" altLang="en-US" sz="1200" b="1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次快还是</a:t>
            </a:r>
            <a:r>
              <a:rPr lang="en-US" altLang="zh-CN" sz="1200" b="1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r>
              <a:rPr lang="zh-CN" altLang="en-US" sz="1200" b="1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次快？</a:t>
            </a:r>
            <a:endParaRPr lang="en-US" altLang="zh-CN" sz="1200" b="1" dirty="0">
              <a:solidFill>
                <a:srgbClr val="7030A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3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、快速分页</a:t>
            </a:r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先从符合条件的</a:t>
            </a:r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万条</a:t>
            </a:r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假设</a:t>
            </a:r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记录中取出一页数据</a:t>
            </a:r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如</a:t>
            </a:r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10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条</a:t>
            </a:r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，在去关联匹配。</a:t>
            </a:r>
            <a:r>
              <a:rPr lang="en-US" altLang="zh-CN" sz="1200" b="1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10</a:t>
            </a:r>
            <a:r>
              <a:rPr lang="zh-CN" altLang="en-US" sz="1200" b="1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条去关联快还是</a:t>
            </a:r>
            <a:r>
              <a:rPr lang="en-US" altLang="zh-CN" sz="1200" b="1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sz="1200" b="1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万条快？</a:t>
            </a:r>
            <a:endParaRPr lang="en-US" altLang="zh-CN" sz="1200" b="1" dirty="0">
              <a:solidFill>
                <a:srgbClr val="7030A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4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、通过缓存条件检索，将模糊匹配转化为精准匹配。</a:t>
            </a:r>
            <a:r>
              <a:rPr lang="zh-CN" altLang="en-US" sz="1200" b="1" dirty="0">
                <a:solidFill>
                  <a:srgbClr val="7030A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孰优孰劣？</a:t>
            </a:r>
            <a:endParaRPr lang="en-US" altLang="zh-CN" sz="1200" b="1" dirty="0">
              <a:solidFill>
                <a:srgbClr val="7030A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sz="12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sqltoy</a:t>
            </a:r>
            <a:r>
              <a:rPr lang="zh-CN" altLang="en-US" sz="12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提供了大量的辅助工具，如安全脱敏、数据格式化、行列旋转等。用通用的算法来解决不同数据库的差异</a:t>
            </a:r>
            <a:endParaRPr lang="en-US" altLang="zh-CN" sz="1200" dirty="0">
              <a:solidFill>
                <a:srgbClr val="FF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1C4A980-7A1D-43E6-BBA6-63B3E8063D1E}"/>
              </a:ext>
            </a:extLst>
          </p:cNvPr>
          <p:cNvSpPr/>
          <p:nvPr/>
        </p:nvSpPr>
        <p:spPr>
          <a:xfrm>
            <a:off x="6130118" y="2388358"/>
            <a:ext cx="486866" cy="13647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VS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B6B9136-9EA2-48DB-A3E0-743F0BC6F5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813" y="1365157"/>
            <a:ext cx="4874431" cy="400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37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337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新宋体</vt:lpstr>
      <vt:lpstr>Arial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仁飞 陈</dc:creator>
  <cp:lastModifiedBy>仁飞 陈</cp:lastModifiedBy>
  <cp:revision>29</cp:revision>
  <dcterms:created xsi:type="dcterms:W3CDTF">2019-04-26T01:31:48Z</dcterms:created>
  <dcterms:modified xsi:type="dcterms:W3CDTF">2019-04-26T07:27:40Z</dcterms:modified>
</cp:coreProperties>
</file>