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" y="27295"/>
            <a:ext cx="12123761" cy="6803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/>
              <a:t>一直比较忙没有时间好好写一篇关于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查询特点的文章，一直说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很牛甚至有时自信的说是世界第二，今天证明一次给大家看看！</a:t>
            </a:r>
            <a:endParaRPr lang="en-US" altLang="zh-CN" sz="1400" dirty="0"/>
          </a:p>
          <a:p>
            <a:r>
              <a:rPr lang="zh-CN" altLang="en-US" sz="1400" dirty="0"/>
              <a:t>首先还是那句：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不是刻意而为，因为灵感所以坚持下来并希望帮助到所有开发者，愿天下码农不要</a:t>
            </a:r>
            <a:r>
              <a:rPr lang="en-US" altLang="zh-CN" sz="1400" dirty="0"/>
              <a:t>996</a:t>
            </a:r>
            <a:r>
              <a:rPr lang="zh-CN" altLang="en-US" sz="1400" dirty="0"/>
              <a:t>，工作、爱情、生活平衡！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基础篇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200" dirty="0"/>
              <a:t>以模糊查询“江阴市” 开头的企业，日期是</a:t>
            </a:r>
            <a:r>
              <a:rPr lang="en-US" altLang="zh-CN" sz="1200" dirty="0"/>
              <a:t>2</a:t>
            </a:r>
            <a:r>
              <a:rPr lang="zh-CN" altLang="en-US" sz="1200" dirty="0"/>
              <a:t>月</a:t>
            </a:r>
            <a:r>
              <a:rPr lang="en-US" altLang="zh-CN" sz="1200" dirty="0"/>
              <a:t>1</a:t>
            </a:r>
            <a:r>
              <a:rPr lang="zh-CN" altLang="en-US" sz="1200" dirty="0"/>
              <a:t>日到</a:t>
            </a:r>
            <a:r>
              <a:rPr lang="en-US" altLang="zh-CN" sz="1200" dirty="0"/>
              <a:t>4</a:t>
            </a:r>
            <a:r>
              <a:rPr lang="zh-CN" altLang="en-US" sz="1200" dirty="0"/>
              <a:t>月</a:t>
            </a:r>
            <a:r>
              <a:rPr lang="en-US" altLang="zh-CN" sz="1200" dirty="0"/>
              <a:t>25</a:t>
            </a:r>
            <a:r>
              <a:rPr lang="zh-CN" altLang="en-US" sz="1200" dirty="0"/>
              <a:t>号的订单数据，要求显示客户名称、订单类型、业务员、订单状态、订单的商品、数量、金额等！</a:t>
            </a:r>
            <a:endParaRPr lang="en-US" altLang="zh-CN" sz="1200" dirty="0"/>
          </a:p>
          <a:p>
            <a:r>
              <a:rPr lang="en-US" altLang="zh-CN" sz="1200" dirty="0"/>
              <a:t>       </a:t>
            </a:r>
            <a:r>
              <a:rPr lang="zh-CN" altLang="en-US" sz="1200" dirty="0"/>
              <a:t>就这个需求</a:t>
            </a:r>
            <a:r>
              <a:rPr lang="en-US" altLang="zh-CN" sz="1200" dirty="0"/>
              <a:t>,</a:t>
            </a:r>
            <a:r>
              <a:rPr lang="zh-CN" altLang="en-US" sz="1200" dirty="0"/>
              <a:t>下面是最常规的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写法</a:t>
            </a:r>
            <a:r>
              <a:rPr lang="en-US" altLang="zh-CN" sz="1200" dirty="0"/>
              <a:t>!   </a:t>
            </a:r>
            <a:endParaRPr lang="en-US" altLang="zh-CN" sz="1200" dirty="0"/>
          </a:p>
          <a:p>
            <a:r>
              <a:rPr lang="en-US" altLang="zh-CN" sz="1200" dirty="0"/>
              <a:t>                          </a:t>
            </a:r>
            <a:endParaRPr lang="en-US" altLang="zh-CN" sz="1200" dirty="0"/>
          </a:p>
          <a:p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61582" y="1132764"/>
            <a:ext cx="5834418" cy="426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常规做法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7" y="1463312"/>
            <a:ext cx="5688793" cy="36477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651102" y="1077641"/>
            <a:ext cx="5065501" cy="435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的玩法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1581" y="5513299"/>
            <a:ext cx="11455022" cy="12696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说天地</a:t>
            </a:r>
            <a:r>
              <a:rPr lang="zh-CN" altLang="en-US" sz="120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之差没有吹牛吧？</a:t>
            </a:r>
            <a:r>
              <a:rPr lang="zh-CN" altLang="en-US" sz="1200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不懂技术都一样理解，大道至简！</a:t>
            </a:r>
            <a:endParaRPr lang="en-US" altLang="zh-CN" sz="1200" dirty="0">
              <a:solidFill>
                <a:srgbClr val="00B0F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、减少数据库表关联，由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张表关联变成了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张表关联，能不简单？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做一件事情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、分页查询由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次变成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1.45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次，分页一般是先查一次总记录数，然后再获取一页的实际数据。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做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1.45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、快速分页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先从符合条件的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假设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记录中取出一页数据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，在去关联匹配。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条去关联快还是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、通过缓存条件检索，将模糊匹配转化为精准匹配。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孰优孰劣？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提供了大量的辅助工具，如安全脱敏、数据格式化、行列旋转等。用通用的算法来解决不同数据库的差异</a:t>
            </a:r>
            <a:endParaRPr lang="en-US" altLang="zh-CN" sz="12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130118" y="2388358"/>
            <a:ext cx="486866" cy="136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VS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13" y="1365157"/>
            <a:ext cx="4874431" cy="4009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945" y="27305"/>
            <a:ext cx="12022455" cy="6803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/>
              <a:t>一直比较忙没有时间好好写一篇关于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查询特点的文章，一直说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很牛甚至有时自信的说是世界第二，今天证明一次给大家看看！</a:t>
            </a:r>
            <a:endParaRPr lang="en-US" altLang="zh-CN" sz="1400" dirty="0"/>
          </a:p>
          <a:p>
            <a:r>
              <a:rPr lang="zh-CN" altLang="en-US" sz="1400" dirty="0"/>
              <a:t>首先还是那句：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不是刻意而为，因为灵感所以坚持下来并希望帮助到所有开发者，愿天下码农不要</a:t>
            </a:r>
            <a:r>
              <a:rPr lang="en-US" altLang="zh-CN" sz="1400" dirty="0"/>
              <a:t>996</a:t>
            </a:r>
            <a:r>
              <a:rPr lang="zh-CN" altLang="en-US" sz="1400" dirty="0"/>
              <a:t>，工作、爱情、生活平衡！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基础篇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200" dirty="0"/>
              <a:t>以模糊查询“江阴市” 开头的企业，日期是</a:t>
            </a:r>
            <a:r>
              <a:rPr lang="en-US" altLang="zh-CN" sz="1200" dirty="0"/>
              <a:t>2</a:t>
            </a:r>
            <a:r>
              <a:rPr lang="zh-CN" altLang="en-US" sz="1200" dirty="0"/>
              <a:t>月</a:t>
            </a:r>
            <a:r>
              <a:rPr lang="en-US" altLang="zh-CN" sz="1200" dirty="0"/>
              <a:t>1</a:t>
            </a:r>
            <a:r>
              <a:rPr lang="zh-CN" altLang="en-US" sz="1200" dirty="0"/>
              <a:t>日到</a:t>
            </a:r>
            <a:r>
              <a:rPr lang="en-US" altLang="zh-CN" sz="1200" dirty="0"/>
              <a:t>4</a:t>
            </a:r>
            <a:r>
              <a:rPr lang="zh-CN" altLang="en-US" sz="1200" dirty="0"/>
              <a:t>月</a:t>
            </a:r>
            <a:r>
              <a:rPr lang="en-US" altLang="zh-CN" sz="1200" dirty="0"/>
              <a:t>25</a:t>
            </a:r>
            <a:r>
              <a:rPr lang="zh-CN" altLang="en-US" sz="1200" dirty="0"/>
              <a:t>号的订单数据，要求显示客户名称、订单类型、业务员、订单状态、订单的商品、数量、金额等！</a:t>
            </a:r>
            <a:endParaRPr lang="en-US" altLang="zh-CN" sz="1200" dirty="0"/>
          </a:p>
          <a:p>
            <a:r>
              <a:rPr lang="en-US" altLang="zh-CN" sz="1200" dirty="0"/>
              <a:t>       </a:t>
            </a:r>
            <a:r>
              <a:rPr lang="zh-CN" altLang="en-US" sz="1200" dirty="0"/>
              <a:t>就这个需求</a:t>
            </a:r>
            <a:r>
              <a:rPr lang="en-US" altLang="zh-CN" sz="1200" dirty="0"/>
              <a:t>,</a:t>
            </a:r>
            <a:r>
              <a:rPr lang="zh-CN" altLang="en-US" sz="1200" dirty="0"/>
              <a:t>下面是最常规的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写法</a:t>
            </a:r>
            <a:r>
              <a:rPr lang="en-US" altLang="zh-CN" sz="1200" dirty="0"/>
              <a:t>!   </a:t>
            </a:r>
            <a:endParaRPr lang="en-US" altLang="zh-CN" sz="1200" dirty="0"/>
          </a:p>
          <a:p>
            <a:r>
              <a:rPr lang="en-US" altLang="zh-CN" sz="1200" dirty="0"/>
              <a:t>                          </a:t>
            </a:r>
            <a:endParaRPr lang="en-US" altLang="zh-CN" sz="1200" dirty="0"/>
          </a:p>
          <a:p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61582" y="1132764"/>
            <a:ext cx="5834418" cy="426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常规做法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7" y="1463312"/>
            <a:ext cx="5688793" cy="36477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651102" y="1077641"/>
            <a:ext cx="5065501" cy="435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的玩法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1581" y="5513299"/>
            <a:ext cx="11455022" cy="12696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说天地</a:t>
            </a:r>
            <a:r>
              <a:rPr lang="zh-CN" altLang="en-US" sz="120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之差没有吹牛吧？</a:t>
            </a:r>
            <a:r>
              <a:rPr lang="zh-CN" altLang="en-US" sz="1200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不懂技术都一样理解，大道至简！</a:t>
            </a:r>
            <a:endParaRPr lang="en-US" altLang="zh-CN" sz="1200" dirty="0">
              <a:solidFill>
                <a:srgbClr val="00B0F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、减少数据库表关联，由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张表关联变成了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张表关联，能不简单？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做一件事情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、分页查询由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次变成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1.45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次，分页一般是先查一次总记录数，然后再获取一页的实际数据。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做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1.45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、快速分页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先从符合条件的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假设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记录中取出一页数据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，在去关联匹配。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条去关联快还是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、通过缓存条件检索，将模糊匹配转化为精准匹配。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孰优孰劣？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提供了大量的辅助工具，如安全脱敏、数据格式化、行列旋转等。用通用的算法来解决不同数据库的差异</a:t>
            </a:r>
            <a:endParaRPr lang="en-US" altLang="zh-CN" sz="12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130118" y="2388358"/>
            <a:ext cx="486866" cy="136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VS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13" y="1365157"/>
            <a:ext cx="4874431" cy="4009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新宋体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仁飞 陈</dc:creator>
  <cp:lastModifiedBy>zhongxuchen</cp:lastModifiedBy>
  <cp:revision>30</cp:revision>
  <dcterms:created xsi:type="dcterms:W3CDTF">2019-04-26T01:31:00Z</dcterms:created>
  <dcterms:modified xsi:type="dcterms:W3CDTF">2019-04-30T03:21:55Z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