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1119-240B-4561-825F-A065BBE2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A2B04-924D-44AA-8020-7B3D0265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7B476-AED7-4E59-B786-5B8E6B7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04969-96E8-4B40-8899-5DDFC63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8708D-DC53-4F18-956A-C3FB3C94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2900-0D27-497B-8E9D-F8BC449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7AA083-358C-4F1A-B5DF-F03447711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050ACB-5180-47D7-A0A7-AEBC86D6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5F015-13CF-455B-96E7-0C1B92CF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6E5D4F-C161-4436-A9A0-2601287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0C6D91-D3BB-41A6-92DF-4F68A890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DF578C-5195-4855-B5BC-B3618745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97465-5DBC-43E1-A13B-227F98CB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84F12-725A-432B-A6FF-C11275E9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483F0-45D0-46EA-929D-65A9781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20EF2-D219-44D9-A728-4494D9C3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6E9E8-597D-4727-A5F5-73BAAE6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74E88-18C5-4AC1-89CF-9C45215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017EE-6EDF-43D0-9961-FBB5EFBC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0A6A2-60D7-4AE8-BE71-F08E42C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0D454-CEE8-4277-B144-FF89911B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6785F-71E2-4C65-8C29-442E4532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4E9EA-3B51-4FA6-AEF9-D51E4654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17C7D-B787-4097-9DA8-8DC3D639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567C9B-2B12-4ED9-9B04-53326BD0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BA851-86E3-4AE4-A387-CF569623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45762-CBCC-4206-9AB7-8D1EA737B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19D531-40D4-4835-A23A-8E21B531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221D3-E842-4D42-8B59-9D7F4D5D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68FE6-8F34-4104-BDEF-3B3EE941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668412-074D-4B8F-B8E1-3C0B614B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8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0585A-BF7A-4EE4-A90F-7199C51E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E9CEF-D7F5-48B2-AD8B-B30A7278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676ED-BB1E-42A0-9C1F-E043C1A1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98F2F-C787-4E11-A5EE-D7EB21A1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705D44-3B1A-496F-948D-E7DABE73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0AF517-EC0F-44AF-A471-C0A7EEA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1FB29C-964D-45CF-8BFA-076EF095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1E65DA-F6FA-4391-AC95-46F0015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6B08B-46AA-4F04-9E6E-227EF034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7EA7CB-EEB1-4E0F-B975-2DE1191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790C99-2FFC-4EEA-8B0F-2418995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B06C43-89B5-4C4E-820F-824D6961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E1764C-7C0F-4219-8C52-F24537B0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79F2F-1D92-42CB-89A3-EDFD7175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A4CDC2-89B0-4403-BC3A-7371242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AA774-A5E8-4060-A27B-1390135F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70B51-09D2-4882-8BAA-178C3F3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33ACAA-A7F5-43AA-8621-ED5406A2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BD9654-7489-41B2-AE49-26C8466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6518E-0B12-467F-9202-BCA8D5BE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311E78-2ED3-4AA5-80C4-F918DDB4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5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C676E-D5CA-4643-BEBF-802629B3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6238D7-20A8-47EE-9AE2-C5E5CEEC8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EAC15-46B6-424B-AE7E-B18E36F5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CD6C4-FA73-4478-B507-E62E967B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733C7-7EA0-4FF0-927A-93FB8172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DD8F12-D921-448D-8412-57B8BA63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3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D46C-D41C-4BCD-A176-524DA043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407BA4-4332-4B5F-A611-4BB5F1F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0FECC-A5B2-4B9F-BC9C-D9092A748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9219-578C-4F31-853A-D2CE9E6FDB9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B27F3-5964-4BC7-A74E-271F4194D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144B9-A104-4D56-8BB9-21C8A62AC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C6E2-F133-46A3-AF31-4128BB7AC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398CE58-078D-4128-8518-F24E0BC4805A}"/>
              </a:ext>
            </a:extLst>
          </p:cNvPr>
          <p:cNvSpPr/>
          <p:nvPr/>
        </p:nvSpPr>
        <p:spPr>
          <a:xfrm>
            <a:off x="3124200" y="2388633"/>
            <a:ext cx="5943600" cy="1374220"/>
          </a:xfrm>
          <a:prstGeom prst="roundRect">
            <a:avLst>
              <a:gd name="adj" fmla="val 9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FBBB70-855D-4683-912D-E38135206201}"/>
              </a:ext>
            </a:extLst>
          </p:cNvPr>
          <p:cNvSpPr/>
          <p:nvPr/>
        </p:nvSpPr>
        <p:spPr>
          <a:xfrm>
            <a:off x="3124200" y="2393396"/>
            <a:ext cx="5943600" cy="1000125"/>
          </a:xfrm>
          <a:prstGeom prst="roundRect">
            <a:avLst>
              <a:gd name="adj" fmla="val 129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5A23A1-675B-4BF3-BEAD-F08E3055F280}"/>
              </a:ext>
            </a:extLst>
          </p:cNvPr>
          <p:cNvSpPr/>
          <p:nvPr/>
        </p:nvSpPr>
        <p:spPr>
          <a:xfrm>
            <a:off x="9839325" y="6000750"/>
            <a:ext cx="2352675" cy="857250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96AF-C3BB-4F3C-9321-1B81686B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225" y="2388633"/>
            <a:ext cx="4781550" cy="1004888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MazeRunner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2AEB64-D763-4A2F-BC25-03D2F87B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324" y="6000750"/>
            <a:ext cx="2352676" cy="857250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Санитары дурдома: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Чупров Семён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Петров Никита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DE409-E17E-458D-BA0E-9D3E4000A04B}"/>
              </a:ext>
            </a:extLst>
          </p:cNvPr>
          <p:cNvSpPr txBox="1"/>
          <p:nvPr/>
        </p:nvSpPr>
        <p:spPr>
          <a:xfrm>
            <a:off x="3323446" y="3393521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trike="sngStrike" dirty="0">
                <a:latin typeface="Bahnschrift" panose="020B0502040204020203" pitchFamily="34" charset="0"/>
              </a:rPr>
              <a:t>Или наглядное пособие, как не надо делать игры</a:t>
            </a:r>
          </a:p>
        </p:txBody>
      </p:sp>
    </p:spTree>
    <p:extLst>
      <p:ext uri="{BB962C8B-B14F-4D97-AF65-F5344CB8AC3E}">
        <p14:creationId xmlns:p14="http://schemas.microsoft.com/office/powerpoint/2010/main" val="2573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2CC9AB5-042F-4F44-8A51-73AF5BA26F85}"/>
              </a:ext>
            </a:extLst>
          </p:cNvPr>
          <p:cNvSpPr/>
          <p:nvPr/>
        </p:nvSpPr>
        <p:spPr>
          <a:xfrm>
            <a:off x="815547" y="1285103"/>
            <a:ext cx="10515600" cy="2128537"/>
          </a:xfrm>
          <a:prstGeom prst="roundRect">
            <a:avLst>
              <a:gd name="adj" fmla="val 68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A43A114-EFD5-4737-81BD-D605D03DEA34}"/>
              </a:ext>
            </a:extLst>
          </p:cNvPr>
          <p:cNvSpPr/>
          <p:nvPr/>
        </p:nvSpPr>
        <p:spPr>
          <a:xfrm>
            <a:off x="4609070" y="240270"/>
            <a:ext cx="2977979" cy="881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85496-CFFA-4813-90CD-C78C2655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240270"/>
            <a:ext cx="3276600" cy="881534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66DE8-61AB-48D3-9EE2-49FBB84B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63"/>
            <a:ext cx="10515600" cy="21285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MazeRunner – </a:t>
            </a:r>
            <a:r>
              <a:rPr lang="ru-RU" dirty="0">
                <a:latin typeface="Bahnschrift" panose="020B0502040204020203" pitchFamily="34" charset="0"/>
              </a:rPr>
              <a:t>это</a:t>
            </a:r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 двухмерный top-down шутер с элементами RPG. </a:t>
            </a:r>
            <a:r>
              <a:rPr lang="ru-RU" dirty="0">
                <a:solidFill>
                  <a:srgbClr val="1F2328"/>
                </a:solidFill>
                <a:latin typeface="Bahnschrift" panose="020B0502040204020203" pitchFamily="34" charset="0"/>
              </a:rPr>
              <a:t>Главной твоей целью будет выйти из лабиринта и вернуться обратно живым. С самого начала мы появляемся в комнате главного героя. Выходя на рейд в лабиринт мы будем искать новые вещи и бороться с монстрами.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855B439-CA25-4CD6-976E-F157F1ED9C31}"/>
              </a:ext>
            </a:extLst>
          </p:cNvPr>
          <p:cNvSpPr/>
          <p:nvPr/>
        </p:nvSpPr>
        <p:spPr>
          <a:xfrm>
            <a:off x="827903" y="1408670"/>
            <a:ext cx="10527956" cy="4188941"/>
          </a:xfrm>
          <a:prstGeom prst="roundRect">
            <a:avLst>
              <a:gd name="adj" fmla="val 4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404DDE4-678E-4351-AE33-8DC1A2EE75A8}"/>
              </a:ext>
            </a:extLst>
          </p:cNvPr>
          <p:cNvSpPr/>
          <p:nvPr/>
        </p:nvSpPr>
        <p:spPr>
          <a:xfrm>
            <a:off x="4086997" y="210065"/>
            <a:ext cx="4018005" cy="926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923F5-0339-4241-B488-06FC7AC3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97" y="205141"/>
            <a:ext cx="4018005" cy="951792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1ED24-23E9-4668-95AD-FC3B4884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97" y="1544595"/>
            <a:ext cx="10515600" cy="4164227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игрока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NPC-мобов, которые, сломя голову, будут пытаются отнять у тебя жизнь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Лабиринтов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ближнего боя, от которого будут наследоваться оружия, применяющиеся для ближнего боя(меч)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дальнего боя, от которого будут наследоваться оружия, применяющиеся для дальнего боя(арбалет, лук)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стен, блоков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камеры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Bahnschrift" panose="020B0502040204020203" pitchFamily="34" charset="0"/>
              </a:rPr>
              <a:t>Класс инвентаря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855B439-CA25-4CD6-976E-F157F1ED9C31}"/>
              </a:ext>
            </a:extLst>
          </p:cNvPr>
          <p:cNvSpPr/>
          <p:nvPr/>
        </p:nvSpPr>
        <p:spPr>
          <a:xfrm>
            <a:off x="827903" y="1408670"/>
            <a:ext cx="10527956" cy="2990335"/>
          </a:xfrm>
          <a:prstGeom prst="roundRect">
            <a:avLst>
              <a:gd name="adj" fmla="val 4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404DDE4-678E-4351-AE33-8DC1A2EE75A8}"/>
              </a:ext>
            </a:extLst>
          </p:cNvPr>
          <p:cNvSpPr/>
          <p:nvPr/>
        </p:nvSpPr>
        <p:spPr>
          <a:xfrm>
            <a:off x="4086997" y="210065"/>
            <a:ext cx="4018005" cy="926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923F5-0339-4241-B488-06FC7AC3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97" y="205141"/>
            <a:ext cx="4018005" cy="951792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1ED24-23E9-4668-95AD-FC3B4884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97" y="1544595"/>
            <a:ext cx="10515600" cy="2854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Проект разделён на две части</a:t>
            </a:r>
            <a:r>
              <a:rPr lang="en-US" dirty="0">
                <a:latin typeface="Bahnschrift" panose="020B0502040204020203" pitchFamily="34" charset="0"/>
              </a:rPr>
              <a:t>:</a:t>
            </a:r>
          </a:p>
          <a:p>
            <a:r>
              <a:rPr lang="en-US" dirty="0">
                <a:latin typeface="Bahnschrift" panose="020B0502040204020203" pitchFamily="34" charset="0"/>
              </a:rPr>
              <a:t>Main Room – </a:t>
            </a:r>
            <a:r>
              <a:rPr lang="ru-RU" dirty="0">
                <a:latin typeface="Bahnschrift" panose="020B0502040204020203" pitchFamily="34" charset="0"/>
              </a:rPr>
              <a:t>это главная комната, в которой появляется игрок. Из неё мы уже переходим в лабиринт</a:t>
            </a:r>
          </a:p>
          <a:p>
            <a:r>
              <a:rPr lang="en-US" dirty="0">
                <a:latin typeface="Bahnschrift" panose="020B0502040204020203" pitchFamily="34" charset="0"/>
              </a:rPr>
              <a:t>Labyrinth – </a:t>
            </a:r>
            <a:r>
              <a:rPr lang="ru-RU" dirty="0">
                <a:latin typeface="Bahnschrift" panose="020B0502040204020203" pitchFamily="34" charset="0"/>
              </a:rPr>
              <a:t>это сам лабиринт. Здесь уже игроку придётся сражаться с различными монстрами и искать различное оружие.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404DDE4-678E-4351-AE33-8DC1A2EE75A8}"/>
              </a:ext>
            </a:extLst>
          </p:cNvPr>
          <p:cNvSpPr/>
          <p:nvPr/>
        </p:nvSpPr>
        <p:spPr>
          <a:xfrm>
            <a:off x="4086997" y="210065"/>
            <a:ext cx="4018005" cy="926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923F5-0339-4241-B488-06FC7AC3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997" y="205141"/>
            <a:ext cx="4018005" cy="951792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Скриншоты</a:t>
            </a:r>
          </a:p>
        </p:txBody>
      </p:sp>
    </p:spTree>
    <p:extLst>
      <p:ext uri="{BB962C8B-B14F-4D97-AF65-F5344CB8AC3E}">
        <p14:creationId xmlns:p14="http://schemas.microsoft.com/office/powerpoint/2010/main" val="232736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398CE58-078D-4128-8518-F24E0BC4805A}"/>
              </a:ext>
            </a:extLst>
          </p:cNvPr>
          <p:cNvSpPr/>
          <p:nvPr/>
        </p:nvSpPr>
        <p:spPr>
          <a:xfrm>
            <a:off x="3124200" y="2388633"/>
            <a:ext cx="5943600" cy="1374220"/>
          </a:xfrm>
          <a:prstGeom prst="roundRect">
            <a:avLst>
              <a:gd name="adj" fmla="val 9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FBBB70-855D-4683-912D-E38135206201}"/>
              </a:ext>
            </a:extLst>
          </p:cNvPr>
          <p:cNvSpPr/>
          <p:nvPr/>
        </p:nvSpPr>
        <p:spPr>
          <a:xfrm>
            <a:off x="3124200" y="2393396"/>
            <a:ext cx="5943600" cy="1000125"/>
          </a:xfrm>
          <a:prstGeom prst="roundRect">
            <a:avLst>
              <a:gd name="adj" fmla="val 129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5A23A1-675B-4BF3-BEAD-F08E3055F280}"/>
              </a:ext>
            </a:extLst>
          </p:cNvPr>
          <p:cNvSpPr/>
          <p:nvPr/>
        </p:nvSpPr>
        <p:spPr>
          <a:xfrm>
            <a:off x="9839325" y="6000750"/>
            <a:ext cx="2352675" cy="857250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96AF-C3BB-4F3C-9321-1B81686B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225" y="2388633"/>
            <a:ext cx="4781550" cy="1004888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MazeRunner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2AEB64-D763-4A2F-BC25-03D2F87B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324" y="6000750"/>
            <a:ext cx="2352676" cy="857250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Санитары дурдома: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Чупров Семён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Петров Никита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DE409-E17E-458D-BA0E-9D3E4000A04B}"/>
              </a:ext>
            </a:extLst>
          </p:cNvPr>
          <p:cNvSpPr txBox="1"/>
          <p:nvPr/>
        </p:nvSpPr>
        <p:spPr>
          <a:xfrm>
            <a:off x="3323446" y="3393521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trike="sngStrike" dirty="0">
                <a:latin typeface="Bahnschrift" panose="020B0502040204020203" pitchFamily="34" charset="0"/>
              </a:rPr>
              <a:t>Или наглядное пособие, как не надо делать игры</a:t>
            </a:r>
          </a:p>
        </p:txBody>
      </p:sp>
    </p:spTree>
    <p:extLst>
      <p:ext uri="{BB962C8B-B14F-4D97-AF65-F5344CB8AC3E}">
        <p14:creationId xmlns:p14="http://schemas.microsoft.com/office/powerpoint/2010/main" val="1895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191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Тема Office</vt:lpstr>
      <vt:lpstr>MazeRunner</vt:lpstr>
      <vt:lpstr>Описание</vt:lpstr>
      <vt:lpstr>Реализация</vt:lpstr>
      <vt:lpstr>Структура</vt:lpstr>
      <vt:lpstr>Скриншоты</vt:lpstr>
      <vt:lpstr>MazeRunner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MazeRunner</dc:title>
  <dc:creator>Я</dc:creator>
  <cp:lastModifiedBy>Я</cp:lastModifiedBy>
  <cp:revision>8</cp:revision>
  <dcterms:created xsi:type="dcterms:W3CDTF">2024-01-22T20:33:52Z</dcterms:created>
  <dcterms:modified xsi:type="dcterms:W3CDTF">2024-01-22T21:38:15Z</dcterms:modified>
</cp:coreProperties>
</file>