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Я" initials="Я" lastIdx="1" clrIdx="0">
    <p:extLst>
      <p:ext uri="{19B8F6BF-5375-455C-9EA6-DF929625EA0E}">
        <p15:presenceInfo xmlns:p15="http://schemas.microsoft.com/office/powerpoint/2012/main" userId="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C3967-2831-4070-A5C8-27DA8E5706E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993D-C0AE-40AE-BC10-56F8C05BED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0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85A82-C497-44F0-86C3-EC83CE671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C30FCD-105F-4DD2-8B51-47A56B88C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ACDFD-B8DB-433A-8D05-1B0C7E83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A7FE-5CA1-40B8-8BA5-C5FCE481C2A6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D9484-D942-47FC-9E0B-75C8C0C9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C8A76-6FBE-48B7-BCCA-00DFB4C0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921D-9631-4B6D-9BA8-FF260ADAE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86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CE79C-7248-49FE-989A-BAC93F97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262814-6958-4230-80D4-08F9A74F5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E8F666-7C52-44CF-98F9-1FB2F56D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A7FE-5CA1-40B8-8BA5-C5FCE481C2A6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DB4B7F-E9B1-4678-9045-EE9B4A9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6D3B5-143D-4D6B-B3AF-3D242222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921D-9631-4B6D-9BA8-FF260ADAE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38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4AF5B2-E0B7-49FC-A540-D06841359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B12834-1D44-4EA5-A4F6-80F5CCAC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33FBDA-BD26-450B-8F04-88F987EE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A7FE-5CA1-40B8-8BA5-C5FCE481C2A6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C7B70-9E4F-428D-B2A6-101150F8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87D-4F45-49FC-AEC1-94155AFB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921D-9631-4B6D-9BA8-FF260ADAE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3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E9B56-4925-4AB1-AD0E-C0B13EE6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A5376-6DD2-40F6-B0C8-E9E2FCD0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5BB5AF-8954-4E69-BD4C-164850CC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A7FE-5CA1-40B8-8BA5-C5FCE481C2A6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F148C5-A059-40CD-B42D-EF4C9104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7AA167-937B-4CA7-BC67-8E5B52F1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921D-9631-4B6D-9BA8-FF260ADAE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92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51CA6-4E24-442E-8E04-5C90C09D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BFCC9C-46A4-47FC-8651-3E06D038B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1ADAA7-C5E7-439D-8129-0EF15E0F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A7FE-5CA1-40B8-8BA5-C5FCE481C2A6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4A3BD-E976-4321-A64C-46B4A540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5155D1-4AC1-4219-99A7-66568969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921D-9631-4B6D-9BA8-FF260ADAE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4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FBFD3-D43A-48F2-92A9-BA357031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1EECF-96B4-431A-BED8-9B8F0D45A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5BFF0E-AC44-4FDD-A891-34F069C4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23A481-1561-4C1C-AD83-A2FCAFD2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A7FE-5CA1-40B8-8BA5-C5FCE481C2A6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73C2E0-52DD-4785-A85C-29B2DE9A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0A7D8B-46F9-4BEF-9E24-263B6E2E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921D-9631-4B6D-9BA8-FF260ADAE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45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33D8F-94AB-4194-9E1E-8D740635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AD5B06-DAD2-466D-A411-3F1641E3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A6C8F0-875E-4B53-A64A-C528F3F0F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7C639C-0F1E-45E2-BA09-3C35D663C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CBCC91-47FB-41CD-85C0-B617A19CE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7592CE-0467-4CB8-8030-CCA73B2B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A7FE-5CA1-40B8-8BA5-C5FCE481C2A6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81FA45-90E7-48D5-9F62-BE75FF03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FFC3DA-E330-4CA6-9B02-DD84A7A0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921D-9631-4B6D-9BA8-FF260ADAE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92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436D4-47C6-44E7-99F7-950E8E56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794641-CFE0-4165-9F68-66CCAA05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A7FE-5CA1-40B8-8BA5-C5FCE481C2A6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A21269-3281-4D7D-B21A-FC489960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3B2C5-BBB7-4F73-BCB5-6EC1C378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921D-9631-4B6D-9BA8-FF260ADAE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5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B950E1-EC05-410C-A7B2-235A2C25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A7FE-5CA1-40B8-8BA5-C5FCE481C2A6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C54CE-328B-4B62-BAEB-7595A700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26015E-8C85-408A-8D30-91EC8836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921D-9631-4B6D-9BA8-FF260ADAE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499C3-E180-4B35-BEC4-78581658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B497E-2E72-45D3-89F9-74D74067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872524-D5DC-4472-A2A6-E8E400F17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99EAF7-D6A1-4C33-A96A-6831DD80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A7FE-5CA1-40B8-8BA5-C5FCE481C2A6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04A5D4-359A-4446-B431-946C38BC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14E8D0-AB7C-4B79-A99E-1FAEF794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921D-9631-4B6D-9BA8-FF260ADAE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55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11F7D-84D9-4B91-A1DF-78FE5DEB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528D96-9266-4F86-9B74-49C3632D5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9B3D89-955E-41EA-A4A8-478150AC1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513101-CC42-4B90-9E65-44CB9FA4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A7FE-5CA1-40B8-8BA5-C5FCE481C2A6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6BB049-05EB-424E-AE8B-017737D6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8889B6-A0DD-4C18-BFE0-51C776E1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921D-9631-4B6D-9BA8-FF260ADAE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29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8B8C4-38E2-4B59-BA58-6C4C1E73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DFAA37-A62E-41A6-8CBA-8C4470FE0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EBE85-C4EB-4D60-BB88-30F7124E7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EA7FE-5CA1-40B8-8BA5-C5FCE481C2A6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CE3949-CEEE-4490-9D9D-4B94A617F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A87926-0697-4748-B5B6-C1AFF74F1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921D-9631-4B6D-9BA8-FF260ADAEB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27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31EAF-16A2-46CC-9E27-B3E4DB26A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1318"/>
            <a:ext cx="9144000" cy="995363"/>
          </a:xfrm>
        </p:spPr>
        <p:txBody>
          <a:bodyPr>
            <a:normAutofit/>
          </a:bodyPr>
          <a:lstStyle/>
          <a:p>
            <a:r>
              <a:rPr lang="en-US" dirty="0"/>
              <a:t>Open</a:t>
            </a:r>
            <a:r>
              <a:rPr lang="ru-RU" dirty="0"/>
              <a:t>-</a:t>
            </a:r>
            <a:r>
              <a:rPr lang="en-US" dirty="0"/>
              <a:t>Source Online Library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671AA-76C2-4241-A45D-F8B068CF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949325"/>
          </a:xfrm>
        </p:spPr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5084F-8AA3-4B48-AE66-759EC666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Основная идея проекта – </a:t>
            </a:r>
            <a:r>
              <a:rPr lang="ru-RU" dirty="0"/>
              <a:t>создание </a:t>
            </a:r>
            <a:r>
              <a:rPr lang="ru-RU" b="1" dirty="0"/>
              <a:t>открытой</a:t>
            </a:r>
            <a:r>
              <a:rPr lang="ru-RU" dirty="0"/>
              <a:t> и </a:t>
            </a:r>
            <a:r>
              <a:rPr lang="ru-RU" b="1" dirty="0"/>
              <a:t>удобной</a:t>
            </a:r>
            <a:r>
              <a:rPr lang="ru-RU" dirty="0"/>
              <a:t> для пользователей любого возраста онлайн-библиотеки.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2DC254-B736-40C9-809E-7635B817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30" y="2457451"/>
            <a:ext cx="5023231" cy="32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0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E7F2A-C054-4337-B6F1-F87D3462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4" y="74860"/>
            <a:ext cx="4591051" cy="6463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Структура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C10862-A153-4B65-B4E4-407DE26F2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47" y="2691421"/>
            <a:ext cx="1063345" cy="1214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F537C-FD95-428B-A56D-4D06B77517F8}"/>
              </a:ext>
            </a:extLst>
          </p:cNvPr>
          <p:cNvSpPr txBox="1"/>
          <p:nvPr/>
        </p:nvSpPr>
        <p:spPr>
          <a:xfrm>
            <a:off x="590990" y="3870780"/>
            <a:ext cx="165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База с книгами</a:t>
            </a:r>
            <a:endParaRPr lang="en-US" dirty="0"/>
          </a:p>
          <a:p>
            <a:pPr algn="ctr"/>
            <a:r>
              <a:rPr lang="en-US" dirty="0"/>
              <a:t>(books.db)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815360-62B7-4C8D-96C0-F6B35E80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950" y="935244"/>
            <a:ext cx="1150679" cy="1135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70CDD5-B449-41F5-B4F0-FE7CB3C2E275}"/>
              </a:ext>
            </a:extLst>
          </p:cNvPr>
          <p:cNvSpPr txBox="1"/>
          <p:nvPr/>
        </p:nvSpPr>
        <p:spPr>
          <a:xfrm>
            <a:off x="5396400" y="2021360"/>
            <a:ext cx="244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Админ-панель</a:t>
            </a:r>
          </a:p>
          <a:p>
            <a:pPr algn="ctr"/>
            <a:r>
              <a:rPr lang="en-US" dirty="0"/>
              <a:t>(dashboard.*.ru)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55E4CD-23AA-48D8-B777-050419D7D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794" y="1048589"/>
            <a:ext cx="964209" cy="106421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CD09021-2F8A-4CE5-942A-D34379E28C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0" t="7779" r="-1" b="-1"/>
          <a:stretch/>
        </p:blipFill>
        <p:spPr>
          <a:xfrm>
            <a:off x="2451202" y="1829160"/>
            <a:ext cx="864772" cy="98956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F34AED7-D7EF-49F3-A0C2-CBE6A4A5B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195" y="4552189"/>
            <a:ext cx="965978" cy="1038669"/>
          </a:xfrm>
          <a:prstGeom prst="rect">
            <a:avLst/>
          </a:prstGeom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5719283-3268-4BE1-89A1-A2668E136C0B}"/>
              </a:ext>
            </a:extLst>
          </p:cNvPr>
          <p:cNvCxnSpPr>
            <a:cxnSpLocks/>
          </p:cNvCxnSpPr>
          <p:nvPr/>
        </p:nvCxnSpPr>
        <p:spPr>
          <a:xfrm flipH="1">
            <a:off x="2058904" y="1489083"/>
            <a:ext cx="3872612" cy="17734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AAF322-8CF2-4A87-8E6D-A5E109124FB1}"/>
              </a:ext>
            </a:extLst>
          </p:cNvPr>
          <p:cNvSpPr txBox="1"/>
          <p:nvPr/>
        </p:nvSpPr>
        <p:spPr>
          <a:xfrm rot="20122913">
            <a:off x="3254122" y="2379025"/>
            <a:ext cx="1640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Работа с базой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883024-AAA4-4314-B6F9-40A2D31D30C3}"/>
              </a:ext>
            </a:extLst>
          </p:cNvPr>
          <p:cNvSpPr txBox="1"/>
          <p:nvPr/>
        </p:nvSpPr>
        <p:spPr>
          <a:xfrm>
            <a:off x="2742632" y="5590858"/>
            <a:ext cx="211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Получение данных из базы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D1E11A3-558B-4C35-A623-A37476837FFC}"/>
              </a:ext>
            </a:extLst>
          </p:cNvPr>
          <p:cNvCxnSpPr>
            <a:cxnSpLocks/>
          </p:cNvCxnSpPr>
          <p:nvPr/>
        </p:nvCxnSpPr>
        <p:spPr>
          <a:xfrm flipH="1" flipV="1">
            <a:off x="2027918" y="3520022"/>
            <a:ext cx="1219394" cy="15515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08103C9B-056B-46EF-879C-DA1E01DB1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8242" y="3073184"/>
            <a:ext cx="1228170" cy="1109662"/>
          </a:xfrm>
          <a:prstGeom prst="rect">
            <a:avLst/>
          </a:prstGeom>
        </p:spPr>
      </p:pic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54AD6401-4C15-4B53-AB33-ECDDC9092ADF}"/>
              </a:ext>
            </a:extLst>
          </p:cNvPr>
          <p:cNvCxnSpPr>
            <a:cxnSpLocks/>
          </p:cNvCxnSpPr>
          <p:nvPr/>
        </p:nvCxnSpPr>
        <p:spPr>
          <a:xfrm flipH="1">
            <a:off x="7402572" y="2905125"/>
            <a:ext cx="2612032" cy="7653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25E0661F-8A77-4C5D-B5AF-CA8FA4D2B6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95"/>
          <a:stretch/>
        </p:blipFill>
        <p:spPr>
          <a:xfrm>
            <a:off x="8341392" y="1182318"/>
            <a:ext cx="708750" cy="832765"/>
          </a:xfrm>
          <a:prstGeom prst="rect">
            <a:avLst/>
          </a:prstGeom>
        </p:spPr>
      </p:pic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3FD3E506-7D53-4889-811C-6F551FE8ABA7}"/>
              </a:ext>
            </a:extLst>
          </p:cNvPr>
          <p:cNvCxnSpPr>
            <a:cxnSpLocks/>
          </p:cNvCxnSpPr>
          <p:nvPr/>
        </p:nvCxnSpPr>
        <p:spPr>
          <a:xfrm flipH="1" flipV="1">
            <a:off x="7236412" y="1471774"/>
            <a:ext cx="2778191" cy="10523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30DE763F-1D92-4470-9539-11BADD20BB8B}"/>
              </a:ext>
            </a:extLst>
          </p:cNvPr>
          <p:cNvCxnSpPr>
            <a:cxnSpLocks/>
          </p:cNvCxnSpPr>
          <p:nvPr/>
        </p:nvCxnSpPr>
        <p:spPr>
          <a:xfrm flipH="1">
            <a:off x="4528394" y="3645275"/>
            <a:ext cx="1313688" cy="12696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8EFA0CC-3351-4BD1-8F7E-46D5D4C6A0D2}"/>
              </a:ext>
            </a:extLst>
          </p:cNvPr>
          <p:cNvCxnSpPr>
            <a:cxnSpLocks/>
          </p:cNvCxnSpPr>
          <p:nvPr/>
        </p:nvCxnSpPr>
        <p:spPr>
          <a:xfrm flipH="1">
            <a:off x="4528392" y="5103800"/>
            <a:ext cx="560470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2CD8F16-03E0-4CD7-9F25-D8186EF756A1}"/>
              </a:ext>
            </a:extLst>
          </p:cNvPr>
          <p:cNvSpPr txBox="1"/>
          <p:nvPr/>
        </p:nvSpPr>
        <p:spPr>
          <a:xfrm>
            <a:off x="10246017" y="5632610"/>
            <a:ext cx="136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</a:t>
            </a:r>
            <a:r>
              <a:rPr lang="ru-RU" dirty="0"/>
              <a:t>запросы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C63E0C-3664-44E0-870A-76BEAED88C47}"/>
              </a:ext>
            </a:extLst>
          </p:cNvPr>
          <p:cNvSpPr txBox="1"/>
          <p:nvPr/>
        </p:nvSpPr>
        <p:spPr>
          <a:xfrm>
            <a:off x="5694394" y="4143710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Сайт библиотеки</a:t>
            </a:r>
          </a:p>
          <a:p>
            <a:pPr algn="ctr"/>
            <a:r>
              <a:rPr lang="ru-RU" dirty="0"/>
              <a:t>(</a:t>
            </a:r>
            <a:r>
              <a:rPr lang="en-US" dirty="0"/>
              <a:t>*.ru)</a:t>
            </a:r>
            <a:endParaRPr lang="ru-RU" dirty="0"/>
          </a:p>
        </p:txBody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68F84E63-57E7-4A27-B1A3-179F6D93BEA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736" t="4824" r="5228" b="4519"/>
          <a:stretch/>
        </p:blipFill>
        <p:spPr>
          <a:xfrm>
            <a:off x="10133096" y="2070246"/>
            <a:ext cx="1323873" cy="1341758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9936DEE-82DA-4044-AF3A-17BBBE8BD9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71436" y="4517111"/>
            <a:ext cx="1313689" cy="119139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E12BA77-9E55-4BD9-8955-4685C1A74FB3}"/>
              </a:ext>
            </a:extLst>
          </p:cNvPr>
          <p:cNvSpPr txBox="1"/>
          <p:nvPr/>
        </p:nvSpPr>
        <p:spPr>
          <a:xfrm>
            <a:off x="9778054" y="3320717"/>
            <a:ext cx="2033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Пользователи сети</a:t>
            </a:r>
          </a:p>
          <a:p>
            <a:pPr algn="ctr"/>
            <a:r>
              <a:rPr lang="en-US" dirty="0"/>
              <a:t>“</a:t>
            </a:r>
            <a:r>
              <a:rPr lang="ru-RU" dirty="0"/>
              <a:t>Интернет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A18806-1B27-447A-8E9F-8E21FF6175E3}"/>
              </a:ext>
            </a:extLst>
          </p:cNvPr>
          <p:cNvSpPr txBox="1"/>
          <p:nvPr/>
        </p:nvSpPr>
        <p:spPr>
          <a:xfrm rot="1237473">
            <a:off x="7710032" y="200378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Защита админки</a:t>
            </a:r>
          </a:p>
        </p:txBody>
      </p:sp>
    </p:spTree>
    <p:extLst>
      <p:ext uri="{BB962C8B-B14F-4D97-AF65-F5344CB8AC3E}">
        <p14:creationId xmlns:p14="http://schemas.microsoft.com/office/powerpoint/2010/main" val="357084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BDFDB-C27E-49F3-AF1F-6A22BA92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7"/>
            <a:ext cx="10515600" cy="1325563"/>
          </a:xfrm>
        </p:spPr>
        <p:txBody>
          <a:bodyPr/>
          <a:lstStyle/>
          <a:p>
            <a:r>
              <a:rPr lang="en-US" dirty="0"/>
              <a:t>Backend +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093327-36E8-443A-91F6-347467066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106"/>
            <a:ext cx="10515600" cy="4351338"/>
          </a:xfrm>
        </p:spPr>
        <p:txBody>
          <a:bodyPr/>
          <a:lstStyle/>
          <a:p>
            <a:r>
              <a:rPr lang="ru-RU" dirty="0"/>
              <a:t>Во время работы мне удалось реализовать </a:t>
            </a:r>
            <a:r>
              <a:rPr lang="en-US" dirty="0"/>
              <a:t>API</a:t>
            </a:r>
            <a:r>
              <a:rPr lang="ru-RU" dirty="0"/>
              <a:t> составляющую программы. Через неё происходит считывание данных, работа с базой книг и анализ всего того, что происходит на стороне сервера.</a:t>
            </a:r>
          </a:p>
          <a:p>
            <a:r>
              <a:rPr lang="en-US" dirty="0"/>
              <a:t>API </a:t>
            </a:r>
            <a:r>
              <a:rPr lang="ru-RU" dirty="0"/>
              <a:t>имеет возможность: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Получения одной книги ил всех книг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Фильтрация книг по жанрам или названию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Добавление новых книг</a:t>
            </a:r>
          </a:p>
        </p:txBody>
      </p:sp>
    </p:spTree>
    <p:extLst>
      <p:ext uri="{BB962C8B-B14F-4D97-AF65-F5344CB8AC3E}">
        <p14:creationId xmlns:p14="http://schemas.microsoft.com/office/powerpoint/2010/main" val="226427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31EAF-16A2-46CC-9E27-B3E4DB26A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1318"/>
            <a:ext cx="9144000" cy="995363"/>
          </a:xfrm>
        </p:spPr>
        <p:txBody>
          <a:bodyPr>
            <a:normAutofit/>
          </a:bodyPr>
          <a:lstStyle/>
          <a:p>
            <a:r>
              <a:rPr lang="en-US" dirty="0"/>
              <a:t>Open</a:t>
            </a:r>
            <a:r>
              <a:rPr lang="ru-RU" dirty="0"/>
              <a:t>-</a:t>
            </a:r>
            <a:r>
              <a:rPr lang="en-US" dirty="0"/>
              <a:t>Source Online Library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270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117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Тема Office</vt:lpstr>
      <vt:lpstr>Open-Source Online Library</vt:lpstr>
      <vt:lpstr>Описание проекта</vt:lpstr>
      <vt:lpstr>Структура проекта</vt:lpstr>
      <vt:lpstr>Backend + API</vt:lpstr>
      <vt:lpstr>Open-Source Online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</dc:creator>
  <cp:lastModifiedBy>Я</cp:lastModifiedBy>
  <cp:revision>25</cp:revision>
  <dcterms:created xsi:type="dcterms:W3CDTF">2024-03-29T18:48:02Z</dcterms:created>
  <dcterms:modified xsi:type="dcterms:W3CDTF">2024-04-25T22:12:51Z</dcterms:modified>
</cp:coreProperties>
</file>