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1498-EA03-4532-BC21-DEC0BC1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A0F731-408A-4DDF-BD14-076DF1AE4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1A10B-A42D-41DC-9A7A-CC70B6F6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F57CD-ED40-4936-AD8A-A43F28D1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72002-F807-4269-A104-9FFA471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A927-7111-4A58-B4A1-AB2E2EF0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47D42-C00E-43FC-B629-D3CB297B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A1C7A-0368-477D-93E2-F45ED4F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2E432-AE62-4F21-A49E-FD4D5DD5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BC4F3-C54C-428F-BD65-56620D0A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B1F319-D4EF-45CF-8E8A-D3BE4B0D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11F03-BA39-4738-AF6C-8A10EAA8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7982F-F028-45BC-BCDD-F60B95E3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41ED-8ACA-4DC8-B046-69C202EC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B56A-A22B-4F24-BD15-3ED6A6B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B978-8158-4FF9-9B2E-51D5A447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82572-B7E3-4C2E-A347-8BA514C2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D5774-24A8-4CA6-9036-C8D7B13E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AE3D0-8537-4F21-9C51-D32F8279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EB405-81B1-44FF-A823-F6F40D52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B0E6-223F-4412-9632-B58B30CC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06B78-0DA9-4703-82AB-78B07ADD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372BB-20AA-4141-99AE-A54EE6B0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E695F-DDFB-42C1-B762-4AB21F58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8510B-DCEF-47A7-8BF0-51757356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0F46-FCE0-4047-B49C-30D3F54F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7A727-461A-4897-96EC-BCCD7B635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0223C-3BE2-4801-8D35-1EEFF5F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907B9-79E0-4D8D-9B8C-71BB0A3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30D3-732C-401F-B39C-F35801AB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80DC-7D00-4AA2-A31F-2279EF25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0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0522C-CFA3-4D98-8054-3F6F6793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3AFC0-A68B-4203-85AF-6E43F6A8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905B0-BBBD-4D82-BDCA-272C3344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E64B24-5479-4892-BAF5-F1B2AF731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1A962-D21B-43A0-B4C8-6641D73C5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5E9AA-C240-4D80-BC95-046850F8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AC1D1-F77E-4245-B7E7-54C9C080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47E38-EA52-4FFB-9876-268DBF95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0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B394A-AB21-4D02-B45F-A785308C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B81E97-1504-4C1B-B86B-A399A994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A5DCA-3224-465A-B989-EB7B588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9570C-D52F-4D0D-91A9-EB15C604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C418E7-EA50-42A7-8589-5985899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F2FD8-BC42-4789-9C37-F8984DBC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14A91-24EA-4B25-808D-55D3896D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8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1C10-950F-4052-BFA4-7507C720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CB46-5EEF-4587-ACEE-5ED9A710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9EC67-E44A-48AD-9F1C-A70DCA09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8B034-15E4-4424-8188-6674E56E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D58FF-C5E9-4B1C-819B-4405191C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90D28-6349-4E6A-BEF8-247D7CAF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EE909-E0A1-4A6A-ADE6-7CE49B3D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0FF13A-D9A4-486A-8B55-AB2BC91E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F646B-B7C7-4644-899E-7F77155B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9DEBA-F277-454A-AA6D-00A7EA0C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37BCF-5EEA-42CF-92BB-911501EB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607DF-CA3B-4135-90ED-C8E7E421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9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54095-98D5-4F38-A252-76D6891F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F4981-8AE5-4F13-B09E-E683805E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C43B1-5B49-42DB-9A07-00DAA5F73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4FDB-7152-4C86-AD13-873BB9559BD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9E7C1-5E9D-4A01-9465-A913AE5DB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D20DF-6054-44C5-B829-FB4C86A8E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43EB-2220-42EF-8033-0EFEC4A87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02B48-EBD9-4EB3-ADB2-F0E46C791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MapReduce </a:t>
            </a:r>
            <a:r>
              <a:rPr lang="zh-CN" altLang="en-US" dirty="0"/>
              <a:t>的分布式计算框架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362437-4AF4-4087-A0DC-E688F3D71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9580" y="5160100"/>
            <a:ext cx="3625516" cy="1054183"/>
          </a:xfrm>
        </p:spPr>
        <p:txBody>
          <a:bodyPr/>
          <a:lstStyle/>
          <a:p>
            <a:pPr algn="r"/>
            <a:r>
              <a:rPr lang="zh-CN" altLang="en-US" dirty="0"/>
              <a:t>汇报人：刘洋</a:t>
            </a:r>
            <a:endParaRPr lang="en-US" altLang="zh-CN" dirty="0"/>
          </a:p>
          <a:p>
            <a:pPr algn="r"/>
            <a:r>
              <a:rPr lang="zh-CN" altLang="en-US" dirty="0"/>
              <a:t>指导教师：刘新</a:t>
            </a:r>
          </a:p>
        </p:txBody>
      </p:sp>
    </p:spTree>
    <p:extLst>
      <p:ext uri="{BB962C8B-B14F-4D97-AF65-F5344CB8AC3E}">
        <p14:creationId xmlns:p14="http://schemas.microsoft.com/office/powerpoint/2010/main" val="1823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5DC4-0153-4919-9321-67FCF417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用到的技术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D51EA-64DA-42D9-99F8-6C9BDF0A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前端：</a:t>
            </a:r>
            <a:r>
              <a:rPr lang="en-US" altLang="zh-CN" dirty="0"/>
              <a:t>Node.js + Vue</a:t>
            </a:r>
          </a:p>
          <a:p>
            <a:r>
              <a:rPr lang="zh-CN" altLang="en-US" dirty="0"/>
              <a:t>后端：</a:t>
            </a:r>
            <a:r>
              <a:rPr lang="en-US" altLang="zh-CN" dirty="0"/>
              <a:t>Node.js + Express</a:t>
            </a:r>
          </a:p>
        </p:txBody>
      </p:sp>
    </p:spTree>
    <p:extLst>
      <p:ext uri="{BB962C8B-B14F-4D97-AF65-F5344CB8AC3E}">
        <p14:creationId xmlns:p14="http://schemas.microsoft.com/office/powerpoint/2010/main" val="21364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7094F-BB31-4D6F-8719-56BB482C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4254BF9-7524-4D4B-8490-81C3B57EA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982" y="1825625"/>
            <a:ext cx="9786364" cy="4351338"/>
          </a:xfrm>
        </p:spPr>
      </p:pic>
    </p:spTree>
    <p:extLst>
      <p:ext uri="{BB962C8B-B14F-4D97-AF65-F5344CB8AC3E}">
        <p14:creationId xmlns:p14="http://schemas.microsoft.com/office/powerpoint/2010/main" val="32595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A3940-E8E1-4281-BCB5-0F7CF21C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7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'_map’</a:t>
            </a:r>
          </a:p>
          <a:p>
            <a:pPr marL="0" indent="0">
              <a:buNone/>
            </a:pPr>
            <a:r>
              <a:rPr lang="en-US" altLang="zh-CN" dirty="0"/>
              <a:t>'_reduce’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‘_combinator’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'_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partioning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'_comparator’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'_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inputreader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'_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outputreader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'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EE89178-B656-403B-9A4B-2213A0C3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用户自定义函数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3335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D205A-FE82-43E8-8D11-BA70C72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实现上遇到的难题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28562-654A-4E74-A62B-680B6287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长尾</a:t>
            </a:r>
            <a:endParaRPr lang="en-US" altLang="zh-CN" dirty="0"/>
          </a:p>
          <a:p>
            <a:r>
              <a:rPr lang="en-US" altLang="zh-CN" dirty="0"/>
              <a:t>I/O</a:t>
            </a:r>
          </a:p>
          <a:p>
            <a:r>
              <a:rPr lang="en-US" altLang="zh-CN" dirty="0"/>
              <a:t>JS </a:t>
            </a:r>
            <a:r>
              <a:rPr lang="zh-CN" altLang="en-US" dirty="0"/>
              <a:t>的单线程</a:t>
            </a:r>
            <a:endParaRPr lang="en-US" altLang="zh-CN" dirty="0"/>
          </a:p>
          <a:p>
            <a:r>
              <a:rPr lang="en-US" altLang="zh-CN" dirty="0"/>
              <a:t>Worker </a:t>
            </a:r>
            <a:r>
              <a:rPr lang="zh-CN" altLang="en-US" dirty="0"/>
              <a:t>失效</a:t>
            </a:r>
            <a:endParaRPr lang="en-US" altLang="zh-CN" dirty="0"/>
          </a:p>
          <a:p>
            <a:r>
              <a:rPr lang="en-US" altLang="zh-CN" dirty="0"/>
              <a:t>Master </a:t>
            </a:r>
            <a:r>
              <a:rPr lang="zh-CN" altLang="en-US" dirty="0"/>
              <a:t>失效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737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77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基于 MapReduce 的分布式计算框架</vt:lpstr>
      <vt:lpstr>用到的技术</vt:lpstr>
      <vt:lpstr>MapReduce</vt:lpstr>
      <vt:lpstr>用户自定义函数</vt:lpstr>
      <vt:lpstr>实现上遇到的难题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MapReduce 的分布式计算框架</dc:title>
  <dc:creator>Shiina Mashiro</dc:creator>
  <cp:lastModifiedBy>Shiina Mashiro</cp:lastModifiedBy>
  <cp:revision>7</cp:revision>
  <dcterms:created xsi:type="dcterms:W3CDTF">2021-06-15T22:16:30Z</dcterms:created>
  <dcterms:modified xsi:type="dcterms:W3CDTF">2021-06-15T22:58:12Z</dcterms:modified>
</cp:coreProperties>
</file>