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499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Employment Performance Analysis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trendline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trendline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235264"/>
        <c:axId val="57981120"/>
      </c:barChart>
      <c:catAx>
        <c:axId val="236235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57981120"/>
        <c:crosses val="autoZero"/>
        <c:auto val="1"/>
        <c:lblAlgn val="ctr"/>
        <c:lblOffset val="100"/>
        <c:noMultiLvlLbl val="0"/>
      </c:catAx>
      <c:valAx>
        <c:axId val="57981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3623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1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Monisha.M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/>
              <a:t>NO:312216143/C2A49FA909C0E8D8B2D4D281B4A2E2EB</a:t>
            </a:r>
            <a:endParaRPr lang="en-US" sz="2400" dirty="0"/>
          </a:p>
          <a:p>
            <a:r>
              <a:rPr lang="en-US" sz="2400" dirty="0" smtClean="0"/>
              <a:t>DEPARTMENT:III B.com (A&amp;F)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Shri</a:t>
            </a:r>
            <a:r>
              <a:rPr lang="en-US" sz="2400" dirty="0" smtClean="0"/>
              <a:t> </a:t>
            </a:r>
            <a:r>
              <a:rPr lang="en-US" sz="2400" dirty="0" err="1" smtClean="0"/>
              <a:t>Shankarlal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undarbai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hasun</a:t>
            </a:r>
            <a:r>
              <a:rPr lang="en-US" sz="2400" dirty="0" smtClean="0"/>
              <a:t> Jain College </a:t>
            </a: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W</a:t>
            </a:r>
            <a:r>
              <a:rPr lang="en-US" sz="2400" dirty="0" smtClean="0"/>
              <a:t>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705600" cy="4278094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US" altLang="en-IN" sz="2000" dirty="0">
                <a:solidFill>
                  <a:srgbClr val="000000"/>
                </a:solidFill>
              </a:rPr>
              <a:t>Data collection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1.Data set from </a:t>
            </a:r>
            <a:r>
              <a:rPr lang="en-US" altLang="en-IN" sz="2000" dirty="0" err="1">
                <a:solidFill>
                  <a:srgbClr val="000000"/>
                </a:solidFill>
              </a:rPr>
              <a:t>Kaggie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Features collection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1.collected few features from it 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Data cleaning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Used conditional formatting and removed the blanks by Filter option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Performance level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 err="1">
                <a:solidFill>
                  <a:srgbClr val="000000"/>
                </a:solidFill>
              </a:rPr>
              <a:t>Identifed</a:t>
            </a:r>
            <a:r>
              <a:rPr lang="en-US" altLang="en-IN" sz="2000" dirty="0">
                <a:solidFill>
                  <a:srgbClr val="000000"/>
                </a:solidFill>
              </a:rPr>
              <a:t> the employees performance level by creating a new formula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Summary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Summarized by use of Pivot tables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US" altLang="en-IN" sz="2000" dirty="0">
                <a:solidFill>
                  <a:srgbClr val="000000"/>
                </a:solidFill>
              </a:rPr>
              <a:t>Data </a:t>
            </a:r>
            <a:r>
              <a:rPr lang="en-US" altLang="en-IN" sz="2000" dirty="0" err="1">
                <a:solidFill>
                  <a:srgbClr val="000000"/>
                </a:solidFill>
              </a:rPr>
              <a:t>Vizualization</a:t>
            </a:r>
            <a:r>
              <a:rPr lang="en-US" altLang="en-IN" sz="2000" dirty="0">
                <a:solidFill>
                  <a:srgbClr val="000000"/>
                </a:solidFill>
              </a:rPr>
              <a:t> by Chart graph</a:t>
            </a:r>
            <a:endParaRPr lang="en-IN" sz="200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254071"/>
              </p:ext>
            </p:extLst>
          </p:nvPr>
        </p:nvGraphicFramePr>
        <p:xfrm>
          <a:off x="1371600" y="1695450"/>
          <a:ext cx="7010400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541068" cy="758190"/>
          </a:xfrm>
        </p:spPr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631137"/>
              </p:ext>
            </p:extLst>
          </p:nvPr>
        </p:nvGraphicFramePr>
        <p:xfrm>
          <a:off x="1295400" y="1600200"/>
          <a:ext cx="7772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75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400800" cy="3016210"/>
          </a:xfrm>
        </p:spPr>
        <p:txBody>
          <a:bodyPr/>
          <a:lstStyle/>
          <a:p>
            <a:r>
              <a:rPr lang="en-US" altLang="en-IN" sz="2800" dirty="0">
                <a:solidFill>
                  <a:srgbClr val="000000"/>
                </a:solidFill>
              </a:rPr>
              <a:t>When compared to </a:t>
            </a:r>
            <a:r>
              <a:rPr lang="en-US" altLang="en-IN" sz="2800" dirty="0" err="1">
                <a:solidFill>
                  <a:srgbClr val="000000"/>
                </a:solidFill>
              </a:rPr>
              <a:t>othet</a:t>
            </a:r>
            <a:r>
              <a:rPr lang="en-US" altLang="en-IN" sz="2800" dirty="0">
                <a:solidFill>
                  <a:srgbClr val="000000"/>
                </a:solidFill>
              </a:rPr>
              <a:t> departments, the  BPC department is working in High Level in their </a:t>
            </a:r>
            <a:r>
              <a:rPr lang="en-US" altLang="en-IN" sz="2800" dirty="0" smtClean="0">
                <a:solidFill>
                  <a:srgbClr val="000000"/>
                </a:solidFill>
              </a:rPr>
              <a:t>performance.</a:t>
            </a:r>
            <a:r>
              <a:rPr lang="en-US" sz="2800" dirty="0"/>
              <a:t> And hence it is concluded that the MSC with full time is higher than compared to other </a:t>
            </a:r>
            <a:r>
              <a:rPr lang="en-US" sz="2800" dirty="0" smtClean="0"/>
              <a:t>departments.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6781800" cy="3016210"/>
          </a:xfrm>
        </p:spPr>
        <p:txBody>
          <a:bodyPr/>
          <a:lstStyle/>
          <a:p>
            <a:r>
              <a:rPr lang="en-US" altLang="en-IN" sz="2800" dirty="0">
                <a:solidFill>
                  <a:srgbClr val="000000"/>
                </a:solidFill>
              </a:rPr>
              <a:t>The performance analysis of each employee is important to identify the best employee and give appraisal and also to identify the least performing employee and motivating them to do more </a:t>
            </a:r>
            <a:r>
              <a:rPr lang="en-US" altLang="en-IN" sz="2800" dirty="0" err="1">
                <a:solidFill>
                  <a:srgbClr val="000000"/>
                </a:solidFill>
              </a:rPr>
              <a:t>better.By</a:t>
            </a:r>
            <a:r>
              <a:rPr lang="en-US" altLang="en-IN" sz="2800" dirty="0">
                <a:solidFill>
                  <a:srgbClr val="000000"/>
                </a:solidFill>
              </a:rPr>
              <a:t> this ,the company can easily track and make decisions and corrective </a:t>
            </a:r>
            <a:r>
              <a:rPr lang="en-US" altLang="en-IN" sz="2800" dirty="0" smtClean="0">
                <a:solidFill>
                  <a:srgbClr val="000000"/>
                </a:solidFill>
              </a:rPr>
              <a:t>actions.</a:t>
            </a:r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6462" y="2688981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 err="1">
                <a:solidFill>
                  <a:srgbClr val="000000"/>
                </a:solidFill>
              </a:rPr>
              <a:t>Here,I</a:t>
            </a:r>
            <a:r>
              <a:rPr lang="en-US" altLang="en-IN" sz="2800" dirty="0">
                <a:solidFill>
                  <a:srgbClr val="000000"/>
                </a:solidFill>
              </a:rPr>
              <a:t> have done a project on employee performance where the factors such as performance rating ,</a:t>
            </a:r>
            <a:r>
              <a:rPr lang="en-US" altLang="en-IN" sz="2800" dirty="0" err="1">
                <a:solidFill>
                  <a:srgbClr val="000000"/>
                </a:solidFill>
              </a:rPr>
              <a:t>score,gender</a:t>
            </a:r>
            <a:r>
              <a:rPr lang="en-US" altLang="en-IN" sz="2800" dirty="0">
                <a:solidFill>
                  <a:srgbClr val="000000"/>
                </a:solidFill>
              </a:rPr>
              <a:t> are </a:t>
            </a:r>
            <a:r>
              <a:rPr lang="en-US" altLang="en-IN" sz="2800" dirty="0" err="1" smtClean="0">
                <a:solidFill>
                  <a:srgbClr val="000000"/>
                </a:solidFill>
              </a:rPr>
              <a:t>analysed</a:t>
            </a:r>
            <a:r>
              <a:rPr lang="en-US" altLang="en-IN" sz="2400" dirty="0" smtClean="0">
                <a:solidFill>
                  <a:srgbClr val="000000"/>
                </a:solidFill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5486400" cy="2739211"/>
          </a:xfrm>
        </p:spPr>
        <p:txBody>
          <a:bodyPr/>
          <a:lstStyle/>
          <a:p>
            <a:r>
              <a:rPr lang="en-US" altLang="en-IN" sz="3200" dirty="0">
                <a:solidFill>
                  <a:srgbClr val="000000"/>
                </a:solidFill>
              </a:rPr>
              <a:t>The Users of this analysis are 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1.Board of Directors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2.Mangers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3.Employers 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4.Employee and more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95600" y="2056960"/>
            <a:ext cx="6096000" cy="3231654"/>
          </a:xfrm>
        </p:spPr>
        <p:txBody>
          <a:bodyPr/>
          <a:lstStyle/>
          <a:p>
            <a:r>
              <a:rPr lang="en-US" altLang="en-IN" sz="2400" dirty="0" smtClean="0">
                <a:solidFill>
                  <a:srgbClr val="000000"/>
                </a:solidFill>
              </a:rPr>
              <a:t>Conditional </a:t>
            </a:r>
            <a:r>
              <a:rPr lang="en-US" altLang="en-IN" sz="2400" dirty="0">
                <a:solidFill>
                  <a:srgbClr val="000000"/>
                </a:solidFill>
              </a:rPr>
              <a:t>formatting -to highlight missing values.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Filter -to remove those blanks/highlighted values.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Formula-IFS formula has been used to set the performance level.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Pivot table-to give a summary .</a:t>
            </a:r>
            <a:endParaRPr lang="en-IN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Graph-to understand the analysis easily.</a:t>
            </a:r>
            <a:endParaRPr lang="en-IN" sz="2400" dirty="0">
              <a:solidFill>
                <a:srgbClr val="000000"/>
              </a:solidFill>
            </a:endParaRPr>
          </a:p>
          <a:p>
            <a:endParaRPr lang="en-IN" dirty="0" smtClean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63000" cy="2739211"/>
          </a:xfrm>
        </p:spPr>
        <p:txBody>
          <a:bodyPr/>
          <a:lstStyle/>
          <a:p>
            <a:r>
              <a:rPr lang="en-US" altLang="en-IN" sz="3200" dirty="0">
                <a:solidFill>
                  <a:srgbClr val="000000"/>
                </a:solidFill>
              </a:rPr>
              <a:t>Employee data from </a:t>
            </a:r>
            <a:r>
              <a:rPr lang="en-US" altLang="en-IN" sz="3200" dirty="0" err="1">
                <a:solidFill>
                  <a:srgbClr val="000000"/>
                </a:solidFill>
              </a:rPr>
              <a:t>Kaggie</a:t>
            </a:r>
            <a:r>
              <a:rPr lang="en-US" altLang="en-IN" sz="3200" dirty="0">
                <a:solidFill>
                  <a:srgbClr val="000000"/>
                </a:solidFill>
              </a:rPr>
              <a:t>.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 11 features were taken out of 26 features.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>
                <a:solidFill>
                  <a:srgbClr val="000000"/>
                </a:solidFill>
              </a:rPr>
              <a:t>Few features used in </a:t>
            </a:r>
            <a:r>
              <a:rPr lang="en-US" altLang="en-IN" sz="3200" dirty="0" err="1">
                <a:solidFill>
                  <a:srgbClr val="000000"/>
                </a:solidFill>
              </a:rPr>
              <a:t>ghis</a:t>
            </a:r>
            <a:r>
              <a:rPr lang="en-US" altLang="en-IN" sz="3200" dirty="0">
                <a:solidFill>
                  <a:srgbClr val="000000"/>
                </a:solidFill>
              </a:rPr>
              <a:t> projects are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200" dirty="0" err="1">
                <a:solidFill>
                  <a:srgbClr val="000000"/>
                </a:solidFill>
              </a:rPr>
              <a:t>Empid,performance</a:t>
            </a:r>
            <a:r>
              <a:rPr lang="en-US" altLang="en-IN" sz="3200" dirty="0">
                <a:solidFill>
                  <a:srgbClr val="000000"/>
                </a:solidFill>
              </a:rPr>
              <a:t> </a:t>
            </a:r>
            <a:r>
              <a:rPr lang="en-US" altLang="en-IN" sz="3200" dirty="0" err="1">
                <a:solidFill>
                  <a:srgbClr val="000000"/>
                </a:solidFill>
              </a:rPr>
              <a:t>level,first</a:t>
            </a:r>
            <a:r>
              <a:rPr lang="en-US" altLang="en-IN" sz="3200" dirty="0">
                <a:solidFill>
                  <a:srgbClr val="000000"/>
                </a:solidFill>
              </a:rPr>
              <a:t> and last </a:t>
            </a:r>
            <a:r>
              <a:rPr lang="en-US" altLang="en-IN" sz="3200" dirty="0" err="1">
                <a:solidFill>
                  <a:srgbClr val="000000"/>
                </a:solidFill>
              </a:rPr>
              <a:t>name,employee</a:t>
            </a:r>
            <a:r>
              <a:rPr lang="en-US" altLang="en-IN" sz="3200" dirty="0">
                <a:solidFill>
                  <a:srgbClr val="000000"/>
                </a:solidFill>
              </a:rPr>
              <a:t> </a:t>
            </a:r>
            <a:r>
              <a:rPr lang="en-US" altLang="en-IN" sz="3200" dirty="0" err="1">
                <a:solidFill>
                  <a:srgbClr val="000000"/>
                </a:solidFill>
              </a:rPr>
              <a:t>rating,gender,business</a:t>
            </a:r>
            <a:r>
              <a:rPr lang="en-US" altLang="en-IN" sz="3200" dirty="0">
                <a:solidFill>
                  <a:srgbClr val="000000"/>
                </a:solidFill>
              </a:rPr>
              <a:t> unit </a:t>
            </a:r>
            <a:r>
              <a:rPr lang="en-US" altLang="en-IN" sz="3200" dirty="0" err="1">
                <a:solidFill>
                  <a:srgbClr val="000000"/>
                </a:solidFill>
              </a:rPr>
              <a:t>etc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667000" y="1695450"/>
            <a:ext cx="5105400" cy="61555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Performance level=IFS(Z8&gt;=5,”VERY</a:t>
            </a:r>
          </a:p>
          <a:p>
            <a:r>
              <a:rPr lang="en-IN" sz="2000" dirty="0" smtClean="0"/>
              <a:t>HIGH”,Z8&gt;=4,”HIGH”,Z8&gt;=3,”MED”,TRUE,”LOW”)</a:t>
            </a:r>
            <a:endParaRPr lang="en-IN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360</Words>
  <Application>Microsoft Office PowerPoint</Application>
  <PresentationFormat>Custom</PresentationFormat>
  <Paragraphs>73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</cp:lastModifiedBy>
  <cp:revision>17</cp:revision>
  <dcterms:created xsi:type="dcterms:W3CDTF">2024-03-29T15:07:22Z</dcterms:created>
  <dcterms:modified xsi:type="dcterms:W3CDTF">2024-09-01T07:07:52Z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