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72" r:id="rId11"/>
    <p:sldId id="265" r:id="rId12"/>
    <p:sldId id="263" r:id="rId13"/>
    <p:sldId id="27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3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2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3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41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AC84D3-709B-40CC-BD09-3E4A2222C0A5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- Zwischenpräsentation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err="1" smtClean="0"/>
              <a:t>Handrik</a:t>
            </a:r>
            <a:r>
              <a:rPr lang="de-DE" dirty="0" smtClean="0"/>
              <a:t> Sawade, David </a:t>
            </a:r>
            <a:r>
              <a:rPr lang="de-DE" dirty="0" err="1" smtClean="0"/>
              <a:t>Drost</a:t>
            </a:r>
            <a:r>
              <a:rPr lang="de-DE" dirty="0" smtClean="0"/>
              <a:t>, Tobias Wenzel, </a:t>
            </a:r>
          </a:p>
          <a:p>
            <a:pPr algn="ctr"/>
            <a:r>
              <a:rPr lang="de-DE" dirty="0" smtClean="0"/>
              <a:t>Edward Kupfer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7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115" y="1737360"/>
            <a:ext cx="10058400" cy="22343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1712"/>
            <a:ext cx="9959566" cy="20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800" y="1835246"/>
            <a:ext cx="8929359" cy="44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– Daten Extraktion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File Formate: PDF (1595), DOC (11) &amp; HTM 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 und Metadaten </a:t>
            </a:r>
            <a:r>
              <a:rPr lang="de-DE" dirty="0" smtClean="0"/>
              <a:t>Extraktion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Apache </a:t>
            </a:r>
            <a:r>
              <a:rPr lang="de-DE" dirty="0" err="1"/>
              <a:t>Pdfbox</a:t>
            </a:r>
            <a:r>
              <a:rPr lang="de-DE" dirty="0"/>
              <a:t>: sehr einfach zu benutzen, nur PDFs </a:t>
            </a:r>
            <a:r>
              <a:rPr lang="de-DE" dirty="0" smtClean="0"/>
              <a:t>möglich.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Apache </a:t>
            </a:r>
            <a:r>
              <a:rPr lang="de-DE" dirty="0" err="1"/>
              <a:t>Tika</a:t>
            </a:r>
            <a:r>
              <a:rPr lang="de-DE" dirty="0"/>
              <a:t>: einfach zu benutzen, bietet APIs zu Open Source Libraries (u.a. </a:t>
            </a:r>
            <a:r>
              <a:rPr lang="de-DE" dirty="0" err="1"/>
              <a:t>Pdfbox</a:t>
            </a:r>
            <a:r>
              <a:rPr lang="de-DE" dirty="0"/>
              <a:t>),  viele verschiedene Formate möglich.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Mehr Daten </a:t>
            </a:r>
            <a:r>
              <a:rPr lang="de-DE" dirty="0" smtClean="0"/>
              <a:t>Extraktion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Titel</a:t>
            </a:r>
            <a:r>
              <a:rPr lang="de-DE" dirty="0"/>
              <a:t>: </a:t>
            </a:r>
            <a:r>
              <a:rPr lang="de-DE" dirty="0" err="1"/>
              <a:t>Docear</a:t>
            </a:r>
            <a:r>
              <a:rPr lang="de-DE" dirty="0"/>
              <a:t> </a:t>
            </a:r>
            <a:r>
              <a:rPr lang="de-DE" dirty="0" err="1" smtClean="0"/>
              <a:t>PdfDataExtractor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todo</a:t>
            </a:r>
            <a:r>
              <a:rPr lang="de-DE" dirty="0"/>
              <a:t>: </a:t>
            </a:r>
            <a:r>
              <a:rPr lang="de-DE" dirty="0" smtClean="0"/>
              <a:t>Autoren </a:t>
            </a:r>
            <a:r>
              <a:rPr lang="de-DE" dirty="0"/>
              <a:t>und </a:t>
            </a:r>
            <a:r>
              <a:rPr lang="de-DE" dirty="0" err="1"/>
              <a:t>Pulikationsdatum</a:t>
            </a:r>
            <a:r>
              <a:rPr lang="de-DE" dirty="0"/>
              <a:t> des </a:t>
            </a:r>
            <a:r>
              <a:rPr lang="de-DE" dirty="0" smtClean="0"/>
              <a:t>Artikels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todo</a:t>
            </a:r>
            <a:r>
              <a:rPr lang="de-DE" dirty="0"/>
              <a:t>: Referenzen zur Bewertung der Relevanz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5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eispiel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3316" y="2322"/>
            <a:ext cx="10969083" cy="6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Verlinkungen auf Dokument statt auf 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Lösung des Metadatenproblems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Der Dateiname ist nicht ausreichend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Titel des Dokuments wird benötigt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Außerdem Datum, Autor, Quellen...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Ranking (Scoring)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Userlogs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Erwähnungen in anderen Papers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Qualität (Metadaten)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(Datum)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4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/>
              <a:t>von Usern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 Logdatei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Userclicks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Querylogs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Welche Dokumente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(Robustheit gegen Rechtschreibfehler)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(Suchoperatoren)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4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smtClean="0"/>
              <a:t>Vielen Dank für die Aufmerksamkeit!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9600" dirty="0" smtClean="0"/>
          </a:p>
          <a:p>
            <a:pPr marL="0" indent="0" algn="ctr">
              <a:buNone/>
            </a:pPr>
            <a:r>
              <a:rPr lang="de-DE" sz="8000" dirty="0" smtClean="0"/>
              <a:t>Fragen?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848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Prototyp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Nächste Schritte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91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Suchmaschine für wissenschaftliche Paper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Bereich Digital Text </a:t>
            </a:r>
            <a:r>
              <a:rPr lang="de-DE" dirty="0" err="1" smtClean="0"/>
              <a:t>Forensics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Untersuchung </a:t>
            </a:r>
            <a:r>
              <a:rPr lang="de-DE" dirty="0"/>
              <a:t>von Textcharakteristiken in Textstücken, um den Urheber </a:t>
            </a:r>
            <a:r>
              <a:rPr lang="de-DE" dirty="0" smtClean="0"/>
              <a:t>herauszufinden.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Authorship</a:t>
            </a:r>
            <a:r>
              <a:rPr lang="de-DE" dirty="0" smtClean="0"/>
              <a:t> </a:t>
            </a:r>
            <a:r>
              <a:rPr lang="de-DE" dirty="0" err="1" smtClean="0"/>
              <a:t>attribution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Gegeben </a:t>
            </a:r>
            <a:r>
              <a:rPr lang="de-DE" dirty="0"/>
              <a:t>eines Texts, finde den </a:t>
            </a:r>
            <a:r>
              <a:rPr lang="de-DE" dirty="0" err="1"/>
              <a:t>Author</a:t>
            </a:r>
            <a:r>
              <a:rPr lang="de-DE" dirty="0"/>
              <a:t> aus einem </a:t>
            </a:r>
            <a:r>
              <a:rPr lang="de-DE" dirty="0" err="1"/>
              <a:t>Authoren</a:t>
            </a:r>
            <a:r>
              <a:rPr lang="de-DE" dirty="0"/>
              <a:t>-Pool, wobei bekannt ist, dass der Text von einem der </a:t>
            </a:r>
            <a:r>
              <a:rPr lang="de-DE" dirty="0" err="1"/>
              <a:t>Authoren</a:t>
            </a:r>
            <a:r>
              <a:rPr lang="de-DE" dirty="0"/>
              <a:t> geschrieben </a:t>
            </a:r>
            <a:r>
              <a:rPr lang="de-DE" dirty="0" smtClean="0"/>
              <a:t>wurde.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Finde </a:t>
            </a:r>
            <a:r>
              <a:rPr lang="de-DE" dirty="0"/>
              <a:t>den </a:t>
            </a:r>
            <a:r>
              <a:rPr lang="de-DE" dirty="0" err="1"/>
              <a:t>Author</a:t>
            </a:r>
            <a:r>
              <a:rPr lang="de-DE" dirty="0"/>
              <a:t> eines </a:t>
            </a:r>
            <a:r>
              <a:rPr lang="de-DE" dirty="0" smtClean="0"/>
              <a:t>Textes.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Authorship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Finde heraus, ob der Text von einem spezifischen </a:t>
            </a:r>
            <a:r>
              <a:rPr lang="de-DE" dirty="0" err="1"/>
              <a:t>Author</a:t>
            </a:r>
            <a:r>
              <a:rPr lang="de-DE" dirty="0"/>
              <a:t> geschrieben wurde.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Methoden: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, Random </a:t>
            </a:r>
            <a:r>
              <a:rPr lang="de-DE" dirty="0" err="1"/>
              <a:t>Forests</a:t>
            </a:r>
            <a:r>
              <a:rPr lang="de-DE" dirty="0"/>
              <a:t>, RNNs,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  <a:p>
            <a:pPr marL="201168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18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Probleme: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Kaum Metadaten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Wann ist ein Paper relevant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Sprache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Kodierung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001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Bisherige Schritte: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Indizierung &amp; Suche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Apache </a:t>
            </a:r>
            <a:r>
              <a:rPr lang="de-DE" dirty="0" err="1"/>
              <a:t>Lucene</a:t>
            </a:r>
            <a:r>
              <a:rPr lang="de-DE" dirty="0"/>
              <a:t> 7.1.0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Index auf .</a:t>
            </a:r>
            <a:r>
              <a:rPr lang="de-DE" dirty="0" err="1"/>
              <a:t>txt</a:t>
            </a:r>
            <a:r>
              <a:rPr lang="de-DE" dirty="0"/>
              <a:t>-Dateien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Suche auf Dateiname, Dateipfad, Inhalt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Java, </a:t>
            </a:r>
            <a:r>
              <a:rPr lang="de-DE" dirty="0" err="1"/>
              <a:t>Maven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Generierung von </a:t>
            </a:r>
            <a:r>
              <a:rPr lang="de-DE" dirty="0" err="1"/>
              <a:t>Snippets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Verbindung mit Frontend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0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endParaRPr lang="de-DE" dirty="0" smtClean="0"/>
          </a:p>
          <a:p>
            <a:pPr marL="0" lvl="0" indent="0">
              <a:buSzPct val="45000"/>
              <a:buNone/>
            </a:pPr>
            <a:r>
              <a:rPr lang="x-none" dirty="0" smtClean="0"/>
              <a:t>Anmerkungen:</a:t>
            </a:r>
            <a:endParaRPr lang="de-DE" dirty="0" smtClean="0"/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/>
              <a:t>Metadaten in .</a:t>
            </a:r>
            <a:r>
              <a:rPr lang="de-DE" dirty="0" err="1"/>
              <a:t>txt</a:t>
            </a:r>
            <a:r>
              <a:rPr lang="de-DE" dirty="0"/>
              <a:t>-Dateien ignoriert</a:t>
            </a:r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/>
              <a:t>Suchoperationen auf Titel, Datum etc. nicht möglich</a:t>
            </a:r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 err="1"/>
              <a:t>Snippets</a:t>
            </a:r>
            <a:r>
              <a:rPr lang="de-DE" dirty="0"/>
              <a:t> "sinnvoll" zuschneiden</a:t>
            </a:r>
          </a:p>
          <a:p>
            <a:pPr marL="0" lvl="0" indent="0">
              <a:buSzPct val="45000"/>
              <a:buNone/>
            </a:pPr>
            <a:endParaRPr lang="x-non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Maven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Spring Boot Framework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Spring Data – </a:t>
            </a:r>
            <a:r>
              <a:rPr lang="de-DE" dirty="0" smtClean="0"/>
              <a:t>Datenbankzugriff </a:t>
            </a:r>
            <a:r>
              <a:rPr lang="de-DE" dirty="0"/>
              <a:t>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Spring </a:t>
            </a:r>
            <a:r>
              <a:rPr lang="de-DE" dirty="0" err="1"/>
              <a:t>thymeleaf</a:t>
            </a:r>
            <a:r>
              <a:rPr lang="de-DE" dirty="0"/>
              <a:t> – HTML </a:t>
            </a:r>
            <a:r>
              <a:rPr lang="de-DE" dirty="0" smtClean="0"/>
              <a:t>Seiten Generierung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H2 Database – Speicherung der Suche + welches </a:t>
            </a:r>
            <a:r>
              <a:rPr lang="de-DE" dirty="0" err="1"/>
              <a:t>Document</a:t>
            </a:r>
            <a:r>
              <a:rPr lang="de-DE" dirty="0"/>
              <a:t> geklickt wurde (</a:t>
            </a:r>
            <a:r>
              <a:rPr lang="de-DE" dirty="0" err="1"/>
              <a:t>Userlogs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Apache </a:t>
            </a:r>
            <a:r>
              <a:rPr lang="de-DE" dirty="0" err="1"/>
              <a:t>Lucene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PDF2Text – PDFs in </a:t>
            </a:r>
            <a:r>
              <a:rPr lang="de-DE" dirty="0" err="1"/>
              <a:t>Txt</a:t>
            </a:r>
            <a:r>
              <a:rPr lang="de-DE" dirty="0"/>
              <a:t> Daten umwandeln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23038" y="1892798"/>
            <a:ext cx="8806884" cy="218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60749" y="4078578"/>
            <a:ext cx="8531462" cy="2230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7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67" y="1631441"/>
            <a:ext cx="10058400" cy="34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387</Words>
  <Application>Microsoft Office PowerPoint</Application>
  <PresentationFormat>Breitbild</PresentationFormat>
  <Paragraphs>87</Paragraphs>
  <Slides>16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Rückblick</vt:lpstr>
      <vt:lpstr>Information Retrieval - Zwischenpräsentation</vt:lpstr>
      <vt:lpstr>Gliederung </vt:lpstr>
      <vt:lpstr>1 Aufgabenstellung</vt:lpstr>
      <vt:lpstr>1 Aufgabenstellung</vt:lpstr>
      <vt:lpstr>2 Prototyp</vt:lpstr>
      <vt:lpstr>2 Prototyp</vt:lpstr>
      <vt:lpstr>2 Prototyp - Backend</vt:lpstr>
      <vt:lpstr>2 Prototyp - Backend</vt:lpstr>
      <vt:lpstr>2 Prototyp - Backend</vt:lpstr>
      <vt:lpstr>2 Prototyp - Backend</vt:lpstr>
      <vt:lpstr>2 Prototyp - Backend</vt:lpstr>
      <vt:lpstr>2 Prototyp – Daten Extraktion</vt:lpstr>
      <vt:lpstr>PowerPoint-Präsentation</vt:lpstr>
      <vt:lpstr>3 Nächste Schritte</vt:lpstr>
      <vt:lpstr>3 Nächste Schritte</vt:lpstr>
      <vt:lpstr>Vielen Dank für die Aufmerksamkeit!</vt:lpstr>
    </vt:vector>
  </TitlesOfParts>
  <Company>HL komm Telekommunikations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- Zwischenpräsentation</dc:title>
  <dc:creator>Kupfer, Edward</dc:creator>
  <cp:lastModifiedBy>Hendrik S</cp:lastModifiedBy>
  <cp:revision>6</cp:revision>
  <dcterms:created xsi:type="dcterms:W3CDTF">2017-11-11T15:14:39Z</dcterms:created>
  <dcterms:modified xsi:type="dcterms:W3CDTF">2017-11-13T17:06:09Z</dcterms:modified>
</cp:coreProperties>
</file>