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70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84D3-709B-40CC-BD09-3E4A2222C0A5}" type="datetimeFigureOut">
              <a:rPr lang="de-DE" smtClean="0"/>
              <a:t>11.11.2017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4765-8D59-4A8D-81E6-3F08104D961A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089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84D3-709B-40CC-BD09-3E4A2222C0A5}" type="datetimeFigureOut">
              <a:rPr lang="de-DE" smtClean="0"/>
              <a:t>11.11.2017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4765-8D59-4A8D-81E6-3F08104D96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74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84D3-709B-40CC-BD09-3E4A2222C0A5}" type="datetimeFigureOut">
              <a:rPr lang="de-DE" smtClean="0"/>
              <a:t>11.11.2017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4765-8D59-4A8D-81E6-3F08104D96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8676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84D3-709B-40CC-BD09-3E4A2222C0A5}" type="datetimeFigureOut">
              <a:rPr lang="de-DE" smtClean="0"/>
              <a:t>11.11.2017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4765-8D59-4A8D-81E6-3F08104D96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6251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84D3-709B-40CC-BD09-3E4A2222C0A5}" type="datetimeFigureOut">
              <a:rPr lang="de-DE" smtClean="0"/>
              <a:t>11.11.2017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4765-8D59-4A8D-81E6-3F08104D961A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460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84D3-709B-40CC-BD09-3E4A2222C0A5}" type="datetimeFigureOut">
              <a:rPr lang="de-DE" smtClean="0"/>
              <a:t>11.11.2017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4765-8D59-4A8D-81E6-3F08104D96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8231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84D3-709B-40CC-BD09-3E4A2222C0A5}" type="datetimeFigureOut">
              <a:rPr lang="de-DE" smtClean="0"/>
              <a:t>11.11.2017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4765-8D59-4A8D-81E6-3F08104D96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6654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84D3-709B-40CC-BD09-3E4A2222C0A5}" type="datetimeFigureOut">
              <a:rPr lang="de-DE" smtClean="0"/>
              <a:t>11.11.2017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4765-8D59-4A8D-81E6-3F08104D96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6729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84D3-709B-40CC-BD09-3E4A2222C0A5}" type="datetimeFigureOut">
              <a:rPr lang="de-DE" smtClean="0"/>
              <a:t>11.11.2017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4765-8D59-4A8D-81E6-3F08104D96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1450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BAC84D3-709B-40CC-BD09-3E4A2222C0A5}" type="datetimeFigureOut">
              <a:rPr lang="de-DE" smtClean="0"/>
              <a:t>11.11.2017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934765-8D59-4A8D-81E6-3F08104D96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7394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84D3-709B-40CC-BD09-3E4A2222C0A5}" type="datetimeFigureOut">
              <a:rPr lang="de-DE" smtClean="0"/>
              <a:t>11.11.2017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4765-8D59-4A8D-81E6-3F08104D96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4413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BAC84D3-709B-40CC-BD09-3E4A2222C0A5}" type="datetimeFigureOut">
              <a:rPr lang="de-DE" smtClean="0"/>
              <a:t>11.11.2017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6934765-8D59-4A8D-81E6-3F08104D961A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229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Information </a:t>
            </a:r>
            <a:r>
              <a:rPr lang="de-DE" dirty="0" err="1" smtClean="0"/>
              <a:t>Retrieval</a:t>
            </a:r>
            <a:r>
              <a:rPr lang="de-DE" dirty="0" smtClean="0"/>
              <a:t> - Zwischenpräsentation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de-DE" dirty="0" err="1" smtClean="0"/>
              <a:t>Handrik</a:t>
            </a:r>
            <a:r>
              <a:rPr lang="de-DE" dirty="0" smtClean="0"/>
              <a:t> Sawade, David </a:t>
            </a:r>
            <a:r>
              <a:rPr lang="de-DE" dirty="0" err="1" smtClean="0"/>
              <a:t>Drost</a:t>
            </a:r>
            <a:r>
              <a:rPr lang="de-DE" dirty="0" smtClean="0"/>
              <a:t>, Tobias Wenzel, </a:t>
            </a:r>
          </a:p>
          <a:p>
            <a:pPr algn="ctr"/>
            <a:r>
              <a:rPr lang="de-DE" dirty="0" smtClean="0"/>
              <a:t>Edward Kupfer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475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2 Prototyp – Daten Extraktion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File Formate: PDF (1595), DOC (11) &amp; HTM (1)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Text und Metadaten </a:t>
            </a:r>
            <a:r>
              <a:rPr lang="de-DE" dirty="0" smtClean="0"/>
              <a:t>Extraktion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 smtClean="0"/>
              <a:t>Apache </a:t>
            </a:r>
            <a:r>
              <a:rPr lang="de-DE" dirty="0" err="1"/>
              <a:t>Pdfbox</a:t>
            </a:r>
            <a:r>
              <a:rPr lang="de-DE" dirty="0"/>
              <a:t>: sehr einfach zu benutzen, nur PDFs </a:t>
            </a:r>
            <a:r>
              <a:rPr lang="de-DE" dirty="0" smtClean="0"/>
              <a:t>möglich.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 smtClean="0"/>
              <a:t>Apache </a:t>
            </a:r>
            <a:r>
              <a:rPr lang="de-DE" dirty="0" err="1"/>
              <a:t>Tika</a:t>
            </a:r>
            <a:r>
              <a:rPr lang="de-DE" dirty="0"/>
              <a:t>: einfach zu benutzen, bietet APIs zu Open Source Libraries (u.a. </a:t>
            </a:r>
            <a:r>
              <a:rPr lang="de-DE" dirty="0" err="1"/>
              <a:t>Pdfbox</a:t>
            </a:r>
            <a:r>
              <a:rPr lang="de-DE" dirty="0"/>
              <a:t>),  viele verschiedene Formate möglich.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Mehr Daten </a:t>
            </a:r>
            <a:r>
              <a:rPr lang="de-DE" dirty="0" smtClean="0"/>
              <a:t>Extraktion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 smtClean="0"/>
              <a:t>Titel</a:t>
            </a:r>
            <a:r>
              <a:rPr lang="de-DE" dirty="0"/>
              <a:t>: </a:t>
            </a:r>
            <a:r>
              <a:rPr lang="de-DE" dirty="0" err="1"/>
              <a:t>Docear</a:t>
            </a:r>
            <a:r>
              <a:rPr lang="de-DE" dirty="0"/>
              <a:t> </a:t>
            </a:r>
            <a:r>
              <a:rPr lang="de-DE" dirty="0" err="1" smtClean="0"/>
              <a:t>PdfDataExtractor</a:t>
            </a:r>
            <a:endParaRPr lang="de-DE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 err="1" smtClean="0"/>
              <a:t>todo</a:t>
            </a:r>
            <a:r>
              <a:rPr lang="de-DE" dirty="0"/>
              <a:t>: </a:t>
            </a:r>
            <a:r>
              <a:rPr lang="de-DE" dirty="0" smtClean="0"/>
              <a:t>Autoren </a:t>
            </a:r>
            <a:r>
              <a:rPr lang="de-DE" dirty="0"/>
              <a:t>und </a:t>
            </a:r>
            <a:r>
              <a:rPr lang="de-DE" dirty="0" err="1"/>
              <a:t>Pulikationsdatum</a:t>
            </a:r>
            <a:r>
              <a:rPr lang="de-DE" dirty="0"/>
              <a:t> des </a:t>
            </a:r>
            <a:r>
              <a:rPr lang="de-DE" dirty="0" smtClean="0"/>
              <a:t>Artikels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 err="1" smtClean="0"/>
              <a:t>todo</a:t>
            </a:r>
            <a:r>
              <a:rPr lang="de-DE" dirty="0"/>
              <a:t>: Referenzen zur Bewertung der Relevanz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454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eispielVideo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13316" y="2322"/>
            <a:ext cx="10969083" cy="685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206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3 Nächste Schritte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Verlinkungen auf Dokument statt auf Index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Lösung des Metadatenproblems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Der Dateiname ist nicht ausreichend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Titel des Dokuments wird benötigt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Außerdem Datum, Autor, Quellen...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 smtClean="0"/>
              <a:t>Ranking (Scoring)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 err="1"/>
              <a:t>Userlogs</a:t>
            </a:r>
            <a:endParaRPr lang="de-DE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Erwähnungen in anderen Papers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Qualität (Metadaten)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 smtClean="0"/>
              <a:t>(Datum)</a:t>
            </a:r>
            <a:endParaRPr lang="de-DE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 smtClean="0"/>
              <a:t>…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444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3 Nächste Schritte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de-DE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de-DE" dirty="0" err="1" smtClean="0"/>
              <a:t>Logging</a:t>
            </a:r>
            <a:r>
              <a:rPr lang="de-DE" dirty="0" smtClean="0"/>
              <a:t> </a:t>
            </a:r>
            <a:r>
              <a:rPr lang="de-DE" dirty="0"/>
              <a:t>von Usern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Durch Logdatei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 err="1"/>
              <a:t>Userclicks</a:t>
            </a:r>
            <a:endParaRPr lang="de-DE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 err="1"/>
              <a:t>Querylogs</a:t>
            </a:r>
            <a:endParaRPr lang="de-DE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Welche Dokumente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(Robustheit gegen Rechtschreibfehler)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(Suchoperatoren)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....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049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VIELEN DANK FÜR DIE AUFMERKSAMKEIT!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de-DE" sz="9600" dirty="0" smtClean="0"/>
          </a:p>
          <a:p>
            <a:pPr marL="0" indent="0" algn="ctr">
              <a:buNone/>
            </a:pPr>
            <a:r>
              <a:rPr lang="de-DE" sz="9600" dirty="0" smtClean="0"/>
              <a:t>FRAGEN?</a:t>
            </a:r>
            <a:endParaRPr lang="de-DE" sz="9600" dirty="0"/>
          </a:p>
        </p:txBody>
      </p:sp>
    </p:spTree>
    <p:extLst>
      <p:ext uri="{BB962C8B-B14F-4D97-AF65-F5344CB8AC3E}">
        <p14:creationId xmlns:p14="http://schemas.microsoft.com/office/powerpoint/2010/main" val="98487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Gliederung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de-DE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de-DE" sz="2800" dirty="0" smtClean="0"/>
              <a:t>Aufgabenstellung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800" dirty="0" smtClean="0"/>
              <a:t>Prototyp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800" dirty="0" smtClean="0"/>
              <a:t>Nächste Schritte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69182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1 Aufgabenstellung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 smtClean="0"/>
              <a:t>Suchmaschine für wissenschaftliche Paper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 smtClean="0"/>
              <a:t>Fachbereich Digital Text </a:t>
            </a:r>
            <a:r>
              <a:rPr lang="de-DE" dirty="0" err="1" smtClean="0"/>
              <a:t>Forensics</a:t>
            </a: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dirty="0" smtClean="0"/>
              <a:t>Untersuchung </a:t>
            </a:r>
            <a:r>
              <a:rPr lang="de-DE" dirty="0"/>
              <a:t>von Textcharakteristiken in Textstücken, um den Urheber </a:t>
            </a:r>
            <a:r>
              <a:rPr lang="de-DE" dirty="0" smtClean="0"/>
              <a:t>herauszufinden.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 err="1" smtClean="0"/>
              <a:t>Authorship</a:t>
            </a:r>
            <a:r>
              <a:rPr lang="de-DE" dirty="0" smtClean="0"/>
              <a:t> </a:t>
            </a:r>
            <a:r>
              <a:rPr lang="de-DE" dirty="0" err="1" smtClean="0"/>
              <a:t>attribution</a:t>
            </a:r>
            <a:endParaRPr lang="de-DE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de-DE" dirty="0" smtClean="0"/>
              <a:t>Gegeben </a:t>
            </a:r>
            <a:r>
              <a:rPr lang="de-DE" dirty="0"/>
              <a:t>eines Texts, finde den </a:t>
            </a:r>
            <a:r>
              <a:rPr lang="de-DE" dirty="0" err="1"/>
              <a:t>Author</a:t>
            </a:r>
            <a:r>
              <a:rPr lang="de-DE" dirty="0"/>
              <a:t> aus einem </a:t>
            </a:r>
            <a:r>
              <a:rPr lang="de-DE" dirty="0" err="1"/>
              <a:t>Authoren</a:t>
            </a:r>
            <a:r>
              <a:rPr lang="de-DE" dirty="0"/>
              <a:t>-Pool, wobei bekannt ist, dass der Text von einem der </a:t>
            </a:r>
            <a:r>
              <a:rPr lang="de-DE" dirty="0" err="1"/>
              <a:t>Authoren</a:t>
            </a:r>
            <a:r>
              <a:rPr lang="de-DE" dirty="0"/>
              <a:t> geschrieben </a:t>
            </a:r>
            <a:r>
              <a:rPr lang="de-DE" dirty="0" smtClean="0"/>
              <a:t>wurde.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de-DE" dirty="0" smtClean="0"/>
              <a:t>Finde </a:t>
            </a:r>
            <a:r>
              <a:rPr lang="de-DE" dirty="0"/>
              <a:t>den </a:t>
            </a:r>
            <a:r>
              <a:rPr lang="de-DE" dirty="0" err="1"/>
              <a:t>Author</a:t>
            </a:r>
            <a:r>
              <a:rPr lang="de-DE" dirty="0"/>
              <a:t> eines </a:t>
            </a:r>
            <a:r>
              <a:rPr lang="de-DE" dirty="0" smtClean="0"/>
              <a:t>Textes.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 err="1"/>
              <a:t>Authorship</a:t>
            </a:r>
            <a:r>
              <a:rPr lang="de-DE" dirty="0"/>
              <a:t> </a:t>
            </a:r>
            <a:r>
              <a:rPr lang="de-DE" dirty="0" err="1"/>
              <a:t>verification</a:t>
            </a:r>
            <a:endParaRPr lang="de-DE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de-DE" dirty="0"/>
              <a:t>Finde heraus, ob der Text von einem spezifischen </a:t>
            </a:r>
            <a:r>
              <a:rPr lang="de-DE" dirty="0" err="1"/>
              <a:t>Author</a:t>
            </a:r>
            <a:r>
              <a:rPr lang="de-DE" dirty="0"/>
              <a:t> geschrieben wurde.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Methoden: 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Trees</a:t>
            </a:r>
            <a:r>
              <a:rPr lang="de-DE" dirty="0"/>
              <a:t>, Random </a:t>
            </a:r>
            <a:r>
              <a:rPr lang="de-DE" dirty="0" err="1"/>
              <a:t>Forests</a:t>
            </a:r>
            <a:r>
              <a:rPr lang="de-DE" dirty="0"/>
              <a:t>, RNNs, Naive </a:t>
            </a:r>
            <a:r>
              <a:rPr lang="de-DE" dirty="0" err="1"/>
              <a:t>Bayes</a:t>
            </a:r>
            <a:r>
              <a:rPr lang="de-DE" dirty="0"/>
              <a:t> </a:t>
            </a:r>
            <a:r>
              <a:rPr lang="de-DE" dirty="0" err="1"/>
              <a:t>Classifier</a:t>
            </a:r>
            <a:endParaRPr lang="de-DE" dirty="0"/>
          </a:p>
          <a:p>
            <a:pPr marL="201168" lvl="1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11184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1 Aufgabenstellung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de-DE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de-DE" dirty="0" smtClean="0"/>
              <a:t>Probleme: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 smtClean="0"/>
              <a:t>Kaum Metadaten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 smtClean="0"/>
              <a:t>Wann ist ein Paper relevant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 smtClean="0"/>
              <a:t>Sprache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 smtClean="0"/>
              <a:t>Kodierung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00015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2 Prototyp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Bisherige Schritte: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Indizierung &amp; Suche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Apache </a:t>
            </a:r>
            <a:r>
              <a:rPr lang="de-DE" dirty="0" err="1"/>
              <a:t>Lucene</a:t>
            </a:r>
            <a:r>
              <a:rPr lang="de-DE" dirty="0"/>
              <a:t> 7.1.0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Index auf .</a:t>
            </a:r>
            <a:r>
              <a:rPr lang="de-DE" dirty="0" err="1"/>
              <a:t>txt</a:t>
            </a:r>
            <a:r>
              <a:rPr lang="de-DE" dirty="0"/>
              <a:t>-Dateien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Suche auf Dateiname, Dateipfad, Inhalt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Java, </a:t>
            </a:r>
            <a:r>
              <a:rPr lang="de-DE" dirty="0" err="1"/>
              <a:t>Maven</a:t>
            </a: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Generierung von </a:t>
            </a:r>
            <a:r>
              <a:rPr lang="de-DE" dirty="0" err="1"/>
              <a:t>Snippets</a:t>
            </a: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Verbindung mit Frontend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606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2 Prototyp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SzPct val="45000"/>
              <a:buNone/>
            </a:pPr>
            <a:endParaRPr lang="de-DE" dirty="0" smtClean="0"/>
          </a:p>
          <a:p>
            <a:pPr marL="0" lvl="0" indent="0">
              <a:buSzPct val="45000"/>
              <a:buNone/>
            </a:pPr>
            <a:r>
              <a:rPr lang="zxx-none" dirty="0" smtClean="0"/>
              <a:t>Anmerkungen:</a:t>
            </a:r>
            <a:endParaRPr lang="de-DE" dirty="0" smtClean="0"/>
          </a:p>
          <a:p>
            <a:pPr lvl="0">
              <a:buSzPct val="45000"/>
              <a:buFont typeface="Wingdings" panose="05000000000000000000" pitchFamily="2" charset="2"/>
              <a:buChar char="§"/>
            </a:pPr>
            <a:r>
              <a:rPr lang="de-DE" dirty="0"/>
              <a:t>Metadaten in .</a:t>
            </a:r>
            <a:r>
              <a:rPr lang="de-DE" dirty="0" err="1"/>
              <a:t>txt</a:t>
            </a:r>
            <a:r>
              <a:rPr lang="de-DE" dirty="0"/>
              <a:t>-Dateien ignoriert</a:t>
            </a:r>
          </a:p>
          <a:p>
            <a:pPr lvl="0">
              <a:buSzPct val="45000"/>
              <a:buFont typeface="Wingdings" panose="05000000000000000000" pitchFamily="2" charset="2"/>
              <a:buChar char="§"/>
            </a:pPr>
            <a:r>
              <a:rPr lang="de-DE" dirty="0"/>
              <a:t>Suchoperationen auf Titel, Datum etc. nicht möglich</a:t>
            </a:r>
          </a:p>
          <a:p>
            <a:pPr lvl="0">
              <a:buSzPct val="45000"/>
              <a:buFont typeface="Wingdings" panose="05000000000000000000" pitchFamily="2" charset="2"/>
              <a:buChar char="§"/>
            </a:pPr>
            <a:r>
              <a:rPr lang="de-DE" dirty="0" err="1"/>
              <a:t>Snippets</a:t>
            </a:r>
            <a:r>
              <a:rPr lang="de-DE" dirty="0"/>
              <a:t> "sinnvoll" zuschneiden</a:t>
            </a:r>
          </a:p>
          <a:p>
            <a:pPr marL="0" lvl="0" indent="0">
              <a:buSzPct val="45000"/>
              <a:buNone/>
            </a:pPr>
            <a:endParaRPr lang="zxx-non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860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2 Prototyp - Backend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 err="1"/>
              <a:t>Maven</a:t>
            </a: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Spring Boot Framework Module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Spring Data – </a:t>
            </a:r>
            <a:r>
              <a:rPr lang="de-DE" dirty="0" smtClean="0"/>
              <a:t>Datenbankzugriff </a:t>
            </a:r>
            <a:r>
              <a:rPr lang="de-DE" dirty="0"/>
              <a:t>etc.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Spring </a:t>
            </a:r>
            <a:r>
              <a:rPr lang="de-DE" dirty="0" err="1"/>
              <a:t>thymeleaf</a:t>
            </a:r>
            <a:r>
              <a:rPr lang="de-DE" dirty="0"/>
              <a:t> – HTML </a:t>
            </a:r>
            <a:r>
              <a:rPr lang="de-DE" dirty="0" smtClean="0"/>
              <a:t>Seiten Generierung</a:t>
            </a:r>
            <a:endParaRPr lang="de-DE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Etc.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H2 Database – Speicherung der Suche + welches </a:t>
            </a:r>
            <a:r>
              <a:rPr lang="de-DE" dirty="0" err="1"/>
              <a:t>Document</a:t>
            </a:r>
            <a:r>
              <a:rPr lang="de-DE" dirty="0"/>
              <a:t> geklickt wurde (</a:t>
            </a:r>
            <a:r>
              <a:rPr lang="de-DE" dirty="0" err="1"/>
              <a:t>Userlogs</a:t>
            </a:r>
            <a:r>
              <a:rPr lang="de-DE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Apache </a:t>
            </a:r>
            <a:r>
              <a:rPr lang="de-DE" dirty="0" err="1"/>
              <a:t>Lucene</a:t>
            </a: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PDF2Text – PDFs in </a:t>
            </a:r>
            <a:r>
              <a:rPr lang="de-DE" dirty="0" err="1"/>
              <a:t>Txt</a:t>
            </a:r>
            <a:r>
              <a:rPr lang="de-DE" dirty="0"/>
              <a:t> Daten umwandeln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774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2 Prototyp - Backend</a:t>
            </a:r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097281" y="1737360"/>
            <a:ext cx="3824916" cy="104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097280" y="3157138"/>
            <a:ext cx="4098527" cy="1071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817558" y="1737360"/>
            <a:ext cx="4442760" cy="2491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1035683" y="4273200"/>
            <a:ext cx="4221719" cy="19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5195807" y="4133520"/>
            <a:ext cx="4375440" cy="21196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276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2 Prototyp - Backend</a:t>
            </a:r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929965" y="1846263"/>
            <a:ext cx="6392395" cy="4022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05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379</Words>
  <Application>Microsoft Office PowerPoint</Application>
  <PresentationFormat>Breitbild</PresentationFormat>
  <Paragraphs>85</Paragraphs>
  <Slides>14</Slides>
  <Notes>0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Wingdings</vt:lpstr>
      <vt:lpstr>Rückblick</vt:lpstr>
      <vt:lpstr>Information Retrieval - Zwischenpräsentation</vt:lpstr>
      <vt:lpstr>Gliederung </vt:lpstr>
      <vt:lpstr>1 Aufgabenstellung</vt:lpstr>
      <vt:lpstr>1 Aufgabenstellung</vt:lpstr>
      <vt:lpstr>2 Prototyp</vt:lpstr>
      <vt:lpstr>2 Prototyp</vt:lpstr>
      <vt:lpstr>2 Prototyp - Backend</vt:lpstr>
      <vt:lpstr>2 Prototyp - Backend</vt:lpstr>
      <vt:lpstr>2 Prototyp - Backend</vt:lpstr>
      <vt:lpstr>2 Prototyp – Daten Extraktion</vt:lpstr>
      <vt:lpstr>PowerPoint-Präsentation</vt:lpstr>
      <vt:lpstr>3 Nächste Schritte</vt:lpstr>
      <vt:lpstr>3 Nächste Schritte</vt:lpstr>
      <vt:lpstr>VIELEN DANK FÜR DIE AUFMERKSAMKEIT!</vt:lpstr>
    </vt:vector>
  </TitlesOfParts>
  <Company>HL komm Telekommunikations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Retrieval - Zwischenpräsentation</dc:title>
  <dc:creator>Kupfer, Edward</dc:creator>
  <cp:lastModifiedBy>Kupfer, Edward</cp:lastModifiedBy>
  <cp:revision>4</cp:revision>
  <dcterms:created xsi:type="dcterms:W3CDTF">2017-11-11T15:14:39Z</dcterms:created>
  <dcterms:modified xsi:type="dcterms:W3CDTF">2017-11-11T15:49:03Z</dcterms:modified>
</cp:coreProperties>
</file>