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1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19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4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76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4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5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77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7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04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A6BAA9-4378-42EF-83FD-7CE001516070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17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23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A6BAA9-4378-42EF-83FD-7CE001516070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58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Projekt Information </a:t>
            </a:r>
            <a:r>
              <a:rPr lang="de-DE" dirty="0" err="1" smtClean="0"/>
              <a:t>Retrieval</a:t>
            </a:r>
            <a:r>
              <a:rPr lang="de-DE" dirty="0" smtClean="0"/>
              <a:t> -  </a:t>
            </a:r>
            <a:br>
              <a:rPr lang="de-DE" dirty="0" smtClean="0"/>
            </a:br>
            <a:r>
              <a:rPr lang="de-DE" dirty="0" smtClean="0"/>
              <a:t>Digital Text </a:t>
            </a:r>
            <a:r>
              <a:rPr lang="de-DE" dirty="0" err="1" smtClean="0"/>
              <a:t>Forensics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David </a:t>
            </a:r>
            <a:r>
              <a:rPr lang="de-DE" dirty="0" err="1" smtClean="0"/>
              <a:t>Drost</a:t>
            </a:r>
            <a:r>
              <a:rPr lang="de-DE" dirty="0" smtClean="0"/>
              <a:t>, Edward Kupfer, Hendrik Sawade, Tobias Wenzel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13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Einleitung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Funktionen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Live Präsentation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Evaluation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Fazit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0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47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Basis </a:t>
            </a:r>
            <a:r>
              <a:rPr lang="de-DE" dirty="0" err="1" smtClean="0"/>
              <a:t>Lucene</a:t>
            </a:r>
            <a:endParaRPr lang="de-DE" dirty="0" smtClean="0"/>
          </a:p>
          <a:p>
            <a:r>
              <a:rPr lang="de-DE" dirty="0" smtClean="0"/>
              <a:t>Suche im Titel und 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6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Live Präsentation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lum/>
            <a:alphaModFix/>
          </a:blip>
          <a:srcRect l="685" t="1368" b="1"/>
          <a:stretch/>
        </p:blipFill>
        <p:spPr>
          <a:xfrm>
            <a:off x="1277592" y="1962615"/>
            <a:ext cx="9697775" cy="2620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4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Evaluation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40 Topics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Erste 10 Suchergebnisse nach Relevanz klassifiziert</a:t>
            </a:r>
          </a:p>
          <a:p>
            <a:pPr>
              <a:lnSpc>
                <a:spcPct val="150000"/>
              </a:lnSpc>
            </a:pPr>
            <a:r>
              <a:rPr lang="de-DE" dirty="0"/>
              <a:t>k</a:t>
            </a:r>
            <a:r>
              <a:rPr lang="de-DE" dirty="0" smtClean="0"/>
              <a:t>urze &amp; lange Suchbegriffe </a:t>
            </a:r>
            <a:r>
              <a:rPr lang="de-DE" dirty="0" smtClean="0">
                <a:sym typeface="Wingdings" panose="05000000000000000000" pitchFamily="2" charset="2"/>
              </a:rPr>
              <a:t> sehr gute Ergebnisse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Die für das Ranking genutzten Parameter gut zur Bewertung von wissenschaftlichen Publikationen geeignet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480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Suchmaschine für wissenschaftliche Texte entwickelt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Weitere Funktionen implementiert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</a:t>
            </a:r>
            <a:r>
              <a:rPr lang="de-DE" dirty="0" smtClean="0"/>
              <a:t> Mit Weboberfläche zugänglich gemacht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Gute Ergebnisse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 smtClean="0"/>
              <a:t>Es ist durch die Suchmaschine möglich auf einer großen Menge an Papers zu suchen und relevante Ergebnisse zu erhalten.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5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Gibt es noch Fragen?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1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114</Words>
  <Application>Microsoft Office PowerPoint</Application>
  <PresentationFormat>Breitbild</PresentationFormat>
  <Paragraphs>25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Rückblick</vt:lpstr>
      <vt:lpstr>Projekt Information Retrieval -   Digital Text Forensics </vt:lpstr>
      <vt:lpstr>Gliederung</vt:lpstr>
      <vt:lpstr>1. Einleitung</vt:lpstr>
      <vt:lpstr>2. Funktionen</vt:lpstr>
      <vt:lpstr>3. Live Präsentation</vt:lpstr>
      <vt:lpstr>4. Evaluation</vt:lpstr>
      <vt:lpstr>5. Fazit</vt:lpstr>
      <vt:lpstr>Gibt es noch Fragen?</vt:lpstr>
    </vt:vector>
  </TitlesOfParts>
  <Company>HL komm Telekommunikations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Information Retrieval Digital Text Forensics </dc:title>
  <dc:creator>Kupfer, Edward</dc:creator>
  <cp:lastModifiedBy>Kupfer, Edward</cp:lastModifiedBy>
  <cp:revision>7</cp:revision>
  <dcterms:created xsi:type="dcterms:W3CDTF">2018-04-12T11:04:06Z</dcterms:created>
  <dcterms:modified xsi:type="dcterms:W3CDTF">2018-04-12T12:01:19Z</dcterms:modified>
</cp:coreProperties>
</file>