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5" r:id="rId4"/>
    <p:sldId id="260" r:id="rId5"/>
    <p:sldId id="272" r:id="rId6"/>
    <p:sldId id="271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44"/>
    <a:srgbClr val="007635"/>
    <a:srgbClr val="00B050"/>
    <a:srgbClr val="2DFF8C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30875-4028-481A-8091-6EDB19798FA1}" type="datetimeFigureOut">
              <a:rPr lang="en-NL" smtClean="0"/>
              <a:t>17/02/2021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D478F-B85C-470B-BE67-CD083B1497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022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AAB1A-D599-4F4E-BEF9-C8005C9C21E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814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AAB1A-D599-4F4E-BEF9-C8005C9C21E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18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ADEA-C10E-45EC-852C-3E6C62F3F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556EB-FDF0-411E-99B7-876EBB253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789B-8A0A-4CFD-A07E-FAD801A7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17/02/2021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FD6B3-82F7-4132-BDC5-F7DA56DB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9F498-0AE4-4A39-A595-05EEE031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774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1643-0E48-46DF-B896-758F900B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E63D3-8373-408A-BE80-833AD228A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2C13-7C25-4ACF-A914-A66D95CD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17/02/2021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2BE6E-3C82-45D5-BD74-BFB85EC5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547DB-F81D-4275-A7FE-1C9D541C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827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ADA40-4BDF-4D98-8C04-96E58D33F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D60DE-B18B-4023-BD73-AC04D5CE9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5A79-4637-4E44-8979-BD7E51A4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17/02/2021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DFBB5-F174-4B65-8CD3-559223DB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A21A6-43A1-4A9E-AFF2-B8B83739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4893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F99C-76DF-413F-91DB-51875208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536B-EA61-42C0-B02E-752965595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F33A4-9174-4EF9-9B54-167116FB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17-2-2021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CBC8E-A523-47D3-A536-E27AD39C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4EEC3-D003-4BC9-815F-D5A66AC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382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0D19-0497-47A9-A5EA-F15D6A2B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E7380-8CBD-41BE-A500-B9BFBE1B4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D6C28-436F-43D9-B130-D0F2B30E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17-2-2021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7EF5-2B51-4690-8E8B-25DDA65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096A-C719-4A8E-BB52-5DA5CCC7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6501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B729-1A03-430D-9C96-143DF1FC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FBCCC-574E-4163-9F80-8FB0B99F8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84FDC-18FF-414F-B4A4-6948DCDB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17-2-2021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D99B1-76B2-434E-BC17-2885A4B5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A8CF-C292-443B-AFB7-AF6C10F5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4583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3D36-D549-4D43-9BCF-39E0A9A7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DA55-6FB6-458F-8A08-87E190557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E5757-37C0-4116-ABC5-6963AA0CE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A90CC-3187-4E7C-BCD9-48D78F84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17-2-2021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5577C-F522-4E29-8031-8D993B58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39C16-9825-4C48-803C-12A73B7E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043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1E32-07C1-499A-ABE1-4E6EECBF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A6557-3E3C-492A-8818-797130698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0CB92-106D-480D-B184-A00321E53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085B1-68BC-47B1-9069-099A5FB63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A5458-1AFF-4C60-AE68-E9E099FB5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E0566-14E5-4175-BD18-F7DC6ACE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17-2-2021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241FA-9DB5-4A63-B302-070D9733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877EF-0C33-4EE5-B197-419BE205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2923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8F73-AA90-40B7-82B2-F1366B52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49FC8-7A81-477B-8292-1F88960D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17-2-2021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CB1C5-50F5-4929-B0D1-60E47E91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267DB-6AAB-45C5-AA7B-E3268D32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2236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C47C2-972F-4943-90BD-0C3B326B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17-2-2021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9EDB-6E70-4934-BE9A-3901ABC3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B43B9-2398-42D5-BF9B-0FB634A9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311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540E-BB30-400E-961C-B1BC2D76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98F07-DADD-4AED-A9B2-9480D802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4800B-AEF2-48AB-9E1D-C2447C0F7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69802-838F-4BFE-BEDF-BD03D336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17-2-2021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154CE-BA1D-4DB3-9EE9-F3EA4A44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ED40A-E20A-407B-B069-8ADCCD38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861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1BC2-1642-4AC9-8262-539BC3FB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62AC4-4933-4A3F-BD96-BEC4BE5DA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79D1-B24B-4D52-8A81-14E5BC56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17/02/2021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FF23F-7D95-4455-91CA-0D85F0EE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790C5-6E8F-40F5-834F-47168233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8663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4265-35EE-42A5-98E6-76B99390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C02D8-6A48-4485-9C30-C0BAF6E31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17A72-8B77-4EED-9F5C-084AC007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95CF8-3E6C-401F-BA48-5EB02FCE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17-2-2021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B31CE-8D9D-47CF-A745-3F16F2F8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9E2AD-9910-4B97-9D61-0959803C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8218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EB45-2097-493D-929B-5301223B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06EA5-B943-4770-8AFE-D287FE62D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26FF-6398-473F-B1C7-9284C468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17-2-2021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3589E-10EE-4C42-9BAB-A006AAE9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85CF4-6E0A-41C3-9B87-9973A781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1510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898B0-9B37-48A8-8430-E40D48160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6820B-5A12-48FA-A101-1C11A9D82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304C1-DF9D-4667-B59F-C2666135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17-2-2021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E4BF-9835-495F-AB2E-323507B7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9EA79-2386-4E40-89EF-FCDCAF67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1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C05E-1179-4C0A-870C-326DC90FC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F37C7-4632-4D9F-9AFE-B946FB3D5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BA016-62A7-49AF-8AE7-694E0A3C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17/02/2021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E38B7-16BD-4C4F-BB67-A499545A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582B7-F4DF-45EC-AFDC-9008F819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677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7423-7BC4-4B46-98D0-FDFC2CDC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9DC3-3A70-4343-89E2-28EA49D0F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EC2AE-E72F-43AA-9E00-EEFA44E4F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15528-1C21-40AF-A9CD-BA5D4F4D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17/02/2021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44C57-18A8-48F2-B81A-C10E699C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7B5F9-F1A5-474D-B54E-1CCAF169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041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82CA-72B9-43AC-813B-738896EA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06743-E44A-4399-B46B-AB9629BD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1145E-248F-4941-B348-970E73A0C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89EE2-A2EE-442C-98B0-8471FB465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159FF-32A5-4F79-9CB7-520327786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5F759-BC21-44C9-8D35-3AD2D77B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17/02/2021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58E6F-A8F8-459C-AA92-79F42436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2DDF4-6E11-43C7-8399-D180C78F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369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DEAA-2AA3-47EF-8C18-F696686D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BBE15-C86A-42CC-A0F9-425F8DEC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17/02/2021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2A7C6-337E-4BB3-B013-777A696E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2EBF0-4CED-4AB6-A3C8-76B24DEE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847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DB3CB-2CCD-4FD7-A0E6-2CD3CE9F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17/02/2021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E9439-3BB1-4685-801A-0EB0A4B8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058A-4846-445E-AC8B-5971F50A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914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9FB8-198E-4FF4-A963-AD185567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11A6-9F48-4384-9B77-847F885A4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FEF7F-5852-4443-A93C-FB5BD54FE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96A51-3385-4C8B-9796-7678BF67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17/02/2021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5A942-C712-4200-8D38-925500A1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113C2-5389-471E-B061-9A678AEC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35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97C5-6659-4B83-86B8-432ECFCF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6D182-4ADE-4CE6-9446-0A27176B8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DBA63-0399-4B4C-8B3F-9E822C560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6E2EA-14F6-4ADA-ADD7-A687E6C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17/02/2021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1F17F-0A36-4B80-BCB5-A565C542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ABE66-BFAA-4897-A2F4-55D81A05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165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2DDF4-E4F7-4791-BDFB-E8852014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71963-A9F0-436A-B9AF-E9148F171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6F79E-D4F8-4227-8A0C-0329B00E1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785BB-7706-4DEE-A3EF-8F6193F80700}" type="datetimeFigureOut">
              <a:rPr lang="en-NL" smtClean="0"/>
              <a:t>17/02/2021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6B7E9-C58B-4E5E-BB78-3E2067986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6E820-DBB0-4AEA-AE90-B09363472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315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80088-96C3-4E80-9CF6-2BD16CF0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1EC57-A65E-4853-A442-E180D618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DF32-A2DD-401E-84D7-AB37DDC32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B85CB-7326-4CDB-B6DC-66899E5F8844}" type="datetimeFigureOut">
              <a:rPr lang="nl-NL" smtClean="0"/>
              <a:t>17-2-2021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8986-1C4E-4C6E-A7FA-98FB46A8F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C615-293A-4AC6-BB3B-2871FA661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55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165A17-9957-45E9-BEDD-32F48C0D4AFB}"/>
              </a:ext>
            </a:extLst>
          </p:cNvPr>
          <p:cNvGrpSpPr/>
          <p:nvPr/>
        </p:nvGrpSpPr>
        <p:grpSpPr>
          <a:xfrm>
            <a:off x="921029" y="760639"/>
            <a:ext cx="10349942" cy="5402036"/>
            <a:chOff x="-1" y="279918"/>
            <a:chExt cx="12192001" cy="6363478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E9459FF-60DF-49E8-83F7-183D3130E739}"/>
                </a:ext>
              </a:extLst>
            </p:cNvPr>
            <p:cNvSpPr/>
            <p:nvPr/>
          </p:nvSpPr>
          <p:spPr>
            <a:xfrm>
              <a:off x="0" y="279918"/>
              <a:ext cx="12192000" cy="6363478"/>
            </a:xfrm>
            <a:prstGeom prst="rect">
              <a:avLst/>
            </a:prstGeom>
            <a:solidFill>
              <a:srgbClr val="3B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/>
            </a:p>
          </p:txBody>
        </p:sp>
        <p:sp>
          <p:nvSpPr>
            <p:cNvPr id="4" name="Rectangle 55">
              <a:extLst>
                <a:ext uri="{FF2B5EF4-FFF2-40B4-BE49-F238E27FC236}">
                  <a16:creationId xmlns:a16="http://schemas.microsoft.com/office/drawing/2014/main" id="{E1F9D6BE-BE96-4DA2-BE14-66758C9683CA}"/>
                </a:ext>
              </a:extLst>
            </p:cNvPr>
            <p:cNvSpPr/>
            <p:nvPr/>
          </p:nvSpPr>
          <p:spPr>
            <a:xfrm>
              <a:off x="0" y="459945"/>
              <a:ext cx="12192000" cy="3503249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: Rounded Corners 59">
              <a:extLst>
                <a:ext uri="{FF2B5EF4-FFF2-40B4-BE49-F238E27FC236}">
                  <a16:creationId xmlns:a16="http://schemas.microsoft.com/office/drawing/2014/main" id="{BF029BFF-79DF-4B96-B20C-556CECD58B0E}"/>
                </a:ext>
              </a:extLst>
            </p:cNvPr>
            <p:cNvSpPr/>
            <p:nvPr/>
          </p:nvSpPr>
          <p:spPr>
            <a:xfrm>
              <a:off x="6485132" y="4934031"/>
              <a:ext cx="1829099" cy="957802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: Rounded Corners 60">
              <a:extLst>
                <a:ext uri="{FF2B5EF4-FFF2-40B4-BE49-F238E27FC236}">
                  <a16:creationId xmlns:a16="http://schemas.microsoft.com/office/drawing/2014/main" id="{016571D9-B20C-4293-A3D2-3DB60BA50671}"/>
                </a:ext>
              </a:extLst>
            </p:cNvPr>
            <p:cNvSpPr/>
            <p:nvPr/>
          </p:nvSpPr>
          <p:spPr>
            <a:xfrm>
              <a:off x="8639708" y="4924441"/>
              <a:ext cx="2812307" cy="957802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F2775A2A-485D-4072-842C-765255291C06}"/>
                </a:ext>
              </a:extLst>
            </p:cNvPr>
            <p:cNvSpPr/>
            <p:nvPr/>
          </p:nvSpPr>
          <p:spPr>
            <a:xfrm>
              <a:off x="0" y="1527642"/>
              <a:ext cx="12192000" cy="1621766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5">
              <a:extLst>
                <a:ext uri="{FF2B5EF4-FFF2-40B4-BE49-F238E27FC236}">
                  <a16:creationId xmlns:a16="http://schemas.microsoft.com/office/drawing/2014/main" id="{4D8B9748-518E-46B7-9F71-A3FA03F805E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673878"/>
              <a:ext cx="12192000" cy="0"/>
            </a:xfrm>
            <a:prstGeom prst="line">
              <a:avLst/>
            </a:prstGeom>
            <a:noFill/>
            <a:ln w="34925" cap="flat" cmpd="sng" algn="ctr">
              <a:solidFill>
                <a:sysClr val="window" lastClr="FFFFFF"/>
              </a:solidFill>
              <a:prstDash val="lgDash"/>
              <a:miter lim="800000"/>
            </a:ln>
            <a:effectLst/>
          </p:spPr>
        </p:cxnSp>
        <p:cxnSp>
          <p:nvCxnSpPr>
            <p:cNvPr id="9" name="Straight Connector 6">
              <a:extLst>
                <a:ext uri="{FF2B5EF4-FFF2-40B4-BE49-F238E27FC236}">
                  <a16:creationId xmlns:a16="http://schemas.microsoft.com/office/drawing/2014/main" id="{2E054CF5-87BA-4844-A3C1-0D326BEEFFD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073803"/>
              <a:ext cx="12192000" cy="0"/>
            </a:xfrm>
            <a:prstGeom prst="line">
              <a:avLst/>
            </a:prstGeom>
            <a:noFill/>
            <a:ln w="34925" cap="flat" cmpd="sng" algn="ctr">
              <a:solidFill>
                <a:sysClr val="window" lastClr="FFFFFF"/>
              </a:solidFill>
              <a:prstDash val="lgDash"/>
              <a:miter lim="800000"/>
            </a:ln>
            <a:effectLst/>
          </p:spPr>
        </p:cxnSp>
        <p:cxnSp>
          <p:nvCxnSpPr>
            <p:cNvPr id="10" name="Connector: Elbow 48">
              <a:extLst>
                <a:ext uri="{FF2B5EF4-FFF2-40B4-BE49-F238E27FC236}">
                  <a16:creationId xmlns:a16="http://schemas.microsoft.com/office/drawing/2014/main" id="{C0465D22-3B4E-4485-8CFF-66B30F6D9171}"/>
                </a:ext>
              </a:extLst>
            </p:cNvPr>
            <p:cNvCxnSpPr>
              <a:cxnSpLocks/>
              <a:stCxn id="16" idx="2"/>
              <a:endCxn id="30" idx="1"/>
            </p:cNvCxnSpPr>
            <p:nvPr/>
          </p:nvCxnSpPr>
          <p:spPr>
            <a:xfrm rot="16200000" flipH="1">
              <a:off x="3422783" y="1409821"/>
              <a:ext cx="192032" cy="4304889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1" name="Connector: Elbow 50">
              <a:extLst>
                <a:ext uri="{FF2B5EF4-FFF2-40B4-BE49-F238E27FC236}">
                  <a16:creationId xmlns:a16="http://schemas.microsoft.com/office/drawing/2014/main" id="{0B232B50-EDA2-4244-8B74-8CC0B20D0AFD}"/>
                </a:ext>
              </a:extLst>
            </p:cNvPr>
            <p:cNvCxnSpPr>
              <a:cxnSpLocks/>
              <a:stCxn id="23" idx="2"/>
              <a:endCxn id="30" idx="3"/>
            </p:cNvCxnSpPr>
            <p:nvPr/>
          </p:nvCxnSpPr>
          <p:spPr>
            <a:xfrm rot="5400000">
              <a:off x="8714430" y="1169390"/>
              <a:ext cx="192032" cy="4785753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" name="Straight Connector 56">
              <a:extLst>
                <a:ext uri="{FF2B5EF4-FFF2-40B4-BE49-F238E27FC236}">
                  <a16:creationId xmlns:a16="http://schemas.microsoft.com/office/drawing/2014/main" id="{8282B927-68B4-47D4-A87F-2E6884C7F0F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27642"/>
              <a:ext cx="12192000" cy="0"/>
            </a:xfrm>
            <a:prstGeom prst="line">
              <a:avLst/>
            </a:prstGeom>
            <a:noFill/>
            <a:ln w="3492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57">
              <a:extLst>
                <a:ext uri="{FF2B5EF4-FFF2-40B4-BE49-F238E27FC236}">
                  <a16:creationId xmlns:a16="http://schemas.microsoft.com/office/drawing/2014/main" id="{472BEE70-AF79-4663-8F3F-7A41F31153B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44375"/>
              <a:ext cx="12192000" cy="5033"/>
            </a:xfrm>
            <a:prstGeom prst="line">
              <a:avLst/>
            </a:prstGeom>
            <a:noFill/>
            <a:ln w="3492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pic>
          <p:nvPicPr>
            <p:cNvPr id="14" name="Picture 68">
              <a:extLst>
                <a:ext uri="{FF2B5EF4-FFF2-40B4-BE49-F238E27FC236}">
                  <a16:creationId xmlns:a16="http://schemas.microsoft.com/office/drawing/2014/main" id="{38A701CE-D7DE-4AAA-8CF8-3202D2C5B6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44546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87"/>
            <a:stretch/>
          </p:blipFill>
          <p:spPr>
            <a:xfrm>
              <a:off x="-1" y="2147693"/>
              <a:ext cx="646259" cy="446415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67">
              <a:extLst>
                <a:ext uri="{FF2B5EF4-FFF2-40B4-BE49-F238E27FC236}">
                  <a16:creationId xmlns:a16="http://schemas.microsoft.com/office/drawing/2014/main" id="{85339C1A-A30D-4C8D-9E98-F7035E4E7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8720" y="1587951"/>
              <a:ext cx="771996" cy="446415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11A135FE-0B81-4A89-B967-CDCD62037850}"/>
                </a:ext>
              </a:extLst>
            </p:cNvPr>
            <p:cNvSpPr/>
            <p:nvPr/>
          </p:nvSpPr>
          <p:spPr>
            <a:xfrm>
              <a:off x="1274827" y="1285025"/>
              <a:ext cx="183056" cy="2181225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7">
              <a:extLst>
                <a:ext uri="{FF2B5EF4-FFF2-40B4-BE49-F238E27FC236}">
                  <a16:creationId xmlns:a16="http://schemas.microsoft.com/office/drawing/2014/main" id="{7F75910D-8131-49C4-B5D1-E03BF4C04711}"/>
                </a:ext>
              </a:extLst>
            </p:cNvPr>
            <p:cNvGrpSpPr/>
            <p:nvPr/>
          </p:nvGrpSpPr>
          <p:grpSpPr>
            <a:xfrm>
              <a:off x="1051948" y="1637241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18" name="Rectangle: Rounded Corners 9">
                <a:extLst>
                  <a:ext uri="{FF2B5EF4-FFF2-40B4-BE49-F238E27FC236}">
                    <a16:creationId xmlns:a16="http://schemas.microsoft.com/office/drawing/2014/main" id="{A33B161E-04BE-40F4-BC44-F00D1DC1EA9E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Entry Cam 1</a:t>
                </a:r>
                <a:endParaRPr kumimoji="0" lang="nl-NL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Trapezoid 10">
                <a:extLst>
                  <a:ext uri="{FF2B5EF4-FFF2-40B4-BE49-F238E27FC236}">
                    <a16:creationId xmlns:a16="http://schemas.microsoft.com/office/drawing/2014/main" id="{6E6CF8DF-4EFF-4CB9-9872-DE7D631AEB81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0" name="Picture 69">
              <a:extLst>
                <a:ext uri="{FF2B5EF4-FFF2-40B4-BE49-F238E27FC236}">
                  <a16:creationId xmlns:a16="http://schemas.microsoft.com/office/drawing/2014/main" id="{0C7E341E-29F1-48B8-9303-E7FCD0A18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44546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835" y="2667474"/>
              <a:ext cx="899825" cy="52033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" name="Picture 71">
              <a:extLst>
                <a:ext uri="{FF2B5EF4-FFF2-40B4-BE49-F238E27FC236}">
                  <a16:creationId xmlns:a16="http://schemas.microsoft.com/office/drawing/2014/main" id="{E0922D99-3394-4664-A463-A4EE65E57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719404" y="2128695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72">
              <a:extLst>
                <a:ext uri="{FF2B5EF4-FFF2-40B4-BE49-F238E27FC236}">
                  <a16:creationId xmlns:a16="http://schemas.microsoft.com/office/drawing/2014/main" id="{0EA02D91-73F9-456D-B506-BEF991594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622631" y="2688282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5DC64627-427F-49AE-A966-F10C44ED801F}"/>
                </a:ext>
              </a:extLst>
            </p:cNvPr>
            <p:cNvSpPr/>
            <p:nvPr/>
          </p:nvSpPr>
          <p:spPr>
            <a:xfrm>
              <a:off x="11111794" y="1285025"/>
              <a:ext cx="183056" cy="2181225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Picture 73">
              <a:extLst>
                <a:ext uri="{FF2B5EF4-FFF2-40B4-BE49-F238E27FC236}">
                  <a16:creationId xmlns:a16="http://schemas.microsoft.com/office/drawing/2014/main" id="{40780483-6F18-4C7D-8D05-72523735D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FF33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69688" y="1555531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74">
              <a:extLst>
                <a:ext uri="{FF2B5EF4-FFF2-40B4-BE49-F238E27FC236}">
                  <a16:creationId xmlns:a16="http://schemas.microsoft.com/office/drawing/2014/main" id="{089B76A8-49D9-49CA-936A-72D5E35FE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C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69338" y="2688282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81">
              <a:extLst>
                <a:ext uri="{FF2B5EF4-FFF2-40B4-BE49-F238E27FC236}">
                  <a16:creationId xmlns:a16="http://schemas.microsoft.com/office/drawing/2014/main" id="{C3608850-B031-4A74-87E2-B5E8488E5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5B9BD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07233" y="2140091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83">
              <a:extLst>
                <a:ext uri="{FF2B5EF4-FFF2-40B4-BE49-F238E27FC236}">
                  <a16:creationId xmlns:a16="http://schemas.microsoft.com/office/drawing/2014/main" id="{9BD59D68-F882-4CEB-8F1D-68DC9F861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1133" y="2584247"/>
              <a:ext cx="1089836" cy="681511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84">
              <a:extLst>
                <a:ext uri="{FF2B5EF4-FFF2-40B4-BE49-F238E27FC236}">
                  <a16:creationId xmlns:a16="http://schemas.microsoft.com/office/drawing/2014/main" id="{7BB0BDFD-6EDB-4D3D-9E17-3D643C499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44546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330" y="2044267"/>
              <a:ext cx="1089836" cy="681511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9" name="Group 52">
              <a:extLst>
                <a:ext uri="{FF2B5EF4-FFF2-40B4-BE49-F238E27FC236}">
                  <a16:creationId xmlns:a16="http://schemas.microsoft.com/office/drawing/2014/main" id="{BFAB0213-8D69-49B4-BF9D-EAA08CAEA675}"/>
                </a:ext>
              </a:extLst>
            </p:cNvPr>
            <p:cNvGrpSpPr/>
            <p:nvPr/>
          </p:nvGrpSpPr>
          <p:grpSpPr>
            <a:xfrm>
              <a:off x="5619001" y="3348556"/>
              <a:ext cx="850810" cy="514966"/>
              <a:chOff x="5320506" y="3224630"/>
              <a:chExt cx="1447800" cy="876301"/>
            </a:xfrm>
          </p:grpSpPr>
          <p:sp>
            <p:nvSpPr>
              <p:cNvPr id="30" name="Rectangle 44">
                <a:extLst>
                  <a:ext uri="{FF2B5EF4-FFF2-40B4-BE49-F238E27FC236}">
                    <a16:creationId xmlns:a16="http://schemas.microsoft.com/office/drawing/2014/main" id="{0A203E30-FC46-4CE6-A4D0-81A12EBF580D}"/>
                  </a:ext>
                </a:extLst>
              </p:cNvPr>
              <p:cNvSpPr/>
              <p:nvPr/>
            </p:nvSpPr>
            <p:spPr>
              <a:xfrm>
                <a:off x="5409406" y="3402430"/>
                <a:ext cx="1270000" cy="698500"/>
              </a:xfrm>
              <a:prstGeom prst="rect">
                <a:avLst/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: Top Corners Rounded 53">
                <a:extLst>
                  <a:ext uri="{FF2B5EF4-FFF2-40B4-BE49-F238E27FC236}">
                    <a16:creationId xmlns:a16="http://schemas.microsoft.com/office/drawing/2014/main" id="{29DD9F4E-ADE1-4ED4-B8D0-0E0A740B4908}"/>
                  </a:ext>
                </a:extLst>
              </p:cNvPr>
              <p:cNvSpPr/>
              <p:nvPr/>
            </p:nvSpPr>
            <p:spPr>
              <a:xfrm>
                <a:off x="5320506" y="3224630"/>
                <a:ext cx="1447800" cy="241300"/>
              </a:xfrm>
              <a:prstGeom prst="round2SameRect">
                <a:avLst>
                  <a:gd name="adj1" fmla="val 36818"/>
                  <a:gd name="adj2" fmla="val 0"/>
                </a:avLst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85">
                <a:extLst>
                  <a:ext uri="{FF2B5EF4-FFF2-40B4-BE49-F238E27FC236}">
                    <a16:creationId xmlns:a16="http://schemas.microsoft.com/office/drawing/2014/main" id="{A1D528BD-078A-478F-9FEA-9029F5A4E5BF}"/>
                  </a:ext>
                </a:extLst>
              </p:cNvPr>
              <p:cNvSpPr/>
              <p:nvPr/>
            </p:nvSpPr>
            <p:spPr>
              <a:xfrm>
                <a:off x="5852205" y="3563636"/>
                <a:ext cx="706437" cy="235115"/>
              </a:xfrm>
              <a:prstGeom prst="rect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86">
                <a:extLst>
                  <a:ext uri="{FF2B5EF4-FFF2-40B4-BE49-F238E27FC236}">
                    <a16:creationId xmlns:a16="http://schemas.microsoft.com/office/drawing/2014/main" id="{B8E0894A-40C3-4D57-8144-46CC6411D05D}"/>
                  </a:ext>
                </a:extLst>
              </p:cNvPr>
              <p:cNvSpPr/>
              <p:nvPr/>
            </p:nvSpPr>
            <p:spPr>
              <a:xfrm>
                <a:off x="5498306" y="3563637"/>
                <a:ext cx="233363" cy="537294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4" name="Straight Connector 89">
                <a:extLst>
                  <a:ext uri="{FF2B5EF4-FFF2-40B4-BE49-F238E27FC236}">
                    <a16:creationId xmlns:a16="http://schemas.microsoft.com/office/drawing/2014/main" id="{4A83FF95-85EE-46EB-BCE5-421A36262FFE}"/>
                  </a:ext>
                </a:extLst>
              </p:cNvPr>
              <p:cNvCxnSpPr/>
              <p:nvPr/>
            </p:nvCxnSpPr>
            <p:spPr>
              <a:xfrm>
                <a:off x="5658408" y="3850571"/>
                <a:ext cx="41508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pic>
          <p:nvPicPr>
            <p:cNvPr id="35" name="Picture 90">
              <a:extLst>
                <a:ext uri="{FF2B5EF4-FFF2-40B4-BE49-F238E27FC236}">
                  <a16:creationId xmlns:a16="http://schemas.microsoft.com/office/drawing/2014/main" id="{17759E8F-A4D7-4C95-BB46-86F99165CA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63"/>
            <a:stretch/>
          </p:blipFill>
          <p:spPr>
            <a:xfrm>
              <a:off x="0" y="2573252"/>
              <a:ext cx="479934" cy="681511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11">
              <a:extLst>
                <a:ext uri="{FF2B5EF4-FFF2-40B4-BE49-F238E27FC236}">
                  <a16:creationId xmlns:a16="http://schemas.microsoft.com/office/drawing/2014/main" id="{3820BE83-8EE0-42DA-9F92-1610EFCF0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084" y="5143442"/>
              <a:ext cx="1524003" cy="530353"/>
            </a:xfrm>
            <a:prstGeom prst="rect">
              <a:avLst/>
            </a:prstGeom>
          </p:spPr>
        </p:pic>
        <p:pic>
          <p:nvPicPr>
            <p:cNvPr id="37" name="Picture 14">
              <a:extLst>
                <a:ext uri="{FF2B5EF4-FFF2-40B4-BE49-F238E27FC236}">
                  <a16:creationId xmlns:a16="http://schemas.microsoft.com/office/drawing/2014/main" id="{57060D8D-A712-4A45-8446-7A29110BC5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8" t="36698" r="3450" b="12632"/>
            <a:stretch/>
          </p:blipFill>
          <p:spPr>
            <a:xfrm>
              <a:off x="8783747" y="5039655"/>
              <a:ext cx="2491087" cy="798397"/>
            </a:xfrm>
            <a:prstGeom prst="rect">
              <a:avLst/>
            </a:prstGeom>
          </p:spPr>
        </p:pic>
        <p:pic>
          <p:nvPicPr>
            <p:cNvPr id="38" name="Picture 82">
              <a:extLst>
                <a:ext uri="{FF2B5EF4-FFF2-40B4-BE49-F238E27FC236}">
                  <a16:creationId xmlns:a16="http://schemas.microsoft.com/office/drawing/2014/main" id="{24B696D2-67FB-498A-B0A7-53CD4BD94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998"/>
            <a:stretch/>
          </p:blipFill>
          <p:spPr>
            <a:xfrm>
              <a:off x="12037587" y="2157129"/>
              <a:ext cx="154413" cy="446415"/>
            </a:xfrm>
            <a:prstGeom prst="rect">
              <a:avLst/>
            </a:prstGeom>
            <a:effectLst/>
          </p:spPr>
        </p:pic>
        <p:cxnSp>
          <p:nvCxnSpPr>
            <p:cNvPr id="39" name="Straight Connector 88">
              <a:extLst>
                <a:ext uri="{FF2B5EF4-FFF2-40B4-BE49-F238E27FC236}">
                  <a16:creationId xmlns:a16="http://schemas.microsoft.com/office/drawing/2014/main" id="{B8A06328-078B-4C7A-ABB0-272072C83FD1}"/>
                </a:ext>
              </a:extLst>
            </p:cNvPr>
            <p:cNvCxnSpPr>
              <a:cxnSpLocks/>
            </p:cNvCxnSpPr>
            <p:nvPr/>
          </p:nvCxnSpPr>
          <p:spPr>
            <a:xfrm>
              <a:off x="7415199" y="4500081"/>
              <a:ext cx="0" cy="42436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" name="Straight Connector 91">
              <a:extLst>
                <a:ext uri="{FF2B5EF4-FFF2-40B4-BE49-F238E27FC236}">
                  <a16:creationId xmlns:a16="http://schemas.microsoft.com/office/drawing/2014/main" id="{EC5A90A7-DB49-4010-BC40-FB9812D75A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38324" y="4500081"/>
              <a:ext cx="0" cy="42436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1" name="Straight Connector 112">
              <a:extLst>
                <a:ext uri="{FF2B5EF4-FFF2-40B4-BE49-F238E27FC236}">
                  <a16:creationId xmlns:a16="http://schemas.microsoft.com/office/drawing/2014/main" id="{E32B59BF-942C-4691-A9F9-E41D600D990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6044407" y="3863522"/>
              <a:ext cx="0" cy="62887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2" name="Straight Connector 116">
              <a:extLst>
                <a:ext uri="{FF2B5EF4-FFF2-40B4-BE49-F238E27FC236}">
                  <a16:creationId xmlns:a16="http://schemas.microsoft.com/office/drawing/2014/main" id="{926A2096-B7AD-4E87-8E68-F3767336D32A}"/>
                </a:ext>
              </a:extLst>
            </p:cNvPr>
            <p:cNvCxnSpPr>
              <a:cxnSpLocks/>
            </p:cNvCxnSpPr>
            <p:nvPr/>
          </p:nvCxnSpPr>
          <p:spPr>
            <a:xfrm>
              <a:off x="6044407" y="4492393"/>
              <a:ext cx="4198551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3" name="Cloud 117">
              <a:extLst>
                <a:ext uri="{FF2B5EF4-FFF2-40B4-BE49-F238E27FC236}">
                  <a16:creationId xmlns:a16="http://schemas.microsoft.com/office/drawing/2014/main" id="{2A5B4058-CD48-4658-93A6-EF79EFDFBF49}"/>
                </a:ext>
              </a:extLst>
            </p:cNvPr>
            <p:cNvSpPr/>
            <p:nvPr/>
          </p:nvSpPr>
          <p:spPr>
            <a:xfrm>
              <a:off x="5811960" y="4025154"/>
              <a:ext cx="478286" cy="339236"/>
            </a:xfrm>
            <a:prstGeom prst="cloud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4" name="Picture 122">
              <a:extLst>
                <a:ext uri="{FF2B5EF4-FFF2-40B4-BE49-F238E27FC236}">
                  <a16:creationId xmlns:a16="http://schemas.microsoft.com/office/drawing/2014/main" id="{C10277E2-62F8-48E6-BC6E-4DEB8C163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17" r="23020"/>
            <a:stretch/>
          </p:blipFill>
          <p:spPr>
            <a:xfrm>
              <a:off x="1068286" y="582416"/>
              <a:ext cx="586818" cy="577327"/>
            </a:xfrm>
            <a:prstGeom prst="rect">
              <a:avLst/>
            </a:prstGeom>
          </p:spPr>
        </p:pic>
        <p:pic>
          <p:nvPicPr>
            <p:cNvPr id="45" name="Picture 124">
              <a:extLst>
                <a:ext uri="{FF2B5EF4-FFF2-40B4-BE49-F238E27FC236}">
                  <a16:creationId xmlns:a16="http://schemas.microsoft.com/office/drawing/2014/main" id="{0EEED9F3-B93E-41DC-AA67-D7993D2159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17" r="23020"/>
            <a:stretch/>
          </p:blipFill>
          <p:spPr>
            <a:xfrm>
              <a:off x="10906383" y="585243"/>
              <a:ext cx="586818" cy="577327"/>
            </a:xfrm>
            <a:prstGeom prst="rect">
              <a:avLst/>
            </a:prstGeom>
          </p:spPr>
        </p:pic>
        <p:sp>
          <p:nvSpPr>
            <p:cNvPr id="46" name="Flowchart: Alternate Process 134">
              <a:extLst>
                <a:ext uri="{FF2B5EF4-FFF2-40B4-BE49-F238E27FC236}">
                  <a16:creationId xmlns:a16="http://schemas.microsoft.com/office/drawing/2014/main" id="{A0441D6A-08D9-4914-88ED-DE3C818BC76F}"/>
                </a:ext>
              </a:extLst>
            </p:cNvPr>
            <p:cNvSpPr/>
            <p:nvPr/>
          </p:nvSpPr>
          <p:spPr>
            <a:xfrm rot="5400000">
              <a:off x="1274825" y="3198163"/>
              <a:ext cx="183056" cy="353823"/>
            </a:xfrm>
            <a:prstGeom prst="flowChartAlternateProcess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lowchart: Alternate Process 135">
              <a:extLst>
                <a:ext uri="{FF2B5EF4-FFF2-40B4-BE49-F238E27FC236}">
                  <a16:creationId xmlns:a16="http://schemas.microsoft.com/office/drawing/2014/main" id="{1C5CA21E-A6B6-4F9A-AA10-8D5B2525F14E}"/>
                </a:ext>
              </a:extLst>
            </p:cNvPr>
            <p:cNvSpPr/>
            <p:nvPr/>
          </p:nvSpPr>
          <p:spPr>
            <a:xfrm rot="5400000">
              <a:off x="1274825" y="1140755"/>
              <a:ext cx="183056" cy="353823"/>
            </a:xfrm>
            <a:prstGeom prst="flowChartAlternateProcess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lowchart: Alternate Process 136">
              <a:extLst>
                <a:ext uri="{FF2B5EF4-FFF2-40B4-BE49-F238E27FC236}">
                  <a16:creationId xmlns:a16="http://schemas.microsoft.com/office/drawing/2014/main" id="{5E4F09AD-1907-4D7F-BF24-02BE43736086}"/>
                </a:ext>
              </a:extLst>
            </p:cNvPr>
            <p:cNvSpPr/>
            <p:nvPr/>
          </p:nvSpPr>
          <p:spPr>
            <a:xfrm rot="5400000">
              <a:off x="11112675" y="3198164"/>
              <a:ext cx="183056" cy="353823"/>
            </a:xfrm>
            <a:prstGeom prst="flowChartAlternateProcess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lowchart: Alternate Process 137">
              <a:extLst>
                <a:ext uri="{FF2B5EF4-FFF2-40B4-BE49-F238E27FC236}">
                  <a16:creationId xmlns:a16="http://schemas.microsoft.com/office/drawing/2014/main" id="{5F083158-039C-45FF-98DB-CF3DBF9B14F2}"/>
                </a:ext>
              </a:extLst>
            </p:cNvPr>
            <p:cNvSpPr/>
            <p:nvPr/>
          </p:nvSpPr>
          <p:spPr>
            <a:xfrm rot="5400000">
              <a:off x="11112675" y="1140755"/>
              <a:ext cx="183056" cy="353823"/>
            </a:xfrm>
            <a:prstGeom prst="flowChartAlternateProcess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 145">
              <a:extLst>
                <a:ext uri="{FF2B5EF4-FFF2-40B4-BE49-F238E27FC236}">
                  <a16:creationId xmlns:a16="http://schemas.microsoft.com/office/drawing/2014/main" id="{DF5E0B37-D0F5-47D7-B374-495CCDFFE697}"/>
                </a:ext>
              </a:extLst>
            </p:cNvPr>
            <p:cNvGrpSpPr/>
            <p:nvPr/>
          </p:nvGrpSpPr>
          <p:grpSpPr>
            <a:xfrm>
              <a:off x="1051948" y="2188105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51" name="Rectangle: Rounded Corners 146">
                <a:extLst>
                  <a:ext uri="{FF2B5EF4-FFF2-40B4-BE49-F238E27FC236}">
                    <a16:creationId xmlns:a16="http://schemas.microsoft.com/office/drawing/2014/main" id="{231977A2-8912-4F87-89D4-3A8FCAD70820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Entry Cam 2</a:t>
                </a:r>
                <a:endParaRPr kumimoji="0" lang="nl-NL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Trapezoid 147">
                <a:extLst>
                  <a:ext uri="{FF2B5EF4-FFF2-40B4-BE49-F238E27FC236}">
                    <a16:creationId xmlns:a16="http://schemas.microsoft.com/office/drawing/2014/main" id="{44666E34-5D5E-4BEF-84FC-F7E55B09A0EC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3" name="Group 148">
              <a:extLst>
                <a:ext uri="{FF2B5EF4-FFF2-40B4-BE49-F238E27FC236}">
                  <a16:creationId xmlns:a16="http://schemas.microsoft.com/office/drawing/2014/main" id="{14A8E984-4F55-4C51-ACC1-B3970D3F3F62}"/>
                </a:ext>
              </a:extLst>
            </p:cNvPr>
            <p:cNvGrpSpPr/>
            <p:nvPr/>
          </p:nvGrpSpPr>
          <p:grpSpPr>
            <a:xfrm>
              <a:off x="1051948" y="2747202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54" name="Rectangle: Rounded Corners 149">
                <a:extLst>
                  <a:ext uri="{FF2B5EF4-FFF2-40B4-BE49-F238E27FC236}">
                    <a16:creationId xmlns:a16="http://schemas.microsoft.com/office/drawing/2014/main" id="{2C0816FB-D02F-4BBF-A9F2-C1274EE6B6E5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Entry Cam 3</a:t>
                </a:r>
                <a:endParaRPr kumimoji="0" lang="nl-NL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Trapezoid 150">
                <a:extLst>
                  <a:ext uri="{FF2B5EF4-FFF2-40B4-BE49-F238E27FC236}">
                    <a16:creationId xmlns:a16="http://schemas.microsoft.com/office/drawing/2014/main" id="{12D92C9D-9963-4C4F-B987-7C631D6B7AA7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6" name="Group 151">
              <a:extLst>
                <a:ext uri="{FF2B5EF4-FFF2-40B4-BE49-F238E27FC236}">
                  <a16:creationId xmlns:a16="http://schemas.microsoft.com/office/drawing/2014/main" id="{DAE31E55-C4C6-4DA7-8868-ECD848337D57}"/>
                </a:ext>
              </a:extLst>
            </p:cNvPr>
            <p:cNvGrpSpPr/>
            <p:nvPr/>
          </p:nvGrpSpPr>
          <p:grpSpPr>
            <a:xfrm>
              <a:off x="10890045" y="1637241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57" name="Rectangle: Rounded Corners 152">
                <a:extLst>
                  <a:ext uri="{FF2B5EF4-FFF2-40B4-BE49-F238E27FC236}">
                    <a16:creationId xmlns:a16="http://schemas.microsoft.com/office/drawing/2014/main" id="{1EF9C406-4CC1-4424-976E-775D336E79D5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Exit Cam 1</a:t>
                </a:r>
              </a:p>
            </p:txBody>
          </p:sp>
          <p:sp>
            <p:nvSpPr>
              <p:cNvPr id="58" name="Trapezoid 153">
                <a:extLst>
                  <a:ext uri="{FF2B5EF4-FFF2-40B4-BE49-F238E27FC236}">
                    <a16:creationId xmlns:a16="http://schemas.microsoft.com/office/drawing/2014/main" id="{EFC57937-7AF8-4FEF-BF5F-539BBE81B5B1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Group 154">
              <a:extLst>
                <a:ext uri="{FF2B5EF4-FFF2-40B4-BE49-F238E27FC236}">
                  <a16:creationId xmlns:a16="http://schemas.microsoft.com/office/drawing/2014/main" id="{849EA0BD-D5D4-4481-9429-5843DE32DFCC}"/>
                </a:ext>
              </a:extLst>
            </p:cNvPr>
            <p:cNvGrpSpPr/>
            <p:nvPr/>
          </p:nvGrpSpPr>
          <p:grpSpPr>
            <a:xfrm>
              <a:off x="10890045" y="2188105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60" name="Rectangle: Rounded Corners 155">
                <a:extLst>
                  <a:ext uri="{FF2B5EF4-FFF2-40B4-BE49-F238E27FC236}">
                    <a16:creationId xmlns:a16="http://schemas.microsoft.com/office/drawing/2014/main" id="{15B4DC80-0F6E-4134-ADC8-AB1C877B3AFF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Exit Cam 2</a:t>
                </a:r>
                <a:endParaRPr kumimoji="0" lang="nl-NL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Trapezoid 156">
                <a:extLst>
                  <a:ext uri="{FF2B5EF4-FFF2-40B4-BE49-F238E27FC236}">
                    <a16:creationId xmlns:a16="http://schemas.microsoft.com/office/drawing/2014/main" id="{0DB7F0B0-9EEB-490E-B55E-803783099F14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2" name="Group 157">
              <a:extLst>
                <a:ext uri="{FF2B5EF4-FFF2-40B4-BE49-F238E27FC236}">
                  <a16:creationId xmlns:a16="http://schemas.microsoft.com/office/drawing/2014/main" id="{9CE0F65F-C3AC-4256-BCD6-7F7B47AD1F54}"/>
                </a:ext>
              </a:extLst>
            </p:cNvPr>
            <p:cNvGrpSpPr/>
            <p:nvPr/>
          </p:nvGrpSpPr>
          <p:grpSpPr>
            <a:xfrm>
              <a:off x="10890045" y="2747202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63" name="Rectangle: Rounded Corners 158">
                <a:extLst>
                  <a:ext uri="{FF2B5EF4-FFF2-40B4-BE49-F238E27FC236}">
                    <a16:creationId xmlns:a16="http://schemas.microsoft.com/office/drawing/2014/main" id="{CAE7C9D1-2D8E-4DD3-92BF-71AC63AF85E1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Exit Cam</a:t>
                </a:r>
                <a:r>
                  <a:rPr kumimoji="0" lang="nl-NL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3</a:t>
                </a:r>
                <a:endPara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rapezoid 159">
                <a:extLst>
                  <a:ext uri="{FF2B5EF4-FFF2-40B4-BE49-F238E27FC236}">
                    <a16:creationId xmlns:a16="http://schemas.microsoft.com/office/drawing/2014/main" id="{AA68B111-73EA-4AAB-81FD-98E7A7215E59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65" name="Picture 161">
              <a:extLst>
                <a:ext uri="{FF2B5EF4-FFF2-40B4-BE49-F238E27FC236}">
                  <a16:creationId xmlns:a16="http://schemas.microsoft.com/office/drawing/2014/main" id="{CDA857FE-A23D-4022-A133-5AE87A14E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44546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777481" y="1570799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66" name="Straight Arrow Connector 23">
              <a:extLst>
                <a:ext uri="{FF2B5EF4-FFF2-40B4-BE49-F238E27FC236}">
                  <a16:creationId xmlns:a16="http://schemas.microsoft.com/office/drawing/2014/main" id="{6AA1E4C7-BDF5-4C9C-8FDE-E1D6020D3E5C}"/>
                </a:ext>
              </a:extLst>
            </p:cNvPr>
            <p:cNvCxnSpPr>
              <a:cxnSpLocks/>
            </p:cNvCxnSpPr>
            <p:nvPr/>
          </p:nvCxnSpPr>
          <p:spPr>
            <a:xfrm>
              <a:off x="1543265" y="1313600"/>
              <a:ext cx="9484026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dash"/>
              <a:miter lim="800000"/>
              <a:headEnd type="triangle"/>
              <a:tailEnd type="triangle"/>
            </a:ln>
            <a:effectLst/>
          </p:spPr>
        </p:cxnSp>
        <p:sp>
          <p:nvSpPr>
            <p:cNvPr id="67" name="TextBox 26">
              <a:extLst>
                <a:ext uri="{FF2B5EF4-FFF2-40B4-BE49-F238E27FC236}">
                  <a16:creationId xmlns:a16="http://schemas.microsoft.com/office/drawing/2014/main" id="{702A6D79-7EDD-4BA8-B674-F68F8D809B0D}"/>
                </a:ext>
              </a:extLst>
            </p:cNvPr>
            <p:cNvSpPr txBox="1"/>
            <p:nvPr/>
          </p:nvSpPr>
          <p:spPr>
            <a:xfrm>
              <a:off x="5630893" y="1106884"/>
              <a:ext cx="614077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nl-NL" sz="1000" dirty="0">
                  <a:solidFill>
                    <a:prstClr val="white"/>
                  </a:solidFill>
                  <a:latin typeface="Calibri" panose="020F0502020204030204"/>
                </a:rPr>
                <a:t>10 km</a:t>
              </a:r>
            </a:p>
          </p:txBody>
        </p:sp>
        <p:pic>
          <p:nvPicPr>
            <p:cNvPr id="68" name="Picture 90">
              <a:extLst>
                <a:ext uri="{FF2B5EF4-FFF2-40B4-BE49-F238E27FC236}">
                  <a16:creationId xmlns:a16="http://schemas.microsoft.com/office/drawing/2014/main" id="{7C43DE3F-4A72-4EFC-89C9-B7C91F9C4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173" y="2042614"/>
              <a:ext cx="1089836" cy="681511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9" name="Picture 82">
              <a:extLst>
                <a:ext uri="{FF2B5EF4-FFF2-40B4-BE49-F238E27FC236}">
                  <a16:creationId xmlns:a16="http://schemas.microsoft.com/office/drawing/2014/main" id="{9B486A06-3A6A-430F-A9BC-8F2A1AAA7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91432">
              <a:off x="6120046" y="1828433"/>
              <a:ext cx="771996" cy="446415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5716F25-239C-4A44-A171-CE39C0E2E374}"/>
                </a:ext>
              </a:extLst>
            </p:cNvPr>
            <p:cNvSpPr txBox="1"/>
            <p:nvPr/>
          </p:nvSpPr>
          <p:spPr>
            <a:xfrm>
              <a:off x="6372061" y="5901423"/>
              <a:ext cx="2123509" cy="666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Department Of </a:t>
              </a:r>
            </a:p>
            <a:p>
              <a:pPr algn="ctr">
                <a:lnSpc>
                  <a:spcPts val="19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Motor Vehicles (DMV)</a:t>
              </a:r>
              <a:endParaRPr lang="en-NL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DEDE518-57DA-41B2-9D84-F689098F9092}"/>
                </a:ext>
              </a:extLst>
            </p:cNvPr>
            <p:cNvSpPr txBox="1"/>
            <p:nvPr/>
          </p:nvSpPr>
          <p:spPr>
            <a:xfrm>
              <a:off x="9164173" y="5901423"/>
              <a:ext cx="1749097" cy="666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Central Fine</a:t>
              </a:r>
              <a:b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Collection Agency</a:t>
              </a:r>
              <a:endParaRPr lang="en-NL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C973618D-3447-42CE-A379-693D51E01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7554" y="4333879"/>
              <a:ext cx="2889520" cy="1927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42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208">
            <a:extLst>
              <a:ext uri="{FF2B5EF4-FFF2-40B4-BE49-F238E27FC236}">
                <a16:creationId xmlns:a16="http://schemas.microsoft.com/office/drawing/2014/main" id="{03A159A2-7F2D-4398-B00B-DE37FC117412}"/>
              </a:ext>
            </a:extLst>
          </p:cNvPr>
          <p:cNvSpPr/>
          <p:nvPr/>
        </p:nvSpPr>
        <p:spPr>
          <a:xfrm>
            <a:off x="1009650" y="2447925"/>
            <a:ext cx="9734550" cy="1181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B54BB2-BC89-44F0-8E1C-97E06066FA92}"/>
              </a:ext>
            </a:extLst>
          </p:cNvPr>
          <p:cNvSpPr/>
          <p:nvPr/>
        </p:nvSpPr>
        <p:spPr>
          <a:xfrm>
            <a:off x="8433934" y="2633932"/>
            <a:ext cx="2122251" cy="796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err="1">
                <a:solidFill>
                  <a:prstClr val="white"/>
                </a:solidFill>
                <a:latin typeface="Calibri" panose="020F0502020204030204"/>
              </a:rPr>
              <a:t>Registration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CB2F3-BBEA-4743-AA9B-B996AD8932A1}"/>
              </a:ext>
            </a:extLst>
          </p:cNvPr>
          <p:cNvSpPr/>
          <p:nvPr/>
        </p:nvSpPr>
        <p:spPr>
          <a:xfrm>
            <a:off x="1153517" y="2632434"/>
            <a:ext cx="1097960" cy="796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E0445A-460C-4AB6-BC1D-0F813BA32317}"/>
              </a:ext>
            </a:extLst>
          </p:cNvPr>
          <p:cNvSpPr/>
          <p:nvPr/>
        </p:nvSpPr>
        <p:spPr>
          <a:xfrm>
            <a:off x="3065778" y="2632434"/>
            <a:ext cx="2010456" cy="796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5AFF49-FE7B-4CFC-B84E-E80F1C1D3BCF}"/>
              </a:ext>
            </a:extLst>
          </p:cNvPr>
          <p:cNvSpPr/>
          <p:nvPr/>
        </p:nvSpPr>
        <p:spPr>
          <a:xfrm>
            <a:off x="5823860" y="2632434"/>
            <a:ext cx="1876991" cy="796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>
                <a:solidFill>
                  <a:prstClr val="white"/>
                </a:solidFill>
                <a:latin typeface="Calibri" panose="020F0502020204030204"/>
              </a:rPr>
              <a:t>Collection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21F473-1306-4762-8A76-D6E31EAD2161}"/>
              </a:ext>
            </a:extLst>
          </p:cNvPr>
          <p:cNvSpPr/>
          <p:nvPr/>
        </p:nvSpPr>
        <p:spPr>
          <a:xfrm>
            <a:off x="2860137" y="2712336"/>
            <a:ext cx="881900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EntryCam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5E11952-9BB9-456F-AE51-F0E5037206D4}"/>
              </a:ext>
            </a:extLst>
          </p:cNvPr>
          <p:cNvSpPr/>
          <p:nvPr/>
        </p:nvSpPr>
        <p:spPr>
          <a:xfrm>
            <a:off x="2860137" y="3061586"/>
            <a:ext cx="881900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ExitCam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CDF05F-6EA6-49BA-8633-0E564FD4BE33}"/>
              </a:ext>
            </a:extLst>
          </p:cNvPr>
          <p:cNvSpPr/>
          <p:nvPr/>
        </p:nvSpPr>
        <p:spPr>
          <a:xfrm>
            <a:off x="8245098" y="2893886"/>
            <a:ext cx="1063097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GetOwnerInfo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BE3FE1E-9AF8-4982-A76E-71DF12239796}"/>
              </a:ext>
            </a:extLst>
          </p:cNvPr>
          <p:cNvSpPr/>
          <p:nvPr/>
        </p:nvSpPr>
        <p:spPr>
          <a:xfrm>
            <a:off x="5635024" y="2893886"/>
            <a:ext cx="1063097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dirty="0" err="1">
                <a:solidFill>
                  <a:prstClr val="white"/>
                </a:solidFill>
                <a:latin typeface="Calibri" panose="020F0502020204030204"/>
              </a:rPr>
              <a:t>CollectFine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2F5525-B012-456D-BFBA-EBADDC2208E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251477" y="2849167"/>
            <a:ext cx="608660" cy="181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51A23B-3249-4DF6-A4C4-797B4935C53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2251477" y="3030717"/>
            <a:ext cx="608660" cy="16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F0D0570-9E5C-4D3F-8C69-7492819819CA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5076234" y="3030717"/>
            <a:ext cx="5587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20488E1-549C-42C1-9B60-7402CD17C4A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700851" y="3030717"/>
            <a:ext cx="5442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1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7CCADB31-AAFC-4D5F-8B39-3F28CC900F0E}"/>
              </a:ext>
            </a:extLst>
          </p:cNvPr>
          <p:cNvSpPr/>
          <p:nvPr/>
        </p:nvSpPr>
        <p:spPr>
          <a:xfrm>
            <a:off x="1686188" y="235557"/>
            <a:ext cx="7860483" cy="6215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D6079E-8E45-476A-9076-1708675B8EA5}"/>
              </a:ext>
            </a:extLst>
          </p:cNvPr>
          <p:cNvSpPr/>
          <p:nvPr/>
        </p:nvSpPr>
        <p:spPr>
          <a:xfrm>
            <a:off x="1832039" y="362867"/>
            <a:ext cx="1241185" cy="1433355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 </a:t>
            </a:r>
            <a:b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271EC48-6A07-4D31-87CA-259756CE9DF8}"/>
              </a:ext>
            </a:extLst>
          </p:cNvPr>
          <p:cNvSpPr/>
          <p:nvPr/>
        </p:nvSpPr>
        <p:spPr>
          <a:xfrm>
            <a:off x="6306375" y="362867"/>
            <a:ext cx="1338194" cy="1433355"/>
          </a:xfrm>
          <a:prstGeom prst="roundRect">
            <a:avLst>
              <a:gd name="adj" fmla="val 7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 Collection</a:t>
            </a:r>
            <a:b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5E04406-0540-43E0-A588-0EE928AE6B5C}"/>
              </a:ext>
            </a:extLst>
          </p:cNvPr>
          <p:cNvSpPr/>
          <p:nvPr/>
        </p:nvSpPr>
        <p:spPr>
          <a:xfrm>
            <a:off x="7858448" y="362867"/>
            <a:ext cx="1338194" cy="1433355"/>
          </a:xfrm>
          <a:prstGeom prst="roundRect">
            <a:avLst>
              <a:gd name="adj" fmla="val 836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 </a:t>
            </a:r>
            <a:r>
              <a:rPr kumimoji="0" lang="nl-NL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Registration</a:t>
            </a: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A02FED02-F1ED-4A52-95BA-49184873C864}"/>
              </a:ext>
            </a:extLst>
          </p:cNvPr>
          <p:cNvSpPr/>
          <p:nvPr/>
        </p:nvSpPr>
        <p:spPr>
          <a:xfrm>
            <a:off x="3531658" y="362867"/>
            <a:ext cx="2294394" cy="1433355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 Control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9902F0-25CB-4217-AF9A-4BEF1AE13BCA}"/>
              </a:ext>
            </a:extLst>
          </p:cNvPr>
          <p:cNvSpPr/>
          <p:nvPr/>
        </p:nvSpPr>
        <p:spPr>
          <a:xfrm>
            <a:off x="3626595" y="821311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 Cam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28639-4B28-4419-9C16-4F54B1ED3011}"/>
              </a:ext>
            </a:extLst>
          </p:cNvPr>
          <p:cNvSpPr/>
          <p:nvPr/>
        </p:nvSpPr>
        <p:spPr>
          <a:xfrm>
            <a:off x="8139604" y="821311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prstClr val="white"/>
                </a:solidFill>
                <a:latin typeface="Calibri" panose="020F0502020204030204"/>
              </a:rPr>
              <a:t>Owner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prstClr val="white"/>
                </a:solidFill>
                <a:latin typeface="Calibri" panose="020F0502020204030204"/>
              </a:rPr>
              <a:t>Info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E8B197-1837-413B-ABA4-23BDE1DA1D46}"/>
              </a:ext>
            </a:extLst>
          </p:cNvPr>
          <p:cNvSpPr/>
          <p:nvPr/>
        </p:nvSpPr>
        <p:spPr>
          <a:xfrm>
            <a:off x="6598727" y="821311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</a:t>
            </a:r>
            <a:b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FD0578C-9FA7-4044-9081-BDF222BA1765}"/>
              </a:ext>
            </a:extLst>
          </p:cNvPr>
          <p:cNvSpPr/>
          <p:nvPr/>
        </p:nvSpPr>
        <p:spPr>
          <a:xfrm>
            <a:off x="4838115" y="821311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 Cam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DA82F12-1802-4FE6-83E8-569A9D800F16}"/>
              </a:ext>
            </a:extLst>
          </p:cNvPr>
          <p:cNvSpPr/>
          <p:nvPr/>
        </p:nvSpPr>
        <p:spPr>
          <a:xfrm>
            <a:off x="2019780" y="821311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prstClr val="white"/>
                </a:solidFill>
                <a:latin typeface="Calibri" panose="020F0502020204030204"/>
              </a:rPr>
              <a:t>Simulation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5D71F5-E99F-47A4-83E7-3CE87AD5BBD2}"/>
              </a:ext>
            </a:extLst>
          </p:cNvPr>
          <p:cNvCxnSpPr>
            <a:cxnSpLocks/>
            <a:stCxn id="119" idx="4"/>
          </p:cNvCxnSpPr>
          <p:nvPr/>
        </p:nvCxnSpPr>
        <p:spPr>
          <a:xfrm>
            <a:off x="2442200" y="1666150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CE338B-DD6D-466F-AA72-4457DF06D571}"/>
              </a:ext>
            </a:extLst>
          </p:cNvPr>
          <p:cNvCxnSpPr>
            <a:cxnSpLocks/>
          </p:cNvCxnSpPr>
          <p:nvPr/>
        </p:nvCxnSpPr>
        <p:spPr>
          <a:xfrm>
            <a:off x="2442199" y="2208649"/>
            <a:ext cx="16068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5FEA40-F292-4789-A71A-F1E83FF5853F}"/>
              </a:ext>
            </a:extLst>
          </p:cNvPr>
          <p:cNvSpPr txBox="1"/>
          <p:nvPr/>
        </p:nvSpPr>
        <p:spPr>
          <a:xfrm>
            <a:off x="2642969" y="1946948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257099-CF07-4018-8519-2A378E63BF25}"/>
              </a:ext>
            </a:extLst>
          </p:cNvPr>
          <p:cNvCxnSpPr>
            <a:cxnSpLocks/>
          </p:cNvCxnSpPr>
          <p:nvPr/>
        </p:nvCxnSpPr>
        <p:spPr>
          <a:xfrm>
            <a:off x="4049015" y="1666150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E339D3-695B-4DA3-B0E4-740D1933F5B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8536068" y="1666150"/>
            <a:ext cx="25956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9EDC31-D497-420C-963B-0932EE8F045E}"/>
              </a:ext>
            </a:extLst>
          </p:cNvPr>
          <p:cNvCxnSpPr>
            <a:cxnSpLocks/>
          </p:cNvCxnSpPr>
          <p:nvPr/>
        </p:nvCxnSpPr>
        <p:spPr>
          <a:xfrm>
            <a:off x="5264086" y="1666150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80F432-6C6A-44DD-8A5E-066E2CF47027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7021147" y="1666150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08F3785-3E5F-47AB-8911-85D210240D89}"/>
              </a:ext>
            </a:extLst>
          </p:cNvPr>
          <p:cNvSpPr txBox="1"/>
          <p:nvPr/>
        </p:nvSpPr>
        <p:spPr>
          <a:xfrm>
            <a:off x="5248379" y="3914137"/>
            <a:ext cx="12859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nl-NL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Avg</a:t>
            </a:r>
            <a:r>
              <a:rPr kumimoji="0" lang="nl-NL" sz="105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SpeedOverLimit</a:t>
            </a:r>
            <a:r>
              <a:rPr kumimoji="0" lang="nl-NL" sz="9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B7CC61-9BA3-4B31-A6A3-2A564298DCDF}"/>
              </a:ext>
            </a:extLst>
          </p:cNvPr>
          <p:cNvCxnSpPr>
            <a:cxnSpLocks/>
          </p:cNvCxnSpPr>
          <p:nvPr/>
        </p:nvCxnSpPr>
        <p:spPr>
          <a:xfrm>
            <a:off x="2442199" y="2997953"/>
            <a:ext cx="27998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ED52C15-F9B4-4626-9FE1-3C9DED7B12C1}"/>
              </a:ext>
            </a:extLst>
          </p:cNvPr>
          <p:cNvSpPr txBox="1"/>
          <p:nvPr/>
        </p:nvSpPr>
        <p:spPr>
          <a:xfrm>
            <a:off x="2642969" y="2736252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75C9EC-73BD-459A-A1D1-6C401924675B}"/>
              </a:ext>
            </a:extLst>
          </p:cNvPr>
          <p:cNvCxnSpPr>
            <a:cxnSpLocks/>
          </p:cNvCxnSpPr>
          <p:nvPr/>
        </p:nvCxnSpPr>
        <p:spPr>
          <a:xfrm>
            <a:off x="7022792" y="5187240"/>
            <a:ext cx="15047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7FAC314-413F-42CB-BB6B-CCCD7EADE1DC}"/>
              </a:ext>
            </a:extLst>
          </p:cNvPr>
          <p:cNvSpPr txBox="1"/>
          <p:nvPr/>
        </p:nvSpPr>
        <p:spPr>
          <a:xfrm>
            <a:off x="6994270" y="4925539"/>
            <a:ext cx="9685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GetOwnerInfo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5447EB0-4BB1-455B-86D1-00D821087443}"/>
              </a:ext>
            </a:extLst>
          </p:cNvPr>
          <p:cNvCxnSpPr>
            <a:cxnSpLocks/>
          </p:cNvCxnSpPr>
          <p:nvPr/>
        </p:nvCxnSpPr>
        <p:spPr>
          <a:xfrm>
            <a:off x="7018945" y="5334859"/>
            <a:ext cx="1510474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995AD97-7C7A-4202-B477-73395747DCF9}"/>
              </a:ext>
            </a:extLst>
          </p:cNvPr>
          <p:cNvSpPr txBox="1"/>
          <p:nvPr/>
        </p:nvSpPr>
        <p:spPr>
          <a:xfrm>
            <a:off x="4376193" y="2284661"/>
            <a:ext cx="8691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</a:t>
            </a:r>
            <a:b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054E3D-492D-4612-BF13-59DE3ADE57D3}"/>
              </a:ext>
            </a:extLst>
          </p:cNvPr>
          <p:cNvGrpSpPr/>
          <p:nvPr/>
        </p:nvGrpSpPr>
        <p:grpSpPr>
          <a:xfrm>
            <a:off x="2520062" y="2019386"/>
            <a:ext cx="162636" cy="115101"/>
            <a:chOff x="10585174" y="1490390"/>
            <a:chExt cx="407492" cy="28610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00122B-FECC-47DF-A028-A27A9FE62F43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2C7101A-AE59-4DB6-8450-A64895EA5ABB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C800649-0B39-49D8-A111-118BBF5FC0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300535FA-8A93-4421-82F5-F4043882135F}"/>
              </a:ext>
            </a:extLst>
          </p:cNvPr>
          <p:cNvSpPr txBox="1"/>
          <p:nvPr/>
        </p:nvSpPr>
        <p:spPr>
          <a:xfrm>
            <a:off x="5503257" y="3170541"/>
            <a:ext cx="10967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27C22FB-CAB7-47F5-9367-AFE39A94979D}"/>
              </a:ext>
            </a:extLst>
          </p:cNvPr>
          <p:cNvCxnSpPr>
            <a:cxnSpLocks/>
          </p:cNvCxnSpPr>
          <p:nvPr/>
        </p:nvCxnSpPr>
        <p:spPr>
          <a:xfrm flipH="1">
            <a:off x="5274950" y="4342400"/>
            <a:ext cx="1719320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1306B12-9FE1-4338-AA46-E6CEC2BF1A01}"/>
              </a:ext>
            </a:extLst>
          </p:cNvPr>
          <p:cNvSpPr txBox="1"/>
          <p:nvPr/>
        </p:nvSpPr>
        <p:spPr>
          <a:xfrm>
            <a:off x="5242060" y="4080699"/>
            <a:ext cx="78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CollectFine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B9A319F-31BF-4CC3-B34B-70CA7BCA5B60}"/>
              </a:ext>
            </a:extLst>
          </p:cNvPr>
          <p:cNvGrpSpPr/>
          <p:nvPr/>
        </p:nvGrpSpPr>
        <p:grpSpPr>
          <a:xfrm>
            <a:off x="2530001" y="2812106"/>
            <a:ext cx="162636" cy="115101"/>
            <a:chOff x="10585174" y="1490390"/>
            <a:chExt cx="407492" cy="286109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032EA70-9707-4039-8F02-3AE4535CD77D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B68B218-8AA2-4827-ACC9-8E8D915118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E8E5DD9-34E9-4BA7-A29A-1AF808129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1F0DC1A-8A7D-4ED1-99B4-2E057A214956}"/>
              </a:ext>
            </a:extLst>
          </p:cNvPr>
          <p:cNvGrpSpPr/>
          <p:nvPr/>
        </p:nvGrpSpPr>
        <p:grpSpPr>
          <a:xfrm>
            <a:off x="5261762" y="3588474"/>
            <a:ext cx="299274" cy="259267"/>
            <a:chOff x="4738943" y="4803764"/>
            <a:chExt cx="361377" cy="259267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401A1D7-857B-4A96-AE6F-F66CC5F7C562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789D4C6-55CE-46BC-BF23-A9C9BE89C11B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7DD2DA-F36E-43AF-BBC5-0AD05E71AC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0CF99D9-44CE-447A-B959-F60211114E2E}"/>
              </a:ext>
            </a:extLst>
          </p:cNvPr>
          <p:cNvSpPr txBox="1"/>
          <p:nvPr/>
        </p:nvSpPr>
        <p:spPr>
          <a:xfrm>
            <a:off x="5552328" y="3490853"/>
            <a:ext cx="11961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C7D6CF3-C129-4EA2-9660-28CDFFD3CE09}"/>
              </a:ext>
            </a:extLst>
          </p:cNvPr>
          <p:cNvGrpSpPr/>
          <p:nvPr/>
        </p:nvGrpSpPr>
        <p:grpSpPr>
          <a:xfrm>
            <a:off x="7022535" y="4520097"/>
            <a:ext cx="299274" cy="259267"/>
            <a:chOff x="4738943" y="4803764"/>
            <a:chExt cx="361377" cy="259267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91E6D62-4DC8-4DDA-A138-1D98E1572BDD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21D3B34-CAD8-432A-80F8-7DD66D3BB1D7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D44932B-11BB-46F6-A71E-A0F127365B18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12ACAB6B-BE3B-4FD4-B164-3F973AFE1D4F}"/>
              </a:ext>
            </a:extLst>
          </p:cNvPr>
          <p:cNvSpPr txBox="1"/>
          <p:nvPr/>
        </p:nvSpPr>
        <p:spPr>
          <a:xfrm>
            <a:off x="7258330" y="4523012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Fine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83EDD3D-57B6-4AFB-875D-3FB76364C3E4}"/>
              </a:ext>
            </a:extLst>
          </p:cNvPr>
          <p:cNvCxnSpPr>
            <a:cxnSpLocks/>
          </p:cNvCxnSpPr>
          <p:nvPr/>
        </p:nvCxnSpPr>
        <p:spPr>
          <a:xfrm>
            <a:off x="7018945" y="5747680"/>
            <a:ext cx="17944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1CF2D63-525E-4359-B69E-F862CDF87C8C}"/>
              </a:ext>
            </a:extLst>
          </p:cNvPr>
          <p:cNvSpPr txBox="1"/>
          <p:nvPr/>
        </p:nvSpPr>
        <p:spPr>
          <a:xfrm>
            <a:off x="7018945" y="5493764"/>
            <a:ext cx="7841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Email</a:t>
            </a:r>
          </a:p>
        </p:txBody>
      </p:sp>
      <p:sp>
        <p:nvSpPr>
          <p:cNvPr id="254" name="Cloud 253">
            <a:extLst>
              <a:ext uri="{FF2B5EF4-FFF2-40B4-BE49-F238E27FC236}">
                <a16:creationId xmlns:a16="http://schemas.microsoft.com/office/drawing/2014/main" id="{C7E72ECD-D29F-4525-90E5-C68B17389787}"/>
              </a:ext>
            </a:extLst>
          </p:cNvPr>
          <p:cNvSpPr/>
          <p:nvPr/>
        </p:nvSpPr>
        <p:spPr>
          <a:xfrm>
            <a:off x="8813414" y="5519536"/>
            <a:ext cx="569363" cy="41240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21B1FD5-BEC5-4F18-A5D1-560C7FDA5033}"/>
              </a:ext>
            </a:extLst>
          </p:cNvPr>
          <p:cNvGrpSpPr/>
          <p:nvPr/>
        </p:nvGrpSpPr>
        <p:grpSpPr>
          <a:xfrm>
            <a:off x="4061354" y="2374989"/>
            <a:ext cx="299274" cy="259267"/>
            <a:chOff x="4738943" y="4803764"/>
            <a:chExt cx="361377" cy="259267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5EE1EBD-2D47-40CD-B676-42FAC79AAE0C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C583A654-FF7F-4F47-8D44-7DE22E1AB0D7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B181ABC-A407-47C5-BA89-C6D9B73AB8B8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B7917A9-8970-4A69-B30F-415D83701C47}"/>
              </a:ext>
            </a:extLst>
          </p:cNvPr>
          <p:cNvGrpSpPr/>
          <p:nvPr/>
        </p:nvGrpSpPr>
        <p:grpSpPr>
          <a:xfrm>
            <a:off x="5261762" y="3184916"/>
            <a:ext cx="299274" cy="259267"/>
            <a:chOff x="4738943" y="4803764"/>
            <a:chExt cx="361377" cy="259267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60B124D-05FE-4A54-B503-501A8335CE01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6DB59C7-25E6-4A0A-BAE3-2B289EB5FADC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FCA7361-E601-49A1-A8D4-E02AC3E654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9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FC2A836-8121-456D-834E-A7CEF90B109E}"/>
              </a:ext>
            </a:extLst>
          </p:cNvPr>
          <p:cNvSpPr/>
          <p:nvPr/>
        </p:nvSpPr>
        <p:spPr>
          <a:xfrm>
            <a:off x="2095099" y="385011"/>
            <a:ext cx="8001802" cy="6179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CAAD565-5626-4248-96B7-5D88A82060C4}"/>
              </a:ext>
            </a:extLst>
          </p:cNvPr>
          <p:cNvSpPr/>
          <p:nvPr/>
        </p:nvSpPr>
        <p:spPr>
          <a:xfrm>
            <a:off x="6052586" y="4315211"/>
            <a:ext cx="3881109" cy="1181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B18CEA-B13B-4A93-A890-0FBF8B2D8B46}"/>
              </a:ext>
            </a:extLst>
          </p:cNvPr>
          <p:cNvSpPr/>
          <p:nvPr/>
        </p:nvSpPr>
        <p:spPr>
          <a:xfrm>
            <a:off x="6052586" y="2689534"/>
            <a:ext cx="3881109" cy="1181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6A0DE05-7804-4421-B706-034952724048}"/>
              </a:ext>
            </a:extLst>
          </p:cNvPr>
          <p:cNvSpPr/>
          <p:nvPr/>
        </p:nvSpPr>
        <p:spPr>
          <a:xfrm>
            <a:off x="6052586" y="517961"/>
            <a:ext cx="3881109" cy="1181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B54BB2-BC89-44F0-8E1C-97E06066FA92}"/>
              </a:ext>
            </a:extLst>
          </p:cNvPr>
          <p:cNvSpPr/>
          <p:nvPr/>
        </p:nvSpPr>
        <p:spPr>
          <a:xfrm>
            <a:off x="7718099" y="4495140"/>
            <a:ext cx="2010456" cy="7965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err="1">
                <a:solidFill>
                  <a:prstClr val="white"/>
                </a:solidFill>
                <a:latin typeface="Calibri" panose="020F0502020204030204"/>
              </a:rPr>
              <a:t>Registration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CB2F3-BBEA-4743-AA9B-B996AD8932A1}"/>
              </a:ext>
            </a:extLst>
          </p:cNvPr>
          <p:cNvSpPr/>
          <p:nvPr/>
        </p:nvSpPr>
        <p:spPr>
          <a:xfrm>
            <a:off x="2258305" y="695239"/>
            <a:ext cx="1097960" cy="7965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E0445A-460C-4AB6-BC1D-0F813BA32317}"/>
              </a:ext>
            </a:extLst>
          </p:cNvPr>
          <p:cNvSpPr/>
          <p:nvPr/>
        </p:nvSpPr>
        <p:spPr>
          <a:xfrm>
            <a:off x="7718099" y="702470"/>
            <a:ext cx="2010456" cy="7965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5AFF49-FE7B-4CFC-B84E-E80F1C1D3BCF}"/>
              </a:ext>
            </a:extLst>
          </p:cNvPr>
          <p:cNvSpPr/>
          <p:nvPr/>
        </p:nvSpPr>
        <p:spPr>
          <a:xfrm>
            <a:off x="7718100" y="2869463"/>
            <a:ext cx="2010456" cy="80114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>
                <a:solidFill>
                  <a:prstClr val="white"/>
                </a:solidFill>
                <a:latin typeface="Calibri" panose="020F0502020204030204"/>
              </a:rPr>
              <a:t>Collection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21F473-1306-4762-8A76-D6E31EAD2161}"/>
              </a:ext>
            </a:extLst>
          </p:cNvPr>
          <p:cNvSpPr/>
          <p:nvPr/>
        </p:nvSpPr>
        <p:spPr>
          <a:xfrm>
            <a:off x="7512458" y="744272"/>
            <a:ext cx="881900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EntryCam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5E11952-9BB9-456F-AE51-F0E5037206D4}"/>
              </a:ext>
            </a:extLst>
          </p:cNvPr>
          <p:cNvSpPr/>
          <p:nvPr/>
        </p:nvSpPr>
        <p:spPr>
          <a:xfrm>
            <a:off x="7512458" y="1055422"/>
            <a:ext cx="881900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ExitCam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CDF05F-6EA6-49BA-8633-0E564FD4BE33}"/>
              </a:ext>
            </a:extLst>
          </p:cNvPr>
          <p:cNvSpPr/>
          <p:nvPr/>
        </p:nvSpPr>
        <p:spPr>
          <a:xfrm>
            <a:off x="7511956" y="4760728"/>
            <a:ext cx="1063097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GetOwnerInfo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BE3FE1E-9AF8-4982-A76E-71DF12239796}"/>
              </a:ext>
            </a:extLst>
          </p:cNvPr>
          <p:cNvSpPr/>
          <p:nvPr/>
        </p:nvSpPr>
        <p:spPr>
          <a:xfrm>
            <a:off x="7512458" y="2962160"/>
            <a:ext cx="1063097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dirty="0" err="1">
                <a:solidFill>
                  <a:prstClr val="white"/>
                </a:solidFill>
                <a:latin typeface="Calibri" panose="020F0502020204030204"/>
              </a:rPr>
              <a:t>CollectFine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E86F64-272E-4F3B-89B7-ABF3B23735CE}"/>
              </a:ext>
            </a:extLst>
          </p:cNvPr>
          <p:cNvSpPr/>
          <p:nvPr/>
        </p:nvSpPr>
        <p:spPr>
          <a:xfrm>
            <a:off x="4049672" y="1676699"/>
            <a:ext cx="861568" cy="79656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Redis</a:t>
            </a:r>
            <a:endParaRPr kumimoji="0" lang="nl-NL" sz="1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B4B2EE-CDEB-4F46-9812-C20F38A6A057}"/>
              </a:ext>
            </a:extLst>
          </p:cNvPr>
          <p:cNvSpPr/>
          <p:nvPr/>
        </p:nvSpPr>
        <p:spPr>
          <a:xfrm>
            <a:off x="6215955" y="702470"/>
            <a:ext cx="693585" cy="79656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tIns="432000" bIns="180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Sidecar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36BC435-FB9F-43FB-8D71-9C75D16BE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8628" y="891004"/>
            <a:ext cx="371714" cy="27346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BF5A33-21DC-4458-9855-DF62D8BCB353}"/>
              </a:ext>
            </a:extLst>
          </p:cNvPr>
          <p:cNvCxnSpPr>
            <a:cxnSpLocks/>
          </p:cNvCxnSpPr>
          <p:nvPr/>
        </p:nvCxnSpPr>
        <p:spPr>
          <a:xfrm>
            <a:off x="3356265" y="883797"/>
            <a:ext cx="69340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34A7A6-0EF3-46F3-9623-174201E49BE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914990" y="881103"/>
            <a:ext cx="597468" cy="270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28C94A0-CD6E-4ECD-A2EB-D96D36405578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914990" y="1188610"/>
            <a:ext cx="597468" cy="364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06CE9B1-526E-4CB9-9ABE-3D745129B7CD}"/>
              </a:ext>
            </a:extLst>
          </p:cNvPr>
          <p:cNvSpPr/>
          <p:nvPr/>
        </p:nvSpPr>
        <p:spPr>
          <a:xfrm>
            <a:off x="6215955" y="2874043"/>
            <a:ext cx="693585" cy="79656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tIns="432000" bIns="180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Sidecar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953B11FE-3033-4B3E-9297-ADE8B3E7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8628" y="3062577"/>
            <a:ext cx="371714" cy="273468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CBC68E6-C03D-41BB-9F0F-C1B74D2BC7B5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6909540" y="3098991"/>
            <a:ext cx="602918" cy="45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9E03B56-A082-4083-949B-7EC576927DB8}"/>
              </a:ext>
            </a:extLst>
          </p:cNvPr>
          <p:cNvSpPr/>
          <p:nvPr/>
        </p:nvSpPr>
        <p:spPr>
          <a:xfrm>
            <a:off x="6215955" y="4499720"/>
            <a:ext cx="693585" cy="79656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tIns="432000" bIns="180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Sidecar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A92804C7-A146-444C-8A8F-6BC966CBD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8628" y="4688254"/>
            <a:ext cx="371714" cy="273468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B3DAD17-6389-4E4E-81AB-F43CF5C43BCA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909540" y="4897559"/>
            <a:ext cx="602416" cy="45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A2EB122-C44B-43FF-9D82-68BAB8AFC2B0}"/>
              </a:ext>
            </a:extLst>
          </p:cNvPr>
          <p:cNvCxnSpPr>
            <a:cxnSpLocks/>
          </p:cNvCxnSpPr>
          <p:nvPr/>
        </p:nvCxnSpPr>
        <p:spPr>
          <a:xfrm flipH="1">
            <a:off x="6909540" y="1448117"/>
            <a:ext cx="80855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9B133A-C599-4B72-93A4-B2E72BCCAF36}"/>
              </a:ext>
            </a:extLst>
          </p:cNvPr>
          <p:cNvCxnSpPr>
            <a:cxnSpLocks/>
            <a:stCxn id="47" idx="2"/>
            <a:endCxn id="67" idx="0"/>
          </p:cNvCxnSpPr>
          <p:nvPr/>
        </p:nvCxnSpPr>
        <p:spPr>
          <a:xfrm>
            <a:off x="6562748" y="3670609"/>
            <a:ext cx="0" cy="82911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A9C8434-7C9A-49F0-98FA-5D1D788CDC1F}"/>
              </a:ext>
            </a:extLst>
          </p:cNvPr>
          <p:cNvCxnSpPr>
            <a:cxnSpLocks/>
          </p:cNvCxnSpPr>
          <p:nvPr/>
        </p:nvCxnSpPr>
        <p:spPr>
          <a:xfrm flipH="1">
            <a:off x="6909540" y="3527647"/>
            <a:ext cx="80855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D3F5E442-DED8-4F94-A1D8-6CD587316644}"/>
              </a:ext>
            </a:extLst>
          </p:cNvPr>
          <p:cNvSpPr/>
          <p:nvPr/>
        </p:nvSpPr>
        <p:spPr>
          <a:xfrm>
            <a:off x="3585649" y="78829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5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76752DA-796C-4837-9BD7-06C0607E4A67}"/>
              </a:ext>
            </a:extLst>
          </p:cNvPr>
          <p:cNvSpPr/>
          <p:nvPr/>
        </p:nvSpPr>
        <p:spPr>
          <a:xfrm>
            <a:off x="7080411" y="793109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5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761A2C-1791-4855-B93E-F1D7E552EB43}"/>
              </a:ext>
            </a:extLst>
          </p:cNvPr>
          <p:cNvSpPr/>
          <p:nvPr/>
        </p:nvSpPr>
        <p:spPr>
          <a:xfrm>
            <a:off x="7080411" y="109776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5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0FA44F2-1393-4246-815B-FF68F0070108}"/>
              </a:ext>
            </a:extLst>
          </p:cNvPr>
          <p:cNvSpPr/>
          <p:nvPr/>
        </p:nvSpPr>
        <p:spPr>
          <a:xfrm>
            <a:off x="7080411" y="136143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646DD0E-3147-4EAA-A3F0-DE9F8894C305}"/>
              </a:ext>
            </a:extLst>
          </p:cNvPr>
          <p:cNvSpPr/>
          <p:nvPr/>
        </p:nvSpPr>
        <p:spPr>
          <a:xfrm>
            <a:off x="7338590" y="136143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6FDCCAD-D204-4F35-BE80-FC6FEDF9F515}"/>
              </a:ext>
            </a:extLst>
          </p:cNvPr>
          <p:cNvSpPr/>
          <p:nvPr/>
        </p:nvSpPr>
        <p:spPr>
          <a:xfrm>
            <a:off x="7080411" y="3008012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774D454-FEEA-40C3-979E-90EB692C0B10}"/>
              </a:ext>
            </a:extLst>
          </p:cNvPr>
          <p:cNvSpPr/>
          <p:nvPr/>
        </p:nvSpPr>
        <p:spPr>
          <a:xfrm>
            <a:off x="7080411" y="3439498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1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EEF1506-6466-41D3-8630-4D9754805EE5}"/>
              </a:ext>
            </a:extLst>
          </p:cNvPr>
          <p:cNvSpPr/>
          <p:nvPr/>
        </p:nvSpPr>
        <p:spPr>
          <a:xfrm>
            <a:off x="7284623" y="3439498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4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F085C3D-2A17-4EFA-AB20-731C8AA65A82}"/>
              </a:ext>
            </a:extLst>
          </p:cNvPr>
          <p:cNvSpPr/>
          <p:nvPr/>
        </p:nvSpPr>
        <p:spPr>
          <a:xfrm>
            <a:off x="4047106" y="3661472"/>
            <a:ext cx="861568" cy="79656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SMTP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02" name="Graphic 101" descr="Email with solid fill">
            <a:extLst>
              <a:ext uri="{FF2B5EF4-FFF2-40B4-BE49-F238E27FC236}">
                <a16:creationId xmlns:a16="http://schemas.microsoft.com/office/drawing/2014/main" id="{FF31FB1E-6116-435B-8E28-0B0266136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977" y="3899650"/>
            <a:ext cx="520504" cy="472281"/>
          </a:xfrm>
          <a:prstGeom prst="rect">
            <a:avLst/>
          </a:prstGeom>
        </p:spPr>
      </p:pic>
      <p:sp>
        <p:nvSpPr>
          <p:cNvPr id="104" name="Oval 103">
            <a:extLst>
              <a:ext uri="{FF2B5EF4-FFF2-40B4-BE49-F238E27FC236}">
                <a16:creationId xmlns:a16="http://schemas.microsoft.com/office/drawing/2014/main" id="{9085DC6F-DE40-46C0-B1E7-DFE740D368D6}"/>
              </a:ext>
            </a:extLst>
          </p:cNvPr>
          <p:cNvSpPr/>
          <p:nvPr/>
        </p:nvSpPr>
        <p:spPr>
          <a:xfrm>
            <a:off x="6476064" y="4015561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1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D76A950-9B97-4771-BC24-803B292C3A7E}"/>
              </a:ext>
            </a:extLst>
          </p:cNvPr>
          <p:cNvSpPr/>
          <p:nvPr/>
        </p:nvSpPr>
        <p:spPr>
          <a:xfrm>
            <a:off x="7102888" y="481087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1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9A1A19-4F09-4DA2-8BBF-527ABDC0A6FF}"/>
              </a:ext>
            </a:extLst>
          </p:cNvPr>
          <p:cNvSpPr/>
          <p:nvPr/>
        </p:nvSpPr>
        <p:spPr>
          <a:xfrm>
            <a:off x="4041064" y="4696216"/>
            <a:ext cx="861568" cy="79656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Secrets</a:t>
            </a:r>
            <a:endParaRPr kumimoji="0" lang="nl-NL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37" name="Graphic 136" descr="Key">
            <a:extLst>
              <a:ext uri="{FF2B5EF4-FFF2-40B4-BE49-F238E27FC236}">
                <a16:creationId xmlns:a16="http://schemas.microsoft.com/office/drawing/2014/main" id="{35A8356A-B6E8-471D-A11D-5A7EEEC3AF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1480" y="4903600"/>
            <a:ext cx="548530" cy="548530"/>
          </a:xfrm>
          <a:prstGeom prst="rect">
            <a:avLst/>
          </a:prstGeom>
        </p:spPr>
      </p:pic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BB16AB71-A3EE-4CE9-A7BA-9D9297D86643}"/>
              </a:ext>
            </a:extLst>
          </p:cNvPr>
          <p:cNvSpPr/>
          <p:nvPr/>
        </p:nvSpPr>
        <p:spPr>
          <a:xfrm>
            <a:off x="2928010" y="5821168"/>
            <a:ext cx="5591933" cy="57251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2FDD48A-8133-44D3-B620-133B0F4E30BA}"/>
              </a:ext>
            </a:extLst>
          </p:cNvPr>
          <p:cNvSpPr/>
          <p:nvPr/>
        </p:nvSpPr>
        <p:spPr>
          <a:xfrm>
            <a:off x="3111098" y="5903651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77C3238A-C112-4655-8732-923FD5486944}"/>
              </a:ext>
            </a:extLst>
          </p:cNvPr>
          <p:cNvSpPr/>
          <p:nvPr/>
        </p:nvSpPr>
        <p:spPr>
          <a:xfrm>
            <a:off x="4944881" y="5903651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94FC06F-ACEE-4EE7-8B44-CD66DC7869AA}"/>
              </a:ext>
            </a:extLst>
          </p:cNvPr>
          <p:cNvSpPr txBox="1"/>
          <p:nvPr/>
        </p:nvSpPr>
        <p:spPr>
          <a:xfrm>
            <a:off x="3284463" y="5859529"/>
            <a:ext cx="1331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Service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invocation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95ED199-0242-4941-BE4E-396384BF4F1C}"/>
              </a:ext>
            </a:extLst>
          </p:cNvPr>
          <p:cNvSpPr txBox="1"/>
          <p:nvPr/>
        </p:nvSpPr>
        <p:spPr>
          <a:xfrm>
            <a:off x="5101833" y="5859529"/>
            <a:ext cx="13319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State management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2941BFD1-F4A8-4727-B664-EA5BB6AAEB89}"/>
              </a:ext>
            </a:extLst>
          </p:cNvPr>
          <p:cNvSpPr/>
          <p:nvPr/>
        </p:nvSpPr>
        <p:spPr>
          <a:xfrm>
            <a:off x="6794322" y="5903651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5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C7FB53E-5F41-46B8-BE57-E5285345BB78}"/>
              </a:ext>
            </a:extLst>
          </p:cNvPr>
          <p:cNvSpPr txBox="1"/>
          <p:nvPr/>
        </p:nvSpPr>
        <p:spPr>
          <a:xfrm>
            <a:off x="6951519" y="5859529"/>
            <a:ext cx="146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Input binding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E2394DD-CF3F-4CA8-96DD-467650574DB9}"/>
              </a:ext>
            </a:extLst>
          </p:cNvPr>
          <p:cNvSpPr txBox="1"/>
          <p:nvPr/>
        </p:nvSpPr>
        <p:spPr>
          <a:xfrm>
            <a:off x="3284464" y="6103514"/>
            <a:ext cx="146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Publish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/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subscribe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566CCF5C-4170-4EC7-A4AC-9B6978C86BD1}"/>
              </a:ext>
            </a:extLst>
          </p:cNvPr>
          <p:cNvSpPr/>
          <p:nvPr/>
        </p:nvSpPr>
        <p:spPr>
          <a:xfrm>
            <a:off x="3111098" y="61476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D276581-DBDC-4CBB-BBB9-5A374981132B}"/>
              </a:ext>
            </a:extLst>
          </p:cNvPr>
          <p:cNvSpPr txBox="1"/>
          <p:nvPr/>
        </p:nvSpPr>
        <p:spPr>
          <a:xfrm>
            <a:off x="5101833" y="6103514"/>
            <a:ext cx="146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Output binding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0949A5F3-B4F2-4B86-BED7-FB28E69879DC}"/>
              </a:ext>
            </a:extLst>
          </p:cNvPr>
          <p:cNvSpPr/>
          <p:nvPr/>
        </p:nvSpPr>
        <p:spPr>
          <a:xfrm>
            <a:off x="4944636" y="61476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4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169" name="Graphic 168">
            <a:extLst>
              <a:ext uri="{FF2B5EF4-FFF2-40B4-BE49-F238E27FC236}">
                <a16:creationId xmlns:a16="http://schemas.microsoft.com/office/drawing/2014/main" id="{C784C058-39FF-4998-A5B3-E439947E00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51374" y="1974073"/>
            <a:ext cx="460840" cy="395954"/>
          </a:xfrm>
          <a:prstGeom prst="rect">
            <a:avLst/>
          </a:prstGeom>
        </p:spPr>
      </p:pic>
      <p:sp>
        <p:nvSpPr>
          <p:cNvPr id="176" name="Oval 175">
            <a:extLst>
              <a:ext uri="{FF2B5EF4-FFF2-40B4-BE49-F238E27FC236}">
                <a16:creationId xmlns:a16="http://schemas.microsoft.com/office/drawing/2014/main" id="{7C0E5652-86B1-4E92-9E05-6F7404400E13}"/>
              </a:ext>
            </a:extLst>
          </p:cNvPr>
          <p:cNvSpPr/>
          <p:nvPr/>
        </p:nvSpPr>
        <p:spPr>
          <a:xfrm>
            <a:off x="7489297" y="3439498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6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DEA31D9-C177-4583-9300-F40D6FD768CB}"/>
              </a:ext>
            </a:extLst>
          </p:cNvPr>
          <p:cNvSpPr/>
          <p:nvPr/>
        </p:nvSpPr>
        <p:spPr>
          <a:xfrm>
            <a:off x="4049672" y="696046"/>
            <a:ext cx="861568" cy="79656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MQTT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7B3631A-81D1-45E5-B949-8902A074706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84"/>
          <a:stretch/>
        </p:blipFill>
        <p:spPr>
          <a:xfrm>
            <a:off x="4225617" y="981842"/>
            <a:ext cx="512354" cy="379086"/>
          </a:xfrm>
          <a:prstGeom prst="rect">
            <a:avLst/>
          </a:prstGeom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1310B28-89A7-40E6-9A35-7C71C0612F72}"/>
              </a:ext>
            </a:extLst>
          </p:cNvPr>
          <p:cNvCxnSpPr>
            <a:cxnSpLocks/>
          </p:cNvCxnSpPr>
          <p:nvPr/>
        </p:nvCxnSpPr>
        <p:spPr>
          <a:xfrm>
            <a:off x="4911240" y="891028"/>
            <a:ext cx="130471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9AA728ED-D955-4D03-BEBC-BF8A3B843C67}"/>
              </a:ext>
            </a:extLst>
          </p:cNvPr>
          <p:cNvSpPr/>
          <p:nvPr/>
        </p:nvSpPr>
        <p:spPr>
          <a:xfrm>
            <a:off x="5198507" y="78829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5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914457D9-EF97-42AF-BE61-9A4D8196B82D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 flipV="1">
            <a:off x="4911241" y="1100752"/>
            <a:ext cx="1304715" cy="97422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0B1CA8C5-3601-43A2-8F3C-3C72E37AF77B}"/>
              </a:ext>
            </a:extLst>
          </p:cNvPr>
          <p:cNvSpPr/>
          <p:nvPr/>
        </p:nvSpPr>
        <p:spPr>
          <a:xfrm>
            <a:off x="5198507" y="1988298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A63D994D-C5CC-4D1F-A7A4-5565944C4546}"/>
              </a:ext>
            </a:extLst>
          </p:cNvPr>
          <p:cNvSpPr/>
          <p:nvPr/>
        </p:nvSpPr>
        <p:spPr>
          <a:xfrm>
            <a:off x="4919848" y="1321764"/>
            <a:ext cx="1304714" cy="1530393"/>
          </a:xfrm>
          <a:custGeom>
            <a:avLst/>
            <a:gdLst>
              <a:gd name="connsiteX0" fmla="*/ 713064 w 713064"/>
              <a:gd name="connsiteY0" fmla="*/ 0 h 872455"/>
              <a:gd name="connsiteX1" fmla="*/ 478172 w 713064"/>
              <a:gd name="connsiteY1" fmla="*/ 0 h 872455"/>
              <a:gd name="connsiteX2" fmla="*/ 478172 w 713064"/>
              <a:gd name="connsiteY2" fmla="*/ 872455 h 872455"/>
              <a:gd name="connsiteX3" fmla="*/ 0 w 713064"/>
              <a:gd name="connsiteY3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064" h="872455">
                <a:moveTo>
                  <a:pt x="713064" y="0"/>
                </a:moveTo>
                <a:lnTo>
                  <a:pt x="478172" y="0"/>
                </a:lnTo>
                <a:lnTo>
                  <a:pt x="478172" y="872455"/>
                </a:lnTo>
                <a:lnTo>
                  <a:pt x="0" y="872455"/>
                </a:lnTo>
              </a:path>
            </a:pathLst>
          </a:cu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AABD7F64-54DA-4836-ACAB-883AAC20CD5A}"/>
              </a:ext>
            </a:extLst>
          </p:cNvPr>
          <p:cNvSpPr/>
          <p:nvPr/>
        </p:nvSpPr>
        <p:spPr>
          <a:xfrm>
            <a:off x="4907560" y="3311754"/>
            <a:ext cx="1277086" cy="744920"/>
          </a:xfrm>
          <a:custGeom>
            <a:avLst/>
            <a:gdLst>
              <a:gd name="connsiteX0" fmla="*/ 855677 w 855677"/>
              <a:gd name="connsiteY0" fmla="*/ 0 h 587229"/>
              <a:gd name="connsiteX1" fmla="*/ 545285 w 855677"/>
              <a:gd name="connsiteY1" fmla="*/ 0 h 587229"/>
              <a:gd name="connsiteX2" fmla="*/ 545285 w 855677"/>
              <a:gd name="connsiteY2" fmla="*/ 587229 h 587229"/>
              <a:gd name="connsiteX3" fmla="*/ 0 w 855677"/>
              <a:gd name="connsiteY3" fmla="*/ 587229 h 587229"/>
              <a:gd name="connsiteX0" fmla="*/ 1203759 w 1203759"/>
              <a:gd name="connsiteY0" fmla="*/ 0 h 587229"/>
              <a:gd name="connsiteX1" fmla="*/ 545285 w 1203759"/>
              <a:gd name="connsiteY1" fmla="*/ 0 h 587229"/>
              <a:gd name="connsiteX2" fmla="*/ 545285 w 1203759"/>
              <a:gd name="connsiteY2" fmla="*/ 587229 h 587229"/>
              <a:gd name="connsiteX3" fmla="*/ 0 w 1203759"/>
              <a:gd name="connsiteY3" fmla="*/ 587229 h 58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3759" h="587229">
                <a:moveTo>
                  <a:pt x="1203759" y="0"/>
                </a:moveTo>
                <a:lnTo>
                  <a:pt x="545285" y="0"/>
                </a:lnTo>
                <a:lnTo>
                  <a:pt x="545285" y="587229"/>
                </a:lnTo>
                <a:lnTo>
                  <a:pt x="0" y="587229"/>
                </a:lnTo>
              </a:path>
            </a:pathLst>
          </a:cu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0A422DD-9FFC-4254-9744-EF6B10B8958B}"/>
              </a:ext>
            </a:extLst>
          </p:cNvPr>
          <p:cNvSpPr txBox="1"/>
          <p:nvPr/>
        </p:nvSpPr>
        <p:spPr>
          <a:xfrm>
            <a:off x="6951335" y="6103514"/>
            <a:ext cx="146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Secrets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management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689EB150-889F-4842-942F-BD75553B4CD1}"/>
              </a:ext>
            </a:extLst>
          </p:cNvPr>
          <p:cNvSpPr/>
          <p:nvPr/>
        </p:nvSpPr>
        <p:spPr>
          <a:xfrm>
            <a:off x="6794138" y="61476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6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A81A7A1-AEA9-4DAE-9E1D-E84B459B79F9}"/>
              </a:ext>
            </a:extLst>
          </p:cNvPr>
          <p:cNvSpPr/>
          <p:nvPr/>
        </p:nvSpPr>
        <p:spPr>
          <a:xfrm>
            <a:off x="4049672" y="2641523"/>
            <a:ext cx="861568" cy="79656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RabbitMQ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8362DBA-4831-445E-8BF6-8DF035A35F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353" y="2915659"/>
            <a:ext cx="379056" cy="401167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B4A15DE-7A51-431D-A029-32C872A568A1}"/>
              </a:ext>
            </a:extLst>
          </p:cNvPr>
          <p:cNvCxnSpPr>
            <a:cxnSpLocks/>
          </p:cNvCxnSpPr>
          <p:nvPr/>
        </p:nvCxnSpPr>
        <p:spPr>
          <a:xfrm flipH="1">
            <a:off x="4907559" y="3088370"/>
            <a:ext cx="130839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523BE793-6346-4A89-995E-0C68B86D95CE}"/>
              </a:ext>
            </a:extLst>
          </p:cNvPr>
          <p:cNvSpPr/>
          <p:nvPr/>
        </p:nvSpPr>
        <p:spPr>
          <a:xfrm>
            <a:off x="5198507" y="2996017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070A356-9FF4-4E76-AB60-0E9D7D905EC0}"/>
              </a:ext>
            </a:extLst>
          </p:cNvPr>
          <p:cNvSpPr/>
          <p:nvPr/>
        </p:nvSpPr>
        <p:spPr>
          <a:xfrm>
            <a:off x="5198507" y="2764027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C6F52F2B-A27E-4229-A5BA-65F4CA92CC9A}"/>
              </a:ext>
            </a:extLst>
          </p:cNvPr>
          <p:cNvSpPr/>
          <p:nvPr/>
        </p:nvSpPr>
        <p:spPr>
          <a:xfrm>
            <a:off x="5197975" y="3968807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4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D2DB1E41-7526-48D7-AE66-9FF7E99B7E4E}"/>
              </a:ext>
            </a:extLst>
          </p:cNvPr>
          <p:cNvSpPr/>
          <p:nvPr/>
        </p:nvSpPr>
        <p:spPr>
          <a:xfrm>
            <a:off x="4907559" y="3560145"/>
            <a:ext cx="1307931" cy="1531473"/>
          </a:xfrm>
          <a:custGeom>
            <a:avLst/>
            <a:gdLst>
              <a:gd name="connsiteX0" fmla="*/ 855677 w 855677"/>
              <a:gd name="connsiteY0" fmla="*/ 0 h 587229"/>
              <a:gd name="connsiteX1" fmla="*/ 545285 w 855677"/>
              <a:gd name="connsiteY1" fmla="*/ 0 h 587229"/>
              <a:gd name="connsiteX2" fmla="*/ 545285 w 855677"/>
              <a:gd name="connsiteY2" fmla="*/ 587229 h 587229"/>
              <a:gd name="connsiteX3" fmla="*/ 0 w 855677"/>
              <a:gd name="connsiteY3" fmla="*/ 587229 h 58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677" h="587229">
                <a:moveTo>
                  <a:pt x="855677" y="0"/>
                </a:moveTo>
                <a:lnTo>
                  <a:pt x="545285" y="0"/>
                </a:lnTo>
                <a:lnTo>
                  <a:pt x="545285" y="587229"/>
                </a:lnTo>
                <a:lnTo>
                  <a:pt x="0" y="587229"/>
                </a:lnTo>
              </a:path>
            </a:pathLst>
          </a:cu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1E22B50-9286-4854-9421-F2942A1E2650}"/>
              </a:ext>
            </a:extLst>
          </p:cNvPr>
          <p:cNvSpPr/>
          <p:nvPr/>
        </p:nvSpPr>
        <p:spPr>
          <a:xfrm>
            <a:off x="5197975" y="4999585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6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605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2" grpId="0" animBg="1"/>
      <p:bldP spid="85" grpId="0" animBg="1"/>
      <p:bldP spid="86" grpId="0" animBg="1"/>
      <p:bldP spid="89" grpId="0" animBg="1"/>
      <p:bldP spid="90" grpId="0" animBg="1"/>
      <p:bldP spid="92" grpId="0" animBg="1"/>
      <p:bldP spid="93" grpId="0" animBg="1"/>
      <p:bldP spid="94" grpId="0" animBg="1"/>
      <p:bldP spid="96" grpId="0" animBg="1"/>
      <p:bldP spid="104" grpId="0" animBg="1"/>
      <p:bldP spid="105" grpId="0" animBg="1"/>
      <p:bldP spid="136" grpId="0" animBg="1"/>
      <p:bldP spid="149" grpId="0" animBg="1"/>
      <p:bldP spid="150" grpId="0" animBg="1"/>
      <p:bldP spid="151" grpId="0" animBg="1"/>
      <p:bldP spid="152" grpId="0"/>
      <p:bldP spid="153" grpId="0"/>
      <p:bldP spid="154" grpId="0" animBg="1"/>
      <p:bldP spid="155" grpId="0"/>
      <p:bldP spid="156" grpId="0"/>
      <p:bldP spid="157" grpId="0" animBg="1"/>
      <p:bldP spid="160" grpId="0"/>
      <p:bldP spid="161" grpId="0" animBg="1"/>
      <p:bldP spid="176" grpId="0" animBg="1"/>
      <p:bldP spid="95" grpId="0" animBg="1"/>
      <p:bldP spid="140" grpId="0" animBg="1"/>
      <p:bldP spid="162" grpId="0" animBg="1"/>
      <p:bldP spid="119" grpId="0" animBg="1"/>
      <p:bldP spid="182" grpId="0" animBg="1"/>
      <p:bldP spid="186" grpId="0"/>
      <p:bldP spid="187" grpId="0" animBg="1"/>
      <p:bldP spid="73" grpId="0" animBg="1"/>
      <p:bldP spid="79" grpId="0" animBg="1"/>
      <p:bldP spid="80" grpId="0" animBg="1"/>
      <p:bldP spid="179" grpId="0" animBg="1"/>
      <p:bldP spid="84" grpId="0" animBg="1"/>
      <p:bldP spid="18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7CCADB31-AAFC-4D5F-8B39-3F28CC900F0E}"/>
              </a:ext>
            </a:extLst>
          </p:cNvPr>
          <p:cNvSpPr/>
          <p:nvPr/>
        </p:nvSpPr>
        <p:spPr>
          <a:xfrm>
            <a:off x="73329" y="101333"/>
            <a:ext cx="12068337" cy="6590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D6079E-8E45-476A-9076-1708675B8EA5}"/>
              </a:ext>
            </a:extLst>
          </p:cNvPr>
          <p:cNvSpPr/>
          <p:nvPr/>
        </p:nvSpPr>
        <p:spPr>
          <a:xfrm>
            <a:off x="196605" y="228643"/>
            <a:ext cx="1241185" cy="1433355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 </a:t>
            </a:r>
            <a:b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271EC48-6A07-4D31-87CA-259756CE9DF8}"/>
              </a:ext>
            </a:extLst>
          </p:cNvPr>
          <p:cNvSpPr/>
          <p:nvPr/>
        </p:nvSpPr>
        <p:spPr>
          <a:xfrm>
            <a:off x="8052687" y="228643"/>
            <a:ext cx="1338194" cy="1433355"/>
          </a:xfrm>
          <a:prstGeom prst="roundRect">
            <a:avLst>
              <a:gd name="adj" fmla="val 7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 Collection</a:t>
            </a:r>
            <a:b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5E04406-0540-43E0-A588-0EE928AE6B5C}"/>
              </a:ext>
            </a:extLst>
          </p:cNvPr>
          <p:cNvSpPr/>
          <p:nvPr/>
        </p:nvSpPr>
        <p:spPr>
          <a:xfrm>
            <a:off x="9604760" y="228643"/>
            <a:ext cx="1338194" cy="1433355"/>
          </a:xfrm>
          <a:prstGeom prst="roundRect">
            <a:avLst>
              <a:gd name="adj" fmla="val 836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 </a:t>
            </a:r>
            <a:r>
              <a:rPr kumimoji="0" lang="nl-NL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Registration</a:t>
            </a: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A02FED02-F1ED-4A52-95BA-49184873C864}"/>
              </a:ext>
            </a:extLst>
          </p:cNvPr>
          <p:cNvSpPr/>
          <p:nvPr/>
        </p:nvSpPr>
        <p:spPr>
          <a:xfrm>
            <a:off x="3171092" y="228643"/>
            <a:ext cx="2294394" cy="1433355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 Control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9902F0-25CB-4217-AF9A-4BEF1AE13BCA}"/>
              </a:ext>
            </a:extLst>
          </p:cNvPr>
          <p:cNvSpPr/>
          <p:nvPr/>
        </p:nvSpPr>
        <p:spPr>
          <a:xfrm>
            <a:off x="3290206" y="687087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 Cam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28639-4B28-4419-9C16-4F54B1ED3011}"/>
              </a:ext>
            </a:extLst>
          </p:cNvPr>
          <p:cNvSpPr/>
          <p:nvPr/>
        </p:nvSpPr>
        <p:spPr>
          <a:xfrm>
            <a:off x="9885916" y="687087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prstClr val="white"/>
                </a:solidFill>
                <a:latin typeface="Calibri" panose="020F0502020204030204"/>
              </a:rPr>
              <a:t>Owner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prstClr val="white"/>
                </a:solidFill>
                <a:latin typeface="Calibri" panose="020F0502020204030204"/>
              </a:rPr>
              <a:t>Info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E8B197-1837-413B-ABA4-23BDE1DA1D46}"/>
              </a:ext>
            </a:extLst>
          </p:cNvPr>
          <p:cNvSpPr/>
          <p:nvPr/>
        </p:nvSpPr>
        <p:spPr>
          <a:xfrm>
            <a:off x="8345039" y="687087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</a:t>
            </a:r>
            <a:b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FD0578C-9FA7-4044-9081-BDF222BA1765}"/>
              </a:ext>
            </a:extLst>
          </p:cNvPr>
          <p:cNvSpPr/>
          <p:nvPr/>
        </p:nvSpPr>
        <p:spPr>
          <a:xfrm>
            <a:off x="4492267" y="687087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 Cam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DA82F12-1802-4FE6-83E8-569A9D800F16}"/>
              </a:ext>
            </a:extLst>
          </p:cNvPr>
          <p:cNvSpPr/>
          <p:nvPr/>
        </p:nvSpPr>
        <p:spPr>
          <a:xfrm>
            <a:off x="384346" y="687087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prstClr val="white"/>
                </a:solidFill>
                <a:latin typeface="Calibri" panose="020F0502020204030204"/>
              </a:rPr>
              <a:t>Simulation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5D71F5-E99F-47A4-83E7-3CE87AD5BBD2}"/>
              </a:ext>
            </a:extLst>
          </p:cNvPr>
          <p:cNvCxnSpPr>
            <a:cxnSpLocks/>
            <a:stCxn id="119" idx="4"/>
          </p:cNvCxnSpPr>
          <p:nvPr/>
        </p:nvCxnSpPr>
        <p:spPr>
          <a:xfrm>
            <a:off x="806766" y="1531926"/>
            <a:ext cx="0" cy="4978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CE338B-DD6D-466F-AA72-4457DF06D571}"/>
              </a:ext>
            </a:extLst>
          </p:cNvPr>
          <p:cNvCxnSpPr>
            <a:cxnSpLocks/>
          </p:cNvCxnSpPr>
          <p:nvPr/>
        </p:nvCxnSpPr>
        <p:spPr>
          <a:xfrm>
            <a:off x="806765" y="2074425"/>
            <a:ext cx="14665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5FEA40-F292-4789-A71A-F1E83FF5853F}"/>
              </a:ext>
            </a:extLst>
          </p:cNvPr>
          <p:cNvSpPr txBox="1"/>
          <p:nvPr/>
        </p:nvSpPr>
        <p:spPr>
          <a:xfrm>
            <a:off x="1007535" y="1812724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257099-CF07-4018-8519-2A378E63BF25}"/>
              </a:ext>
            </a:extLst>
          </p:cNvPr>
          <p:cNvCxnSpPr>
            <a:cxnSpLocks/>
          </p:cNvCxnSpPr>
          <p:nvPr/>
        </p:nvCxnSpPr>
        <p:spPr>
          <a:xfrm>
            <a:off x="3712626" y="1531926"/>
            <a:ext cx="0" cy="4978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E339D3-695B-4DA3-B0E4-740D1933F5B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10279966" y="1531926"/>
            <a:ext cx="28370" cy="4978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9EDC31-D497-420C-963B-0932EE8F045E}"/>
              </a:ext>
            </a:extLst>
          </p:cNvPr>
          <p:cNvCxnSpPr>
            <a:cxnSpLocks/>
          </p:cNvCxnSpPr>
          <p:nvPr/>
        </p:nvCxnSpPr>
        <p:spPr>
          <a:xfrm>
            <a:off x="4918238" y="1531926"/>
            <a:ext cx="0" cy="4978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80F432-6C6A-44DD-8A5E-066E2CF47027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8767459" y="1531926"/>
            <a:ext cx="0" cy="4978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08F3785-3E5F-47AB-8911-85D210240D89}"/>
              </a:ext>
            </a:extLst>
          </p:cNvPr>
          <p:cNvSpPr txBox="1"/>
          <p:nvPr/>
        </p:nvSpPr>
        <p:spPr>
          <a:xfrm>
            <a:off x="5084430" y="4414171"/>
            <a:ext cx="12859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nl-NL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Avg</a:t>
            </a:r>
            <a:r>
              <a:rPr kumimoji="0" lang="nl-NL" sz="105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SpeedOverLimit</a:t>
            </a:r>
            <a:r>
              <a:rPr kumimoji="0" lang="nl-NL" sz="9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B7CC61-9BA3-4B31-A6A3-2A564298DCDF}"/>
              </a:ext>
            </a:extLst>
          </p:cNvPr>
          <p:cNvCxnSpPr>
            <a:cxnSpLocks/>
          </p:cNvCxnSpPr>
          <p:nvPr/>
        </p:nvCxnSpPr>
        <p:spPr>
          <a:xfrm>
            <a:off x="806765" y="2975275"/>
            <a:ext cx="14665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ED52C15-F9B4-4626-9FE1-3C9DED7B12C1}"/>
              </a:ext>
            </a:extLst>
          </p:cNvPr>
          <p:cNvSpPr txBox="1"/>
          <p:nvPr/>
        </p:nvSpPr>
        <p:spPr>
          <a:xfrm>
            <a:off x="1007535" y="2713574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75C9EC-73BD-459A-A1D1-6C401924675B}"/>
              </a:ext>
            </a:extLst>
          </p:cNvPr>
          <p:cNvCxnSpPr>
            <a:cxnSpLocks/>
          </p:cNvCxnSpPr>
          <p:nvPr/>
        </p:nvCxnSpPr>
        <p:spPr>
          <a:xfrm>
            <a:off x="8769104" y="5863217"/>
            <a:ext cx="15047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7FAC314-413F-42CB-BB6B-CCCD7EADE1DC}"/>
              </a:ext>
            </a:extLst>
          </p:cNvPr>
          <p:cNvSpPr txBox="1"/>
          <p:nvPr/>
        </p:nvSpPr>
        <p:spPr>
          <a:xfrm>
            <a:off x="8740582" y="5591991"/>
            <a:ext cx="9685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GetOwnerInfo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5447EB0-4BB1-455B-86D1-00D821087443}"/>
              </a:ext>
            </a:extLst>
          </p:cNvPr>
          <p:cNvCxnSpPr>
            <a:cxnSpLocks/>
          </p:cNvCxnSpPr>
          <p:nvPr/>
        </p:nvCxnSpPr>
        <p:spPr>
          <a:xfrm>
            <a:off x="8774783" y="6010836"/>
            <a:ext cx="1510474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C87FD909-4B36-412B-AAB1-49FDF37646AD}"/>
              </a:ext>
            </a:extLst>
          </p:cNvPr>
          <p:cNvSpPr/>
          <p:nvPr/>
        </p:nvSpPr>
        <p:spPr>
          <a:xfrm>
            <a:off x="5949975" y="687087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Redis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EFBB9EE-3FBF-4507-A976-1C833A9EA169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6372395" y="1531926"/>
            <a:ext cx="0" cy="4978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241C15-6728-40C1-858B-A5537622AD5B}"/>
              </a:ext>
            </a:extLst>
          </p:cNvPr>
          <p:cNvCxnSpPr>
            <a:cxnSpLocks/>
          </p:cNvCxnSpPr>
          <p:nvPr/>
        </p:nvCxnSpPr>
        <p:spPr>
          <a:xfrm>
            <a:off x="3712626" y="2572311"/>
            <a:ext cx="26597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995AD97-7C7A-4202-B477-73395747DCF9}"/>
              </a:ext>
            </a:extLst>
          </p:cNvPr>
          <p:cNvSpPr txBox="1"/>
          <p:nvPr/>
        </p:nvSpPr>
        <p:spPr>
          <a:xfrm>
            <a:off x="3679620" y="2310610"/>
            <a:ext cx="1191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054E3D-492D-4612-BF13-59DE3ADE57D3}"/>
              </a:ext>
            </a:extLst>
          </p:cNvPr>
          <p:cNvGrpSpPr/>
          <p:nvPr/>
        </p:nvGrpSpPr>
        <p:grpSpPr>
          <a:xfrm>
            <a:off x="884628" y="1885162"/>
            <a:ext cx="162636" cy="115101"/>
            <a:chOff x="10585174" y="1490390"/>
            <a:chExt cx="407492" cy="28610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00122B-FECC-47DF-A028-A27A9FE62F43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2C7101A-AE59-4DB6-8450-A64895EA5ABB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C800649-0B39-49D8-A111-118BBF5FC0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353F821-CB7C-4E5F-ACF5-4C0618063EB2}"/>
              </a:ext>
            </a:extLst>
          </p:cNvPr>
          <p:cNvCxnSpPr>
            <a:cxnSpLocks/>
          </p:cNvCxnSpPr>
          <p:nvPr/>
        </p:nvCxnSpPr>
        <p:spPr>
          <a:xfrm>
            <a:off x="4938414" y="3731567"/>
            <a:ext cx="14266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00535FA-8A93-4421-82F5-F4043882135F}"/>
              </a:ext>
            </a:extLst>
          </p:cNvPr>
          <p:cNvSpPr txBox="1"/>
          <p:nvPr/>
        </p:nvSpPr>
        <p:spPr>
          <a:xfrm>
            <a:off x="4887912" y="3469866"/>
            <a:ext cx="10967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F72F621-9A78-4E72-9EC2-EEBD4C09A7C9}"/>
              </a:ext>
            </a:extLst>
          </p:cNvPr>
          <p:cNvCxnSpPr>
            <a:cxnSpLocks/>
          </p:cNvCxnSpPr>
          <p:nvPr/>
        </p:nvCxnSpPr>
        <p:spPr>
          <a:xfrm>
            <a:off x="4925226" y="3880222"/>
            <a:ext cx="1439804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27C22FB-CAB7-47F5-9367-AFE39A94979D}"/>
              </a:ext>
            </a:extLst>
          </p:cNvPr>
          <p:cNvCxnSpPr>
            <a:cxnSpLocks/>
          </p:cNvCxnSpPr>
          <p:nvPr/>
        </p:nvCxnSpPr>
        <p:spPr>
          <a:xfrm flipH="1">
            <a:off x="4925227" y="4842434"/>
            <a:ext cx="2485897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1306B12-9FE1-4338-AA46-E6CEC2BF1A01}"/>
              </a:ext>
            </a:extLst>
          </p:cNvPr>
          <p:cNvSpPr txBox="1"/>
          <p:nvPr/>
        </p:nvSpPr>
        <p:spPr>
          <a:xfrm>
            <a:off x="5078111" y="4580733"/>
            <a:ext cx="78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CollectFine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B9A319F-31BF-4CC3-B34B-70CA7BCA5B60}"/>
              </a:ext>
            </a:extLst>
          </p:cNvPr>
          <p:cNvGrpSpPr/>
          <p:nvPr/>
        </p:nvGrpSpPr>
        <p:grpSpPr>
          <a:xfrm>
            <a:off x="894567" y="2789428"/>
            <a:ext cx="162636" cy="115101"/>
            <a:chOff x="10585174" y="1490390"/>
            <a:chExt cx="407492" cy="286109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032EA70-9707-4039-8F02-3AE4535CD77D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B68B218-8AA2-4827-ACC9-8E8D915118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E8E5DD9-34E9-4BA7-A29A-1AF808129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1F0DC1A-8A7D-4ED1-99B4-2E057A214956}"/>
              </a:ext>
            </a:extLst>
          </p:cNvPr>
          <p:cNvGrpSpPr/>
          <p:nvPr/>
        </p:nvGrpSpPr>
        <p:grpSpPr>
          <a:xfrm>
            <a:off x="4925226" y="4088508"/>
            <a:ext cx="299274" cy="259267"/>
            <a:chOff x="4738943" y="4803764"/>
            <a:chExt cx="361377" cy="259267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401A1D7-857B-4A96-AE6F-F66CC5F7C562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789D4C6-55CE-46BC-BF23-A9C9BE89C11B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7DD2DA-F36E-43AF-BBC5-0AD05E71AC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0CF99D9-44CE-447A-B959-F60211114E2E}"/>
              </a:ext>
            </a:extLst>
          </p:cNvPr>
          <p:cNvSpPr txBox="1"/>
          <p:nvPr/>
        </p:nvSpPr>
        <p:spPr>
          <a:xfrm>
            <a:off x="5183373" y="3990887"/>
            <a:ext cx="11961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C7D6CF3-C129-4EA2-9660-28CDFFD3CE09}"/>
              </a:ext>
            </a:extLst>
          </p:cNvPr>
          <p:cNvGrpSpPr/>
          <p:nvPr/>
        </p:nvGrpSpPr>
        <p:grpSpPr>
          <a:xfrm>
            <a:off x="8773610" y="5243699"/>
            <a:ext cx="299274" cy="259267"/>
            <a:chOff x="4738943" y="4803764"/>
            <a:chExt cx="361377" cy="259267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91E6D62-4DC8-4DDA-A138-1D98E1572BDD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21D3B34-CAD8-432A-80F8-7DD66D3BB1D7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D44932B-11BB-46F6-A71E-A0F127365B18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12ACAB6B-BE3B-4FD4-B164-3F973AFE1D4F}"/>
              </a:ext>
            </a:extLst>
          </p:cNvPr>
          <p:cNvSpPr txBox="1"/>
          <p:nvPr/>
        </p:nvSpPr>
        <p:spPr>
          <a:xfrm>
            <a:off x="9004642" y="5246614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Fine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83EDD3D-57B6-4AFB-875D-3FB76364C3E4}"/>
              </a:ext>
            </a:extLst>
          </p:cNvPr>
          <p:cNvCxnSpPr>
            <a:cxnSpLocks/>
          </p:cNvCxnSpPr>
          <p:nvPr/>
        </p:nvCxnSpPr>
        <p:spPr>
          <a:xfrm>
            <a:off x="8765257" y="6414132"/>
            <a:ext cx="27900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1CF2D63-525E-4359-B69E-F862CDF87C8C}"/>
              </a:ext>
            </a:extLst>
          </p:cNvPr>
          <p:cNvSpPr txBox="1"/>
          <p:nvPr/>
        </p:nvSpPr>
        <p:spPr>
          <a:xfrm>
            <a:off x="8869289" y="6160216"/>
            <a:ext cx="7857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email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3F99FEF-19BD-444A-AD06-510F9A3C0B30}"/>
              </a:ext>
            </a:extLst>
          </p:cNvPr>
          <p:cNvSpPr/>
          <p:nvPr/>
        </p:nvSpPr>
        <p:spPr>
          <a:xfrm>
            <a:off x="1850856" y="687087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MQTT</a:t>
            </a:r>
            <a:endParaRPr lang="en-US" sz="10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2FB5318-2446-4A88-8D99-AED466DDD922}"/>
              </a:ext>
            </a:extLst>
          </p:cNvPr>
          <p:cNvCxnSpPr>
            <a:cxnSpLocks/>
            <a:stCxn id="59" idx="4"/>
          </p:cNvCxnSpPr>
          <p:nvPr/>
        </p:nvCxnSpPr>
        <p:spPr>
          <a:xfrm>
            <a:off x="2273276" y="1531926"/>
            <a:ext cx="0" cy="4978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45E8626-B54A-4C11-AEAF-867729FB1ED5}"/>
              </a:ext>
            </a:extLst>
          </p:cNvPr>
          <p:cNvCxnSpPr>
            <a:cxnSpLocks/>
          </p:cNvCxnSpPr>
          <p:nvPr/>
        </p:nvCxnSpPr>
        <p:spPr>
          <a:xfrm>
            <a:off x="2273276" y="2343167"/>
            <a:ext cx="143935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25F18FB-AAC0-4A1E-869E-6FDDF075F588}"/>
              </a:ext>
            </a:extLst>
          </p:cNvPr>
          <p:cNvSpPr txBox="1"/>
          <p:nvPr/>
        </p:nvSpPr>
        <p:spPr>
          <a:xfrm>
            <a:off x="2476929" y="2089251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EFC695A-C1C6-477C-AA9B-865D5A341BE8}"/>
              </a:ext>
            </a:extLst>
          </p:cNvPr>
          <p:cNvGrpSpPr/>
          <p:nvPr/>
        </p:nvGrpSpPr>
        <p:grpSpPr>
          <a:xfrm>
            <a:off x="2365069" y="2161689"/>
            <a:ext cx="162636" cy="115101"/>
            <a:chOff x="10585174" y="1490390"/>
            <a:chExt cx="407492" cy="28610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3B93A6-ED09-4E8F-A521-8DBD6E9D09E1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3E98009-4261-4488-8939-029B63DFD35A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76C56AC-1EEF-4B37-8256-32359ADD2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07749A2-9D8C-470B-AEE0-C9DA5FAD4774}"/>
              </a:ext>
            </a:extLst>
          </p:cNvPr>
          <p:cNvCxnSpPr>
            <a:cxnSpLocks/>
          </p:cNvCxnSpPr>
          <p:nvPr/>
        </p:nvCxnSpPr>
        <p:spPr>
          <a:xfrm>
            <a:off x="2273276" y="3318786"/>
            <a:ext cx="261463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CE28C29-5B8F-4EAA-95A0-88A20920D04A}"/>
              </a:ext>
            </a:extLst>
          </p:cNvPr>
          <p:cNvSpPr txBox="1"/>
          <p:nvPr/>
        </p:nvSpPr>
        <p:spPr>
          <a:xfrm>
            <a:off x="2500623" y="3064870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4F9F377-8D99-4A3A-BB5C-02DCB5C4DBD3}"/>
              </a:ext>
            </a:extLst>
          </p:cNvPr>
          <p:cNvGrpSpPr/>
          <p:nvPr/>
        </p:nvGrpSpPr>
        <p:grpSpPr>
          <a:xfrm>
            <a:off x="2367278" y="3137308"/>
            <a:ext cx="162636" cy="115101"/>
            <a:chOff x="10585174" y="1490390"/>
            <a:chExt cx="407492" cy="28610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E0AF220-BD7A-4D01-A6D7-30D69FA73BC9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402C402-7E7C-4F99-AB38-DC73AF20BDE9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6B93B23-6376-43C9-B770-4D4540A23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DC56FC3-4FA4-46CE-833A-4D8361DAC930}"/>
              </a:ext>
            </a:extLst>
          </p:cNvPr>
          <p:cNvGrpSpPr/>
          <p:nvPr/>
        </p:nvGrpSpPr>
        <p:grpSpPr>
          <a:xfrm>
            <a:off x="4962219" y="4652224"/>
            <a:ext cx="162636" cy="115101"/>
            <a:chOff x="10585174" y="1490390"/>
            <a:chExt cx="407492" cy="286109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52ABD3C-46C5-4640-AEAD-FF1F497EB772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267F1E7-7B31-4F37-AA02-F63BBF5AC7DF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EE2E34E-D5E1-4ACF-A932-F1711B8D7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90C5922-90F5-47B7-9DBA-AD65F0B71594}"/>
              </a:ext>
            </a:extLst>
          </p:cNvPr>
          <p:cNvCxnSpPr>
            <a:cxnSpLocks/>
          </p:cNvCxnSpPr>
          <p:nvPr/>
        </p:nvCxnSpPr>
        <p:spPr>
          <a:xfrm flipH="1">
            <a:off x="7419954" y="5134075"/>
            <a:ext cx="1345303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E339337-E1C9-4F3B-8877-6574B1C08676}"/>
              </a:ext>
            </a:extLst>
          </p:cNvPr>
          <p:cNvSpPr txBox="1"/>
          <p:nvPr/>
        </p:nvSpPr>
        <p:spPr>
          <a:xfrm>
            <a:off x="7573995" y="4872374"/>
            <a:ext cx="78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CollectFine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955734B-34F0-4FA7-A4C8-06BFD4F11E7C}"/>
              </a:ext>
            </a:extLst>
          </p:cNvPr>
          <p:cNvGrpSpPr/>
          <p:nvPr/>
        </p:nvGrpSpPr>
        <p:grpSpPr>
          <a:xfrm>
            <a:off x="7458103" y="4943865"/>
            <a:ext cx="162636" cy="115101"/>
            <a:chOff x="10585174" y="1490390"/>
            <a:chExt cx="407492" cy="286109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6417EF6-C089-474A-B021-46E24C71820A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7DEE528-F191-476C-9368-1414997F561A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B85C70F-5556-405D-82D2-3C116A726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2A2DFFD9-CB62-44E4-8974-C1C107CFD717}"/>
              </a:ext>
            </a:extLst>
          </p:cNvPr>
          <p:cNvSpPr/>
          <p:nvPr/>
        </p:nvSpPr>
        <p:spPr>
          <a:xfrm>
            <a:off x="6988704" y="687087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RabitMQ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778101F-7631-4BB7-98B0-F5F0F73ADE2A}"/>
              </a:ext>
            </a:extLst>
          </p:cNvPr>
          <p:cNvCxnSpPr>
            <a:cxnSpLocks/>
            <a:stCxn id="82" idx="4"/>
          </p:cNvCxnSpPr>
          <p:nvPr/>
        </p:nvCxnSpPr>
        <p:spPr>
          <a:xfrm>
            <a:off x="7411124" y="1531926"/>
            <a:ext cx="0" cy="4978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Graphic 108">
            <a:extLst>
              <a:ext uri="{FF2B5EF4-FFF2-40B4-BE49-F238E27FC236}">
                <a16:creationId xmlns:a16="http://schemas.microsoft.com/office/drawing/2014/main" id="{57B1A0ED-94FF-4F8C-AC30-1FD0090F9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7823" y="885445"/>
            <a:ext cx="323890" cy="278286"/>
          </a:xfrm>
          <a:prstGeom prst="rect">
            <a:avLst/>
          </a:prstGeom>
        </p:spPr>
      </p:pic>
      <p:pic>
        <p:nvPicPr>
          <p:cNvPr id="110" name="Picture 109" descr="Icon&#10;&#10;Description automatically generated">
            <a:extLst>
              <a:ext uri="{FF2B5EF4-FFF2-40B4-BE49-F238E27FC236}">
                <a16:creationId xmlns:a16="http://schemas.microsoft.com/office/drawing/2014/main" id="{155CC446-B93D-43D0-9865-05438FF432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84"/>
          <a:stretch/>
        </p:blipFill>
        <p:spPr>
          <a:xfrm>
            <a:off x="2088620" y="907871"/>
            <a:ext cx="360096" cy="266432"/>
          </a:xfrm>
          <a:prstGeom prst="rect">
            <a:avLst/>
          </a:prstGeom>
        </p:spPr>
      </p:pic>
      <p:pic>
        <p:nvPicPr>
          <p:cNvPr id="111" name="Picture 110" descr="Icon&#10;&#10;Description automatically generated">
            <a:extLst>
              <a:ext uri="{FF2B5EF4-FFF2-40B4-BE49-F238E27FC236}">
                <a16:creationId xmlns:a16="http://schemas.microsoft.com/office/drawing/2014/main" id="{6790966B-42BB-40CD-AF4A-B491A3A7E5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273" y="891960"/>
            <a:ext cx="266410" cy="281950"/>
          </a:xfrm>
          <a:prstGeom prst="rect">
            <a:avLst/>
          </a:prstGeom>
        </p:spPr>
      </p:pic>
      <p:sp>
        <p:nvSpPr>
          <p:cNvPr id="113" name="Oval 112">
            <a:extLst>
              <a:ext uri="{FF2B5EF4-FFF2-40B4-BE49-F238E27FC236}">
                <a16:creationId xmlns:a16="http://schemas.microsoft.com/office/drawing/2014/main" id="{088342D9-2CBD-455C-836C-AB0D5D689613}"/>
              </a:ext>
            </a:extLst>
          </p:cNvPr>
          <p:cNvSpPr/>
          <p:nvPr/>
        </p:nvSpPr>
        <p:spPr>
          <a:xfrm>
            <a:off x="11161284" y="687087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SMTP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31DAFD6-89A6-49EE-914B-E8456D89CB75}"/>
              </a:ext>
            </a:extLst>
          </p:cNvPr>
          <p:cNvCxnSpPr>
            <a:cxnSpLocks/>
            <a:stCxn id="113" idx="4"/>
          </p:cNvCxnSpPr>
          <p:nvPr/>
        </p:nvCxnSpPr>
        <p:spPr>
          <a:xfrm flipH="1">
            <a:off x="11555334" y="1531926"/>
            <a:ext cx="28370" cy="4978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61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206</Words>
  <Application>Microsoft Office PowerPoint</Application>
  <PresentationFormat>Widescreen</PresentationFormat>
  <Paragraphs>132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van Wijk</dc:creator>
  <cp:lastModifiedBy>Edwin van Wijk</cp:lastModifiedBy>
  <cp:revision>56</cp:revision>
  <dcterms:created xsi:type="dcterms:W3CDTF">2021-01-28T08:23:28Z</dcterms:created>
  <dcterms:modified xsi:type="dcterms:W3CDTF">2021-02-17T15:10:05Z</dcterms:modified>
</cp:coreProperties>
</file>