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26/02/2021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26-2-2021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165A17-9957-45E9-BEDD-32F48C0D4AFB}"/>
              </a:ext>
            </a:extLst>
          </p:cNvPr>
          <p:cNvGrpSpPr/>
          <p:nvPr/>
        </p:nvGrpSpPr>
        <p:grpSpPr>
          <a:xfrm>
            <a:off x="921029" y="760639"/>
            <a:ext cx="10349942" cy="5402036"/>
            <a:chOff x="-1" y="279918"/>
            <a:chExt cx="12192001" cy="63634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9459FF-60DF-49E8-83F7-183D3130E739}"/>
                </a:ext>
              </a:extLst>
            </p:cNvPr>
            <p:cNvSpPr/>
            <p:nvPr/>
          </p:nvSpPr>
          <p:spPr>
            <a:xfrm>
              <a:off x="0" y="279918"/>
              <a:ext cx="12192000" cy="636347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E1F9D6BE-BE96-4DA2-BE14-66758C9683CA}"/>
                </a:ext>
              </a:extLst>
            </p:cNvPr>
            <p:cNvSpPr/>
            <p:nvPr/>
          </p:nvSpPr>
          <p:spPr>
            <a:xfrm>
              <a:off x="0" y="459945"/>
              <a:ext cx="12192000" cy="3503249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59">
              <a:extLst>
                <a:ext uri="{FF2B5EF4-FFF2-40B4-BE49-F238E27FC236}">
                  <a16:creationId xmlns:a16="http://schemas.microsoft.com/office/drawing/2014/main" id="{BF029BFF-79DF-4B96-B20C-556CECD58B0E}"/>
                </a:ext>
              </a:extLst>
            </p:cNvPr>
            <p:cNvSpPr/>
            <p:nvPr/>
          </p:nvSpPr>
          <p:spPr>
            <a:xfrm>
              <a:off x="6485132" y="4934031"/>
              <a:ext cx="1829099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60">
              <a:extLst>
                <a:ext uri="{FF2B5EF4-FFF2-40B4-BE49-F238E27FC236}">
                  <a16:creationId xmlns:a16="http://schemas.microsoft.com/office/drawing/2014/main" id="{016571D9-B20C-4293-A3D2-3DB60BA50671}"/>
                </a:ext>
              </a:extLst>
            </p:cNvPr>
            <p:cNvSpPr/>
            <p:nvPr/>
          </p:nvSpPr>
          <p:spPr>
            <a:xfrm>
              <a:off x="8639708" y="4924441"/>
              <a:ext cx="2812307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775A2A-485D-4072-842C-765255291C06}"/>
                </a:ext>
              </a:extLst>
            </p:cNvPr>
            <p:cNvSpPr/>
            <p:nvPr/>
          </p:nvSpPr>
          <p:spPr>
            <a:xfrm>
              <a:off x="0" y="1527642"/>
              <a:ext cx="12192000" cy="1621766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4D8B9748-518E-46B7-9F71-A3FA03F80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73878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2E054CF5-87BA-4844-A3C1-0D326BEEFF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73803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10" name="Connector: Elbow 48">
              <a:extLst>
                <a:ext uri="{FF2B5EF4-FFF2-40B4-BE49-F238E27FC236}">
                  <a16:creationId xmlns:a16="http://schemas.microsoft.com/office/drawing/2014/main" id="{C0465D22-3B4E-4485-8CFF-66B30F6D9171}"/>
                </a:ext>
              </a:extLst>
            </p:cNvPr>
            <p:cNvCxnSpPr>
              <a:cxnSpLocks/>
              <a:stCxn id="16" idx="2"/>
              <a:endCxn id="30" idx="1"/>
            </p:cNvCxnSpPr>
            <p:nvPr/>
          </p:nvCxnSpPr>
          <p:spPr>
            <a:xfrm rot="16200000" flipH="1">
              <a:off x="3422783" y="1409821"/>
              <a:ext cx="192032" cy="4304889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id="{0B232B50-EDA2-4244-8B74-8CC0B20D0AFD}"/>
                </a:ext>
              </a:extLst>
            </p:cNvPr>
            <p:cNvCxnSpPr>
              <a:cxnSpLocks/>
              <a:stCxn id="23" idx="2"/>
              <a:endCxn id="30" idx="3"/>
            </p:cNvCxnSpPr>
            <p:nvPr/>
          </p:nvCxnSpPr>
          <p:spPr>
            <a:xfrm rot="5400000">
              <a:off x="8714430" y="1169390"/>
              <a:ext cx="192032" cy="478575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56">
              <a:extLst>
                <a:ext uri="{FF2B5EF4-FFF2-40B4-BE49-F238E27FC236}">
                  <a16:creationId xmlns:a16="http://schemas.microsoft.com/office/drawing/2014/main" id="{8282B927-68B4-47D4-A87F-2E6884C7F0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27642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57">
              <a:extLst>
                <a:ext uri="{FF2B5EF4-FFF2-40B4-BE49-F238E27FC236}">
                  <a16:creationId xmlns:a16="http://schemas.microsoft.com/office/drawing/2014/main" id="{472BEE70-AF79-4663-8F3F-7A41F31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44375"/>
              <a:ext cx="12192000" cy="5033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pic>
          <p:nvPicPr>
            <p:cNvPr id="14" name="Picture 68">
              <a:extLst>
                <a:ext uri="{FF2B5EF4-FFF2-40B4-BE49-F238E27FC236}">
                  <a16:creationId xmlns:a16="http://schemas.microsoft.com/office/drawing/2014/main" id="{38A701CE-D7DE-4AAA-8CF8-3202D2C5B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7"/>
            <a:stretch/>
          </p:blipFill>
          <p:spPr>
            <a:xfrm>
              <a:off x="-1" y="2147693"/>
              <a:ext cx="646259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67">
              <a:extLst>
                <a:ext uri="{FF2B5EF4-FFF2-40B4-BE49-F238E27FC236}">
                  <a16:creationId xmlns:a16="http://schemas.microsoft.com/office/drawing/2014/main" id="{85339C1A-A30D-4C8D-9E98-F7035E4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720" y="1587951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1A135FE-0B81-4A89-B967-CDCD62037850}"/>
                </a:ext>
              </a:extLst>
            </p:cNvPr>
            <p:cNvSpPr/>
            <p:nvPr/>
          </p:nvSpPr>
          <p:spPr>
            <a:xfrm>
              <a:off x="1274827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F75910D-8131-49C4-B5D1-E03BF4C04711}"/>
                </a:ext>
              </a:extLst>
            </p:cNvPr>
            <p:cNvGrpSpPr/>
            <p:nvPr/>
          </p:nvGrpSpPr>
          <p:grpSpPr>
            <a:xfrm>
              <a:off x="1051948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" name="Rectangle: Rounded Corners 9">
                <a:extLst>
                  <a:ext uri="{FF2B5EF4-FFF2-40B4-BE49-F238E27FC236}">
                    <a16:creationId xmlns:a16="http://schemas.microsoft.com/office/drawing/2014/main" id="{A33B161E-04BE-40F4-BC44-F00D1DC1EA9E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1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rapezoid 10">
                <a:extLst>
                  <a:ext uri="{FF2B5EF4-FFF2-40B4-BE49-F238E27FC236}">
                    <a16:creationId xmlns:a16="http://schemas.microsoft.com/office/drawing/2014/main" id="{6E6CF8DF-4EFF-4CB9-9872-DE7D631AEB8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69">
              <a:extLst>
                <a:ext uri="{FF2B5EF4-FFF2-40B4-BE49-F238E27FC236}">
                  <a16:creationId xmlns:a16="http://schemas.microsoft.com/office/drawing/2014/main" id="{0C7E341E-29F1-48B8-9303-E7FCD0A1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35" y="2667474"/>
              <a:ext cx="899825" cy="52033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71">
              <a:extLst>
                <a:ext uri="{FF2B5EF4-FFF2-40B4-BE49-F238E27FC236}">
                  <a16:creationId xmlns:a16="http://schemas.microsoft.com/office/drawing/2014/main" id="{E0922D99-3394-4664-A463-A4EE65E5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19404" y="2128695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72">
              <a:extLst>
                <a:ext uri="{FF2B5EF4-FFF2-40B4-BE49-F238E27FC236}">
                  <a16:creationId xmlns:a16="http://schemas.microsoft.com/office/drawing/2014/main" id="{0EA02D91-73F9-456D-B506-BEF99159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2631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DC64627-427F-49AE-A966-F10C44ED801F}"/>
                </a:ext>
              </a:extLst>
            </p:cNvPr>
            <p:cNvSpPr/>
            <p:nvPr/>
          </p:nvSpPr>
          <p:spPr>
            <a:xfrm>
              <a:off x="11111794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73">
              <a:extLst>
                <a:ext uri="{FF2B5EF4-FFF2-40B4-BE49-F238E27FC236}">
                  <a16:creationId xmlns:a16="http://schemas.microsoft.com/office/drawing/2014/main" id="{40780483-6F18-4C7D-8D05-72523735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69688" y="155553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74">
              <a:extLst>
                <a:ext uri="{FF2B5EF4-FFF2-40B4-BE49-F238E27FC236}">
                  <a16:creationId xmlns:a16="http://schemas.microsoft.com/office/drawing/2014/main" id="{089B76A8-49D9-49CA-936A-72D5E35F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9338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81">
              <a:extLst>
                <a:ext uri="{FF2B5EF4-FFF2-40B4-BE49-F238E27FC236}">
                  <a16:creationId xmlns:a16="http://schemas.microsoft.com/office/drawing/2014/main" id="{C3608850-B031-4A74-87E2-B5E8488E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7233" y="214009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83">
              <a:extLst>
                <a:ext uri="{FF2B5EF4-FFF2-40B4-BE49-F238E27FC236}">
                  <a16:creationId xmlns:a16="http://schemas.microsoft.com/office/drawing/2014/main" id="{9BD59D68-F882-4CEB-8F1D-68DC9F86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133" y="258424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84">
              <a:extLst>
                <a:ext uri="{FF2B5EF4-FFF2-40B4-BE49-F238E27FC236}">
                  <a16:creationId xmlns:a16="http://schemas.microsoft.com/office/drawing/2014/main" id="{7BB0BDFD-6EDB-4D3D-9E17-3D643C49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330" y="204426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FAB0213-8D69-49B4-BF9D-EAA08CAEA675}"/>
                </a:ext>
              </a:extLst>
            </p:cNvPr>
            <p:cNvGrpSpPr/>
            <p:nvPr/>
          </p:nvGrpSpPr>
          <p:grpSpPr>
            <a:xfrm>
              <a:off x="5619001" y="3348556"/>
              <a:ext cx="850810" cy="514966"/>
              <a:chOff x="5320506" y="3224630"/>
              <a:chExt cx="1447800" cy="876301"/>
            </a:xfrm>
          </p:grpSpPr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A203E30-FC46-4CE6-A4D0-81A12EBF580D}"/>
                  </a:ext>
                </a:extLst>
              </p:cNvPr>
              <p:cNvSpPr/>
              <p:nvPr/>
            </p:nvSpPr>
            <p:spPr>
              <a:xfrm>
                <a:off x="5409406" y="3402430"/>
                <a:ext cx="1270000" cy="698500"/>
              </a:xfrm>
              <a:prstGeom prst="rect">
                <a:avLst/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: Top Corners Rounded 53">
                <a:extLst>
                  <a:ext uri="{FF2B5EF4-FFF2-40B4-BE49-F238E27FC236}">
                    <a16:creationId xmlns:a16="http://schemas.microsoft.com/office/drawing/2014/main" id="{29DD9F4E-ADE1-4ED4-B8D0-0E0A740B4908}"/>
                  </a:ext>
                </a:extLst>
              </p:cNvPr>
              <p:cNvSpPr/>
              <p:nvPr/>
            </p:nvSpPr>
            <p:spPr>
              <a:xfrm>
                <a:off x="5320506" y="3224630"/>
                <a:ext cx="1447800" cy="241300"/>
              </a:xfrm>
              <a:prstGeom prst="round2SameRect">
                <a:avLst>
                  <a:gd name="adj1" fmla="val 36818"/>
                  <a:gd name="adj2" fmla="val 0"/>
                </a:avLst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5">
                <a:extLst>
                  <a:ext uri="{FF2B5EF4-FFF2-40B4-BE49-F238E27FC236}">
                    <a16:creationId xmlns:a16="http://schemas.microsoft.com/office/drawing/2014/main" id="{A1D528BD-078A-478F-9FEA-9029F5A4E5BF}"/>
                  </a:ext>
                </a:extLst>
              </p:cNvPr>
              <p:cNvSpPr/>
              <p:nvPr/>
            </p:nvSpPr>
            <p:spPr>
              <a:xfrm>
                <a:off x="5852205" y="3563636"/>
                <a:ext cx="706437" cy="235115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86">
                <a:extLst>
                  <a:ext uri="{FF2B5EF4-FFF2-40B4-BE49-F238E27FC236}">
                    <a16:creationId xmlns:a16="http://schemas.microsoft.com/office/drawing/2014/main" id="{B8E0894A-40C3-4D57-8144-46CC6411D05D}"/>
                  </a:ext>
                </a:extLst>
              </p:cNvPr>
              <p:cNvSpPr/>
              <p:nvPr/>
            </p:nvSpPr>
            <p:spPr>
              <a:xfrm>
                <a:off x="5498306" y="3563637"/>
                <a:ext cx="233363" cy="53729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" name="Straight Connector 89">
                <a:extLst>
                  <a:ext uri="{FF2B5EF4-FFF2-40B4-BE49-F238E27FC236}">
                    <a16:creationId xmlns:a16="http://schemas.microsoft.com/office/drawing/2014/main" id="{4A83FF95-85EE-46EB-BCE5-421A36262FFE}"/>
                  </a:ext>
                </a:extLst>
              </p:cNvPr>
              <p:cNvCxnSpPr/>
              <p:nvPr/>
            </p:nvCxnSpPr>
            <p:spPr>
              <a:xfrm>
                <a:off x="5658408" y="3850571"/>
                <a:ext cx="41508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35" name="Picture 90">
              <a:extLst>
                <a:ext uri="{FF2B5EF4-FFF2-40B4-BE49-F238E27FC236}">
                  <a16:creationId xmlns:a16="http://schemas.microsoft.com/office/drawing/2014/main" id="{17759E8F-A4D7-4C95-BB46-86F99165C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3"/>
            <a:stretch/>
          </p:blipFill>
          <p:spPr>
            <a:xfrm>
              <a:off x="0" y="2573252"/>
              <a:ext cx="479934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3820BE83-8EE0-42DA-9F92-1610EFC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084" y="5143442"/>
              <a:ext cx="1524003" cy="530353"/>
            </a:xfrm>
            <a:prstGeom prst="rect">
              <a:avLst/>
            </a:prstGeom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57060D8D-A712-4A45-8446-7A29110B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36698" r="3450" b="12632"/>
            <a:stretch/>
          </p:blipFill>
          <p:spPr>
            <a:xfrm>
              <a:off x="8783747" y="5039655"/>
              <a:ext cx="2491087" cy="798397"/>
            </a:xfrm>
            <a:prstGeom prst="rect">
              <a:avLst/>
            </a:prstGeom>
          </p:spPr>
        </p:pic>
        <p:pic>
          <p:nvPicPr>
            <p:cNvPr id="38" name="Picture 82">
              <a:extLst>
                <a:ext uri="{FF2B5EF4-FFF2-40B4-BE49-F238E27FC236}">
                  <a16:creationId xmlns:a16="http://schemas.microsoft.com/office/drawing/2014/main" id="{24B696D2-67FB-498A-B0A7-53CD4BD94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998"/>
            <a:stretch/>
          </p:blipFill>
          <p:spPr>
            <a:xfrm>
              <a:off x="12037587" y="2157129"/>
              <a:ext cx="154413" cy="446415"/>
            </a:xfrm>
            <a:prstGeom prst="rect">
              <a:avLst/>
            </a:prstGeom>
            <a:effectLst/>
          </p:spPr>
        </p:pic>
        <p:cxnSp>
          <p:nvCxnSpPr>
            <p:cNvPr id="39" name="Straight Connector 88">
              <a:extLst>
                <a:ext uri="{FF2B5EF4-FFF2-40B4-BE49-F238E27FC236}">
                  <a16:creationId xmlns:a16="http://schemas.microsoft.com/office/drawing/2014/main" id="{B8A06328-078B-4C7A-ABB0-272072C83F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99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91">
              <a:extLst>
                <a:ext uri="{FF2B5EF4-FFF2-40B4-BE49-F238E27FC236}">
                  <a16:creationId xmlns:a16="http://schemas.microsoft.com/office/drawing/2014/main" id="{EC5A90A7-DB49-4010-BC40-FB9812D75A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8324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112">
              <a:extLst>
                <a:ext uri="{FF2B5EF4-FFF2-40B4-BE49-F238E27FC236}">
                  <a16:creationId xmlns:a16="http://schemas.microsoft.com/office/drawing/2014/main" id="{E32B59BF-942C-4691-A9F9-E41D600D990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44407" y="3863522"/>
              <a:ext cx="0" cy="6288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116">
              <a:extLst>
                <a:ext uri="{FF2B5EF4-FFF2-40B4-BE49-F238E27FC236}">
                  <a16:creationId xmlns:a16="http://schemas.microsoft.com/office/drawing/2014/main" id="{926A2096-B7AD-4E87-8E68-F376733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07" y="4492393"/>
              <a:ext cx="419855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" name="Cloud 117">
              <a:extLst>
                <a:ext uri="{FF2B5EF4-FFF2-40B4-BE49-F238E27FC236}">
                  <a16:creationId xmlns:a16="http://schemas.microsoft.com/office/drawing/2014/main" id="{2A5B4058-CD48-4658-93A6-EF79EFDFBF49}"/>
                </a:ext>
              </a:extLst>
            </p:cNvPr>
            <p:cNvSpPr/>
            <p:nvPr/>
          </p:nvSpPr>
          <p:spPr>
            <a:xfrm>
              <a:off x="5811960" y="4025154"/>
              <a:ext cx="478286" cy="33923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122">
              <a:extLst>
                <a:ext uri="{FF2B5EF4-FFF2-40B4-BE49-F238E27FC236}">
                  <a16:creationId xmlns:a16="http://schemas.microsoft.com/office/drawing/2014/main" id="{C10277E2-62F8-48E6-BC6E-4DEB8C16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68286" y="582416"/>
              <a:ext cx="586818" cy="577327"/>
            </a:xfrm>
            <a:prstGeom prst="rect">
              <a:avLst/>
            </a:prstGeom>
          </p:spPr>
        </p:pic>
        <p:pic>
          <p:nvPicPr>
            <p:cNvPr id="45" name="Picture 124">
              <a:extLst>
                <a:ext uri="{FF2B5EF4-FFF2-40B4-BE49-F238E27FC236}">
                  <a16:creationId xmlns:a16="http://schemas.microsoft.com/office/drawing/2014/main" id="{0EEED9F3-B93E-41DC-AA67-D7993D215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906383" y="585243"/>
              <a:ext cx="586818" cy="577327"/>
            </a:xfrm>
            <a:prstGeom prst="rect">
              <a:avLst/>
            </a:prstGeom>
          </p:spPr>
        </p:pic>
        <p:sp>
          <p:nvSpPr>
            <p:cNvPr id="46" name="Flowchart: Alternate Process 134">
              <a:extLst>
                <a:ext uri="{FF2B5EF4-FFF2-40B4-BE49-F238E27FC236}">
                  <a16:creationId xmlns:a16="http://schemas.microsoft.com/office/drawing/2014/main" id="{A0441D6A-08D9-4914-88ED-DE3C818BC76F}"/>
                </a:ext>
              </a:extLst>
            </p:cNvPr>
            <p:cNvSpPr/>
            <p:nvPr/>
          </p:nvSpPr>
          <p:spPr>
            <a:xfrm rot="5400000">
              <a:off x="1274825" y="3198163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owchart: Alternate Process 135">
              <a:extLst>
                <a:ext uri="{FF2B5EF4-FFF2-40B4-BE49-F238E27FC236}">
                  <a16:creationId xmlns:a16="http://schemas.microsoft.com/office/drawing/2014/main" id="{1C5CA21E-A6B6-4F9A-AA10-8D5B2525F14E}"/>
                </a:ext>
              </a:extLst>
            </p:cNvPr>
            <p:cNvSpPr/>
            <p:nvPr/>
          </p:nvSpPr>
          <p:spPr>
            <a:xfrm rot="5400000">
              <a:off x="127482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Alternate Process 136">
              <a:extLst>
                <a:ext uri="{FF2B5EF4-FFF2-40B4-BE49-F238E27FC236}">
                  <a16:creationId xmlns:a16="http://schemas.microsoft.com/office/drawing/2014/main" id="{5E4F09AD-1907-4D7F-BF24-02BE43736086}"/>
                </a:ext>
              </a:extLst>
            </p:cNvPr>
            <p:cNvSpPr/>
            <p:nvPr/>
          </p:nvSpPr>
          <p:spPr>
            <a:xfrm rot="5400000">
              <a:off x="11112675" y="3198164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owchart: Alternate Process 137">
              <a:extLst>
                <a:ext uri="{FF2B5EF4-FFF2-40B4-BE49-F238E27FC236}">
                  <a16:creationId xmlns:a16="http://schemas.microsoft.com/office/drawing/2014/main" id="{5F083158-039C-45FF-98DB-CF3DBF9B14F2}"/>
                </a:ext>
              </a:extLst>
            </p:cNvPr>
            <p:cNvSpPr/>
            <p:nvPr/>
          </p:nvSpPr>
          <p:spPr>
            <a:xfrm rot="5400000">
              <a:off x="1111267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145">
              <a:extLst>
                <a:ext uri="{FF2B5EF4-FFF2-40B4-BE49-F238E27FC236}">
                  <a16:creationId xmlns:a16="http://schemas.microsoft.com/office/drawing/2014/main" id="{DF5E0B37-D0F5-47D7-B374-495CCDFFE697}"/>
                </a:ext>
              </a:extLst>
            </p:cNvPr>
            <p:cNvGrpSpPr/>
            <p:nvPr/>
          </p:nvGrpSpPr>
          <p:grpSpPr>
            <a:xfrm>
              <a:off x="1051948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1" name="Rectangle: Rounded Corners 146">
                <a:extLst>
                  <a:ext uri="{FF2B5EF4-FFF2-40B4-BE49-F238E27FC236}">
                    <a16:creationId xmlns:a16="http://schemas.microsoft.com/office/drawing/2014/main" id="{231977A2-8912-4F87-89D4-3A8FCAD70820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rapezoid 147">
                <a:extLst>
                  <a:ext uri="{FF2B5EF4-FFF2-40B4-BE49-F238E27FC236}">
                    <a16:creationId xmlns:a16="http://schemas.microsoft.com/office/drawing/2014/main" id="{44666E34-5D5E-4BEF-84FC-F7E55B09A0EC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148">
              <a:extLst>
                <a:ext uri="{FF2B5EF4-FFF2-40B4-BE49-F238E27FC236}">
                  <a16:creationId xmlns:a16="http://schemas.microsoft.com/office/drawing/2014/main" id="{14A8E984-4F55-4C51-ACC1-B3970D3F3F62}"/>
                </a:ext>
              </a:extLst>
            </p:cNvPr>
            <p:cNvGrpSpPr/>
            <p:nvPr/>
          </p:nvGrpSpPr>
          <p:grpSpPr>
            <a:xfrm>
              <a:off x="1051948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4" name="Rectangle: Rounded Corners 149">
                <a:extLst>
                  <a:ext uri="{FF2B5EF4-FFF2-40B4-BE49-F238E27FC236}">
                    <a16:creationId xmlns:a16="http://schemas.microsoft.com/office/drawing/2014/main" id="{2C0816FB-D02F-4BBF-A9F2-C1274EE6B6E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3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Trapezoid 150">
                <a:extLst>
                  <a:ext uri="{FF2B5EF4-FFF2-40B4-BE49-F238E27FC236}">
                    <a16:creationId xmlns:a16="http://schemas.microsoft.com/office/drawing/2014/main" id="{12D92C9D-9963-4C4F-B987-7C631D6B7AA7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51">
              <a:extLst>
                <a:ext uri="{FF2B5EF4-FFF2-40B4-BE49-F238E27FC236}">
                  <a16:creationId xmlns:a16="http://schemas.microsoft.com/office/drawing/2014/main" id="{DAE31E55-C4C6-4DA7-8868-ECD848337D57}"/>
                </a:ext>
              </a:extLst>
            </p:cNvPr>
            <p:cNvGrpSpPr/>
            <p:nvPr/>
          </p:nvGrpSpPr>
          <p:grpSpPr>
            <a:xfrm>
              <a:off x="10890045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7" name="Rectangle: Rounded Corners 152">
                <a:extLst>
                  <a:ext uri="{FF2B5EF4-FFF2-40B4-BE49-F238E27FC236}">
                    <a16:creationId xmlns:a16="http://schemas.microsoft.com/office/drawing/2014/main" id="{1EF9C406-4CC1-4424-976E-775D336E79D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1</a:t>
                </a:r>
              </a:p>
            </p:txBody>
          </p:sp>
          <p:sp>
            <p:nvSpPr>
              <p:cNvPr id="58" name="Trapezoid 153">
                <a:extLst>
                  <a:ext uri="{FF2B5EF4-FFF2-40B4-BE49-F238E27FC236}">
                    <a16:creationId xmlns:a16="http://schemas.microsoft.com/office/drawing/2014/main" id="{EFC57937-7AF8-4FEF-BF5F-539BBE81B5B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154">
              <a:extLst>
                <a:ext uri="{FF2B5EF4-FFF2-40B4-BE49-F238E27FC236}">
                  <a16:creationId xmlns:a16="http://schemas.microsoft.com/office/drawing/2014/main" id="{849EA0BD-D5D4-4481-9429-5843DE32DFCC}"/>
                </a:ext>
              </a:extLst>
            </p:cNvPr>
            <p:cNvGrpSpPr/>
            <p:nvPr/>
          </p:nvGrpSpPr>
          <p:grpSpPr>
            <a:xfrm>
              <a:off x="10890045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0" name="Rectangle: Rounded Corners 155">
                <a:extLst>
                  <a:ext uri="{FF2B5EF4-FFF2-40B4-BE49-F238E27FC236}">
                    <a16:creationId xmlns:a16="http://schemas.microsoft.com/office/drawing/2014/main" id="{15B4DC80-0F6E-4134-ADC8-AB1C877B3AFF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rapezoid 156">
                <a:extLst>
                  <a:ext uri="{FF2B5EF4-FFF2-40B4-BE49-F238E27FC236}">
                    <a16:creationId xmlns:a16="http://schemas.microsoft.com/office/drawing/2014/main" id="{0DB7F0B0-9EEB-490E-B55E-803783099F14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157">
              <a:extLst>
                <a:ext uri="{FF2B5EF4-FFF2-40B4-BE49-F238E27FC236}">
                  <a16:creationId xmlns:a16="http://schemas.microsoft.com/office/drawing/2014/main" id="{9CE0F65F-C3AC-4256-BCD6-7F7B47AD1F54}"/>
                </a:ext>
              </a:extLst>
            </p:cNvPr>
            <p:cNvGrpSpPr/>
            <p:nvPr/>
          </p:nvGrpSpPr>
          <p:grpSpPr>
            <a:xfrm>
              <a:off x="10890045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3" name="Rectangle: Rounded Corners 158">
                <a:extLst>
                  <a:ext uri="{FF2B5EF4-FFF2-40B4-BE49-F238E27FC236}">
                    <a16:creationId xmlns:a16="http://schemas.microsoft.com/office/drawing/2014/main" id="{CAE7C9D1-2D8E-4DD3-92BF-71AC63AF85E1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</a:t>
                </a: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</a:t>
                </a:r>
                <a:endPara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rapezoid 159">
                <a:extLst>
                  <a:ext uri="{FF2B5EF4-FFF2-40B4-BE49-F238E27FC236}">
                    <a16:creationId xmlns:a16="http://schemas.microsoft.com/office/drawing/2014/main" id="{AA68B111-73EA-4AAB-81FD-98E7A7215E59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Picture 161">
              <a:extLst>
                <a:ext uri="{FF2B5EF4-FFF2-40B4-BE49-F238E27FC236}">
                  <a16:creationId xmlns:a16="http://schemas.microsoft.com/office/drawing/2014/main" id="{CDA857FE-A23D-4022-A133-5AE87A14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77481" y="1570799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6" name="Straight Arrow Connector 23">
              <a:extLst>
                <a:ext uri="{FF2B5EF4-FFF2-40B4-BE49-F238E27FC236}">
                  <a16:creationId xmlns:a16="http://schemas.microsoft.com/office/drawing/2014/main" id="{6AA1E4C7-BDF5-4C9C-8FDE-E1D6020D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265" y="1313600"/>
              <a:ext cx="94840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2A6D79-7EDD-4BA8-B674-F68F8D809B0D}"/>
                </a:ext>
              </a:extLst>
            </p:cNvPr>
            <p:cNvSpPr txBox="1"/>
            <p:nvPr/>
          </p:nvSpPr>
          <p:spPr>
            <a:xfrm>
              <a:off x="5630893" y="1106884"/>
              <a:ext cx="61407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nl-NL" sz="1000" dirty="0">
                  <a:solidFill>
                    <a:prstClr val="white"/>
                  </a:solidFill>
                  <a:latin typeface="Calibri" panose="020F0502020204030204"/>
                </a:rPr>
                <a:t>10 km</a:t>
              </a:r>
            </a:p>
          </p:txBody>
        </p:sp>
        <p:pic>
          <p:nvPicPr>
            <p:cNvPr id="68" name="Picture 90">
              <a:extLst>
                <a:ext uri="{FF2B5EF4-FFF2-40B4-BE49-F238E27FC236}">
                  <a16:creationId xmlns:a16="http://schemas.microsoft.com/office/drawing/2014/main" id="{7C43DE3F-4A72-4EFC-89C9-B7C91F9C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73" y="2042614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82">
              <a:extLst>
                <a:ext uri="{FF2B5EF4-FFF2-40B4-BE49-F238E27FC236}">
                  <a16:creationId xmlns:a16="http://schemas.microsoft.com/office/drawing/2014/main" id="{9B486A06-3A6A-430F-A9BC-8F2A1AAA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1432">
              <a:off x="6120046" y="1828433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16F25-239C-4A44-A171-CE39C0E2E374}"/>
                </a:ext>
              </a:extLst>
            </p:cNvPr>
            <p:cNvSpPr txBox="1"/>
            <p:nvPr/>
          </p:nvSpPr>
          <p:spPr>
            <a:xfrm>
              <a:off x="6372061" y="5901423"/>
              <a:ext cx="2123509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</a:t>
              </a:r>
            </a:p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Motor Vehicles (DMV)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EDE518-57DA-41B2-9D84-F689098F9092}"/>
                </a:ext>
              </a:extLst>
            </p:cNvPr>
            <p:cNvSpPr txBox="1"/>
            <p:nvPr/>
          </p:nvSpPr>
          <p:spPr>
            <a:xfrm>
              <a:off x="9164173" y="5901423"/>
              <a:ext cx="1749097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Fine</a:t>
              </a:r>
              <a:b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 Agency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973618D-3447-42CE-A379-693D51E0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554" y="4333879"/>
              <a:ext cx="2889520" cy="192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09650" y="2447925"/>
            <a:ext cx="97345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8433934" y="2633932"/>
            <a:ext cx="22309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53517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65778" y="2632434"/>
            <a:ext cx="20104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23860" y="2632434"/>
            <a:ext cx="187699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60137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60137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245098" y="2795723"/>
            <a:ext cx="1262796" cy="46998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635024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1477" y="2849167"/>
            <a:ext cx="608660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51477" y="3030717"/>
            <a:ext cx="608660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076234" y="3030717"/>
            <a:ext cx="558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0488E1-549C-42C1-9B60-7402CD17C4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0851" y="3030717"/>
            <a:ext cx="544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1686188" y="235557"/>
            <a:ext cx="7860483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6975472" y="4972194"/>
            <a:ext cx="16353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832039" y="362867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306375" y="362867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176368" y="362867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531658" y="362867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62659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457524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vehicle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98727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83811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019780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42200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442199" y="2208649"/>
            <a:ext cx="1606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400147" y="1974941"/>
            <a:ext cx="1487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049015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853988" y="1666150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264086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21147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248379" y="3942130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442199" y="2997953"/>
            <a:ext cx="279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379876" y="2764245"/>
            <a:ext cx="1487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022792" y="5187240"/>
            <a:ext cx="1822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018945" y="5334859"/>
            <a:ext cx="182652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376193" y="2284661"/>
            <a:ext cx="8691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03257" y="3170541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274950" y="4342400"/>
            <a:ext cx="171932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242060" y="4108692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261762" y="3588474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552328" y="3490853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022535" y="452009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258330" y="452301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018945" y="5747680"/>
            <a:ext cx="22702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6978428" y="5531241"/>
            <a:ext cx="784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9289148" y="5519536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061354" y="2374989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261762" y="3184916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C2A836-8121-456D-834E-A7CEF90B109E}"/>
              </a:ext>
            </a:extLst>
          </p:cNvPr>
          <p:cNvSpPr/>
          <p:nvPr/>
        </p:nvSpPr>
        <p:spPr>
          <a:xfrm>
            <a:off x="2095099" y="385011"/>
            <a:ext cx="8001802" cy="61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AAD565-5626-4248-96B7-5D88A82060C4}"/>
              </a:ext>
            </a:extLst>
          </p:cNvPr>
          <p:cNvSpPr/>
          <p:nvPr/>
        </p:nvSpPr>
        <p:spPr>
          <a:xfrm>
            <a:off x="6052586" y="431521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B18CEA-B13B-4A93-A890-0FBF8B2D8B46}"/>
              </a:ext>
            </a:extLst>
          </p:cNvPr>
          <p:cNvSpPr/>
          <p:nvPr/>
        </p:nvSpPr>
        <p:spPr>
          <a:xfrm>
            <a:off x="6052586" y="2689534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0DE05-7804-4421-B706-034952724048}"/>
              </a:ext>
            </a:extLst>
          </p:cNvPr>
          <p:cNvSpPr/>
          <p:nvPr/>
        </p:nvSpPr>
        <p:spPr>
          <a:xfrm>
            <a:off x="6052586" y="51796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7718098" y="449514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2258305" y="695239"/>
            <a:ext cx="1097960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718098" y="70247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18099" y="2869463"/>
            <a:ext cx="2200335" cy="80114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7512458" y="74427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7512458" y="105542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511956" y="4703500"/>
            <a:ext cx="1277481" cy="38811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512458" y="2962160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E86F64-272E-4F3B-89B7-ABF3B23735CE}"/>
              </a:ext>
            </a:extLst>
          </p:cNvPr>
          <p:cNvSpPr/>
          <p:nvPr/>
        </p:nvSpPr>
        <p:spPr>
          <a:xfrm>
            <a:off x="4049672" y="1676699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4B2EE-CDEB-4F46-9812-C20F38A6A057}"/>
              </a:ext>
            </a:extLst>
          </p:cNvPr>
          <p:cNvSpPr/>
          <p:nvPr/>
        </p:nvSpPr>
        <p:spPr>
          <a:xfrm>
            <a:off x="6215955" y="70247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36BC435-FB9F-43FB-8D71-9C75D16B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891004"/>
            <a:ext cx="371714" cy="273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F5A33-21DC-4458-9855-DF62D8BCB353}"/>
              </a:ext>
            </a:extLst>
          </p:cNvPr>
          <p:cNvCxnSpPr>
            <a:cxnSpLocks/>
          </p:cNvCxnSpPr>
          <p:nvPr/>
        </p:nvCxnSpPr>
        <p:spPr>
          <a:xfrm>
            <a:off x="3356265" y="883797"/>
            <a:ext cx="6934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4A7A6-0EF3-46F3-9623-174201E49B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4990" y="881103"/>
            <a:ext cx="597468" cy="2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C94A0-CD6E-4ECD-A2EB-D96D3640557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4990" y="1188610"/>
            <a:ext cx="597468" cy="36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CE9B1-526E-4CB9-9ABE-3D745129B7CD}"/>
              </a:ext>
            </a:extLst>
          </p:cNvPr>
          <p:cNvSpPr/>
          <p:nvPr/>
        </p:nvSpPr>
        <p:spPr>
          <a:xfrm>
            <a:off x="6215955" y="2874043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53B11FE-3033-4B3E-9297-ADE8B3E7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3062577"/>
            <a:ext cx="371714" cy="2734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C68E6-C03D-41BB-9F0F-C1B74D2BC7B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09540" y="3098991"/>
            <a:ext cx="602918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E03B56-A082-4083-949B-7EC576927DB8}"/>
              </a:ext>
            </a:extLst>
          </p:cNvPr>
          <p:cNvSpPr/>
          <p:nvPr/>
        </p:nvSpPr>
        <p:spPr>
          <a:xfrm>
            <a:off x="6215955" y="449972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92804C7-A146-444C-8A8F-6BC966CB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4688254"/>
            <a:ext cx="371714" cy="27346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3DAD17-6389-4E4E-81AB-F43CF5C43BC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909540" y="4897559"/>
            <a:ext cx="602416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2EB122-C44B-43FF-9D82-68BAB8AFC2B0}"/>
              </a:ext>
            </a:extLst>
          </p:cNvPr>
          <p:cNvCxnSpPr>
            <a:cxnSpLocks/>
          </p:cNvCxnSpPr>
          <p:nvPr/>
        </p:nvCxnSpPr>
        <p:spPr>
          <a:xfrm flipH="1">
            <a:off x="6909540" y="144811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9B133A-C599-4B72-93A4-B2E72BCCAF36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6562748" y="3670609"/>
            <a:ext cx="0" cy="829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C8434-7C9A-49F0-98FA-5D1D788CDC1F}"/>
              </a:ext>
            </a:extLst>
          </p:cNvPr>
          <p:cNvCxnSpPr>
            <a:cxnSpLocks/>
          </p:cNvCxnSpPr>
          <p:nvPr/>
        </p:nvCxnSpPr>
        <p:spPr>
          <a:xfrm flipH="1">
            <a:off x="6909540" y="352764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3F5E442-DED8-4F94-A1D8-6CD587316644}"/>
              </a:ext>
            </a:extLst>
          </p:cNvPr>
          <p:cNvSpPr/>
          <p:nvPr/>
        </p:nvSpPr>
        <p:spPr>
          <a:xfrm>
            <a:off x="3585649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6752DA-796C-4837-9BD7-06C0607E4A67}"/>
              </a:ext>
            </a:extLst>
          </p:cNvPr>
          <p:cNvSpPr/>
          <p:nvPr/>
        </p:nvSpPr>
        <p:spPr>
          <a:xfrm>
            <a:off x="7080411" y="79310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761A2C-1791-4855-B93E-F1D7E552EB43}"/>
              </a:ext>
            </a:extLst>
          </p:cNvPr>
          <p:cNvSpPr/>
          <p:nvPr/>
        </p:nvSpPr>
        <p:spPr>
          <a:xfrm>
            <a:off x="7080411" y="109776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FA44F2-1393-4246-815B-FF68F0070108}"/>
              </a:ext>
            </a:extLst>
          </p:cNvPr>
          <p:cNvSpPr/>
          <p:nvPr/>
        </p:nvSpPr>
        <p:spPr>
          <a:xfrm>
            <a:off x="7080411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46DD0E-3147-4EAA-A3F0-DE9F8894C305}"/>
              </a:ext>
            </a:extLst>
          </p:cNvPr>
          <p:cNvSpPr/>
          <p:nvPr/>
        </p:nvSpPr>
        <p:spPr>
          <a:xfrm>
            <a:off x="7338590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DCCAD-D204-4F35-BE80-FC6FEDF9F515}"/>
              </a:ext>
            </a:extLst>
          </p:cNvPr>
          <p:cNvSpPr/>
          <p:nvPr/>
        </p:nvSpPr>
        <p:spPr>
          <a:xfrm>
            <a:off x="7080411" y="3008012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74D454-FEEA-40C3-979E-90EB692C0B10}"/>
              </a:ext>
            </a:extLst>
          </p:cNvPr>
          <p:cNvSpPr/>
          <p:nvPr/>
        </p:nvSpPr>
        <p:spPr>
          <a:xfrm>
            <a:off x="7080411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EF1506-6466-41D3-8630-4D9754805EE5}"/>
              </a:ext>
            </a:extLst>
          </p:cNvPr>
          <p:cNvSpPr/>
          <p:nvPr/>
        </p:nvSpPr>
        <p:spPr>
          <a:xfrm>
            <a:off x="7284623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085C3D-2A17-4EFA-AB20-731C8AA65A82}"/>
              </a:ext>
            </a:extLst>
          </p:cNvPr>
          <p:cNvSpPr/>
          <p:nvPr/>
        </p:nvSpPr>
        <p:spPr>
          <a:xfrm>
            <a:off x="4047106" y="3661472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SMTP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" name="Graphic 101" descr="Email with solid fill">
            <a:extLst>
              <a:ext uri="{FF2B5EF4-FFF2-40B4-BE49-F238E27FC236}">
                <a16:creationId xmlns:a16="http://schemas.microsoft.com/office/drawing/2014/main" id="{FF31FB1E-6116-435B-8E28-0B026613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977" y="3899650"/>
            <a:ext cx="520504" cy="472281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085DC6F-DE40-46C0-B1E7-DFE740D368D6}"/>
              </a:ext>
            </a:extLst>
          </p:cNvPr>
          <p:cNvSpPr/>
          <p:nvPr/>
        </p:nvSpPr>
        <p:spPr>
          <a:xfrm>
            <a:off x="6476064" y="40155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76A950-9B97-4771-BC24-803B292C3A7E}"/>
              </a:ext>
            </a:extLst>
          </p:cNvPr>
          <p:cNvSpPr/>
          <p:nvPr/>
        </p:nvSpPr>
        <p:spPr>
          <a:xfrm>
            <a:off x="7102888" y="481087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9A1A19-4F09-4DA2-8BBF-527ABDC0A6FF}"/>
              </a:ext>
            </a:extLst>
          </p:cNvPr>
          <p:cNvSpPr/>
          <p:nvPr/>
        </p:nvSpPr>
        <p:spPr>
          <a:xfrm>
            <a:off x="4041064" y="469621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Secrets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7" name="Graphic 136" descr="Key">
            <a:extLst>
              <a:ext uri="{FF2B5EF4-FFF2-40B4-BE49-F238E27FC236}">
                <a16:creationId xmlns:a16="http://schemas.microsoft.com/office/drawing/2014/main" id="{35A8356A-B6E8-471D-A11D-5A7EEEC3A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480" y="4903600"/>
            <a:ext cx="548530" cy="548530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B16AB71-A3EE-4CE9-A7BA-9D9297D86643}"/>
              </a:ext>
            </a:extLst>
          </p:cNvPr>
          <p:cNvSpPr/>
          <p:nvPr/>
        </p:nvSpPr>
        <p:spPr>
          <a:xfrm>
            <a:off x="2928010" y="5821168"/>
            <a:ext cx="5591933" cy="5725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2FDD48A-8133-44D3-B620-133B0F4E30BA}"/>
              </a:ext>
            </a:extLst>
          </p:cNvPr>
          <p:cNvSpPr/>
          <p:nvPr/>
        </p:nvSpPr>
        <p:spPr>
          <a:xfrm>
            <a:off x="3111098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C3238A-C112-4655-8732-923FD5486944}"/>
              </a:ext>
            </a:extLst>
          </p:cNvPr>
          <p:cNvSpPr/>
          <p:nvPr/>
        </p:nvSpPr>
        <p:spPr>
          <a:xfrm>
            <a:off x="4944881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4FC06F-ACEE-4EE7-8B44-CD66DC7869AA}"/>
              </a:ext>
            </a:extLst>
          </p:cNvPr>
          <p:cNvSpPr txBox="1"/>
          <p:nvPr/>
        </p:nvSpPr>
        <p:spPr>
          <a:xfrm>
            <a:off x="3284463" y="5859529"/>
            <a:ext cx="133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5ED199-0242-4941-BE4E-396384BF4F1C}"/>
              </a:ext>
            </a:extLst>
          </p:cNvPr>
          <p:cNvSpPr txBox="1"/>
          <p:nvPr/>
        </p:nvSpPr>
        <p:spPr>
          <a:xfrm>
            <a:off x="5101833" y="5859529"/>
            <a:ext cx="133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941BFD1-F4A8-4727-B664-EA5BB6AAEB89}"/>
              </a:ext>
            </a:extLst>
          </p:cNvPr>
          <p:cNvSpPr/>
          <p:nvPr/>
        </p:nvSpPr>
        <p:spPr>
          <a:xfrm>
            <a:off x="6794322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7FB53E-5F41-46B8-BE57-E5285345BB78}"/>
              </a:ext>
            </a:extLst>
          </p:cNvPr>
          <p:cNvSpPr txBox="1"/>
          <p:nvPr/>
        </p:nvSpPr>
        <p:spPr>
          <a:xfrm>
            <a:off x="6951519" y="5859529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2394DD-CF3F-4CA8-96DD-467650574DB9}"/>
              </a:ext>
            </a:extLst>
          </p:cNvPr>
          <p:cNvSpPr txBox="1"/>
          <p:nvPr/>
        </p:nvSpPr>
        <p:spPr>
          <a:xfrm>
            <a:off x="3284464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Publish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/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subscribe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66CCF5C-4170-4EC7-A4AC-9B6978C86BD1}"/>
              </a:ext>
            </a:extLst>
          </p:cNvPr>
          <p:cNvSpPr/>
          <p:nvPr/>
        </p:nvSpPr>
        <p:spPr>
          <a:xfrm>
            <a:off x="311109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276581-DBDC-4CBB-BBB9-5A374981132B}"/>
              </a:ext>
            </a:extLst>
          </p:cNvPr>
          <p:cNvSpPr txBox="1"/>
          <p:nvPr/>
        </p:nvSpPr>
        <p:spPr>
          <a:xfrm>
            <a:off x="5101833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949A5F3-B4F2-4B86-BED7-FB28E69879DC}"/>
              </a:ext>
            </a:extLst>
          </p:cNvPr>
          <p:cNvSpPr/>
          <p:nvPr/>
        </p:nvSpPr>
        <p:spPr>
          <a:xfrm>
            <a:off x="4944636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C784C058-39FF-4998-A5B3-E439947E0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374" y="1974073"/>
            <a:ext cx="460840" cy="395954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7C0E5652-86B1-4E92-9E05-6F7404400E13}"/>
              </a:ext>
            </a:extLst>
          </p:cNvPr>
          <p:cNvSpPr/>
          <p:nvPr/>
        </p:nvSpPr>
        <p:spPr>
          <a:xfrm>
            <a:off x="7489297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EA31D9-C177-4583-9300-F40D6FD768CB}"/>
              </a:ext>
            </a:extLst>
          </p:cNvPr>
          <p:cNvSpPr/>
          <p:nvPr/>
        </p:nvSpPr>
        <p:spPr>
          <a:xfrm>
            <a:off x="4049672" y="69604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MQTT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B3631A-81D1-45E5-B949-8902A0747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4225617" y="981842"/>
            <a:ext cx="512354" cy="379086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310B28-89A7-40E6-9A35-7C71C0612F72}"/>
              </a:ext>
            </a:extLst>
          </p:cNvPr>
          <p:cNvCxnSpPr>
            <a:cxnSpLocks/>
          </p:cNvCxnSpPr>
          <p:nvPr/>
        </p:nvCxnSpPr>
        <p:spPr>
          <a:xfrm>
            <a:off x="4911240" y="891028"/>
            <a:ext cx="13047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AA728ED-D955-4D03-BEBC-BF8A3B843C67}"/>
              </a:ext>
            </a:extLst>
          </p:cNvPr>
          <p:cNvSpPr/>
          <p:nvPr/>
        </p:nvSpPr>
        <p:spPr>
          <a:xfrm>
            <a:off x="5198507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14457D9-EF97-42AF-BE61-9A4D8196B82D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4911241" y="1100752"/>
            <a:ext cx="1304715" cy="9742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B1CA8C5-3601-43A2-8F3C-3C72E37AF77B}"/>
              </a:ext>
            </a:extLst>
          </p:cNvPr>
          <p:cNvSpPr/>
          <p:nvPr/>
        </p:nvSpPr>
        <p:spPr>
          <a:xfrm>
            <a:off x="5198507" y="19882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63D994D-C5CC-4D1F-A7A4-5565944C4546}"/>
              </a:ext>
            </a:extLst>
          </p:cNvPr>
          <p:cNvSpPr/>
          <p:nvPr/>
        </p:nvSpPr>
        <p:spPr>
          <a:xfrm>
            <a:off x="4919848" y="1321764"/>
            <a:ext cx="1304714" cy="1530393"/>
          </a:xfrm>
          <a:custGeom>
            <a:avLst/>
            <a:gdLst>
              <a:gd name="connsiteX0" fmla="*/ 713064 w 713064"/>
              <a:gd name="connsiteY0" fmla="*/ 0 h 872455"/>
              <a:gd name="connsiteX1" fmla="*/ 478172 w 713064"/>
              <a:gd name="connsiteY1" fmla="*/ 0 h 872455"/>
              <a:gd name="connsiteX2" fmla="*/ 478172 w 713064"/>
              <a:gd name="connsiteY2" fmla="*/ 872455 h 872455"/>
              <a:gd name="connsiteX3" fmla="*/ 0 w 713064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872455">
                <a:moveTo>
                  <a:pt x="713064" y="0"/>
                </a:moveTo>
                <a:lnTo>
                  <a:pt x="478172" y="0"/>
                </a:lnTo>
                <a:lnTo>
                  <a:pt x="478172" y="872455"/>
                </a:lnTo>
                <a:lnTo>
                  <a:pt x="0" y="872455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ABD7F64-54DA-4836-ACAB-883AAC20CD5A}"/>
              </a:ext>
            </a:extLst>
          </p:cNvPr>
          <p:cNvSpPr/>
          <p:nvPr/>
        </p:nvSpPr>
        <p:spPr>
          <a:xfrm>
            <a:off x="4907560" y="3311754"/>
            <a:ext cx="1277086" cy="744920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  <a:gd name="connsiteX0" fmla="*/ 1203759 w 1203759"/>
              <a:gd name="connsiteY0" fmla="*/ 0 h 587229"/>
              <a:gd name="connsiteX1" fmla="*/ 545285 w 1203759"/>
              <a:gd name="connsiteY1" fmla="*/ 0 h 587229"/>
              <a:gd name="connsiteX2" fmla="*/ 545285 w 1203759"/>
              <a:gd name="connsiteY2" fmla="*/ 587229 h 587229"/>
              <a:gd name="connsiteX3" fmla="*/ 0 w 1203759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759" h="587229">
                <a:moveTo>
                  <a:pt x="1203759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A422DD-9FFC-4254-9744-EF6B10B8958B}"/>
              </a:ext>
            </a:extLst>
          </p:cNvPr>
          <p:cNvSpPr txBox="1"/>
          <p:nvPr/>
        </p:nvSpPr>
        <p:spPr>
          <a:xfrm>
            <a:off x="6951335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89EB150-889F-4842-942F-BD75553B4CD1}"/>
              </a:ext>
            </a:extLst>
          </p:cNvPr>
          <p:cNvSpPr/>
          <p:nvPr/>
        </p:nvSpPr>
        <p:spPr>
          <a:xfrm>
            <a:off x="679413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81A7A1-AEA9-4DAE-9E1D-E84B459B79F9}"/>
              </a:ext>
            </a:extLst>
          </p:cNvPr>
          <p:cNvSpPr/>
          <p:nvPr/>
        </p:nvSpPr>
        <p:spPr>
          <a:xfrm>
            <a:off x="4049672" y="2641523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RabbitMQ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362DBA-4831-445E-8BF6-8DF035A3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3" y="2915659"/>
            <a:ext cx="379056" cy="40116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4A15DE-7A51-431D-A029-32C872A568A1}"/>
              </a:ext>
            </a:extLst>
          </p:cNvPr>
          <p:cNvCxnSpPr>
            <a:cxnSpLocks/>
          </p:cNvCxnSpPr>
          <p:nvPr/>
        </p:nvCxnSpPr>
        <p:spPr>
          <a:xfrm flipH="1">
            <a:off x="4907559" y="3088370"/>
            <a:ext cx="13083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3BE793-6346-4A89-995E-0C68B86D95CE}"/>
              </a:ext>
            </a:extLst>
          </p:cNvPr>
          <p:cNvSpPr/>
          <p:nvPr/>
        </p:nvSpPr>
        <p:spPr>
          <a:xfrm>
            <a:off x="5198507" y="299601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70A356-9FF4-4E76-AB60-0E9D7D905EC0}"/>
              </a:ext>
            </a:extLst>
          </p:cNvPr>
          <p:cNvSpPr/>
          <p:nvPr/>
        </p:nvSpPr>
        <p:spPr>
          <a:xfrm>
            <a:off x="5198507" y="27640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6F52F2B-A27E-4229-A5BA-65F4CA92CC9A}"/>
              </a:ext>
            </a:extLst>
          </p:cNvPr>
          <p:cNvSpPr/>
          <p:nvPr/>
        </p:nvSpPr>
        <p:spPr>
          <a:xfrm>
            <a:off x="5197975" y="396880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DB1E41-7526-48D7-AE66-9FF7E99B7E4E}"/>
              </a:ext>
            </a:extLst>
          </p:cNvPr>
          <p:cNvSpPr/>
          <p:nvPr/>
        </p:nvSpPr>
        <p:spPr>
          <a:xfrm>
            <a:off x="4907559" y="3560145"/>
            <a:ext cx="1307931" cy="1531473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587229">
                <a:moveTo>
                  <a:pt x="855677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1E22B50-9286-4854-9421-F2942A1E2650}"/>
              </a:ext>
            </a:extLst>
          </p:cNvPr>
          <p:cNvSpPr/>
          <p:nvPr/>
        </p:nvSpPr>
        <p:spPr>
          <a:xfrm>
            <a:off x="5197975" y="499958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5" grpId="0" animBg="1"/>
      <p:bldP spid="86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104" grpId="0" animBg="1"/>
      <p:bldP spid="105" grpId="0" animBg="1"/>
      <p:bldP spid="136" grpId="0" animBg="1"/>
      <p:bldP spid="149" grpId="0" animBg="1"/>
      <p:bldP spid="150" grpId="0" animBg="1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 animBg="1"/>
      <p:bldP spid="160" grpId="0"/>
      <p:bldP spid="161" grpId="0" animBg="1"/>
      <p:bldP spid="176" grpId="0" animBg="1"/>
      <p:bldP spid="95" grpId="0" animBg="1"/>
      <p:bldP spid="140" grpId="0" animBg="1"/>
      <p:bldP spid="162" grpId="0" animBg="1"/>
      <p:bldP spid="119" grpId="0" animBg="1"/>
      <p:bldP spid="182" grpId="0" animBg="1"/>
      <p:bldP spid="186" grpId="0"/>
      <p:bldP spid="187" grpId="0" animBg="1"/>
      <p:bldP spid="73" grpId="0" animBg="1"/>
      <p:bldP spid="79" grpId="0" animBg="1"/>
      <p:bldP spid="80" grpId="0" animBg="1"/>
      <p:bldP spid="179" grpId="0" animBg="1"/>
      <p:bldP spid="84" grpId="0" animBg="1"/>
      <p:bldP spid="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98729" y="101333"/>
            <a:ext cx="12068337" cy="659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8527138" y="5645809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</a:t>
            </a:r>
            <a:r>
              <a:rPr kumimoji="0" lang="nl-NL" sz="105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nl-NL" sz="105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204895" y="228643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856898" y="228643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9735546" y="228643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133930" y="228643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253044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10016702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/vehicle</a:t>
            </a: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8149250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389788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392636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815056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832158" y="2074425"/>
            <a:ext cx="1403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969170" y="183138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675464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0410752" y="1531926"/>
            <a:ext cx="2837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815759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571670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981951" y="4442164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832158" y="2975275"/>
            <a:ext cx="1403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969170" y="273223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8573315" y="5863217"/>
            <a:ext cx="18374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8578994" y="6010836"/>
            <a:ext cx="1831758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5847496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6269916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675464" y="2572311"/>
            <a:ext cx="25870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642458" y="231061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846263" y="1903824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835935" y="3731567"/>
            <a:ext cx="1426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85433" y="3497859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822747" y="3880222"/>
            <a:ext cx="1439804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4822749" y="4842434"/>
            <a:ext cx="2392586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975632" y="4608726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856202" y="2808090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822747" y="408850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080894" y="399088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577821" y="5243699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808853" y="524661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569468" y="6414132"/>
            <a:ext cx="3004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563777" y="6160216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InvokeBinding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1813694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lang="en-US" sz="10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236114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236114" y="2343167"/>
            <a:ext cx="143935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402443" y="211724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290583" y="2189682"/>
            <a:ext cx="162636" cy="115101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236114" y="3318786"/>
            <a:ext cx="254931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426137" y="3092863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292792" y="3165301"/>
            <a:ext cx="162636" cy="115101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C56FC3-4FA4-46CE-833A-4D8361DAC930}"/>
              </a:ext>
            </a:extLst>
          </p:cNvPr>
          <p:cNvGrpSpPr/>
          <p:nvPr/>
        </p:nvGrpSpPr>
        <p:grpSpPr>
          <a:xfrm>
            <a:off x="4859740" y="4680217"/>
            <a:ext cx="162636" cy="115101"/>
            <a:chOff x="10585174" y="1490390"/>
            <a:chExt cx="407492" cy="28610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52ABD3C-46C5-4640-AEAD-FF1F497EB772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7F1E7-7B31-4F37-AA02-F63BBF5AC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2E34E-D5E1-4ACF-A932-F1711B8D7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0C5922-90F5-47B7-9DBA-AD65F0B71594}"/>
              </a:ext>
            </a:extLst>
          </p:cNvPr>
          <p:cNvCxnSpPr>
            <a:cxnSpLocks/>
          </p:cNvCxnSpPr>
          <p:nvPr/>
        </p:nvCxnSpPr>
        <p:spPr>
          <a:xfrm flipH="1">
            <a:off x="7224165" y="5134075"/>
            <a:ext cx="134530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339337-E1C9-4F3B-8877-6574B1C08676}"/>
              </a:ext>
            </a:extLst>
          </p:cNvPr>
          <p:cNvSpPr txBox="1"/>
          <p:nvPr/>
        </p:nvSpPr>
        <p:spPr>
          <a:xfrm>
            <a:off x="7378206" y="4872374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5734B-34F0-4FA7-A4C8-06BFD4F11E7C}"/>
              </a:ext>
            </a:extLst>
          </p:cNvPr>
          <p:cNvGrpSpPr/>
          <p:nvPr/>
        </p:nvGrpSpPr>
        <p:grpSpPr>
          <a:xfrm>
            <a:off x="7262314" y="4943865"/>
            <a:ext cx="162636" cy="115101"/>
            <a:chOff x="10585174" y="1490390"/>
            <a:chExt cx="407492" cy="28610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6417EF6-C089-474A-B021-46E24C71820A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7DEE528-F191-476C-9368-1414997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5C70F-5556-405D-82D2-3C116A72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2A2DFFD9-CB62-44E4-8974-C1C107CFD717}"/>
              </a:ext>
            </a:extLst>
          </p:cNvPr>
          <p:cNvSpPr/>
          <p:nvPr/>
        </p:nvSpPr>
        <p:spPr>
          <a:xfrm>
            <a:off x="6792915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RabitMQ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78101F-7631-4BB7-98B0-F5F0F73ADE2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7215335" y="1531926"/>
            <a:ext cx="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7B1A0ED-94FF-4F8C-AC30-1FD0090F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344" y="885445"/>
            <a:ext cx="323890" cy="278286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155CC446-B93D-43D0-9865-05438FF43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2051458" y="907871"/>
            <a:ext cx="360096" cy="266432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6790966B-42BB-40CD-AF4A-B491A3A7E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84" y="891960"/>
            <a:ext cx="266410" cy="281950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88342D9-2CBD-455C-836C-AB0D5D689613}"/>
              </a:ext>
            </a:extLst>
          </p:cNvPr>
          <p:cNvSpPr/>
          <p:nvPr/>
        </p:nvSpPr>
        <p:spPr>
          <a:xfrm>
            <a:off x="11180099" y="687087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SMTP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1DAFD6-89A6-49EE-914B-E8456D89CB7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11574149" y="1531926"/>
            <a:ext cx="28370" cy="4978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237</Words>
  <Application>Microsoft Office PowerPoint</Application>
  <PresentationFormat>Widescreen</PresentationFormat>
  <Paragraphs>129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65</cp:revision>
  <dcterms:created xsi:type="dcterms:W3CDTF">2021-01-28T08:23:28Z</dcterms:created>
  <dcterms:modified xsi:type="dcterms:W3CDTF">2021-02-26T04:38:44Z</dcterms:modified>
</cp:coreProperties>
</file>