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29/01/2021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0" y="279918"/>
            <a:ext cx="12192000" cy="6363478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0" y="459945"/>
            <a:ext cx="12192000" cy="350324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3907981" y="4934031"/>
            <a:ext cx="1829099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60">
            <a:extLst>
              <a:ext uri="{FF2B5EF4-FFF2-40B4-BE49-F238E27FC236}">
                <a16:creationId xmlns:a16="http://schemas.microsoft.com/office/drawing/2014/main" id="{016571D9-B20C-4293-A3D2-3DB60BA50671}"/>
              </a:ext>
            </a:extLst>
          </p:cNvPr>
          <p:cNvSpPr/>
          <p:nvPr/>
        </p:nvSpPr>
        <p:spPr>
          <a:xfrm>
            <a:off x="6062557" y="4924441"/>
            <a:ext cx="2812307" cy="95780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0" y="1527642"/>
            <a:ext cx="12192000" cy="162176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0" y="2673878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0" y="2073803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422783" y="1409821"/>
            <a:ext cx="192032" cy="43048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8714430" y="1169390"/>
            <a:ext cx="192032" cy="478575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0" y="1527642"/>
            <a:ext cx="12192000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0" y="3144375"/>
            <a:ext cx="12192000" cy="503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-1" y="2147693"/>
            <a:ext cx="646259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8795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274827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051948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6747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2869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72">
            <a:extLst>
              <a:ext uri="{FF2B5EF4-FFF2-40B4-BE49-F238E27FC236}">
                <a16:creationId xmlns:a16="http://schemas.microsoft.com/office/drawing/2014/main" id="{0EA02D91-73F9-456D-B506-BEF9915942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11111794" y="1285025"/>
            <a:ext cx="183056" cy="21812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5553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8828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4009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8424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4426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619001" y="3348556"/>
            <a:ext cx="850810" cy="514966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0" y="2573252"/>
            <a:ext cx="479934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11">
            <a:extLst>
              <a:ext uri="{FF2B5EF4-FFF2-40B4-BE49-F238E27FC236}">
                <a16:creationId xmlns:a16="http://schemas.microsoft.com/office/drawing/2014/main" id="{3820BE83-8EE0-42DA-9F92-1610EFCF0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143442"/>
            <a:ext cx="1524003" cy="530353"/>
          </a:xfrm>
          <a:prstGeom prst="rect">
            <a:avLst/>
          </a:prstGeom>
        </p:spPr>
      </p:pic>
      <p:pic>
        <p:nvPicPr>
          <p:cNvPr id="37" name="Picture 14">
            <a:extLst>
              <a:ext uri="{FF2B5EF4-FFF2-40B4-BE49-F238E27FC236}">
                <a16:creationId xmlns:a16="http://schemas.microsoft.com/office/drawing/2014/main" id="{57060D8D-A712-4A45-8446-7A29110BC5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039655"/>
            <a:ext cx="2491087" cy="798397"/>
          </a:xfrm>
          <a:prstGeom prst="rect">
            <a:avLst/>
          </a:prstGeom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2037587" y="2157129"/>
            <a:ext cx="154413" cy="446415"/>
          </a:xfrm>
          <a:prstGeom prst="rect">
            <a:avLst/>
          </a:prstGeom>
          <a:effectLst/>
        </p:spPr>
      </p:pic>
      <p:cxnSp>
        <p:nvCxnSpPr>
          <p:cNvPr id="39" name="Straight Connector 88">
            <a:extLst>
              <a:ext uri="{FF2B5EF4-FFF2-40B4-BE49-F238E27FC236}">
                <a16:creationId xmlns:a16="http://schemas.microsoft.com/office/drawing/2014/main" id="{B8A06328-078B-4C7A-ABB0-272072C83FD1}"/>
              </a:ext>
            </a:extLst>
          </p:cNvPr>
          <p:cNvCxnSpPr>
            <a:cxnSpLocks/>
          </p:cNvCxnSpPr>
          <p:nvPr/>
        </p:nvCxnSpPr>
        <p:spPr>
          <a:xfrm>
            <a:off x="4814612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Straight Connector 91">
            <a:extLst>
              <a:ext uri="{FF2B5EF4-FFF2-40B4-BE49-F238E27FC236}">
                <a16:creationId xmlns:a16="http://schemas.microsoft.com/office/drawing/2014/main" id="{EC5A90A7-DB49-4010-BC40-FB9812D75AA9}"/>
              </a:ext>
            </a:extLst>
          </p:cNvPr>
          <p:cNvCxnSpPr>
            <a:cxnSpLocks/>
          </p:cNvCxnSpPr>
          <p:nvPr/>
        </p:nvCxnSpPr>
        <p:spPr>
          <a:xfrm>
            <a:off x="7461568" y="4500081"/>
            <a:ext cx="0" cy="42436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44407" y="3863522"/>
            <a:ext cx="0" cy="6288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Straight Connector 116">
            <a:extLst>
              <a:ext uri="{FF2B5EF4-FFF2-40B4-BE49-F238E27FC236}">
                <a16:creationId xmlns:a16="http://schemas.microsoft.com/office/drawing/2014/main" id="{926A2096-B7AD-4E87-8E68-F3767336D32A}"/>
              </a:ext>
            </a:extLst>
          </p:cNvPr>
          <p:cNvCxnSpPr>
            <a:cxnSpLocks/>
          </p:cNvCxnSpPr>
          <p:nvPr/>
        </p:nvCxnSpPr>
        <p:spPr>
          <a:xfrm>
            <a:off x="4806654" y="4492393"/>
            <a:ext cx="266205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3" name="Cloud 117">
            <a:extLst>
              <a:ext uri="{FF2B5EF4-FFF2-40B4-BE49-F238E27FC236}">
                <a16:creationId xmlns:a16="http://schemas.microsoft.com/office/drawing/2014/main" id="{2A5B4058-CD48-4658-93A6-EF79EFDFBF49}"/>
              </a:ext>
            </a:extLst>
          </p:cNvPr>
          <p:cNvSpPr/>
          <p:nvPr/>
        </p:nvSpPr>
        <p:spPr>
          <a:xfrm>
            <a:off x="5811960" y="4025154"/>
            <a:ext cx="478286" cy="339236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82416"/>
            <a:ext cx="586818" cy="577327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85243"/>
            <a:ext cx="586818" cy="577327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274825" y="3198163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27482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11112675" y="3198164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11112675" y="1140755"/>
            <a:ext cx="183056" cy="353823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051948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051948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10890045" y="1637241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10890045" y="2188105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10890045" y="2747202"/>
            <a:ext cx="822571" cy="32385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7079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1543265" y="1313600"/>
            <a:ext cx="9484026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669268" y="110688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100" dirty="0">
                <a:solidFill>
                  <a:prstClr val="white"/>
                </a:solidFill>
                <a:latin typeface="Calibri" panose="020F0502020204030204"/>
              </a:rPr>
              <a:t>10 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3" y="2042614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6120046" y="182843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3812147" y="5901423"/>
            <a:ext cx="20890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Department Of 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Motor Vehicles (DMV)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EDE518-57DA-41B2-9D84-F689098F9092}"/>
              </a:ext>
            </a:extLst>
          </p:cNvPr>
          <p:cNvSpPr txBox="1"/>
          <p:nvPr/>
        </p:nvSpPr>
        <p:spPr>
          <a:xfrm>
            <a:off x="6568539" y="5901423"/>
            <a:ext cx="178606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Central Fine</a:t>
            </a:r>
            <a:b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Collection Agency</a:t>
            </a:r>
            <a:endParaRPr lang="en-NL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7837C45-E6C2-42A6-9A92-BC0D984515CA}"/>
              </a:ext>
            </a:extLst>
          </p:cNvPr>
          <p:cNvSpPr/>
          <p:nvPr/>
        </p:nvSpPr>
        <p:spPr>
          <a:xfrm>
            <a:off x="821803" y="2210765"/>
            <a:ext cx="10093124" cy="15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81547" y="2529356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4077355" y="2529356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TrafficControl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75210" y="2529356"/>
            <a:ext cx="2962464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Government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4280551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4280551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959938" y="2644812"/>
            <a:ext cx="1251174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RDW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959938" y="3051212"/>
            <a:ext cx="1251174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CJIB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6842" y="2811067"/>
            <a:ext cx="1043709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236842" y="3021192"/>
            <a:ext cx="1043709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E07D0-D92E-4018-9F6B-DE99C4CC535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934697" y="2811067"/>
            <a:ext cx="1025241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934697" y="3021192"/>
            <a:ext cx="1025241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4AA9979-44EF-467E-978F-95AA5FBF5B5D}"/>
              </a:ext>
            </a:extLst>
          </p:cNvPr>
          <p:cNvSpPr/>
          <p:nvPr/>
        </p:nvSpPr>
        <p:spPr>
          <a:xfrm>
            <a:off x="1825796" y="1766215"/>
            <a:ext cx="8341661" cy="3938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6FA81-3605-4A0E-9F5F-77271C9F3784}"/>
              </a:ext>
            </a:extLst>
          </p:cNvPr>
          <p:cNvSpPr/>
          <p:nvPr/>
        </p:nvSpPr>
        <p:spPr>
          <a:xfrm>
            <a:off x="3262818" y="5107453"/>
            <a:ext cx="6175376" cy="33833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33155-4498-4BEE-9F20-95170DC4A89A}"/>
              </a:ext>
            </a:extLst>
          </p:cNvPr>
          <p:cNvSpPr/>
          <p:nvPr/>
        </p:nvSpPr>
        <p:spPr>
          <a:xfrm>
            <a:off x="4574578" y="1955304"/>
            <a:ext cx="1091501" cy="47376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Simulation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B6748-47D2-41B0-B09C-A86ECCCD8A46}"/>
              </a:ext>
            </a:extLst>
          </p:cNvPr>
          <p:cNvSpPr/>
          <p:nvPr/>
        </p:nvSpPr>
        <p:spPr>
          <a:xfrm>
            <a:off x="2115936" y="3690204"/>
            <a:ext cx="2082858" cy="68726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90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Traffic Control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CACB0-A642-40FB-A129-700B7FAB1E86}"/>
              </a:ext>
            </a:extLst>
          </p:cNvPr>
          <p:cNvSpPr/>
          <p:nvPr/>
        </p:nvSpPr>
        <p:spPr>
          <a:xfrm>
            <a:off x="7833063" y="3691365"/>
            <a:ext cx="2082858" cy="68494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Government</a:t>
            </a:r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754FA-D95E-4C99-B9BE-33484D2FC051}"/>
              </a:ext>
            </a:extLst>
          </p:cNvPr>
          <p:cNvSpPr/>
          <p:nvPr/>
        </p:nvSpPr>
        <p:spPr>
          <a:xfrm>
            <a:off x="3246806" y="377291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Entry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7459F-3490-4E5C-91DB-E2E9C9721D41}"/>
              </a:ext>
            </a:extLst>
          </p:cNvPr>
          <p:cNvSpPr/>
          <p:nvPr/>
        </p:nvSpPr>
        <p:spPr>
          <a:xfrm>
            <a:off x="3246806" y="405589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Exit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423A93-A077-4000-B113-F35CEBCE8F8D}"/>
              </a:ext>
            </a:extLst>
          </p:cNvPr>
          <p:cNvSpPr/>
          <p:nvPr/>
        </p:nvSpPr>
        <p:spPr>
          <a:xfrm>
            <a:off x="7908821" y="377175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RDW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3D2CE2-4B4A-48D5-B6E3-EAD0B702C190}"/>
              </a:ext>
            </a:extLst>
          </p:cNvPr>
          <p:cNvSpPr/>
          <p:nvPr/>
        </p:nvSpPr>
        <p:spPr>
          <a:xfrm>
            <a:off x="7908821" y="405473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CJIB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3911-D9A1-474D-B8D6-E229CE05D6D8}"/>
              </a:ext>
            </a:extLst>
          </p:cNvPr>
          <p:cNvSpPr/>
          <p:nvPr/>
        </p:nvSpPr>
        <p:spPr>
          <a:xfrm>
            <a:off x="5662060" y="1955304"/>
            <a:ext cx="693585" cy="47376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tIns="540000"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C844-4F97-4E6E-A3DD-72EEFA6C27A9}"/>
              </a:ext>
            </a:extLst>
          </p:cNvPr>
          <p:cNvSpPr/>
          <p:nvPr/>
        </p:nvSpPr>
        <p:spPr>
          <a:xfrm>
            <a:off x="713947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725FF-85D0-45FF-BD94-26B58343EBEA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008853" y="2429064"/>
            <a:ext cx="463" cy="4460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CFB194-637A-49F5-97DA-A29693035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9190" y="2993296"/>
            <a:ext cx="1367727" cy="696907"/>
          </a:xfrm>
          <a:prstGeom prst="bentConnector3">
            <a:avLst>
              <a:gd name="adj1" fmla="val 99910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Connector: Elbow 81">
            <a:extLst>
              <a:ext uri="{FF2B5EF4-FFF2-40B4-BE49-F238E27FC236}">
                <a16:creationId xmlns:a16="http://schemas.microsoft.com/office/drawing/2014/main" id="{C6FB33CB-BB37-435D-918A-FA6F9F44BCC8}"/>
              </a:ext>
            </a:extLst>
          </p:cNvPr>
          <p:cNvCxnSpPr>
            <a:cxnSpLocks/>
          </p:cNvCxnSpPr>
          <p:nvPr/>
        </p:nvCxnSpPr>
        <p:spPr>
          <a:xfrm>
            <a:off x="4892033" y="3938585"/>
            <a:ext cx="2247445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772D90-91E8-49EF-B96D-A624142C8FC4}"/>
              </a:ext>
            </a:extLst>
          </p:cNvPr>
          <p:cNvSpPr/>
          <p:nvPr/>
        </p:nvSpPr>
        <p:spPr>
          <a:xfrm>
            <a:off x="5922170" y="384326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6E9761-07F7-40C3-ACDB-73D88051B4A7}"/>
              </a:ext>
            </a:extLst>
          </p:cNvPr>
          <p:cNvSpPr/>
          <p:nvPr/>
        </p:nvSpPr>
        <p:spPr>
          <a:xfrm>
            <a:off x="5922634" y="254914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4AA4DCC-48BC-42F5-AA32-DDFC8B5D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0191" y="1999974"/>
            <a:ext cx="371714" cy="2734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4A26ABD-5D30-4693-A282-D2B030D6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035" y="3839578"/>
            <a:ext cx="371714" cy="27346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FF7C864-1805-47DF-A469-17494784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414" y="3838417"/>
            <a:ext cx="371714" cy="27346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A57A1A7-B20E-465C-8B7F-2D59FFA746B0}"/>
              </a:ext>
            </a:extLst>
          </p:cNvPr>
          <p:cNvSpPr/>
          <p:nvPr/>
        </p:nvSpPr>
        <p:spPr>
          <a:xfrm>
            <a:off x="3474043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38B4A6-532D-4CD2-96B8-CC9DBC7F03DC}"/>
              </a:ext>
            </a:extLst>
          </p:cNvPr>
          <p:cNvSpPr/>
          <p:nvPr/>
        </p:nvSpPr>
        <p:spPr>
          <a:xfrm>
            <a:off x="4545241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1071B-CFF0-4B77-AB3C-CB35B572D0E5}"/>
              </a:ext>
            </a:extLst>
          </p:cNvPr>
          <p:cNvSpPr txBox="1"/>
          <p:nvPr/>
        </p:nvSpPr>
        <p:spPr>
          <a:xfrm>
            <a:off x="3619272" y="5145814"/>
            <a:ext cx="73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Pub/Sub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CE858A-EFDA-4410-A81A-C0DB6D4D59D3}"/>
              </a:ext>
            </a:extLst>
          </p:cNvPr>
          <p:cNvSpPr txBox="1"/>
          <p:nvPr/>
        </p:nvSpPr>
        <p:spPr>
          <a:xfrm>
            <a:off x="4690470" y="5145814"/>
            <a:ext cx="1258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FB85-6332-43A9-B1A1-51B9165B7816}"/>
              </a:ext>
            </a:extLst>
          </p:cNvPr>
          <p:cNvGrpSpPr/>
          <p:nvPr/>
        </p:nvGrpSpPr>
        <p:grpSpPr>
          <a:xfrm>
            <a:off x="5662523" y="2875136"/>
            <a:ext cx="693585" cy="684940"/>
            <a:chOff x="3186655" y="2456943"/>
            <a:chExt cx="693585" cy="6849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4D4605-516A-4057-A033-7DB8C39F6465}"/>
                </a:ext>
              </a:extLst>
            </p:cNvPr>
            <p:cNvSpPr/>
            <p:nvPr/>
          </p:nvSpPr>
          <p:spPr>
            <a:xfrm>
              <a:off x="3186655" y="2456943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Redis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6F8BA0-1407-42AF-822A-95727AE5C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4" t="21698" r="26794" b="21698"/>
            <a:stretch/>
          </p:blipFill>
          <p:spPr>
            <a:xfrm>
              <a:off x="3312871" y="2701641"/>
              <a:ext cx="435544" cy="366519"/>
            </a:xfrm>
            <a:prstGeom prst="rect">
              <a:avLst/>
            </a:prstGeom>
          </p:spPr>
        </p:pic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0F7CB8-C32E-455D-A609-5A6DFE78FC7A}"/>
              </a:ext>
            </a:extLst>
          </p:cNvPr>
          <p:cNvCxnSpPr>
            <a:cxnSpLocks/>
            <a:stCxn id="46" idx="0"/>
            <a:endCxn id="35" idx="1"/>
          </p:cNvCxnSpPr>
          <p:nvPr/>
        </p:nvCxnSpPr>
        <p:spPr>
          <a:xfrm rot="5400000" flipH="1" flipV="1">
            <a:off x="4867003" y="2895845"/>
            <a:ext cx="473759" cy="111728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11E50D2-ABCD-429B-BD2E-8D0F6C3D472E}"/>
              </a:ext>
            </a:extLst>
          </p:cNvPr>
          <p:cNvSpPr/>
          <p:nvPr/>
        </p:nvSpPr>
        <p:spPr>
          <a:xfrm>
            <a:off x="6169565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4CF26-17DC-4E16-AF4F-427FAD9BBD78}"/>
              </a:ext>
            </a:extLst>
          </p:cNvPr>
          <p:cNvSpPr txBox="1"/>
          <p:nvPr/>
        </p:nvSpPr>
        <p:spPr>
          <a:xfrm>
            <a:off x="632676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223BE-CA77-4A71-8F38-4EAE2C78A446}"/>
              </a:ext>
            </a:extLst>
          </p:cNvPr>
          <p:cNvSpPr/>
          <p:nvPr/>
        </p:nvSpPr>
        <p:spPr>
          <a:xfrm>
            <a:off x="5665458" y="4198522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Secrets</a:t>
            </a:r>
            <a:endParaRPr kumimoji="0" lang="nl-NL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C4A8A9-1955-4C08-826D-38DABB078CC3}"/>
              </a:ext>
            </a:extLst>
          </p:cNvPr>
          <p:cNvSpPr txBox="1"/>
          <p:nvPr/>
        </p:nvSpPr>
        <p:spPr>
          <a:xfrm>
            <a:off x="803405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033B209-5985-4112-A5F4-8B5EBA7C9329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>
            <a:off x="6840314" y="3895034"/>
            <a:ext cx="164687" cy="112722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F01A4E-000B-4221-8253-E49AAFAE7BF9}"/>
              </a:ext>
            </a:extLst>
          </p:cNvPr>
          <p:cNvSpPr/>
          <p:nvPr/>
        </p:nvSpPr>
        <p:spPr>
          <a:xfrm>
            <a:off x="7860686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AC6AFE-C3A8-40EE-BCD1-0F8BECD6E441}"/>
              </a:ext>
            </a:extLst>
          </p:cNvPr>
          <p:cNvSpPr/>
          <p:nvPr/>
        </p:nvSpPr>
        <p:spPr>
          <a:xfrm>
            <a:off x="5061100" y="28991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521597-931C-44B2-BF3E-169D46130330}"/>
              </a:ext>
            </a:extLst>
          </p:cNvPr>
          <p:cNvSpPr/>
          <p:nvPr/>
        </p:nvSpPr>
        <p:spPr>
          <a:xfrm>
            <a:off x="5061100" y="31297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0E24A5-0C33-4907-BD76-3DD12DF44E64}"/>
              </a:ext>
            </a:extLst>
          </p:cNvPr>
          <p:cNvSpPr/>
          <p:nvPr/>
        </p:nvSpPr>
        <p:spPr>
          <a:xfrm>
            <a:off x="419844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334298A-7588-4183-A1A1-D2ED0CBB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384" y="3838417"/>
            <a:ext cx="371714" cy="273468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C968A26-6F72-4865-BAB5-5D9E71D54965}"/>
              </a:ext>
            </a:extLst>
          </p:cNvPr>
          <p:cNvCxnSpPr>
            <a:cxnSpLocks/>
            <a:stCxn id="35" idx="3"/>
            <a:endCxn id="21" idx="0"/>
          </p:cNvCxnSpPr>
          <p:nvPr/>
        </p:nvCxnSpPr>
        <p:spPr>
          <a:xfrm>
            <a:off x="6356108" y="3217606"/>
            <a:ext cx="1130163" cy="47375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2843193-00C4-4B13-9596-B9B3B4DFC6CD}"/>
              </a:ext>
            </a:extLst>
          </p:cNvPr>
          <p:cNvSpPr/>
          <p:nvPr/>
        </p:nvSpPr>
        <p:spPr>
          <a:xfrm>
            <a:off x="6701574" y="31297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E6FFF3-6EBC-461A-9747-8C7BBCB1EB87}"/>
              </a:ext>
            </a:extLst>
          </p:cNvPr>
          <p:cNvCxnSpPr>
            <a:cxnSpLocks/>
          </p:cNvCxnSpPr>
          <p:nvPr/>
        </p:nvCxnSpPr>
        <p:spPr>
          <a:xfrm flipV="1">
            <a:off x="4769478" y="3448176"/>
            <a:ext cx="887436" cy="243188"/>
          </a:xfrm>
          <a:prstGeom prst="bentConnector3">
            <a:avLst>
              <a:gd name="adj1" fmla="val 985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F106D7-9C32-4721-97F5-8115BBE97E68}"/>
              </a:ext>
            </a:extLst>
          </p:cNvPr>
          <p:cNvSpPr/>
          <p:nvPr/>
        </p:nvSpPr>
        <p:spPr>
          <a:xfrm>
            <a:off x="5061100" y="335037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9548B6-2D50-4DA6-BD71-158666867DF4}"/>
              </a:ext>
            </a:extLst>
          </p:cNvPr>
          <p:cNvSpPr/>
          <p:nvPr/>
        </p:nvSpPr>
        <p:spPr>
          <a:xfrm>
            <a:off x="6698992" y="446364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6" name="Graphic 55" descr="Key">
            <a:extLst>
              <a:ext uri="{FF2B5EF4-FFF2-40B4-BE49-F238E27FC236}">
                <a16:creationId xmlns:a16="http://schemas.microsoft.com/office/drawing/2014/main" id="{18A33864-DF39-49C1-8348-F983B5D9F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135" y="4371949"/>
            <a:ext cx="488269" cy="4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 animBg="1"/>
      <p:bldP spid="32" grpId="0"/>
      <p:bldP spid="33" grpId="0"/>
      <p:bldP spid="38" grpId="0" animBg="1"/>
      <p:bldP spid="39" grpId="0"/>
      <p:bldP spid="40" grpId="0" animBg="1"/>
      <p:bldP spid="41" grpId="0"/>
      <p:bldP spid="43" grpId="0" animBg="1"/>
      <p:bldP spid="44" grpId="0" animBg="1"/>
      <p:bldP spid="45" grpId="0" animBg="1"/>
      <p:bldP spid="46" grpId="0" animBg="1"/>
      <p:bldP spid="49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E6F3E9-7D92-45CB-94A0-9C392F5F6A55}"/>
              </a:ext>
            </a:extLst>
          </p:cNvPr>
          <p:cNvSpPr/>
          <p:nvPr/>
        </p:nvSpPr>
        <p:spPr>
          <a:xfrm>
            <a:off x="1756808" y="1680328"/>
            <a:ext cx="8412927" cy="3344641"/>
          </a:xfrm>
          <a:prstGeom prst="roundRect">
            <a:avLst>
              <a:gd name="adj" fmla="val 3357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C0D96F-B0F5-4EA0-ACBD-EB0BE2BB72DD}"/>
              </a:ext>
            </a:extLst>
          </p:cNvPr>
          <p:cNvSpPr/>
          <p:nvPr/>
        </p:nvSpPr>
        <p:spPr>
          <a:xfrm>
            <a:off x="6951784" y="3537152"/>
            <a:ext cx="3155814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BB96-6E6B-47F6-B5EE-F98DD4E9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91" y="3419131"/>
            <a:ext cx="301278" cy="30127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8E9A95-194F-4D31-96ED-1047E5EA4270}"/>
              </a:ext>
            </a:extLst>
          </p:cNvPr>
          <p:cNvSpPr/>
          <p:nvPr/>
        </p:nvSpPr>
        <p:spPr>
          <a:xfrm>
            <a:off x="5422161" y="2745744"/>
            <a:ext cx="1128470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D8CD7-63B0-44EB-8D94-87659002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22" y="2606680"/>
            <a:ext cx="301278" cy="3012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F5D54-BFFF-4DC6-A6B4-C9AE65B3DDB0}"/>
              </a:ext>
            </a:extLst>
          </p:cNvPr>
          <p:cNvSpPr/>
          <p:nvPr/>
        </p:nvSpPr>
        <p:spPr>
          <a:xfrm>
            <a:off x="1892795" y="3537152"/>
            <a:ext cx="3155814" cy="95004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E118C-7742-4F28-AA2A-4B2B2F16F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73" y="3419131"/>
            <a:ext cx="301278" cy="30127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466735-BCDD-4156-8755-17A391B0E260}"/>
              </a:ext>
            </a:extLst>
          </p:cNvPr>
          <p:cNvSpPr/>
          <p:nvPr/>
        </p:nvSpPr>
        <p:spPr>
          <a:xfrm>
            <a:off x="4356035" y="1831546"/>
            <a:ext cx="2188956" cy="71643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6FA81-3605-4A0E-9F5F-77271C9F3784}"/>
              </a:ext>
            </a:extLst>
          </p:cNvPr>
          <p:cNvSpPr/>
          <p:nvPr/>
        </p:nvSpPr>
        <p:spPr>
          <a:xfrm>
            <a:off x="3262818" y="5107453"/>
            <a:ext cx="6175376" cy="33833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33155-4498-4BEE-9F20-95170DC4A89A}"/>
              </a:ext>
            </a:extLst>
          </p:cNvPr>
          <p:cNvSpPr/>
          <p:nvPr/>
        </p:nvSpPr>
        <p:spPr>
          <a:xfrm>
            <a:off x="4574578" y="1955304"/>
            <a:ext cx="1091501" cy="47376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Simulation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B6748-47D2-41B0-B09C-A86ECCCD8A46}"/>
              </a:ext>
            </a:extLst>
          </p:cNvPr>
          <p:cNvSpPr/>
          <p:nvPr/>
        </p:nvSpPr>
        <p:spPr>
          <a:xfrm>
            <a:off x="2115936" y="3690204"/>
            <a:ext cx="2082858" cy="68726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90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Traffic Control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CACB0-A642-40FB-A129-700B7FAB1E86}"/>
              </a:ext>
            </a:extLst>
          </p:cNvPr>
          <p:cNvSpPr/>
          <p:nvPr/>
        </p:nvSpPr>
        <p:spPr>
          <a:xfrm>
            <a:off x="7833063" y="3691365"/>
            <a:ext cx="2082858" cy="68494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9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Government</a:t>
            </a:r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8754FA-D95E-4C99-B9BE-33484D2FC051}"/>
              </a:ext>
            </a:extLst>
          </p:cNvPr>
          <p:cNvSpPr/>
          <p:nvPr/>
        </p:nvSpPr>
        <p:spPr>
          <a:xfrm>
            <a:off x="3246806" y="377291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Entry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7459F-3490-4E5C-91DB-E2E9C9721D41}"/>
              </a:ext>
            </a:extLst>
          </p:cNvPr>
          <p:cNvSpPr/>
          <p:nvPr/>
        </p:nvSpPr>
        <p:spPr>
          <a:xfrm>
            <a:off x="3246806" y="4055899"/>
            <a:ext cx="858202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Exit Cam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423A93-A077-4000-B113-F35CEBCE8F8D}"/>
              </a:ext>
            </a:extLst>
          </p:cNvPr>
          <p:cNvSpPr/>
          <p:nvPr/>
        </p:nvSpPr>
        <p:spPr>
          <a:xfrm>
            <a:off x="7908821" y="377175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RDW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3D2CE2-4B4A-48D5-B6E3-EAD0B702C190}"/>
              </a:ext>
            </a:extLst>
          </p:cNvPr>
          <p:cNvSpPr/>
          <p:nvPr/>
        </p:nvSpPr>
        <p:spPr>
          <a:xfrm>
            <a:off x="7908821" y="4054738"/>
            <a:ext cx="975119" cy="23152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CJIB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CC3911-D9A1-474D-B8D6-E229CE05D6D8}"/>
              </a:ext>
            </a:extLst>
          </p:cNvPr>
          <p:cNvSpPr/>
          <p:nvPr/>
        </p:nvSpPr>
        <p:spPr>
          <a:xfrm>
            <a:off x="5662060" y="1955304"/>
            <a:ext cx="693585" cy="47376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tIns="540000"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C844-4F97-4E6E-A3DD-72EEFA6C27A9}"/>
              </a:ext>
            </a:extLst>
          </p:cNvPr>
          <p:cNvSpPr/>
          <p:nvPr/>
        </p:nvSpPr>
        <p:spPr>
          <a:xfrm>
            <a:off x="713947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725FF-85D0-45FF-BD94-26B58343EBEA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008853" y="2429064"/>
            <a:ext cx="463" cy="4460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DCFB194-637A-49F5-97DA-A29693035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9190" y="2993296"/>
            <a:ext cx="1367727" cy="696907"/>
          </a:xfrm>
          <a:prstGeom prst="bentConnector3">
            <a:avLst>
              <a:gd name="adj1" fmla="val 99910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4" name="Connector: Elbow 81">
            <a:extLst>
              <a:ext uri="{FF2B5EF4-FFF2-40B4-BE49-F238E27FC236}">
                <a16:creationId xmlns:a16="http://schemas.microsoft.com/office/drawing/2014/main" id="{C6FB33CB-BB37-435D-918A-FA6F9F44BCC8}"/>
              </a:ext>
            </a:extLst>
          </p:cNvPr>
          <p:cNvCxnSpPr>
            <a:cxnSpLocks/>
          </p:cNvCxnSpPr>
          <p:nvPr/>
        </p:nvCxnSpPr>
        <p:spPr>
          <a:xfrm>
            <a:off x="4892033" y="3938585"/>
            <a:ext cx="2247445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772D90-91E8-49EF-B96D-A624142C8FC4}"/>
              </a:ext>
            </a:extLst>
          </p:cNvPr>
          <p:cNvSpPr/>
          <p:nvPr/>
        </p:nvSpPr>
        <p:spPr>
          <a:xfrm>
            <a:off x="5922170" y="384326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6E9761-07F7-40C3-ACDB-73D88051B4A7}"/>
              </a:ext>
            </a:extLst>
          </p:cNvPr>
          <p:cNvSpPr/>
          <p:nvPr/>
        </p:nvSpPr>
        <p:spPr>
          <a:xfrm>
            <a:off x="5922634" y="254914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4AA4DCC-48BC-42F5-AA32-DDFC8B5D0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191" y="1999974"/>
            <a:ext cx="371714" cy="2734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4A26ABD-5D30-4693-A282-D2B030D6B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6035" y="3839578"/>
            <a:ext cx="371714" cy="27346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FF7C864-1805-47DF-A469-17494784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0414" y="3838417"/>
            <a:ext cx="371714" cy="27346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A57A1A7-B20E-465C-8B7F-2D59FFA746B0}"/>
              </a:ext>
            </a:extLst>
          </p:cNvPr>
          <p:cNvSpPr/>
          <p:nvPr/>
        </p:nvSpPr>
        <p:spPr>
          <a:xfrm>
            <a:off x="3474043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38B4A6-532D-4CD2-96B8-CC9DBC7F03DC}"/>
              </a:ext>
            </a:extLst>
          </p:cNvPr>
          <p:cNvSpPr/>
          <p:nvPr/>
        </p:nvSpPr>
        <p:spPr>
          <a:xfrm>
            <a:off x="4545241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1071B-CFF0-4B77-AB3C-CB35B572D0E5}"/>
              </a:ext>
            </a:extLst>
          </p:cNvPr>
          <p:cNvSpPr txBox="1"/>
          <p:nvPr/>
        </p:nvSpPr>
        <p:spPr>
          <a:xfrm>
            <a:off x="3619272" y="5145814"/>
            <a:ext cx="73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Pub/Sub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CE858A-EFDA-4410-A81A-C0DB6D4D59D3}"/>
              </a:ext>
            </a:extLst>
          </p:cNvPr>
          <p:cNvSpPr txBox="1"/>
          <p:nvPr/>
        </p:nvSpPr>
        <p:spPr>
          <a:xfrm>
            <a:off x="4690470" y="5145814"/>
            <a:ext cx="1258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FCFB85-6332-43A9-B1A1-51B9165B7816}"/>
              </a:ext>
            </a:extLst>
          </p:cNvPr>
          <p:cNvGrpSpPr/>
          <p:nvPr/>
        </p:nvGrpSpPr>
        <p:grpSpPr>
          <a:xfrm>
            <a:off x="5662523" y="2875136"/>
            <a:ext cx="693585" cy="684940"/>
            <a:chOff x="3186655" y="2456943"/>
            <a:chExt cx="693585" cy="6849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4D4605-516A-4057-A033-7DB8C39F6465}"/>
                </a:ext>
              </a:extLst>
            </p:cNvPr>
            <p:cNvSpPr/>
            <p:nvPr/>
          </p:nvSpPr>
          <p:spPr>
            <a:xfrm>
              <a:off x="3186655" y="2456943"/>
              <a:ext cx="693585" cy="68494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1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Redis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6F8BA0-1407-42AF-822A-95727AE5C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4" t="21698" r="26794" b="21698"/>
            <a:stretch/>
          </p:blipFill>
          <p:spPr>
            <a:xfrm>
              <a:off x="3312871" y="2701641"/>
              <a:ext cx="435544" cy="366519"/>
            </a:xfrm>
            <a:prstGeom prst="rect">
              <a:avLst/>
            </a:prstGeom>
          </p:spPr>
        </p:pic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0F7CB8-C32E-455D-A609-5A6DFE78FC7A}"/>
              </a:ext>
            </a:extLst>
          </p:cNvPr>
          <p:cNvCxnSpPr>
            <a:cxnSpLocks/>
            <a:stCxn id="46" idx="0"/>
            <a:endCxn id="35" idx="1"/>
          </p:cNvCxnSpPr>
          <p:nvPr/>
        </p:nvCxnSpPr>
        <p:spPr>
          <a:xfrm rot="5400000" flipH="1" flipV="1">
            <a:off x="4867003" y="2895845"/>
            <a:ext cx="473759" cy="111728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11E50D2-ABCD-429B-BD2E-8D0F6C3D472E}"/>
              </a:ext>
            </a:extLst>
          </p:cNvPr>
          <p:cNvSpPr/>
          <p:nvPr/>
        </p:nvSpPr>
        <p:spPr>
          <a:xfrm>
            <a:off x="6169565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4CF26-17DC-4E16-AF4F-427FAD9BBD78}"/>
              </a:ext>
            </a:extLst>
          </p:cNvPr>
          <p:cNvSpPr txBox="1"/>
          <p:nvPr/>
        </p:nvSpPr>
        <p:spPr>
          <a:xfrm>
            <a:off x="632676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6223BE-CA77-4A71-8F38-4EAE2C78A446}"/>
              </a:ext>
            </a:extLst>
          </p:cNvPr>
          <p:cNvSpPr/>
          <p:nvPr/>
        </p:nvSpPr>
        <p:spPr>
          <a:xfrm>
            <a:off x="5665458" y="4198522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Secrets</a:t>
            </a:r>
            <a:endParaRPr kumimoji="0" lang="nl-NL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C4A8A9-1955-4C08-826D-38DABB078CC3}"/>
              </a:ext>
            </a:extLst>
          </p:cNvPr>
          <p:cNvSpPr txBox="1"/>
          <p:nvPr/>
        </p:nvSpPr>
        <p:spPr>
          <a:xfrm>
            <a:off x="8034052" y="51458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033B209-5985-4112-A5F4-8B5EBA7C9329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>
            <a:off x="6840314" y="3895034"/>
            <a:ext cx="164687" cy="112722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F01A4E-000B-4221-8253-E49AAFAE7BF9}"/>
              </a:ext>
            </a:extLst>
          </p:cNvPr>
          <p:cNvSpPr/>
          <p:nvPr/>
        </p:nvSpPr>
        <p:spPr>
          <a:xfrm>
            <a:off x="7860686" y="51899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AC6AFE-C3A8-40EE-BCD1-0F8BECD6E441}"/>
              </a:ext>
            </a:extLst>
          </p:cNvPr>
          <p:cNvSpPr/>
          <p:nvPr/>
        </p:nvSpPr>
        <p:spPr>
          <a:xfrm>
            <a:off x="5061100" y="28991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521597-931C-44B2-BF3E-169D46130330}"/>
              </a:ext>
            </a:extLst>
          </p:cNvPr>
          <p:cNvSpPr/>
          <p:nvPr/>
        </p:nvSpPr>
        <p:spPr>
          <a:xfrm>
            <a:off x="5061100" y="31297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0E24A5-0C33-4907-BD76-3DD12DF44E64}"/>
              </a:ext>
            </a:extLst>
          </p:cNvPr>
          <p:cNvSpPr/>
          <p:nvPr/>
        </p:nvSpPr>
        <p:spPr>
          <a:xfrm>
            <a:off x="4198448" y="3691365"/>
            <a:ext cx="693585" cy="6849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bIns="144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334298A-7588-4183-A1A1-D2ED0CBB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384" y="3838417"/>
            <a:ext cx="371714" cy="273468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C968A26-6F72-4865-BAB5-5D9E71D54965}"/>
              </a:ext>
            </a:extLst>
          </p:cNvPr>
          <p:cNvCxnSpPr>
            <a:cxnSpLocks/>
            <a:stCxn id="35" idx="3"/>
            <a:endCxn id="21" idx="0"/>
          </p:cNvCxnSpPr>
          <p:nvPr/>
        </p:nvCxnSpPr>
        <p:spPr>
          <a:xfrm>
            <a:off x="6356108" y="3217606"/>
            <a:ext cx="1130163" cy="473759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2843193-00C4-4B13-9596-B9B3B4DFC6CD}"/>
              </a:ext>
            </a:extLst>
          </p:cNvPr>
          <p:cNvSpPr/>
          <p:nvPr/>
        </p:nvSpPr>
        <p:spPr>
          <a:xfrm>
            <a:off x="6701574" y="31297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E6FFF3-6EBC-461A-9747-8C7BBCB1EB87}"/>
              </a:ext>
            </a:extLst>
          </p:cNvPr>
          <p:cNvCxnSpPr>
            <a:cxnSpLocks/>
          </p:cNvCxnSpPr>
          <p:nvPr/>
        </p:nvCxnSpPr>
        <p:spPr>
          <a:xfrm flipV="1">
            <a:off x="4769478" y="3448176"/>
            <a:ext cx="887436" cy="243188"/>
          </a:xfrm>
          <a:prstGeom prst="bentConnector3">
            <a:avLst>
              <a:gd name="adj1" fmla="val 985"/>
            </a:avLst>
          </a:prstGeom>
          <a:noFill/>
          <a:ln w="127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F106D7-9C32-4721-97F5-8115BBE97E68}"/>
              </a:ext>
            </a:extLst>
          </p:cNvPr>
          <p:cNvSpPr/>
          <p:nvPr/>
        </p:nvSpPr>
        <p:spPr>
          <a:xfrm>
            <a:off x="5061100" y="335037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9548B6-2D50-4DA6-BD71-158666867DF4}"/>
              </a:ext>
            </a:extLst>
          </p:cNvPr>
          <p:cNvSpPr/>
          <p:nvPr/>
        </p:nvSpPr>
        <p:spPr>
          <a:xfrm>
            <a:off x="6698992" y="446364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60BDC14-5216-4EA0-934A-55DB64CCE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10" y="1706519"/>
            <a:ext cx="450071" cy="4500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391841D-D5BC-4CED-AE8D-B7C9118C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9" y="1680327"/>
            <a:ext cx="301278" cy="301278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487475B6-018B-4358-A092-E7100BF21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99" y="4032096"/>
            <a:ext cx="332852" cy="332852"/>
          </a:xfrm>
          <a:prstGeom prst="rect">
            <a:avLst/>
          </a:prstGeom>
        </p:spPr>
      </p:pic>
      <p:pic>
        <p:nvPicPr>
          <p:cNvPr id="56" name="Graphic 55" descr="Key">
            <a:extLst>
              <a:ext uri="{FF2B5EF4-FFF2-40B4-BE49-F238E27FC236}">
                <a16:creationId xmlns:a16="http://schemas.microsoft.com/office/drawing/2014/main" id="{18A33864-DF39-49C1-8348-F983B5D9F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5135" y="4371949"/>
            <a:ext cx="488269" cy="4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 animBg="1"/>
      <p:bldP spid="32" grpId="0"/>
      <p:bldP spid="33" grpId="0"/>
      <p:bldP spid="38" grpId="0" animBg="1"/>
      <p:bldP spid="39" grpId="0"/>
      <p:bldP spid="40" grpId="0" animBg="1"/>
      <p:bldP spid="41" grpId="0"/>
      <p:bldP spid="43" grpId="0" animBg="1"/>
      <p:bldP spid="44" grpId="0" animBg="1"/>
      <p:bldP spid="45" grpId="0" animBg="1"/>
      <p:bldP spid="46" grpId="0" animBg="1"/>
      <p:bldP spid="49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3419096-7FDB-4AFA-9138-E0D54A38D3D7}"/>
              </a:ext>
            </a:extLst>
          </p:cNvPr>
          <p:cNvSpPr/>
          <p:nvPr/>
        </p:nvSpPr>
        <p:spPr>
          <a:xfrm>
            <a:off x="380634" y="122817"/>
            <a:ext cx="11722562" cy="673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292366" y="24191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Government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276829" y="24191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TrafficControl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471445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573523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10204069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CJIB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5166620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490084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912504" y="1405321"/>
            <a:ext cx="0" cy="5215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912503" y="1947820"/>
            <a:ext cx="13247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113273" y="1686119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893865" y="1405321"/>
            <a:ext cx="0" cy="5215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965613" y="1405321"/>
            <a:ext cx="30330" cy="532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592591" y="1405321"/>
            <a:ext cx="0" cy="532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626489" y="1405321"/>
            <a:ext cx="0" cy="532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3893864" y="4823781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9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912503" y="3448155"/>
            <a:ext cx="1324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113273" y="318645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3893865" y="2553465"/>
            <a:ext cx="50739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3843491" y="2291764"/>
            <a:ext cx="998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GetVehicleInfo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3893865" y="2675446"/>
            <a:ext cx="507394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7032986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455406" y="1405321"/>
            <a:ext cx="0" cy="5322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893864" y="3045191"/>
            <a:ext cx="35615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843230" y="278349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990366" y="1758557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7D9D12-17DA-4A5B-BFD7-D329789E219B}"/>
              </a:ext>
            </a:extLst>
          </p:cNvPr>
          <p:cNvCxnSpPr>
            <a:cxnSpLocks/>
          </p:cNvCxnSpPr>
          <p:nvPr/>
        </p:nvCxnSpPr>
        <p:spPr>
          <a:xfrm>
            <a:off x="3893864" y="3193846"/>
            <a:ext cx="356154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5592591" y="4204447"/>
            <a:ext cx="18628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50460" y="3942746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5589039" y="4353102"/>
            <a:ext cx="186636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>
            <a:off x="2251978" y="5252044"/>
            <a:ext cx="333706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3887545" y="4990343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SpeedingViolationDetected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000305" y="3262308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F362F3-4593-4107-A915-66C8AA7AF885}"/>
              </a:ext>
            </a:extLst>
          </p:cNvPr>
          <p:cNvGrpSpPr/>
          <p:nvPr/>
        </p:nvGrpSpPr>
        <p:grpSpPr>
          <a:xfrm>
            <a:off x="3751183" y="5066876"/>
            <a:ext cx="162636" cy="115101"/>
            <a:chOff x="10585174" y="1490390"/>
            <a:chExt cx="407492" cy="2861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6C91CF-7036-436C-A660-6DB82335742F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D1D980-FF6B-4649-A37F-04CD777E7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58D1844-1F57-41DC-8A3B-63BF3F1F1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589061" y="449811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851737" y="4501033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10611099" y="5824421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10863672" y="5827336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10624287" y="6436749"/>
            <a:ext cx="784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10599612" y="6182833"/>
            <a:ext cx="7168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11471433" y="6208605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1814850" y="56048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37270" y="1405321"/>
            <a:ext cx="0" cy="5215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251978" y="2216562"/>
            <a:ext cx="164188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423410" y="196264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311550" y="2035084"/>
            <a:ext cx="162636" cy="115101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251978" y="3791666"/>
            <a:ext cx="334061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523781" y="353775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390436" y="3610188"/>
            <a:ext cx="162636" cy="115101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747E74-1C3A-4FBC-9B44-217CBED6A35D}"/>
              </a:ext>
            </a:extLst>
          </p:cNvPr>
          <p:cNvCxnSpPr>
            <a:cxnSpLocks/>
          </p:cNvCxnSpPr>
          <p:nvPr/>
        </p:nvCxnSpPr>
        <p:spPr>
          <a:xfrm>
            <a:off x="2251978" y="5604382"/>
            <a:ext cx="8374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5A2B273-BB71-4ABF-8D03-14FA5A005775}"/>
              </a:ext>
            </a:extLst>
          </p:cNvPr>
          <p:cNvSpPr txBox="1"/>
          <p:nvPr/>
        </p:nvSpPr>
        <p:spPr>
          <a:xfrm>
            <a:off x="2436695" y="5347539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SpeedingViolationDetected</a:t>
            </a:r>
            <a:endParaRPr kumimoji="0" 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814512B-5E26-41F7-B124-8FC270B6AAB8}"/>
              </a:ext>
            </a:extLst>
          </p:cNvPr>
          <p:cNvGrpSpPr/>
          <p:nvPr/>
        </p:nvGrpSpPr>
        <p:grpSpPr>
          <a:xfrm>
            <a:off x="2300333" y="5424072"/>
            <a:ext cx="162636" cy="115101"/>
            <a:chOff x="10585174" y="1490390"/>
            <a:chExt cx="407492" cy="28610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4CC121-3675-4008-81BD-BD5C5565F2F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D687D86-93BC-4A27-AB52-DF607387D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FF24088-DA4A-4E1F-88F9-36777EC76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152</Words>
  <Application>Microsoft Office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5</cp:revision>
  <dcterms:created xsi:type="dcterms:W3CDTF">2021-01-28T08:23:28Z</dcterms:created>
  <dcterms:modified xsi:type="dcterms:W3CDTF">2021-01-29T10:12:15Z</dcterms:modified>
</cp:coreProperties>
</file>