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0" y="279918"/>
            <a:ext cx="12192000" cy="6363478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0" y="459945"/>
            <a:ext cx="12192000" cy="350324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3907981" y="4934031"/>
            <a:ext cx="1829099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60">
            <a:extLst>
              <a:ext uri="{FF2B5EF4-FFF2-40B4-BE49-F238E27FC236}">
                <a16:creationId xmlns:a16="http://schemas.microsoft.com/office/drawing/2014/main" id="{016571D9-B20C-4293-A3D2-3DB60BA50671}"/>
              </a:ext>
            </a:extLst>
          </p:cNvPr>
          <p:cNvSpPr/>
          <p:nvPr/>
        </p:nvSpPr>
        <p:spPr>
          <a:xfrm>
            <a:off x="6062557" y="4924441"/>
            <a:ext cx="2812307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0" y="1527642"/>
            <a:ext cx="12192000" cy="162176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0" y="2673878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0" y="2073803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422783" y="1409821"/>
            <a:ext cx="192032" cy="43048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8714430" y="1169390"/>
            <a:ext cx="192032" cy="478575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0" y="1527642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0" y="3144375"/>
            <a:ext cx="12192000" cy="503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-1" y="2147693"/>
            <a:ext cx="646259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8795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274827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051948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6747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2869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2">
            <a:extLst>
              <a:ext uri="{FF2B5EF4-FFF2-40B4-BE49-F238E27FC236}">
                <a16:creationId xmlns:a16="http://schemas.microsoft.com/office/drawing/2014/main" id="{0EA02D91-73F9-456D-B506-BEF9915942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11111794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5553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4009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8424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4426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619001" y="3348556"/>
            <a:ext cx="850810" cy="514966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0" y="2573252"/>
            <a:ext cx="479934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11">
            <a:extLst>
              <a:ext uri="{FF2B5EF4-FFF2-40B4-BE49-F238E27FC236}">
                <a16:creationId xmlns:a16="http://schemas.microsoft.com/office/drawing/2014/main" id="{3820BE83-8EE0-42DA-9F92-1610EFCF0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143442"/>
            <a:ext cx="1524003" cy="530353"/>
          </a:xfrm>
          <a:prstGeom prst="rect">
            <a:avLst/>
          </a:prstGeom>
        </p:spPr>
      </p:pic>
      <p:pic>
        <p:nvPicPr>
          <p:cNvPr id="37" name="Picture 14">
            <a:extLst>
              <a:ext uri="{FF2B5EF4-FFF2-40B4-BE49-F238E27FC236}">
                <a16:creationId xmlns:a16="http://schemas.microsoft.com/office/drawing/2014/main" id="{57060D8D-A712-4A45-8446-7A29110BC5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039655"/>
            <a:ext cx="2491087" cy="798397"/>
          </a:xfrm>
          <a:prstGeom prst="rect">
            <a:avLst/>
          </a:prstGeom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2037587" y="2157129"/>
            <a:ext cx="154413" cy="446415"/>
          </a:xfrm>
          <a:prstGeom prst="rect">
            <a:avLst/>
          </a:prstGeom>
          <a:effectLst/>
        </p:spPr>
      </p:pic>
      <p:cxnSp>
        <p:nvCxnSpPr>
          <p:cNvPr id="39" name="Straight Connector 88">
            <a:extLst>
              <a:ext uri="{FF2B5EF4-FFF2-40B4-BE49-F238E27FC236}">
                <a16:creationId xmlns:a16="http://schemas.microsoft.com/office/drawing/2014/main" id="{B8A06328-078B-4C7A-ABB0-272072C83FD1}"/>
              </a:ext>
            </a:extLst>
          </p:cNvPr>
          <p:cNvCxnSpPr>
            <a:cxnSpLocks/>
          </p:cNvCxnSpPr>
          <p:nvPr/>
        </p:nvCxnSpPr>
        <p:spPr>
          <a:xfrm>
            <a:off x="4814612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Straight Connector 91">
            <a:extLst>
              <a:ext uri="{FF2B5EF4-FFF2-40B4-BE49-F238E27FC236}">
                <a16:creationId xmlns:a16="http://schemas.microsoft.com/office/drawing/2014/main" id="{EC5A90A7-DB49-4010-BC40-FB9812D75AA9}"/>
              </a:ext>
            </a:extLst>
          </p:cNvPr>
          <p:cNvCxnSpPr>
            <a:cxnSpLocks/>
          </p:cNvCxnSpPr>
          <p:nvPr/>
        </p:nvCxnSpPr>
        <p:spPr>
          <a:xfrm>
            <a:off x="7461568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44407" y="3863522"/>
            <a:ext cx="0" cy="6288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Straight Connector 116">
            <a:extLst>
              <a:ext uri="{FF2B5EF4-FFF2-40B4-BE49-F238E27FC236}">
                <a16:creationId xmlns:a16="http://schemas.microsoft.com/office/drawing/2014/main" id="{926A2096-B7AD-4E87-8E68-F3767336D32A}"/>
              </a:ext>
            </a:extLst>
          </p:cNvPr>
          <p:cNvCxnSpPr>
            <a:cxnSpLocks/>
          </p:cNvCxnSpPr>
          <p:nvPr/>
        </p:nvCxnSpPr>
        <p:spPr>
          <a:xfrm>
            <a:off x="4806654" y="4492393"/>
            <a:ext cx="266205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3" name="Cloud 117">
            <a:extLst>
              <a:ext uri="{FF2B5EF4-FFF2-40B4-BE49-F238E27FC236}">
                <a16:creationId xmlns:a16="http://schemas.microsoft.com/office/drawing/2014/main" id="{2A5B4058-CD48-4658-93A6-EF79EFDFBF49}"/>
              </a:ext>
            </a:extLst>
          </p:cNvPr>
          <p:cNvSpPr/>
          <p:nvPr/>
        </p:nvSpPr>
        <p:spPr>
          <a:xfrm>
            <a:off x="5811960" y="4025154"/>
            <a:ext cx="478286" cy="339236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82416"/>
            <a:ext cx="586818" cy="577327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85243"/>
            <a:ext cx="586818" cy="577327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274825" y="3198163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27482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11112675" y="3198164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1111267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051948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051948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10890045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10890045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10890045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7079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1543265" y="1313600"/>
            <a:ext cx="9484026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669268" y="110688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100" dirty="0">
                <a:solidFill>
                  <a:prstClr val="white"/>
                </a:solidFill>
                <a:latin typeface="Calibri" panose="020F0502020204030204"/>
              </a:rPr>
              <a:t>10 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3" y="2042614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6120046" y="182843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3812147" y="5901423"/>
            <a:ext cx="20890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Department Of 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Motor Vehicles (DMV)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EDE518-57DA-41B2-9D84-F689098F9092}"/>
              </a:ext>
            </a:extLst>
          </p:cNvPr>
          <p:cNvSpPr txBox="1"/>
          <p:nvPr/>
        </p:nvSpPr>
        <p:spPr>
          <a:xfrm>
            <a:off x="6568539" y="5901423"/>
            <a:ext cx="178606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Central Fine</a:t>
            </a:r>
            <a:b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Collection Agency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1</cp:revision>
  <dcterms:created xsi:type="dcterms:W3CDTF">2021-01-28T08:23:28Z</dcterms:created>
  <dcterms:modified xsi:type="dcterms:W3CDTF">2021-01-28T08:30:27Z</dcterms:modified>
</cp:coreProperties>
</file>