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5" r:id="rId4"/>
    <p:sldId id="260" r:id="rId5"/>
    <p:sldId id="272" r:id="rId6"/>
    <p:sldId id="27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007635"/>
    <a:srgbClr val="00B050"/>
    <a:srgbClr val="2DFF8C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30875-4028-481A-8091-6EDB19798FA1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478F-B85C-470B-BE67-CD083B1497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2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18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DEA-C10E-45EC-852C-3E6C62F3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56EB-FDF0-411E-99B7-876EBB25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789B-8A0A-4CFD-A07E-FAD801A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D6B3-82F7-4132-BDC5-F7DA56D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F498-0AE4-4A39-A595-05EEE03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77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643-0E48-46DF-B896-758F900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63D3-8373-408A-BE80-833AD228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C13-7C25-4ACF-A914-A66D95CD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E6E-3C82-45D5-BD74-BFB85EC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47DB-F81D-4275-A7FE-1C9D541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2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DA40-4BDF-4D98-8C04-96E58D33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D60DE-B18B-4023-BD73-AC04D5CE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5A79-4637-4E44-8979-BD7E51A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FBB5-F174-4B65-8CD3-559223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21A6-43A1-4A9E-AFF2-B8B8373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489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38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50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43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923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3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11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61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1BC2-1642-4AC9-8262-539BC3FB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AC4-4933-4A3F-BD96-BEC4BE5D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79D1-B24B-4D52-8A81-14E5BC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F23F-7D95-4455-91CA-0D85F0E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90C5-6E8F-40F5-834F-4716823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86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21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51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05E-1179-4C0A-870C-326DC90F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37C7-4632-4D9F-9AFE-B946FB3D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016-62A7-49AF-8AE7-694E0A3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38B7-16BD-4C4F-BB67-A499545A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82B7-F4DF-45EC-AFDC-9008F81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77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23-7BC4-4B46-98D0-FDFC2CDC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9DC3-3A70-4343-89E2-28EA49D0F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C2AE-E72F-43AA-9E00-EEFA44E4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5528-1C21-40AF-A9CD-BA5D4F4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4C57-18A8-48F2-B81A-C10E699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5F9-F1A5-474D-B54E-1CCAF169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0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82CA-72B9-43AC-813B-738896EA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6743-E44A-4399-B46B-AB9629BD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145E-248F-4941-B348-970E73A0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9EE2-A2EE-442C-98B0-8471FB46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159FF-32A5-4F79-9CB7-52032778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F759-BC21-44C9-8D35-3AD2D77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58E6F-A8F8-459C-AA92-79F42436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2DDF4-6E11-43C7-8399-D180C78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6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AA-2AA3-47EF-8C18-F696686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BE15-C86A-42CC-A0F9-425F8DE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A7C6-337E-4BB3-B013-777A696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BF0-4CED-4AB6-A3C8-76B24DE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4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B3CB-2CCD-4FD7-A0E6-2CD3CE9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E9439-3BB1-4685-801A-0EB0A4B8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058A-4846-445E-AC8B-5971F50A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1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FB8-198E-4FF4-A963-AD18556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1A6-9F48-4384-9B77-847F885A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EF7F-5852-4443-A93C-FB5BD54F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6A51-3385-4C8B-9796-7678BF67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A942-C712-4200-8D38-925500A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13C2-5389-471E-B061-9A678AEC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5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97C5-6659-4B83-86B8-432ECFCF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6D182-4ADE-4CE6-9446-0A27176B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BA63-0399-4B4C-8B3F-9E822C56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E2EA-14F6-4ADA-ADD7-A687E6C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F17F-0A36-4B80-BCB5-A565C54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ABE66-BFAA-4897-A2F4-55D81A0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6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2DDF4-E4F7-4791-BDFB-E885201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963-A9F0-436A-B9AF-E9148F17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F79E-D4F8-4227-8A0C-0329B00E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B7E9-C58B-4E5E-BB78-3E2067986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E820-DBB0-4AEA-AE90-B0936347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1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165A17-9957-45E9-BEDD-32F48C0D4AFB}"/>
              </a:ext>
            </a:extLst>
          </p:cNvPr>
          <p:cNvGrpSpPr/>
          <p:nvPr/>
        </p:nvGrpSpPr>
        <p:grpSpPr>
          <a:xfrm>
            <a:off x="921029" y="760639"/>
            <a:ext cx="10349942" cy="5402036"/>
            <a:chOff x="-1" y="279918"/>
            <a:chExt cx="12192001" cy="636347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9459FF-60DF-49E8-83F7-183D3130E739}"/>
                </a:ext>
              </a:extLst>
            </p:cNvPr>
            <p:cNvSpPr/>
            <p:nvPr/>
          </p:nvSpPr>
          <p:spPr>
            <a:xfrm>
              <a:off x="0" y="279918"/>
              <a:ext cx="12192000" cy="6363478"/>
            </a:xfrm>
            <a:prstGeom prst="rect">
              <a:avLst/>
            </a:prstGeom>
            <a:solidFill>
              <a:srgbClr val="3B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/>
            </a:p>
          </p:txBody>
        </p:sp>
        <p:sp>
          <p:nvSpPr>
            <p:cNvPr id="4" name="Rectangle 55">
              <a:extLst>
                <a:ext uri="{FF2B5EF4-FFF2-40B4-BE49-F238E27FC236}">
                  <a16:creationId xmlns:a16="http://schemas.microsoft.com/office/drawing/2014/main" id="{E1F9D6BE-BE96-4DA2-BE14-66758C9683CA}"/>
                </a:ext>
              </a:extLst>
            </p:cNvPr>
            <p:cNvSpPr/>
            <p:nvPr/>
          </p:nvSpPr>
          <p:spPr>
            <a:xfrm>
              <a:off x="0" y="459945"/>
              <a:ext cx="12192000" cy="3503249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59">
              <a:extLst>
                <a:ext uri="{FF2B5EF4-FFF2-40B4-BE49-F238E27FC236}">
                  <a16:creationId xmlns:a16="http://schemas.microsoft.com/office/drawing/2014/main" id="{BF029BFF-79DF-4B96-B20C-556CECD58B0E}"/>
                </a:ext>
              </a:extLst>
            </p:cNvPr>
            <p:cNvSpPr/>
            <p:nvPr/>
          </p:nvSpPr>
          <p:spPr>
            <a:xfrm>
              <a:off x="6485132" y="4934031"/>
              <a:ext cx="1829099" cy="957802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60">
              <a:extLst>
                <a:ext uri="{FF2B5EF4-FFF2-40B4-BE49-F238E27FC236}">
                  <a16:creationId xmlns:a16="http://schemas.microsoft.com/office/drawing/2014/main" id="{016571D9-B20C-4293-A3D2-3DB60BA50671}"/>
                </a:ext>
              </a:extLst>
            </p:cNvPr>
            <p:cNvSpPr/>
            <p:nvPr/>
          </p:nvSpPr>
          <p:spPr>
            <a:xfrm>
              <a:off x="8639708" y="4924441"/>
              <a:ext cx="2812307" cy="957802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2775A2A-485D-4072-842C-765255291C06}"/>
                </a:ext>
              </a:extLst>
            </p:cNvPr>
            <p:cNvSpPr/>
            <p:nvPr/>
          </p:nvSpPr>
          <p:spPr>
            <a:xfrm>
              <a:off x="0" y="1527642"/>
              <a:ext cx="12192000" cy="1621766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4D8B9748-518E-46B7-9F71-A3FA03F805E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73878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2E054CF5-87BA-4844-A3C1-0D326BEEFFD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73803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cxnSp>
          <p:nvCxnSpPr>
            <p:cNvPr id="10" name="Connector: Elbow 48">
              <a:extLst>
                <a:ext uri="{FF2B5EF4-FFF2-40B4-BE49-F238E27FC236}">
                  <a16:creationId xmlns:a16="http://schemas.microsoft.com/office/drawing/2014/main" id="{C0465D22-3B4E-4485-8CFF-66B30F6D9171}"/>
                </a:ext>
              </a:extLst>
            </p:cNvPr>
            <p:cNvCxnSpPr>
              <a:cxnSpLocks/>
              <a:stCxn id="16" idx="2"/>
              <a:endCxn id="30" idx="1"/>
            </p:cNvCxnSpPr>
            <p:nvPr/>
          </p:nvCxnSpPr>
          <p:spPr>
            <a:xfrm rot="16200000" flipH="1">
              <a:off x="3422783" y="1409821"/>
              <a:ext cx="192032" cy="4304889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Connector: Elbow 50">
              <a:extLst>
                <a:ext uri="{FF2B5EF4-FFF2-40B4-BE49-F238E27FC236}">
                  <a16:creationId xmlns:a16="http://schemas.microsoft.com/office/drawing/2014/main" id="{0B232B50-EDA2-4244-8B74-8CC0B20D0AFD}"/>
                </a:ext>
              </a:extLst>
            </p:cNvPr>
            <p:cNvCxnSpPr>
              <a:cxnSpLocks/>
              <a:stCxn id="23" idx="2"/>
              <a:endCxn id="30" idx="3"/>
            </p:cNvCxnSpPr>
            <p:nvPr/>
          </p:nvCxnSpPr>
          <p:spPr>
            <a:xfrm rot="5400000">
              <a:off x="8714430" y="1169390"/>
              <a:ext cx="192032" cy="4785753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56">
              <a:extLst>
                <a:ext uri="{FF2B5EF4-FFF2-40B4-BE49-F238E27FC236}">
                  <a16:creationId xmlns:a16="http://schemas.microsoft.com/office/drawing/2014/main" id="{8282B927-68B4-47D4-A87F-2E6884C7F0F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27642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57">
              <a:extLst>
                <a:ext uri="{FF2B5EF4-FFF2-40B4-BE49-F238E27FC236}">
                  <a16:creationId xmlns:a16="http://schemas.microsoft.com/office/drawing/2014/main" id="{472BEE70-AF79-4663-8F3F-7A41F31153B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44375"/>
              <a:ext cx="12192000" cy="5033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pic>
          <p:nvPicPr>
            <p:cNvPr id="14" name="Picture 68">
              <a:extLst>
                <a:ext uri="{FF2B5EF4-FFF2-40B4-BE49-F238E27FC236}">
                  <a16:creationId xmlns:a16="http://schemas.microsoft.com/office/drawing/2014/main" id="{38A701CE-D7DE-4AAA-8CF8-3202D2C5B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7"/>
            <a:stretch/>
          </p:blipFill>
          <p:spPr>
            <a:xfrm>
              <a:off x="-1" y="2147693"/>
              <a:ext cx="646259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67">
              <a:extLst>
                <a:ext uri="{FF2B5EF4-FFF2-40B4-BE49-F238E27FC236}">
                  <a16:creationId xmlns:a16="http://schemas.microsoft.com/office/drawing/2014/main" id="{85339C1A-A30D-4C8D-9E98-F7035E4E7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720" y="1587951"/>
              <a:ext cx="771996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1A135FE-0B81-4A89-B967-CDCD62037850}"/>
                </a:ext>
              </a:extLst>
            </p:cNvPr>
            <p:cNvSpPr/>
            <p:nvPr/>
          </p:nvSpPr>
          <p:spPr>
            <a:xfrm>
              <a:off x="1274827" y="1285025"/>
              <a:ext cx="183056" cy="218122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7F75910D-8131-49C4-B5D1-E03BF4C04711}"/>
                </a:ext>
              </a:extLst>
            </p:cNvPr>
            <p:cNvGrpSpPr/>
            <p:nvPr/>
          </p:nvGrpSpPr>
          <p:grpSpPr>
            <a:xfrm>
              <a:off x="1051948" y="1637241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18" name="Rectangle: Rounded Corners 9">
                <a:extLst>
                  <a:ext uri="{FF2B5EF4-FFF2-40B4-BE49-F238E27FC236}">
                    <a16:creationId xmlns:a16="http://schemas.microsoft.com/office/drawing/2014/main" id="{A33B161E-04BE-40F4-BC44-F00D1DC1EA9E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1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rapezoid 10">
                <a:extLst>
                  <a:ext uri="{FF2B5EF4-FFF2-40B4-BE49-F238E27FC236}">
                    <a16:creationId xmlns:a16="http://schemas.microsoft.com/office/drawing/2014/main" id="{6E6CF8DF-4EFF-4CB9-9872-DE7D631AEB81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0" name="Picture 69">
              <a:extLst>
                <a:ext uri="{FF2B5EF4-FFF2-40B4-BE49-F238E27FC236}">
                  <a16:creationId xmlns:a16="http://schemas.microsoft.com/office/drawing/2014/main" id="{0C7E341E-29F1-48B8-9303-E7FCD0A18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835" y="2667474"/>
              <a:ext cx="899825" cy="52033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71">
              <a:extLst>
                <a:ext uri="{FF2B5EF4-FFF2-40B4-BE49-F238E27FC236}">
                  <a16:creationId xmlns:a16="http://schemas.microsoft.com/office/drawing/2014/main" id="{E0922D99-3394-4664-A463-A4EE65E5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19404" y="2128695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72">
              <a:extLst>
                <a:ext uri="{FF2B5EF4-FFF2-40B4-BE49-F238E27FC236}">
                  <a16:creationId xmlns:a16="http://schemas.microsoft.com/office/drawing/2014/main" id="{0EA02D91-73F9-456D-B506-BEF99159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622631" y="2688282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5DC64627-427F-49AE-A966-F10C44ED801F}"/>
                </a:ext>
              </a:extLst>
            </p:cNvPr>
            <p:cNvSpPr/>
            <p:nvPr/>
          </p:nvSpPr>
          <p:spPr>
            <a:xfrm>
              <a:off x="11111794" y="1285025"/>
              <a:ext cx="183056" cy="218122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73">
              <a:extLst>
                <a:ext uri="{FF2B5EF4-FFF2-40B4-BE49-F238E27FC236}">
                  <a16:creationId xmlns:a16="http://schemas.microsoft.com/office/drawing/2014/main" id="{40780483-6F18-4C7D-8D05-72523735D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33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69688" y="1555531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74">
              <a:extLst>
                <a:ext uri="{FF2B5EF4-FFF2-40B4-BE49-F238E27FC236}">
                  <a16:creationId xmlns:a16="http://schemas.microsoft.com/office/drawing/2014/main" id="{089B76A8-49D9-49CA-936A-72D5E35FE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69338" y="2688282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81">
              <a:extLst>
                <a:ext uri="{FF2B5EF4-FFF2-40B4-BE49-F238E27FC236}">
                  <a16:creationId xmlns:a16="http://schemas.microsoft.com/office/drawing/2014/main" id="{C3608850-B031-4A74-87E2-B5E8488E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B9BD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07233" y="2140091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83">
              <a:extLst>
                <a:ext uri="{FF2B5EF4-FFF2-40B4-BE49-F238E27FC236}">
                  <a16:creationId xmlns:a16="http://schemas.microsoft.com/office/drawing/2014/main" id="{9BD59D68-F882-4CEB-8F1D-68DC9F86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133" y="2584247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84">
              <a:extLst>
                <a:ext uri="{FF2B5EF4-FFF2-40B4-BE49-F238E27FC236}">
                  <a16:creationId xmlns:a16="http://schemas.microsoft.com/office/drawing/2014/main" id="{7BB0BDFD-6EDB-4D3D-9E17-3D643C499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330" y="2044267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9" name="Group 52">
              <a:extLst>
                <a:ext uri="{FF2B5EF4-FFF2-40B4-BE49-F238E27FC236}">
                  <a16:creationId xmlns:a16="http://schemas.microsoft.com/office/drawing/2014/main" id="{BFAB0213-8D69-49B4-BF9D-EAA08CAEA675}"/>
                </a:ext>
              </a:extLst>
            </p:cNvPr>
            <p:cNvGrpSpPr/>
            <p:nvPr/>
          </p:nvGrpSpPr>
          <p:grpSpPr>
            <a:xfrm>
              <a:off x="5619001" y="3348556"/>
              <a:ext cx="850810" cy="514966"/>
              <a:chOff x="5320506" y="3224630"/>
              <a:chExt cx="1447800" cy="876301"/>
            </a:xfrm>
          </p:grpSpPr>
          <p:sp>
            <p:nvSpPr>
              <p:cNvPr id="30" name="Rectangle 44">
                <a:extLst>
                  <a:ext uri="{FF2B5EF4-FFF2-40B4-BE49-F238E27FC236}">
                    <a16:creationId xmlns:a16="http://schemas.microsoft.com/office/drawing/2014/main" id="{0A203E30-FC46-4CE6-A4D0-81A12EBF580D}"/>
                  </a:ext>
                </a:extLst>
              </p:cNvPr>
              <p:cNvSpPr/>
              <p:nvPr/>
            </p:nvSpPr>
            <p:spPr>
              <a:xfrm>
                <a:off x="5409406" y="3402430"/>
                <a:ext cx="1270000" cy="698500"/>
              </a:xfrm>
              <a:prstGeom prst="rect">
                <a:avLst/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: Top Corners Rounded 53">
                <a:extLst>
                  <a:ext uri="{FF2B5EF4-FFF2-40B4-BE49-F238E27FC236}">
                    <a16:creationId xmlns:a16="http://schemas.microsoft.com/office/drawing/2014/main" id="{29DD9F4E-ADE1-4ED4-B8D0-0E0A740B4908}"/>
                  </a:ext>
                </a:extLst>
              </p:cNvPr>
              <p:cNvSpPr/>
              <p:nvPr/>
            </p:nvSpPr>
            <p:spPr>
              <a:xfrm>
                <a:off x="5320506" y="3224630"/>
                <a:ext cx="1447800" cy="241300"/>
              </a:xfrm>
              <a:prstGeom prst="round2SameRect">
                <a:avLst>
                  <a:gd name="adj1" fmla="val 36818"/>
                  <a:gd name="adj2" fmla="val 0"/>
                </a:avLst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85">
                <a:extLst>
                  <a:ext uri="{FF2B5EF4-FFF2-40B4-BE49-F238E27FC236}">
                    <a16:creationId xmlns:a16="http://schemas.microsoft.com/office/drawing/2014/main" id="{A1D528BD-078A-478F-9FEA-9029F5A4E5BF}"/>
                  </a:ext>
                </a:extLst>
              </p:cNvPr>
              <p:cNvSpPr/>
              <p:nvPr/>
            </p:nvSpPr>
            <p:spPr>
              <a:xfrm>
                <a:off x="5852205" y="3563636"/>
                <a:ext cx="706437" cy="235115"/>
              </a:xfrm>
              <a:prstGeom prst="rect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86">
                <a:extLst>
                  <a:ext uri="{FF2B5EF4-FFF2-40B4-BE49-F238E27FC236}">
                    <a16:creationId xmlns:a16="http://schemas.microsoft.com/office/drawing/2014/main" id="{B8E0894A-40C3-4D57-8144-46CC6411D05D}"/>
                  </a:ext>
                </a:extLst>
              </p:cNvPr>
              <p:cNvSpPr/>
              <p:nvPr/>
            </p:nvSpPr>
            <p:spPr>
              <a:xfrm>
                <a:off x="5498306" y="3563637"/>
                <a:ext cx="233363" cy="53729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4" name="Straight Connector 89">
                <a:extLst>
                  <a:ext uri="{FF2B5EF4-FFF2-40B4-BE49-F238E27FC236}">
                    <a16:creationId xmlns:a16="http://schemas.microsoft.com/office/drawing/2014/main" id="{4A83FF95-85EE-46EB-BCE5-421A36262FFE}"/>
                  </a:ext>
                </a:extLst>
              </p:cNvPr>
              <p:cNvCxnSpPr/>
              <p:nvPr/>
            </p:nvCxnSpPr>
            <p:spPr>
              <a:xfrm>
                <a:off x="5658408" y="3850571"/>
                <a:ext cx="41508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pic>
          <p:nvPicPr>
            <p:cNvPr id="35" name="Picture 90">
              <a:extLst>
                <a:ext uri="{FF2B5EF4-FFF2-40B4-BE49-F238E27FC236}">
                  <a16:creationId xmlns:a16="http://schemas.microsoft.com/office/drawing/2014/main" id="{17759E8F-A4D7-4C95-BB46-86F99165C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63"/>
            <a:stretch/>
          </p:blipFill>
          <p:spPr>
            <a:xfrm>
              <a:off x="0" y="2573252"/>
              <a:ext cx="479934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3820BE83-8EE0-42DA-9F92-1610EFC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084" y="5143442"/>
              <a:ext cx="1524003" cy="530353"/>
            </a:xfrm>
            <a:prstGeom prst="rect">
              <a:avLst/>
            </a:prstGeom>
          </p:spPr>
        </p:pic>
        <p:pic>
          <p:nvPicPr>
            <p:cNvPr id="37" name="Picture 14">
              <a:extLst>
                <a:ext uri="{FF2B5EF4-FFF2-40B4-BE49-F238E27FC236}">
                  <a16:creationId xmlns:a16="http://schemas.microsoft.com/office/drawing/2014/main" id="{57060D8D-A712-4A45-8446-7A29110BC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" t="36698" r="3450" b="12632"/>
            <a:stretch/>
          </p:blipFill>
          <p:spPr>
            <a:xfrm>
              <a:off x="8783747" y="5039655"/>
              <a:ext cx="2491087" cy="798397"/>
            </a:xfrm>
            <a:prstGeom prst="rect">
              <a:avLst/>
            </a:prstGeom>
          </p:spPr>
        </p:pic>
        <p:pic>
          <p:nvPicPr>
            <p:cNvPr id="38" name="Picture 82">
              <a:extLst>
                <a:ext uri="{FF2B5EF4-FFF2-40B4-BE49-F238E27FC236}">
                  <a16:creationId xmlns:a16="http://schemas.microsoft.com/office/drawing/2014/main" id="{24B696D2-67FB-498A-B0A7-53CD4BD94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998"/>
            <a:stretch/>
          </p:blipFill>
          <p:spPr>
            <a:xfrm>
              <a:off x="12037587" y="2157129"/>
              <a:ext cx="154413" cy="446415"/>
            </a:xfrm>
            <a:prstGeom prst="rect">
              <a:avLst/>
            </a:prstGeom>
            <a:effectLst/>
          </p:spPr>
        </p:pic>
        <p:cxnSp>
          <p:nvCxnSpPr>
            <p:cNvPr id="39" name="Straight Connector 88">
              <a:extLst>
                <a:ext uri="{FF2B5EF4-FFF2-40B4-BE49-F238E27FC236}">
                  <a16:creationId xmlns:a16="http://schemas.microsoft.com/office/drawing/2014/main" id="{B8A06328-078B-4C7A-ABB0-272072C83FD1}"/>
                </a:ext>
              </a:extLst>
            </p:cNvPr>
            <p:cNvCxnSpPr>
              <a:cxnSpLocks/>
            </p:cNvCxnSpPr>
            <p:nvPr/>
          </p:nvCxnSpPr>
          <p:spPr>
            <a:xfrm>
              <a:off x="7415199" y="4500081"/>
              <a:ext cx="0" cy="42436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91">
              <a:extLst>
                <a:ext uri="{FF2B5EF4-FFF2-40B4-BE49-F238E27FC236}">
                  <a16:creationId xmlns:a16="http://schemas.microsoft.com/office/drawing/2014/main" id="{EC5A90A7-DB49-4010-BC40-FB9812D75A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38324" y="4500081"/>
              <a:ext cx="0" cy="42436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112">
              <a:extLst>
                <a:ext uri="{FF2B5EF4-FFF2-40B4-BE49-F238E27FC236}">
                  <a16:creationId xmlns:a16="http://schemas.microsoft.com/office/drawing/2014/main" id="{E32B59BF-942C-4691-A9F9-E41D600D990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044407" y="3863522"/>
              <a:ext cx="0" cy="6288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116">
              <a:extLst>
                <a:ext uri="{FF2B5EF4-FFF2-40B4-BE49-F238E27FC236}">
                  <a16:creationId xmlns:a16="http://schemas.microsoft.com/office/drawing/2014/main" id="{926A2096-B7AD-4E87-8E68-F3767336D32A}"/>
                </a:ext>
              </a:extLst>
            </p:cNvPr>
            <p:cNvCxnSpPr>
              <a:cxnSpLocks/>
            </p:cNvCxnSpPr>
            <p:nvPr/>
          </p:nvCxnSpPr>
          <p:spPr>
            <a:xfrm>
              <a:off x="6044407" y="4492393"/>
              <a:ext cx="419855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3" name="Cloud 117">
              <a:extLst>
                <a:ext uri="{FF2B5EF4-FFF2-40B4-BE49-F238E27FC236}">
                  <a16:creationId xmlns:a16="http://schemas.microsoft.com/office/drawing/2014/main" id="{2A5B4058-CD48-4658-93A6-EF79EFDFBF49}"/>
                </a:ext>
              </a:extLst>
            </p:cNvPr>
            <p:cNvSpPr/>
            <p:nvPr/>
          </p:nvSpPr>
          <p:spPr>
            <a:xfrm>
              <a:off x="5811960" y="4025154"/>
              <a:ext cx="478286" cy="339236"/>
            </a:xfrm>
            <a:prstGeom prst="cloud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4" name="Picture 122">
              <a:extLst>
                <a:ext uri="{FF2B5EF4-FFF2-40B4-BE49-F238E27FC236}">
                  <a16:creationId xmlns:a16="http://schemas.microsoft.com/office/drawing/2014/main" id="{C10277E2-62F8-48E6-BC6E-4DEB8C163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7" r="23020"/>
            <a:stretch/>
          </p:blipFill>
          <p:spPr>
            <a:xfrm>
              <a:off x="1068286" y="582416"/>
              <a:ext cx="586818" cy="577327"/>
            </a:xfrm>
            <a:prstGeom prst="rect">
              <a:avLst/>
            </a:prstGeom>
          </p:spPr>
        </p:pic>
        <p:pic>
          <p:nvPicPr>
            <p:cNvPr id="45" name="Picture 124">
              <a:extLst>
                <a:ext uri="{FF2B5EF4-FFF2-40B4-BE49-F238E27FC236}">
                  <a16:creationId xmlns:a16="http://schemas.microsoft.com/office/drawing/2014/main" id="{0EEED9F3-B93E-41DC-AA67-D7993D215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7" r="23020"/>
            <a:stretch/>
          </p:blipFill>
          <p:spPr>
            <a:xfrm>
              <a:off x="10906383" y="585243"/>
              <a:ext cx="586818" cy="577327"/>
            </a:xfrm>
            <a:prstGeom prst="rect">
              <a:avLst/>
            </a:prstGeom>
          </p:spPr>
        </p:pic>
        <p:sp>
          <p:nvSpPr>
            <p:cNvPr id="46" name="Flowchart: Alternate Process 134">
              <a:extLst>
                <a:ext uri="{FF2B5EF4-FFF2-40B4-BE49-F238E27FC236}">
                  <a16:creationId xmlns:a16="http://schemas.microsoft.com/office/drawing/2014/main" id="{A0441D6A-08D9-4914-88ED-DE3C818BC76F}"/>
                </a:ext>
              </a:extLst>
            </p:cNvPr>
            <p:cNvSpPr/>
            <p:nvPr/>
          </p:nvSpPr>
          <p:spPr>
            <a:xfrm rot="5400000">
              <a:off x="1274825" y="3198163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lowchart: Alternate Process 135">
              <a:extLst>
                <a:ext uri="{FF2B5EF4-FFF2-40B4-BE49-F238E27FC236}">
                  <a16:creationId xmlns:a16="http://schemas.microsoft.com/office/drawing/2014/main" id="{1C5CA21E-A6B6-4F9A-AA10-8D5B2525F14E}"/>
                </a:ext>
              </a:extLst>
            </p:cNvPr>
            <p:cNvSpPr/>
            <p:nvPr/>
          </p:nvSpPr>
          <p:spPr>
            <a:xfrm rot="5400000">
              <a:off x="1274825" y="1140755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lowchart: Alternate Process 136">
              <a:extLst>
                <a:ext uri="{FF2B5EF4-FFF2-40B4-BE49-F238E27FC236}">
                  <a16:creationId xmlns:a16="http://schemas.microsoft.com/office/drawing/2014/main" id="{5E4F09AD-1907-4D7F-BF24-02BE43736086}"/>
                </a:ext>
              </a:extLst>
            </p:cNvPr>
            <p:cNvSpPr/>
            <p:nvPr/>
          </p:nvSpPr>
          <p:spPr>
            <a:xfrm rot="5400000">
              <a:off x="11112675" y="3198164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lowchart: Alternate Process 137">
              <a:extLst>
                <a:ext uri="{FF2B5EF4-FFF2-40B4-BE49-F238E27FC236}">
                  <a16:creationId xmlns:a16="http://schemas.microsoft.com/office/drawing/2014/main" id="{5F083158-039C-45FF-98DB-CF3DBF9B14F2}"/>
                </a:ext>
              </a:extLst>
            </p:cNvPr>
            <p:cNvSpPr/>
            <p:nvPr/>
          </p:nvSpPr>
          <p:spPr>
            <a:xfrm rot="5400000">
              <a:off x="11112675" y="1140755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145">
              <a:extLst>
                <a:ext uri="{FF2B5EF4-FFF2-40B4-BE49-F238E27FC236}">
                  <a16:creationId xmlns:a16="http://schemas.microsoft.com/office/drawing/2014/main" id="{DF5E0B37-D0F5-47D7-B374-495CCDFFE697}"/>
                </a:ext>
              </a:extLst>
            </p:cNvPr>
            <p:cNvGrpSpPr/>
            <p:nvPr/>
          </p:nvGrpSpPr>
          <p:grpSpPr>
            <a:xfrm>
              <a:off x="1051948" y="2188105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1" name="Rectangle: Rounded Corners 146">
                <a:extLst>
                  <a:ext uri="{FF2B5EF4-FFF2-40B4-BE49-F238E27FC236}">
                    <a16:creationId xmlns:a16="http://schemas.microsoft.com/office/drawing/2014/main" id="{231977A2-8912-4F87-89D4-3A8FCAD70820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2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rapezoid 147">
                <a:extLst>
                  <a:ext uri="{FF2B5EF4-FFF2-40B4-BE49-F238E27FC236}">
                    <a16:creationId xmlns:a16="http://schemas.microsoft.com/office/drawing/2014/main" id="{44666E34-5D5E-4BEF-84FC-F7E55B09A0EC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148">
              <a:extLst>
                <a:ext uri="{FF2B5EF4-FFF2-40B4-BE49-F238E27FC236}">
                  <a16:creationId xmlns:a16="http://schemas.microsoft.com/office/drawing/2014/main" id="{14A8E984-4F55-4C51-ACC1-B3970D3F3F62}"/>
                </a:ext>
              </a:extLst>
            </p:cNvPr>
            <p:cNvGrpSpPr/>
            <p:nvPr/>
          </p:nvGrpSpPr>
          <p:grpSpPr>
            <a:xfrm>
              <a:off x="1051948" y="2747202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4" name="Rectangle: Rounded Corners 149">
                <a:extLst>
                  <a:ext uri="{FF2B5EF4-FFF2-40B4-BE49-F238E27FC236}">
                    <a16:creationId xmlns:a16="http://schemas.microsoft.com/office/drawing/2014/main" id="{2C0816FB-D02F-4BBF-A9F2-C1274EE6B6E5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3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Trapezoid 150">
                <a:extLst>
                  <a:ext uri="{FF2B5EF4-FFF2-40B4-BE49-F238E27FC236}">
                    <a16:creationId xmlns:a16="http://schemas.microsoft.com/office/drawing/2014/main" id="{12D92C9D-9963-4C4F-B987-7C631D6B7AA7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151">
              <a:extLst>
                <a:ext uri="{FF2B5EF4-FFF2-40B4-BE49-F238E27FC236}">
                  <a16:creationId xmlns:a16="http://schemas.microsoft.com/office/drawing/2014/main" id="{DAE31E55-C4C6-4DA7-8868-ECD848337D57}"/>
                </a:ext>
              </a:extLst>
            </p:cNvPr>
            <p:cNvGrpSpPr/>
            <p:nvPr/>
          </p:nvGrpSpPr>
          <p:grpSpPr>
            <a:xfrm>
              <a:off x="10890045" y="1637241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7" name="Rectangle: Rounded Corners 152">
                <a:extLst>
                  <a:ext uri="{FF2B5EF4-FFF2-40B4-BE49-F238E27FC236}">
                    <a16:creationId xmlns:a16="http://schemas.microsoft.com/office/drawing/2014/main" id="{1EF9C406-4CC1-4424-976E-775D336E79D5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 1</a:t>
                </a:r>
              </a:p>
            </p:txBody>
          </p:sp>
          <p:sp>
            <p:nvSpPr>
              <p:cNvPr id="58" name="Trapezoid 153">
                <a:extLst>
                  <a:ext uri="{FF2B5EF4-FFF2-40B4-BE49-F238E27FC236}">
                    <a16:creationId xmlns:a16="http://schemas.microsoft.com/office/drawing/2014/main" id="{EFC57937-7AF8-4FEF-BF5F-539BBE81B5B1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154">
              <a:extLst>
                <a:ext uri="{FF2B5EF4-FFF2-40B4-BE49-F238E27FC236}">
                  <a16:creationId xmlns:a16="http://schemas.microsoft.com/office/drawing/2014/main" id="{849EA0BD-D5D4-4481-9429-5843DE32DFCC}"/>
                </a:ext>
              </a:extLst>
            </p:cNvPr>
            <p:cNvGrpSpPr/>
            <p:nvPr/>
          </p:nvGrpSpPr>
          <p:grpSpPr>
            <a:xfrm>
              <a:off x="10890045" y="2188105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60" name="Rectangle: Rounded Corners 155">
                <a:extLst>
                  <a:ext uri="{FF2B5EF4-FFF2-40B4-BE49-F238E27FC236}">
                    <a16:creationId xmlns:a16="http://schemas.microsoft.com/office/drawing/2014/main" id="{15B4DC80-0F6E-4134-ADC8-AB1C877B3AFF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 2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Trapezoid 156">
                <a:extLst>
                  <a:ext uri="{FF2B5EF4-FFF2-40B4-BE49-F238E27FC236}">
                    <a16:creationId xmlns:a16="http://schemas.microsoft.com/office/drawing/2014/main" id="{0DB7F0B0-9EEB-490E-B55E-803783099F14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157">
              <a:extLst>
                <a:ext uri="{FF2B5EF4-FFF2-40B4-BE49-F238E27FC236}">
                  <a16:creationId xmlns:a16="http://schemas.microsoft.com/office/drawing/2014/main" id="{9CE0F65F-C3AC-4256-BCD6-7F7B47AD1F54}"/>
                </a:ext>
              </a:extLst>
            </p:cNvPr>
            <p:cNvGrpSpPr/>
            <p:nvPr/>
          </p:nvGrpSpPr>
          <p:grpSpPr>
            <a:xfrm>
              <a:off x="10890045" y="2747202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63" name="Rectangle: Rounded Corners 158">
                <a:extLst>
                  <a:ext uri="{FF2B5EF4-FFF2-40B4-BE49-F238E27FC236}">
                    <a16:creationId xmlns:a16="http://schemas.microsoft.com/office/drawing/2014/main" id="{CAE7C9D1-2D8E-4DD3-92BF-71AC63AF85E1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</a:t>
                </a:r>
                <a:r>
                  <a:rPr kumimoji="0" lang="nl-NL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3</a:t>
                </a:r>
                <a:endPara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rapezoid 159">
                <a:extLst>
                  <a:ext uri="{FF2B5EF4-FFF2-40B4-BE49-F238E27FC236}">
                    <a16:creationId xmlns:a16="http://schemas.microsoft.com/office/drawing/2014/main" id="{AA68B111-73EA-4AAB-81FD-98E7A7215E59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65" name="Picture 161">
              <a:extLst>
                <a:ext uri="{FF2B5EF4-FFF2-40B4-BE49-F238E27FC236}">
                  <a16:creationId xmlns:a16="http://schemas.microsoft.com/office/drawing/2014/main" id="{CDA857FE-A23D-4022-A133-5AE87A14E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77481" y="1570799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6" name="Straight Arrow Connector 23">
              <a:extLst>
                <a:ext uri="{FF2B5EF4-FFF2-40B4-BE49-F238E27FC236}">
                  <a16:creationId xmlns:a16="http://schemas.microsoft.com/office/drawing/2014/main" id="{6AA1E4C7-BDF5-4C9C-8FDE-E1D6020D3E5C}"/>
                </a:ext>
              </a:extLst>
            </p:cNvPr>
            <p:cNvCxnSpPr>
              <a:cxnSpLocks/>
            </p:cNvCxnSpPr>
            <p:nvPr/>
          </p:nvCxnSpPr>
          <p:spPr>
            <a:xfrm>
              <a:off x="1543265" y="1313600"/>
              <a:ext cx="9484026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702A6D79-7EDD-4BA8-B674-F68F8D809B0D}"/>
                </a:ext>
              </a:extLst>
            </p:cNvPr>
            <p:cNvSpPr txBox="1"/>
            <p:nvPr/>
          </p:nvSpPr>
          <p:spPr>
            <a:xfrm>
              <a:off x="5630893" y="1106884"/>
              <a:ext cx="61407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nl-NL" sz="1000" dirty="0">
                  <a:solidFill>
                    <a:prstClr val="white"/>
                  </a:solidFill>
                  <a:latin typeface="Calibri" panose="020F0502020204030204"/>
                </a:rPr>
                <a:t>10 km</a:t>
              </a:r>
            </a:p>
          </p:txBody>
        </p:sp>
        <p:pic>
          <p:nvPicPr>
            <p:cNvPr id="68" name="Picture 90">
              <a:extLst>
                <a:ext uri="{FF2B5EF4-FFF2-40B4-BE49-F238E27FC236}">
                  <a16:creationId xmlns:a16="http://schemas.microsoft.com/office/drawing/2014/main" id="{7C43DE3F-4A72-4EFC-89C9-B7C91F9C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173" y="2042614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9" name="Picture 82">
              <a:extLst>
                <a:ext uri="{FF2B5EF4-FFF2-40B4-BE49-F238E27FC236}">
                  <a16:creationId xmlns:a16="http://schemas.microsoft.com/office/drawing/2014/main" id="{9B486A06-3A6A-430F-A9BC-8F2A1AAA7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91432">
              <a:off x="6120046" y="1828433"/>
              <a:ext cx="771996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716F25-239C-4A44-A171-CE39C0E2E374}"/>
                </a:ext>
              </a:extLst>
            </p:cNvPr>
            <p:cNvSpPr txBox="1"/>
            <p:nvPr/>
          </p:nvSpPr>
          <p:spPr>
            <a:xfrm>
              <a:off x="6372061" y="5901423"/>
              <a:ext cx="2123509" cy="66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Department Of </a:t>
              </a:r>
            </a:p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Motor Vehicles (DMV)</a:t>
              </a:r>
              <a:endParaRPr lang="en-NL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DEDE518-57DA-41B2-9D84-F689098F9092}"/>
                </a:ext>
              </a:extLst>
            </p:cNvPr>
            <p:cNvSpPr txBox="1"/>
            <p:nvPr/>
          </p:nvSpPr>
          <p:spPr>
            <a:xfrm>
              <a:off x="9164173" y="5901423"/>
              <a:ext cx="1749097" cy="66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Central Fine</a:t>
              </a:r>
              <a:b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Collection Agency</a:t>
              </a:r>
              <a:endParaRPr lang="en-NL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973618D-3447-42CE-A379-693D51E01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7554" y="4333879"/>
              <a:ext cx="2889520" cy="1927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4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03A159A2-7F2D-4398-B00B-DE37FC117412}"/>
              </a:ext>
            </a:extLst>
          </p:cNvPr>
          <p:cNvSpPr/>
          <p:nvPr/>
        </p:nvSpPr>
        <p:spPr>
          <a:xfrm>
            <a:off x="1009650" y="2447925"/>
            <a:ext cx="9734550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54BB2-BC89-44F0-8E1C-97E06066FA92}"/>
              </a:ext>
            </a:extLst>
          </p:cNvPr>
          <p:cNvSpPr/>
          <p:nvPr/>
        </p:nvSpPr>
        <p:spPr>
          <a:xfrm>
            <a:off x="8433934" y="2633932"/>
            <a:ext cx="2230956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prstClr val="white"/>
                </a:solidFill>
                <a:latin typeface="Calibri" panose="020F0502020204030204"/>
              </a:rPr>
              <a:t>Registration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1153517" y="2632434"/>
            <a:ext cx="1097960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3065778" y="2632434"/>
            <a:ext cx="2010456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5823860" y="2632434"/>
            <a:ext cx="1876991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>
                <a:solidFill>
                  <a:prstClr val="white"/>
                </a:solidFill>
                <a:latin typeface="Calibri" panose="020F0502020204030204"/>
              </a:rPr>
              <a:t>Collection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2860137" y="271233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2860137" y="306158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8245098" y="2795723"/>
            <a:ext cx="1262796" cy="469988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license-number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5635024" y="2893886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collectfine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251477" y="2849167"/>
            <a:ext cx="608660" cy="181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1A23B-3249-4DF6-A4C4-797B4935C53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2251477" y="3030717"/>
            <a:ext cx="608660" cy="16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0570-9E5C-4D3F-8C69-7492819819C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5076234" y="3030717"/>
            <a:ext cx="5587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0488E1-549C-42C1-9B60-7402CD17C4A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700851" y="3030717"/>
            <a:ext cx="5442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1474944" y="235557"/>
            <a:ext cx="8516781" cy="621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7081270" y="4972194"/>
            <a:ext cx="1423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/13-XK-46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1832039" y="362867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6306375" y="362867"/>
            <a:ext cx="1338194" cy="1433355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Collection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8176368" y="362867"/>
            <a:ext cx="1338194" cy="1433355"/>
          </a:xfrm>
          <a:prstGeom prst="roundRect">
            <a:avLst>
              <a:gd name="adj" fmla="val 836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</a:t>
            </a: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531658" y="362867"/>
            <a:ext cx="2294394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626595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8457524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vehicle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info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6598727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/collect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838115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2019780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2442200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2442199" y="2208649"/>
            <a:ext cx="16068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2400147" y="1974941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4049015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853988" y="1666150"/>
            <a:ext cx="25956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5264086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021147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5248379" y="3942130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2442199" y="2997953"/>
            <a:ext cx="279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2379876" y="2764245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7022792" y="5187240"/>
            <a:ext cx="18226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7018945" y="5334859"/>
            <a:ext cx="182652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4376193" y="228466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5568979" y="3170541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5274950" y="4342400"/>
            <a:ext cx="1719320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5242060" y="4108692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5261762" y="3588474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552328" y="34908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7022535" y="4520097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7312832" y="4523012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7018945" y="5747680"/>
            <a:ext cx="22702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7020106" y="553124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Email</a:t>
            </a:r>
          </a:p>
        </p:txBody>
      </p:sp>
      <p:sp>
        <p:nvSpPr>
          <p:cNvPr id="254" name="Cloud 253">
            <a:extLst>
              <a:ext uri="{FF2B5EF4-FFF2-40B4-BE49-F238E27FC236}">
                <a16:creationId xmlns:a16="http://schemas.microsoft.com/office/drawing/2014/main" id="{C7E72ECD-D29F-4525-90E5-C68B17389787}"/>
              </a:ext>
            </a:extLst>
          </p:cNvPr>
          <p:cNvSpPr/>
          <p:nvPr/>
        </p:nvSpPr>
        <p:spPr>
          <a:xfrm>
            <a:off x="9289148" y="5519536"/>
            <a:ext cx="569363" cy="41240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1B1FD5-BEC5-4F18-A5D1-560C7FDA5033}"/>
              </a:ext>
            </a:extLst>
          </p:cNvPr>
          <p:cNvGrpSpPr/>
          <p:nvPr/>
        </p:nvGrpSpPr>
        <p:grpSpPr>
          <a:xfrm>
            <a:off x="4061354" y="2374989"/>
            <a:ext cx="299274" cy="259267"/>
            <a:chOff x="4738943" y="4803764"/>
            <a:chExt cx="361377" cy="25926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5EE1EBD-2D47-40CD-B676-42FAC79AAE0C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583A654-FF7F-4F47-8D44-7DE22E1AB0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181ABC-A407-47C5-BA89-C6D9B73AB8B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B7917A9-8970-4A69-B30F-415D83701C47}"/>
              </a:ext>
            </a:extLst>
          </p:cNvPr>
          <p:cNvGrpSpPr/>
          <p:nvPr/>
        </p:nvGrpSpPr>
        <p:grpSpPr>
          <a:xfrm>
            <a:off x="5261762" y="3184916"/>
            <a:ext cx="299274" cy="259267"/>
            <a:chOff x="4738943" y="4803764"/>
            <a:chExt cx="361377" cy="259267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60B124D-05FE-4A54-B503-501A8335CE01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DB59C7-25E6-4A0A-BAE3-2B289EB5FAD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FCA7361-E601-49A1-A8D4-E02AC3E654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929C3D59-6104-4045-A044-441D344F5984}"/>
              </a:ext>
            </a:extLst>
          </p:cNvPr>
          <p:cNvSpPr/>
          <p:nvPr/>
        </p:nvSpPr>
        <p:spPr>
          <a:xfrm>
            <a:off x="2109195" y="2208649"/>
            <a:ext cx="198477" cy="789304"/>
          </a:xfrm>
          <a:prstGeom prst="leftBrace">
            <a:avLst>
              <a:gd name="adj1" fmla="val 383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D9E18C-FEA7-490E-B2DB-15C72E871FEB}"/>
              </a:ext>
            </a:extLst>
          </p:cNvPr>
          <p:cNvSpPr txBox="1"/>
          <p:nvPr/>
        </p:nvSpPr>
        <p:spPr>
          <a:xfrm>
            <a:off x="1474944" y="239555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Interval</a:t>
            </a:r>
            <a:endParaRPr kumimoji="0" lang="nl-NL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C2A836-8121-456D-834E-A7CEF90B109E}"/>
              </a:ext>
            </a:extLst>
          </p:cNvPr>
          <p:cNvSpPr/>
          <p:nvPr/>
        </p:nvSpPr>
        <p:spPr>
          <a:xfrm>
            <a:off x="2095099" y="385011"/>
            <a:ext cx="8001802" cy="6179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CAAD565-5626-4248-96B7-5D88A82060C4}"/>
              </a:ext>
            </a:extLst>
          </p:cNvPr>
          <p:cNvSpPr/>
          <p:nvPr/>
        </p:nvSpPr>
        <p:spPr>
          <a:xfrm>
            <a:off x="6052586" y="4315211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B18CEA-B13B-4A93-A890-0FBF8B2D8B46}"/>
              </a:ext>
            </a:extLst>
          </p:cNvPr>
          <p:cNvSpPr/>
          <p:nvPr/>
        </p:nvSpPr>
        <p:spPr>
          <a:xfrm>
            <a:off x="6052586" y="2689534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A0DE05-7804-4421-B706-034952724048}"/>
              </a:ext>
            </a:extLst>
          </p:cNvPr>
          <p:cNvSpPr/>
          <p:nvPr/>
        </p:nvSpPr>
        <p:spPr>
          <a:xfrm>
            <a:off x="6052586" y="517961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54BB2-BC89-44F0-8E1C-97E06066FA92}"/>
              </a:ext>
            </a:extLst>
          </p:cNvPr>
          <p:cNvSpPr/>
          <p:nvPr/>
        </p:nvSpPr>
        <p:spPr>
          <a:xfrm>
            <a:off x="7718098" y="4495140"/>
            <a:ext cx="2200335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prstClr val="white"/>
                </a:solidFill>
                <a:latin typeface="Calibri" panose="020F0502020204030204"/>
              </a:rPr>
              <a:t>Registration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2258305" y="695239"/>
            <a:ext cx="1097960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7718098" y="702470"/>
            <a:ext cx="2200335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718099" y="2869463"/>
            <a:ext cx="2200335" cy="80114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>
                <a:solidFill>
                  <a:prstClr val="white"/>
                </a:solidFill>
                <a:latin typeface="Calibri" panose="020F0502020204030204"/>
              </a:rPr>
              <a:t>Collection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7512458" y="744272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7512458" y="1055422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7511956" y="4703500"/>
            <a:ext cx="1277481" cy="388118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license-number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7512458" y="2962160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collectfine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E86F64-272E-4F3B-89B7-ABF3B23735CE}"/>
              </a:ext>
            </a:extLst>
          </p:cNvPr>
          <p:cNvSpPr/>
          <p:nvPr/>
        </p:nvSpPr>
        <p:spPr>
          <a:xfrm>
            <a:off x="4049672" y="1676699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Redis</a:t>
            </a:r>
            <a:endParaRPr kumimoji="0" lang="nl-NL" sz="1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B4B2EE-CDEB-4F46-9812-C20F38A6A057}"/>
              </a:ext>
            </a:extLst>
          </p:cNvPr>
          <p:cNvSpPr/>
          <p:nvPr/>
        </p:nvSpPr>
        <p:spPr>
          <a:xfrm>
            <a:off x="6215955" y="702470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36BC435-FB9F-43FB-8D71-9C75D16B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891004"/>
            <a:ext cx="371714" cy="2734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BF5A33-21DC-4458-9855-DF62D8BCB353}"/>
              </a:ext>
            </a:extLst>
          </p:cNvPr>
          <p:cNvCxnSpPr>
            <a:cxnSpLocks/>
          </p:cNvCxnSpPr>
          <p:nvPr/>
        </p:nvCxnSpPr>
        <p:spPr>
          <a:xfrm>
            <a:off x="3356265" y="883797"/>
            <a:ext cx="69340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34A7A6-0EF3-46F3-9623-174201E49BE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914990" y="881103"/>
            <a:ext cx="597468" cy="270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8C94A0-CD6E-4ECD-A2EB-D96D3640557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14990" y="1188610"/>
            <a:ext cx="597468" cy="364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CE9B1-526E-4CB9-9ABE-3D745129B7CD}"/>
              </a:ext>
            </a:extLst>
          </p:cNvPr>
          <p:cNvSpPr/>
          <p:nvPr/>
        </p:nvSpPr>
        <p:spPr>
          <a:xfrm>
            <a:off x="6215955" y="2874043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953B11FE-3033-4B3E-9297-ADE8B3E7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3062577"/>
            <a:ext cx="371714" cy="27346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BC68E6-C03D-41BB-9F0F-C1B74D2BC7B5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909540" y="3098991"/>
            <a:ext cx="602918" cy="45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9E03B56-A082-4083-949B-7EC576927DB8}"/>
              </a:ext>
            </a:extLst>
          </p:cNvPr>
          <p:cNvSpPr/>
          <p:nvPr/>
        </p:nvSpPr>
        <p:spPr>
          <a:xfrm>
            <a:off x="6215955" y="4499720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92804C7-A146-444C-8A8F-6BC966CBD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4688254"/>
            <a:ext cx="371714" cy="273468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3DAD17-6389-4E4E-81AB-F43CF5C43BC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909540" y="4897559"/>
            <a:ext cx="602416" cy="45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2EB122-C44B-43FF-9D82-68BAB8AFC2B0}"/>
              </a:ext>
            </a:extLst>
          </p:cNvPr>
          <p:cNvCxnSpPr>
            <a:cxnSpLocks/>
          </p:cNvCxnSpPr>
          <p:nvPr/>
        </p:nvCxnSpPr>
        <p:spPr>
          <a:xfrm flipH="1">
            <a:off x="6909540" y="1448117"/>
            <a:ext cx="80855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9B133A-C599-4B72-93A4-B2E72BCCAF36}"/>
              </a:ext>
            </a:extLst>
          </p:cNvPr>
          <p:cNvCxnSpPr>
            <a:cxnSpLocks/>
            <a:stCxn id="47" idx="2"/>
            <a:endCxn id="67" idx="0"/>
          </p:cNvCxnSpPr>
          <p:nvPr/>
        </p:nvCxnSpPr>
        <p:spPr>
          <a:xfrm>
            <a:off x="6562748" y="3670609"/>
            <a:ext cx="0" cy="82911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9C8434-7C9A-49F0-98FA-5D1D788CDC1F}"/>
              </a:ext>
            </a:extLst>
          </p:cNvPr>
          <p:cNvCxnSpPr>
            <a:cxnSpLocks/>
          </p:cNvCxnSpPr>
          <p:nvPr/>
        </p:nvCxnSpPr>
        <p:spPr>
          <a:xfrm flipH="1">
            <a:off x="6909540" y="3527647"/>
            <a:ext cx="80855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3F5E442-DED8-4F94-A1D8-6CD587316644}"/>
              </a:ext>
            </a:extLst>
          </p:cNvPr>
          <p:cNvSpPr/>
          <p:nvPr/>
        </p:nvSpPr>
        <p:spPr>
          <a:xfrm>
            <a:off x="3585649" y="78829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76752DA-796C-4837-9BD7-06C0607E4A67}"/>
              </a:ext>
            </a:extLst>
          </p:cNvPr>
          <p:cNvSpPr/>
          <p:nvPr/>
        </p:nvSpPr>
        <p:spPr>
          <a:xfrm>
            <a:off x="7080411" y="793109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761A2C-1791-4855-B93E-F1D7E552EB43}"/>
              </a:ext>
            </a:extLst>
          </p:cNvPr>
          <p:cNvSpPr/>
          <p:nvPr/>
        </p:nvSpPr>
        <p:spPr>
          <a:xfrm>
            <a:off x="7080411" y="109776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0FA44F2-1393-4246-815B-FF68F0070108}"/>
              </a:ext>
            </a:extLst>
          </p:cNvPr>
          <p:cNvSpPr/>
          <p:nvPr/>
        </p:nvSpPr>
        <p:spPr>
          <a:xfrm>
            <a:off x="7080411" y="136143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46DD0E-3147-4EAA-A3F0-DE9F8894C305}"/>
              </a:ext>
            </a:extLst>
          </p:cNvPr>
          <p:cNvSpPr/>
          <p:nvPr/>
        </p:nvSpPr>
        <p:spPr>
          <a:xfrm>
            <a:off x="7338590" y="136143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6FDCCAD-D204-4F35-BE80-FC6FEDF9F515}"/>
              </a:ext>
            </a:extLst>
          </p:cNvPr>
          <p:cNvSpPr/>
          <p:nvPr/>
        </p:nvSpPr>
        <p:spPr>
          <a:xfrm>
            <a:off x="7080411" y="3008012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774D454-FEEA-40C3-979E-90EB692C0B10}"/>
              </a:ext>
            </a:extLst>
          </p:cNvPr>
          <p:cNvSpPr/>
          <p:nvPr/>
        </p:nvSpPr>
        <p:spPr>
          <a:xfrm>
            <a:off x="7080411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EEF1506-6466-41D3-8630-4D9754805EE5}"/>
              </a:ext>
            </a:extLst>
          </p:cNvPr>
          <p:cNvSpPr/>
          <p:nvPr/>
        </p:nvSpPr>
        <p:spPr>
          <a:xfrm>
            <a:off x="7284623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F085C3D-2A17-4EFA-AB20-731C8AA65A82}"/>
              </a:ext>
            </a:extLst>
          </p:cNvPr>
          <p:cNvSpPr/>
          <p:nvPr/>
        </p:nvSpPr>
        <p:spPr>
          <a:xfrm>
            <a:off x="4047106" y="3661472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SMTP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2" name="Graphic 101" descr="Email with solid fill">
            <a:extLst>
              <a:ext uri="{FF2B5EF4-FFF2-40B4-BE49-F238E27FC236}">
                <a16:creationId xmlns:a16="http://schemas.microsoft.com/office/drawing/2014/main" id="{FF31FB1E-6116-435B-8E28-0B0266136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977" y="3899650"/>
            <a:ext cx="520504" cy="472281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9085DC6F-DE40-46C0-B1E7-DFE740D368D6}"/>
              </a:ext>
            </a:extLst>
          </p:cNvPr>
          <p:cNvSpPr/>
          <p:nvPr/>
        </p:nvSpPr>
        <p:spPr>
          <a:xfrm>
            <a:off x="6476064" y="401556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76A950-9B97-4771-BC24-803B292C3A7E}"/>
              </a:ext>
            </a:extLst>
          </p:cNvPr>
          <p:cNvSpPr/>
          <p:nvPr/>
        </p:nvSpPr>
        <p:spPr>
          <a:xfrm>
            <a:off x="7102888" y="481087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9A1A19-4F09-4DA2-8BBF-527ABDC0A6FF}"/>
              </a:ext>
            </a:extLst>
          </p:cNvPr>
          <p:cNvSpPr/>
          <p:nvPr/>
        </p:nvSpPr>
        <p:spPr>
          <a:xfrm>
            <a:off x="4041064" y="4696216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Secrets</a:t>
            </a:r>
            <a:endParaRPr kumimoji="0" lang="nl-NL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37" name="Graphic 136" descr="Key">
            <a:extLst>
              <a:ext uri="{FF2B5EF4-FFF2-40B4-BE49-F238E27FC236}">
                <a16:creationId xmlns:a16="http://schemas.microsoft.com/office/drawing/2014/main" id="{35A8356A-B6E8-471D-A11D-5A7EEEC3A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1480" y="4903600"/>
            <a:ext cx="548530" cy="548530"/>
          </a:xfrm>
          <a:prstGeom prst="rect">
            <a:avLst/>
          </a:prstGeom>
        </p:spPr>
      </p:pic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BB16AB71-A3EE-4CE9-A7BA-9D9297D86643}"/>
              </a:ext>
            </a:extLst>
          </p:cNvPr>
          <p:cNvSpPr/>
          <p:nvPr/>
        </p:nvSpPr>
        <p:spPr>
          <a:xfrm>
            <a:off x="2928010" y="5821168"/>
            <a:ext cx="5591933" cy="5725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2FDD48A-8133-44D3-B620-133B0F4E30BA}"/>
              </a:ext>
            </a:extLst>
          </p:cNvPr>
          <p:cNvSpPr/>
          <p:nvPr/>
        </p:nvSpPr>
        <p:spPr>
          <a:xfrm>
            <a:off x="3111098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7C3238A-C112-4655-8732-923FD5486944}"/>
              </a:ext>
            </a:extLst>
          </p:cNvPr>
          <p:cNvSpPr/>
          <p:nvPr/>
        </p:nvSpPr>
        <p:spPr>
          <a:xfrm>
            <a:off x="4944881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94FC06F-ACEE-4EE7-8B44-CD66DC7869AA}"/>
              </a:ext>
            </a:extLst>
          </p:cNvPr>
          <p:cNvSpPr txBox="1"/>
          <p:nvPr/>
        </p:nvSpPr>
        <p:spPr>
          <a:xfrm>
            <a:off x="3284463" y="5859529"/>
            <a:ext cx="1331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invocation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95ED199-0242-4941-BE4E-396384BF4F1C}"/>
              </a:ext>
            </a:extLst>
          </p:cNvPr>
          <p:cNvSpPr txBox="1"/>
          <p:nvPr/>
        </p:nvSpPr>
        <p:spPr>
          <a:xfrm>
            <a:off x="5101833" y="5859529"/>
            <a:ext cx="1331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State management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941BFD1-F4A8-4727-B664-EA5BB6AAEB89}"/>
              </a:ext>
            </a:extLst>
          </p:cNvPr>
          <p:cNvSpPr/>
          <p:nvPr/>
        </p:nvSpPr>
        <p:spPr>
          <a:xfrm>
            <a:off x="6794322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7FB53E-5F41-46B8-BE57-E5285345BB78}"/>
              </a:ext>
            </a:extLst>
          </p:cNvPr>
          <p:cNvSpPr txBox="1"/>
          <p:nvPr/>
        </p:nvSpPr>
        <p:spPr>
          <a:xfrm>
            <a:off x="6951519" y="5859529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Input binding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2394DD-CF3F-4CA8-96DD-467650574DB9}"/>
              </a:ext>
            </a:extLst>
          </p:cNvPr>
          <p:cNvSpPr txBox="1"/>
          <p:nvPr/>
        </p:nvSpPr>
        <p:spPr>
          <a:xfrm>
            <a:off x="3284464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Publish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/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subscribe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66CCF5C-4170-4EC7-A4AC-9B6978C86BD1}"/>
              </a:ext>
            </a:extLst>
          </p:cNvPr>
          <p:cNvSpPr/>
          <p:nvPr/>
        </p:nvSpPr>
        <p:spPr>
          <a:xfrm>
            <a:off x="3111098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D276581-DBDC-4CBB-BBB9-5A374981132B}"/>
              </a:ext>
            </a:extLst>
          </p:cNvPr>
          <p:cNvSpPr txBox="1"/>
          <p:nvPr/>
        </p:nvSpPr>
        <p:spPr>
          <a:xfrm>
            <a:off x="5101833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Output binding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949A5F3-B4F2-4B86-BED7-FB28E69879DC}"/>
              </a:ext>
            </a:extLst>
          </p:cNvPr>
          <p:cNvSpPr/>
          <p:nvPr/>
        </p:nvSpPr>
        <p:spPr>
          <a:xfrm>
            <a:off x="4944636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69" name="Graphic 168">
            <a:extLst>
              <a:ext uri="{FF2B5EF4-FFF2-40B4-BE49-F238E27FC236}">
                <a16:creationId xmlns:a16="http://schemas.microsoft.com/office/drawing/2014/main" id="{C784C058-39FF-4998-A5B3-E439947E0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1374" y="1974073"/>
            <a:ext cx="460840" cy="395954"/>
          </a:xfrm>
          <a:prstGeom prst="rect">
            <a:avLst/>
          </a:prstGeom>
        </p:spPr>
      </p:pic>
      <p:sp>
        <p:nvSpPr>
          <p:cNvPr id="176" name="Oval 175">
            <a:extLst>
              <a:ext uri="{FF2B5EF4-FFF2-40B4-BE49-F238E27FC236}">
                <a16:creationId xmlns:a16="http://schemas.microsoft.com/office/drawing/2014/main" id="{7C0E5652-86B1-4E92-9E05-6F7404400E13}"/>
              </a:ext>
            </a:extLst>
          </p:cNvPr>
          <p:cNvSpPr/>
          <p:nvPr/>
        </p:nvSpPr>
        <p:spPr>
          <a:xfrm>
            <a:off x="7489297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EA31D9-C177-4583-9300-F40D6FD768CB}"/>
              </a:ext>
            </a:extLst>
          </p:cNvPr>
          <p:cNvSpPr/>
          <p:nvPr/>
        </p:nvSpPr>
        <p:spPr>
          <a:xfrm>
            <a:off x="4049672" y="696046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MQTT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7B3631A-81D1-45E5-B949-8902A074706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4"/>
          <a:stretch/>
        </p:blipFill>
        <p:spPr>
          <a:xfrm>
            <a:off x="4225617" y="981842"/>
            <a:ext cx="512354" cy="379086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1310B28-89A7-40E6-9A35-7C71C0612F72}"/>
              </a:ext>
            </a:extLst>
          </p:cNvPr>
          <p:cNvCxnSpPr>
            <a:cxnSpLocks/>
          </p:cNvCxnSpPr>
          <p:nvPr/>
        </p:nvCxnSpPr>
        <p:spPr>
          <a:xfrm>
            <a:off x="4911240" y="891028"/>
            <a:ext cx="13047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9AA728ED-D955-4D03-BEBC-BF8A3B843C67}"/>
              </a:ext>
            </a:extLst>
          </p:cNvPr>
          <p:cNvSpPr/>
          <p:nvPr/>
        </p:nvSpPr>
        <p:spPr>
          <a:xfrm>
            <a:off x="5198507" y="78829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14457D9-EF97-42AF-BE61-9A4D8196B82D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 flipV="1">
            <a:off x="4911241" y="1100752"/>
            <a:ext cx="1304715" cy="9742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0B1CA8C5-3601-43A2-8F3C-3C72E37AF77B}"/>
              </a:ext>
            </a:extLst>
          </p:cNvPr>
          <p:cNvSpPr/>
          <p:nvPr/>
        </p:nvSpPr>
        <p:spPr>
          <a:xfrm>
            <a:off x="5198507" y="19882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A63D994D-C5CC-4D1F-A7A4-5565944C4546}"/>
              </a:ext>
            </a:extLst>
          </p:cNvPr>
          <p:cNvSpPr/>
          <p:nvPr/>
        </p:nvSpPr>
        <p:spPr>
          <a:xfrm>
            <a:off x="4919848" y="1321764"/>
            <a:ext cx="1304714" cy="1530393"/>
          </a:xfrm>
          <a:custGeom>
            <a:avLst/>
            <a:gdLst>
              <a:gd name="connsiteX0" fmla="*/ 713064 w 713064"/>
              <a:gd name="connsiteY0" fmla="*/ 0 h 872455"/>
              <a:gd name="connsiteX1" fmla="*/ 478172 w 713064"/>
              <a:gd name="connsiteY1" fmla="*/ 0 h 872455"/>
              <a:gd name="connsiteX2" fmla="*/ 478172 w 713064"/>
              <a:gd name="connsiteY2" fmla="*/ 872455 h 872455"/>
              <a:gd name="connsiteX3" fmla="*/ 0 w 713064"/>
              <a:gd name="connsiteY3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064" h="872455">
                <a:moveTo>
                  <a:pt x="713064" y="0"/>
                </a:moveTo>
                <a:lnTo>
                  <a:pt x="478172" y="0"/>
                </a:lnTo>
                <a:lnTo>
                  <a:pt x="478172" y="872455"/>
                </a:lnTo>
                <a:lnTo>
                  <a:pt x="0" y="872455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ABD7F64-54DA-4836-ACAB-883AAC20CD5A}"/>
              </a:ext>
            </a:extLst>
          </p:cNvPr>
          <p:cNvSpPr/>
          <p:nvPr/>
        </p:nvSpPr>
        <p:spPr>
          <a:xfrm>
            <a:off x="4907560" y="3311754"/>
            <a:ext cx="1277086" cy="744920"/>
          </a:xfrm>
          <a:custGeom>
            <a:avLst/>
            <a:gdLst>
              <a:gd name="connsiteX0" fmla="*/ 855677 w 855677"/>
              <a:gd name="connsiteY0" fmla="*/ 0 h 587229"/>
              <a:gd name="connsiteX1" fmla="*/ 545285 w 855677"/>
              <a:gd name="connsiteY1" fmla="*/ 0 h 587229"/>
              <a:gd name="connsiteX2" fmla="*/ 545285 w 855677"/>
              <a:gd name="connsiteY2" fmla="*/ 587229 h 587229"/>
              <a:gd name="connsiteX3" fmla="*/ 0 w 855677"/>
              <a:gd name="connsiteY3" fmla="*/ 587229 h 587229"/>
              <a:gd name="connsiteX0" fmla="*/ 1203759 w 1203759"/>
              <a:gd name="connsiteY0" fmla="*/ 0 h 587229"/>
              <a:gd name="connsiteX1" fmla="*/ 545285 w 1203759"/>
              <a:gd name="connsiteY1" fmla="*/ 0 h 587229"/>
              <a:gd name="connsiteX2" fmla="*/ 545285 w 1203759"/>
              <a:gd name="connsiteY2" fmla="*/ 587229 h 587229"/>
              <a:gd name="connsiteX3" fmla="*/ 0 w 1203759"/>
              <a:gd name="connsiteY3" fmla="*/ 587229 h 58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3759" h="587229">
                <a:moveTo>
                  <a:pt x="1203759" y="0"/>
                </a:moveTo>
                <a:lnTo>
                  <a:pt x="545285" y="0"/>
                </a:lnTo>
                <a:lnTo>
                  <a:pt x="545285" y="587229"/>
                </a:lnTo>
                <a:lnTo>
                  <a:pt x="0" y="587229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0A422DD-9FFC-4254-9744-EF6B10B8958B}"/>
              </a:ext>
            </a:extLst>
          </p:cNvPr>
          <p:cNvSpPr txBox="1"/>
          <p:nvPr/>
        </p:nvSpPr>
        <p:spPr>
          <a:xfrm>
            <a:off x="6951335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Secrets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management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89EB150-889F-4842-942F-BD75553B4CD1}"/>
              </a:ext>
            </a:extLst>
          </p:cNvPr>
          <p:cNvSpPr/>
          <p:nvPr/>
        </p:nvSpPr>
        <p:spPr>
          <a:xfrm>
            <a:off x="6794138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81A7A1-AEA9-4DAE-9E1D-E84B459B79F9}"/>
              </a:ext>
            </a:extLst>
          </p:cNvPr>
          <p:cNvSpPr/>
          <p:nvPr/>
        </p:nvSpPr>
        <p:spPr>
          <a:xfrm>
            <a:off x="4049672" y="2641523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RabbitMQ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8362DBA-4831-445E-8BF6-8DF035A35F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53" y="2915659"/>
            <a:ext cx="379056" cy="40116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B4A15DE-7A51-431D-A029-32C872A568A1}"/>
              </a:ext>
            </a:extLst>
          </p:cNvPr>
          <p:cNvCxnSpPr>
            <a:cxnSpLocks/>
          </p:cNvCxnSpPr>
          <p:nvPr/>
        </p:nvCxnSpPr>
        <p:spPr>
          <a:xfrm flipH="1">
            <a:off x="4907559" y="3088370"/>
            <a:ext cx="130839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23BE793-6346-4A89-995E-0C68B86D95CE}"/>
              </a:ext>
            </a:extLst>
          </p:cNvPr>
          <p:cNvSpPr/>
          <p:nvPr/>
        </p:nvSpPr>
        <p:spPr>
          <a:xfrm>
            <a:off x="5198507" y="299601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70A356-9FF4-4E76-AB60-0E9D7D905EC0}"/>
              </a:ext>
            </a:extLst>
          </p:cNvPr>
          <p:cNvSpPr/>
          <p:nvPr/>
        </p:nvSpPr>
        <p:spPr>
          <a:xfrm>
            <a:off x="5198507" y="276402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6F52F2B-A27E-4229-A5BA-65F4CA92CC9A}"/>
              </a:ext>
            </a:extLst>
          </p:cNvPr>
          <p:cNvSpPr/>
          <p:nvPr/>
        </p:nvSpPr>
        <p:spPr>
          <a:xfrm>
            <a:off x="5197975" y="396880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2DB1E41-7526-48D7-AE66-9FF7E99B7E4E}"/>
              </a:ext>
            </a:extLst>
          </p:cNvPr>
          <p:cNvSpPr/>
          <p:nvPr/>
        </p:nvSpPr>
        <p:spPr>
          <a:xfrm>
            <a:off x="4907559" y="3560145"/>
            <a:ext cx="1307931" cy="1531473"/>
          </a:xfrm>
          <a:custGeom>
            <a:avLst/>
            <a:gdLst>
              <a:gd name="connsiteX0" fmla="*/ 855677 w 855677"/>
              <a:gd name="connsiteY0" fmla="*/ 0 h 587229"/>
              <a:gd name="connsiteX1" fmla="*/ 545285 w 855677"/>
              <a:gd name="connsiteY1" fmla="*/ 0 h 587229"/>
              <a:gd name="connsiteX2" fmla="*/ 545285 w 855677"/>
              <a:gd name="connsiteY2" fmla="*/ 587229 h 587229"/>
              <a:gd name="connsiteX3" fmla="*/ 0 w 855677"/>
              <a:gd name="connsiteY3" fmla="*/ 587229 h 58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677" h="587229">
                <a:moveTo>
                  <a:pt x="855677" y="0"/>
                </a:moveTo>
                <a:lnTo>
                  <a:pt x="545285" y="0"/>
                </a:lnTo>
                <a:lnTo>
                  <a:pt x="545285" y="587229"/>
                </a:lnTo>
                <a:lnTo>
                  <a:pt x="0" y="587229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1E22B50-9286-4854-9421-F2942A1E2650}"/>
              </a:ext>
            </a:extLst>
          </p:cNvPr>
          <p:cNvSpPr/>
          <p:nvPr/>
        </p:nvSpPr>
        <p:spPr>
          <a:xfrm>
            <a:off x="5197975" y="4999585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0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2" grpId="0" animBg="1"/>
      <p:bldP spid="85" grpId="0" animBg="1"/>
      <p:bldP spid="86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6" grpId="0" animBg="1"/>
      <p:bldP spid="104" grpId="0" animBg="1"/>
      <p:bldP spid="105" grpId="0" animBg="1"/>
      <p:bldP spid="136" grpId="0" animBg="1"/>
      <p:bldP spid="149" grpId="0" animBg="1"/>
      <p:bldP spid="150" grpId="0" animBg="1"/>
      <p:bldP spid="151" grpId="0" animBg="1"/>
      <p:bldP spid="152" grpId="0"/>
      <p:bldP spid="153" grpId="0"/>
      <p:bldP spid="154" grpId="0" animBg="1"/>
      <p:bldP spid="155" grpId="0"/>
      <p:bldP spid="156" grpId="0"/>
      <p:bldP spid="157" grpId="0" animBg="1"/>
      <p:bldP spid="160" grpId="0"/>
      <p:bldP spid="161" grpId="0" animBg="1"/>
      <p:bldP spid="176" grpId="0" animBg="1"/>
      <p:bldP spid="95" grpId="0" animBg="1"/>
      <p:bldP spid="140" grpId="0" animBg="1"/>
      <p:bldP spid="162" grpId="0" animBg="1"/>
      <p:bldP spid="119" grpId="0" animBg="1"/>
      <p:bldP spid="182" grpId="0" animBg="1"/>
      <p:bldP spid="186" grpId="0"/>
      <p:bldP spid="187" grpId="0" animBg="1"/>
      <p:bldP spid="73" grpId="0" animBg="1"/>
      <p:bldP spid="79" grpId="0" animBg="1"/>
      <p:bldP spid="80" grpId="0" animBg="1"/>
      <p:bldP spid="179" grpId="0" animBg="1"/>
      <p:bldP spid="84" grpId="0" animBg="1"/>
      <p:bldP spid="1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203920" y="361816"/>
            <a:ext cx="11784159" cy="613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7861195" y="5275570"/>
            <a:ext cx="1420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  <a:r>
              <a:rPr kumimoji="0" lang="nl-NL" sz="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/13-XK-46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486680" y="474644"/>
            <a:ext cx="1099991" cy="1270301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7268213" y="474644"/>
            <a:ext cx="1185965" cy="1270301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Collection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8933152" y="474644"/>
            <a:ext cx="1185965" cy="1270301"/>
          </a:xfrm>
          <a:prstGeom prst="roundRect">
            <a:avLst>
              <a:gd name="adj" fmla="val 836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</a:t>
            </a: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082517" y="474644"/>
            <a:ext cx="2033390" cy="1270301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188081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9182324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/vehicle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7527307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/collect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195512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653064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1027431" y="1629669"/>
            <a:ext cx="0" cy="4720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1042588" y="2110455"/>
            <a:ext cx="1244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1167168" y="1895064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3562447" y="1629669"/>
            <a:ext cx="0" cy="4731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9529666" y="1629669"/>
            <a:ext cx="27025" cy="474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4573026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901675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4720312" y="4208847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1042588" y="2908827"/>
            <a:ext cx="1244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1167168" y="2693435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7903133" y="5468245"/>
            <a:ext cx="16284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7908166" y="5599071"/>
            <a:ext cx="1623383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7FD909-4B36-412B-AAB1-49FDF37646AD}"/>
              </a:ext>
            </a:extLst>
          </p:cNvPr>
          <p:cNvSpPr/>
          <p:nvPr/>
        </p:nvSpPr>
        <p:spPr>
          <a:xfrm>
            <a:off x="5487395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BB9EE-3FBF-4507-A976-1C833A9EA169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5861762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241C15-6728-40C1-858B-A5537622AD5B}"/>
              </a:ext>
            </a:extLst>
          </p:cNvPr>
          <p:cNvCxnSpPr>
            <a:cxnSpLocks/>
          </p:cNvCxnSpPr>
          <p:nvPr/>
        </p:nvCxnSpPr>
        <p:spPr>
          <a:xfrm>
            <a:off x="3562447" y="2551703"/>
            <a:ext cx="22927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3537569" y="2319772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54E3D-492D-4612-BF13-59DE3ADE57D3}"/>
              </a:ext>
            </a:extLst>
          </p:cNvPr>
          <p:cNvGrpSpPr/>
          <p:nvPr/>
        </p:nvGrpSpPr>
        <p:grpSpPr>
          <a:xfrm>
            <a:off x="1055088" y="1959261"/>
            <a:ext cx="144135" cy="102007"/>
            <a:chOff x="10585174" y="1490390"/>
            <a:chExt cx="407492" cy="2861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00122B-FECC-47DF-A028-A27A9FE62F43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C7101A-AE59-4DB6-8450-A64895EA5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800649-0B39-49D8-A111-118BBF5FC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53F821-CB7C-4E5F-ACF5-4C0618063EB2}"/>
              </a:ext>
            </a:extLst>
          </p:cNvPr>
          <p:cNvCxnSpPr>
            <a:cxnSpLocks/>
          </p:cNvCxnSpPr>
          <p:nvPr/>
        </p:nvCxnSpPr>
        <p:spPr>
          <a:xfrm>
            <a:off x="4590906" y="3579085"/>
            <a:ext cx="1264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4549489" y="3371963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72F621-9A78-4E72-9EC2-EEBD4C09A7C9}"/>
              </a:ext>
            </a:extLst>
          </p:cNvPr>
          <p:cNvCxnSpPr>
            <a:cxnSpLocks/>
          </p:cNvCxnSpPr>
          <p:nvPr/>
        </p:nvCxnSpPr>
        <p:spPr>
          <a:xfrm>
            <a:off x="4579219" y="3710830"/>
            <a:ext cx="1276016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4579220" y="4563584"/>
            <a:ext cx="212041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4714712" y="4356462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9A319F-31BF-4CC3-B34B-70CA7BCA5B60}"/>
              </a:ext>
            </a:extLst>
          </p:cNvPr>
          <p:cNvGrpSpPr/>
          <p:nvPr/>
        </p:nvGrpSpPr>
        <p:grpSpPr>
          <a:xfrm>
            <a:off x="1063896" y="2760660"/>
            <a:ext cx="144135" cy="102007"/>
            <a:chOff x="10585174" y="1490390"/>
            <a:chExt cx="407492" cy="28610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EA70-9707-4039-8F02-3AE4535CD77D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68B218-8AA2-4827-ACC9-8E8D91511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8E5DD9-34E9-4BA7-A29A-1AF80812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4579223" y="3895422"/>
            <a:ext cx="265229" cy="229774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694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4808000" y="380890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7907125" y="4919201"/>
            <a:ext cx="265229" cy="229774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8112476" y="4921785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7899724" y="5956490"/>
            <a:ext cx="26628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7893037" y="5731458"/>
            <a:ext cx="853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InvokeBinding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3F99FEF-19BD-444A-AD06-510F9A3C0B30}"/>
              </a:ext>
            </a:extLst>
          </p:cNvPr>
          <p:cNvSpPr/>
          <p:nvPr/>
        </p:nvSpPr>
        <p:spPr>
          <a:xfrm>
            <a:off x="1912467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MQTT</a:t>
            </a:r>
            <a:endParaRPr lang="en-US" sz="9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FB5318-2446-4A88-8D99-AED466DDD922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2286834" y="1629669"/>
            <a:ext cx="0" cy="4731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5E8626-B54A-4C11-AEAF-867729FB1ED5}"/>
              </a:ext>
            </a:extLst>
          </p:cNvPr>
          <p:cNvCxnSpPr>
            <a:cxnSpLocks/>
          </p:cNvCxnSpPr>
          <p:nvPr/>
        </p:nvCxnSpPr>
        <p:spPr>
          <a:xfrm>
            <a:off x="2286834" y="2348626"/>
            <a:ext cx="127561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25F18FB-AAC0-4A1E-869E-6FDDF075F588}"/>
              </a:ext>
            </a:extLst>
          </p:cNvPr>
          <p:cNvSpPr txBox="1"/>
          <p:nvPr/>
        </p:nvSpPr>
        <p:spPr>
          <a:xfrm>
            <a:off x="2437396" y="2148403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FC695A-C1C6-477C-AA9B-865D5A341BE8}"/>
              </a:ext>
            </a:extLst>
          </p:cNvPr>
          <p:cNvGrpSpPr/>
          <p:nvPr/>
        </p:nvGrpSpPr>
        <p:grpSpPr>
          <a:xfrm>
            <a:off x="2335106" y="2212601"/>
            <a:ext cx="144135" cy="102007"/>
            <a:chOff x="10585174" y="1490390"/>
            <a:chExt cx="407492" cy="28610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3B93A6-ED09-4E8F-A521-8DBD6E9D09E1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3E98009-4261-4488-8939-029B63DF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6C56AC-1EEF-4B37-8256-32359ADD2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07749A2-9D8C-470B-AEE0-C9DA5FAD4774}"/>
              </a:ext>
            </a:extLst>
          </p:cNvPr>
          <p:cNvCxnSpPr>
            <a:cxnSpLocks/>
          </p:cNvCxnSpPr>
          <p:nvPr/>
        </p:nvCxnSpPr>
        <p:spPr>
          <a:xfrm>
            <a:off x="2286834" y="3213261"/>
            <a:ext cx="225931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CE28C29-5B8F-4EAA-95A0-88A20920D04A}"/>
              </a:ext>
            </a:extLst>
          </p:cNvPr>
          <p:cNvSpPr txBox="1"/>
          <p:nvPr/>
        </p:nvSpPr>
        <p:spPr>
          <a:xfrm>
            <a:off x="2458394" y="3013038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F9F377-8D99-4A3A-BB5C-02DCB5C4DBD3}"/>
              </a:ext>
            </a:extLst>
          </p:cNvPr>
          <p:cNvGrpSpPr/>
          <p:nvPr/>
        </p:nvGrpSpPr>
        <p:grpSpPr>
          <a:xfrm>
            <a:off x="2337064" y="3077236"/>
            <a:ext cx="144135" cy="102007"/>
            <a:chOff x="10585174" y="1490390"/>
            <a:chExt cx="407492" cy="28610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0AF220-BD7A-4D01-A6D7-30D69FA73BC9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402C402-7E7C-4F99-AB38-DC73AF20BD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6B93B23-6376-43C9-B770-4D4540A2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DC56FC3-4FA4-46CE-833A-4D8361DAC930}"/>
              </a:ext>
            </a:extLst>
          </p:cNvPr>
          <p:cNvGrpSpPr/>
          <p:nvPr/>
        </p:nvGrpSpPr>
        <p:grpSpPr>
          <a:xfrm>
            <a:off x="4612004" y="4419820"/>
            <a:ext cx="144135" cy="102007"/>
            <a:chOff x="10585174" y="1490390"/>
            <a:chExt cx="407492" cy="28610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52ABD3C-46C5-4640-AEAD-FF1F497EB772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267F1E7-7B31-4F37-AA02-F63BBF5AC7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E2E34E-D5E1-4ACF-A932-F1711B8D7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90C5922-90F5-47B7-9DBA-AD65F0B71594}"/>
              </a:ext>
            </a:extLst>
          </p:cNvPr>
          <p:cNvCxnSpPr>
            <a:cxnSpLocks/>
          </p:cNvCxnSpPr>
          <p:nvPr/>
        </p:nvCxnSpPr>
        <p:spPr>
          <a:xfrm flipH="1">
            <a:off x="6707457" y="4822048"/>
            <a:ext cx="1192265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339337-E1C9-4F3B-8877-6574B1C08676}"/>
              </a:ext>
            </a:extLst>
          </p:cNvPr>
          <p:cNvSpPr txBox="1"/>
          <p:nvPr/>
        </p:nvSpPr>
        <p:spPr>
          <a:xfrm>
            <a:off x="6843976" y="4590117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55734B-34F0-4FA7-A4C8-06BFD4F11E7C}"/>
              </a:ext>
            </a:extLst>
          </p:cNvPr>
          <p:cNvGrpSpPr/>
          <p:nvPr/>
        </p:nvGrpSpPr>
        <p:grpSpPr>
          <a:xfrm>
            <a:off x="6741268" y="4653476"/>
            <a:ext cx="144135" cy="102007"/>
            <a:chOff x="10585174" y="1490390"/>
            <a:chExt cx="407492" cy="28610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6417EF6-C089-474A-B021-46E24C71820A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7DEE528-F191-476C-9368-1414997F561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B85C70F-5556-405D-82D2-3C116A726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2A2DFFD9-CB62-44E4-8974-C1C107CFD717}"/>
              </a:ext>
            </a:extLst>
          </p:cNvPr>
          <p:cNvSpPr/>
          <p:nvPr/>
        </p:nvSpPr>
        <p:spPr>
          <a:xfrm>
            <a:off x="6325266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RabitMQ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778101F-7631-4BB7-98B0-F5F0F73ADE2A}"/>
              </a:ext>
            </a:extLst>
          </p:cNvPr>
          <p:cNvCxnSpPr>
            <a:cxnSpLocks/>
            <a:stCxn id="82" idx="4"/>
          </p:cNvCxnSpPr>
          <p:nvPr/>
        </p:nvCxnSpPr>
        <p:spPr>
          <a:xfrm>
            <a:off x="6699633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>
            <a:extLst>
              <a:ext uri="{FF2B5EF4-FFF2-40B4-BE49-F238E27FC236}">
                <a16:creationId xmlns:a16="http://schemas.microsoft.com/office/drawing/2014/main" id="{57B1A0ED-94FF-4F8C-AC30-1FD0090F9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7049" y="1056730"/>
            <a:ext cx="287045" cy="246629"/>
          </a:xfrm>
          <a:prstGeom prst="rect">
            <a:avLst/>
          </a:prstGeom>
        </p:spPr>
      </p:pic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155CC446-B93D-43D0-9865-05438FF43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4"/>
          <a:stretch/>
        </p:blipFill>
        <p:spPr>
          <a:xfrm>
            <a:off x="2123184" y="1076605"/>
            <a:ext cx="319133" cy="236123"/>
          </a:xfrm>
          <a:prstGeom prst="rect">
            <a:avLst/>
          </a:prstGeom>
        </p:spPr>
      </p:pic>
      <p:pic>
        <p:nvPicPr>
          <p:cNvPr id="111" name="Picture 110" descr="Icon&#10;&#10;Description automatically generated">
            <a:extLst>
              <a:ext uri="{FF2B5EF4-FFF2-40B4-BE49-F238E27FC236}">
                <a16:creationId xmlns:a16="http://schemas.microsoft.com/office/drawing/2014/main" id="{6790966B-42BB-40CD-AF4A-B491A3A7E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47" y="1062504"/>
            <a:ext cx="236104" cy="249876"/>
          </a:xfrm>
          <a:prstGeom prst="rect">
            <a:avLst/>
          </a:prstGeom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088342D9-2CBD-455C-836C-AB0D5D689613}"/>
              </a:ext>
            </a:extLst>
          </p:cNvPr>
          <p:cNvSpPr/>
          <p:nvPr/>
        </p:nvSpPr>
        <p:spPr>
          <a:xfrm>
            <a:off x="10213377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SMTP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31DAFD6-89A6-49EE-914B-E8456D89CB75}"/>
              </a:ext>
            </a:extLst>
          </p:cNvPr>
          <p:cNvCxnSpPr>
            <a:cxnSpLocks/>
            <a:stCxn id="113" idx="4"/>
          </p:cNvCxnSpPr>
          <p:nvPr/>
        </p:nvCxnSpPr>
        <p:spPr>
          <a:xfrm flipH="1">
            <a:off x="10560847" y="1629669"/>
            <a:ext cx="26897" cy="4720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30D2DF78-A382-4616-AD69-9E6E881E7F9C}"/>
              </a:ext>
            </a:extLst>
          </p:cNvPr>
          <p:cNvSpPr/>
          <p:nvPr/>
        </p:nvSpPr>
        <p:spPr>
          <a:xfrm>
            <a:off x="766020" y="2122576"/>
            <a:ext cx="175899" cy="786249"/>
          </a:xfrm>
          <a:prstGeom prst="leftBrace">
            <a:avLst>
              <a:gd name="adj1" fmla="val 383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DCE7E3-7067-457C-8224-EE2C528762AE}"/>
              </a:ext>
            </a:extLst>
          </p:cNvPr>
          <p:cNvSpPr txBox="1"/>
          <p:nvPr/>
        </p:nvSpPr>
        <p:spPr>
          <a:xfrm>
            <a:off x="203920" y="228821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Interval</a:t>
            </a:r>
            <a:endParaRPr kumimoji="0" lang="nl-NL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49BF4D3-86C8-40CB-9BF5-FE349DB9D8D0}"/>
              </a:ext>
            </a:extLst>
          </p:cNvPr>
          <p:cNvCxnSpPr>
            <a:cxnSpLocks/>
          </p:cNvCxnSpPr>
          <p:nvPr/>
        </p:nvCxnSpPr>
        <p:spPr>
          <a:xfrm>
            <a:off x="10564743" y="6181520"/>
            <a:ext cx="8042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AD506AE-F275-41B3-84A7-E9C525124D10}"/>
              </a:ext>
            </a:extLst>
          </p:cNvPr>
          <p:cNvSpPr txBox="1"/>
          <p:nvPr/>
        </p:nvSpPr>
        <p:spPr>
          <a:xfrm>
            <a:off x="10525910" y="5989704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Email</a:t>
            </a:r>
          </a:p>
        </p:txBody>
      </p:sp>
      <p:sp>
        <p:nvSpPr>
          <p:cNvPr id="123" name="Cloud 122">
            <a:extLst>
              <a:ext uri="{FF2B5EF4-FFF2-40B4-BE49-F238E27FC236}">
                <a16:creationId xmlns:a16="http://schemas.microsoft.com/office/drawing/2014/main" id="{F9E540BC-D5F8-449D-BE3F-B00A221D0F33}"/>
              </a:ext>
            </a:extLst>
          </p:cNvPr>
          <p:cNvSpPr/>
          <p:nvPr/>
        </p:nvSpPr>
        <p:spPr>
          <a:xfrm>
            <a:off x="11368629" y="5979329"/>
            <a:ext cx="504594" cy="36548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6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243</Words>
  <Application>Microsoft Office PowerPoint</Application>
  <PresentationFormat>Widescreen</PresentationFormat>
  <Paragraphs>134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67</cp:revision>
  <dcterms:created xsi:type="dcterms:W3CDTF">2021-01-28T08:23:28Z</dcterms:created>
  <dcterms:modified xsi:type="dcterms:W3CDTF">2021-03-01T04:42:42Z</dcterms:modified>
</cp:coreProperties>
</file>