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8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Gill Sans"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2Kz0ItmI9MqS67i5hv02jQYRU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A8ADEB-F633-4CAD-9DBD-1089B39C02CF}">
  <a:tblStyle styleId="{69A8ADEB-F633-4CAD-9DBD-1089B39C02CF}" styleName="Table_0">
    <a:wholeTbl>
      <a:tcTxStyle b="off" i="off">
        <a:font>
          <a:latin typeface="Arial "/>
          <a:ea typeface="Arial "/>
          <a:cs typeface="Arial "/>
        </a:font>
        <a:schemeClr val="dk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cBdr>
      </a:tcStyle>
    </a:band1V>
    <a:band2V>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
          <a:ea typeface="Arial "/>
          <a:cs typeface="Arial "/>
        </a:font>
        <a:schemeClr val="lt1"/>
      </a:tcTxStyle>
      <a:tcStyle>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rgbClr val="3F3F3F"/>
        </a:solidFill>
        <a:effectLst/>
      </p:bgPr>
    </p:bg>
    <p:spTree>
      <p:nvGrpSpPr>
        <p:cNvPr id="1" name="Shape 14"/>
        <p:cNvGrpSpPr/>
        <p:nvPr/>
      </p:nvGrpSpPr>
      <p:grpSpPr>
        <a:xfrm>
          <a:off x="0" y="0"/>
          <a:ext cx="0" cy="0"/>
          <a:chOff x="0" y="0"/>
          <a:chExt cx="0" cy="0"/>
        </a:xfrm>
      </p:grpSpPr>
      <p:sp>
        <p:nvSpPr>
          <p:cNvPr id="15" name="Google Shape;15;p12"/>
          <p:cNvSpPr>
            <a:spLocks noGrp="1"/>
          </p:cNvSpPr>
          <p:nvPr>
            <p:ph type="pic" idx="2"/>
          </p:nvPr>
        </p:nvSpPr>
        <p:spPr>
          <a:xfrm>
            <a:off x="0" y="0"/>
            <a:ext cx="12192000" cy="6858000"/>
          </a:xfrm>
          <a:prstGeom prst="rect">
            <a:avLst/>
          </a:prstGeom>
          <a:solidFill>
            <a:srgbClr val="3F3F3F"/>
          </a:solidFill>
          <a:ln>
            <a:noFill/>
          </a:ln>
        </p:spPr>
      </p:sp>
      <p:sp>
        <p:nvSpPr>
          <p:cNvPr id="16" name="Google Shape;16;p12"/>
          <p:cNvSpPr txBox="1">
            <a:spLocks noGrp="1"/>
          </p:cNvSpPr>
          <p:nvPr>
            <p:ph type="ctrTitle"/>
          </p:nvPr>
        </p:nvSpPr>
        <p:spPr>
          <a:xfrm>
            <a:off x="2520000" y="0"/>
            <a:ext cx="9672000" cy="6857999"/>
          </a:xfrm>
          <a:prstGeom prst="rect">
            <a:avLst/>
          </a:prstGeom>
          <a:solidFill>
            <a:schemeClr val="dk2">
              <a:alpha val="69803"/>
            </a:schemeClr>
          </a:solidFill>
          <a:ln>
            <a:noFill/>
          </a:ln>
        </p:spPr>
        <p:txBody>
          <a:bodyPr spcFirstLastPara="1" wrap="square" lIns="1116000" tIns="0" rIns="180000" bIns="0" anchor="ctr" anchorCtr="0">
            <a:noAutofit/>
          </a:bodyPr>
          <a:lstStyle>
            <a:lvl1pPr lvl="0" algn="l">
              <a:lnSpc>
                <a:spcPct val="90000"/>
              </a:lnSpc>
              <a:spcBef>
                <a:spcPts val="0"/>
              </a:spcBef>
              <a:spcAft>
                <a:spcPts val="0"/>
              </a:spcAft>
              <a:buClr>
                <a:schemeClr val="lt1"/>
              </a:buClr>
              <a:buSzPts val="5000"/>
              <a:buFont typeface="Gill Sans"/>
              <a:buNone/>
              <a:defRPr sz="5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3600000" y="4276447"/>
            <a:ext cx="5161550" cy="620016"/>
          </a:xfrm>
          <a:prstGeom prst="rect">
            <a:avLst/>
          </a:prstGeom>
          <a:gradFill>
            <a:gsLst>
              <a:gs pos="0">
                <a:schemeClr val="dk2"/>
              </a:gs>
              <a:gs pos="100000">
                <a:schemeClr val="accent2"/>
              </a:gs>
            </a:gsLst>
            <a:lin ang="14400000" scaled="0"/>
          </a:gradFill>
          <a:ln>
            <a:noFill/>
          </a:ln>
        </p:spPr>
        <p:txBody>
          <a:bodyPr spcFirstLastPara="1" wrap="square" lIns="144000" tIns="0" rIns="0" bIns="0" anchor="ctr" anchorCtr="0">
            <a:noAutofit/>
          </a:bodyPr>
          <a:lstStyle>
            <a:lvl1pPr lvl="0" algn="l">
              <a:lnSpc>
                <a:spcPct val="100000"/>
              </a:lnSpc>
              <a:spcBef>
                <a:spcPts val="0"/>
              </a:spcBef>
              <a:spcAft>
                <a:spcPts val="0"/>
              </a:spcAft>
              <a:buSzPts val="2400"/>
              <a:buNone/>
              <a:defRPr sz="2400" b="1" i="1">
                <a:solidFill>
                  <a:schemeClr val="accent1"/>
                </a:solidFill>
              </a:defRPr>
            </a:lvl1pPr>
            <a:lvl2pPr lvl="1" algn="ctr">
              <a:lnSpc>
                <a:spcPct val="100000"/>
              </a:lnSpc>
              <a:spcBef>
                <a:spcPts val="1000"/>
              </a:spcBef>
              <a:spcAft>
                <a:spcPts val="0"/>
              </a:spcAft>
              <a:buSzPts val="2000"/>
              <a:buFont typeface="Arial "/>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280"/>
              <a:buNone/>
              <a:defRPr sz="1600"/>
            </a:lvl4pPr>
            <a:lvl5pPr lvl="4" algn="ctr">
              <a:lnSpc>
                <a:spcPct val="100000"/>
              </a:lnSpc>
              <a:spcBef>
                <a:spcPts val="1000"/>
              </a:spcBef>
              <a:spcAft>
                <a:spcPts val="0"/>
              </a:spcAft>
              <a:buClr>
                <a:schemeClr val="dk1"/>
              </a:buClr>
              <a:buSzPts val="1600"/>
              <a:buNone/>
              <a:defRPr sz="1600"/>
            </a:lvl5pPr>
            <a:lvl6pPr lvl="5" algn="ctr">
              <a:lnSpc>
                <a:spcPct val="90000"/>
              </a:lnSpc>
              <a:spcBef>
                <a:spcPts val="10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ftr" idx="11"/>
          </p:nvPr>
        </p:nvSpPr>
        <p:spPr>
          <a:xfrm>
            <a:off x="3600000" y="626208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15"/>
        <p:cNvGrpSpPr/>
        <p:nvPr/>
      </p:nvGrpSpPr>
      <p:grpSpPr>
        <a:xfrm>
          <a:off x="0" y="0"/>
          <a:ext cx="0" cy="0"/>
          <a:chOff x="0" y="0"/>
          <a:chExt cx="0" cy="0"/>
        </a:xfrm>
      </p:grpSpPr>
      <p:sp>
        <p:nvSpPr>
          <p:cNvPr id="116" name="Google Shape;116;p21"/>
          <p:cNvSpPr txBox="1"/>
          <p:nvPr/>
        </p:nvSpPr>
        <p:spPr>
          <a:xfrm>
            <a:off x="0" y="-436"/>
            <a:ext cx="12192000" cy="6858436"/>
          </a:xfrm>
          <a:prstGeom prst="rect">
            <a:avLst/>
          </a:prstGeom>
          <a:gradFill>
            <a:gsLst>
              <a:gs pos="0">
                <a:schemeClr val="dk2"/>
              </a:gs>
              <a:gs pos="100000">
                <a:schemeClr val="accent2"/>
              </a:gs>
            </a:gsLst>
            <a:lin ang="14400000" scaled="0"/>
          </a:gradFill>
          <a:ln>
            <a:noFill/>
          </a:ln>
        </p:spPr>
        <p:txBody>
          <a:bodyPr spcFirstLastPara="1" wrap="square" lIns="91425" tIns="45700" rIns="91425" bIns="45700" anchor="t" anchorCtr="0">
            <a:noAutofit/>
          </a:bodyPr>
          <a:lstStyle/>
          <a:p>
            <a:pPr marL="266700" marR="0" lvl="0" indent="-165100" algn="l" rtl="0">
              <a:lnSpc>
                <a:spcPct val="100000"/>
              </a:lnSpc>
              <a:spcBef>
                <a:spcPts val="0"/>
              </a:spcBef>
              <a:spcAft>
                <a:spcPts val="0"/>
              </a:spcAft>
              <a:buClr>
                <a:schemeClr val="accent2"/>
              </a:buClr>
              <a:buSzPts val="1600"/>
              <a:buFont typeface="Arial"/>
              <a:buNone/>
            </a:pPr>
            <a:endParaRPr sz="1600">
              <a:solidFill>
                <a:schemeClr val="dk1"/>
              </a:solidFill>
              <a:latin typeface="Arial "/>
              <a:ea typeface="Arial "/>
              <a:cs typeface="Arial "/>
              <a:sym typeface="Arial "/>
            </a:endParaRPr>
          </a:p>
        </p:txBody>
      </p:sp>
      <p:sp>
        <p:nvSpPr>
          <p:cNvPr id="117" name="Google Shape;117;p21"/>
          <p:cNvSpPr/>
          <p:nvPr/>
        </p:nvSpPr>
        <p:spPr>
          <a:xfrm rot="5400000">
            <a:off x="6963000" y="1629000"/>
            <a:ext cx="6858000" cy="3600000"/>
          </a:xfrm>
          <a:custGeom>
            <a:avLst/>
            <a:gdLst/>
            <a:ahLst/>
            <a:cxnLst/>
            <a:rect l="l" t="t" r="r" b="b"/>
            <a:pathLst>
              <a:path w="6858000" h="3600000" extrusionOk="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118" name="Google Shape;118;p21"/>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1"/>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0" name="Google Shape;120;p21"/>
          <p:cNvSpPr txBox="1">
            <a:spLocks noGrp="1"/>
          </p:cNvSpPr>
          <p:nvPr>
            <p:ph type="body" idx="1"/>
          </p:nvPr>
        </p:nvSpPr>
        <p:spPr>
          <a:xfrm>
            <a:off x="1303794" y="3407563"/>
            <a:ext cx="2034138" cy="245885"/>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200"/>
              <a:buFont typeface="Arial"/>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21"/>
          <p:cNvSpPr txBox="1">
            <a:spLocks noGrp="1"/>
          </p:cNvSpPr>
          <p:nvPr>
            <p:ph type="body" idx="2"/>
          </p:nvPr>
        </p:nvSpPr>
        <p:spPr>
          <a:xfrm>
            <a:off x="1303794" y="3005055"/>
            <a:ext cx="2034138" cy="360445"/>
          </a:xfrm>
          <a:prstGeom prst="rect">
            <a:avLst/>
          </a:prstGeom>
          <a:solidFill>
            <a:schemeClr val="dk2"/>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1"/>
          <p:cNvSpPr txBox="1">
            <a:spLocks noGrp="1"/>
          </p:cNvSpPr>
          <p:nvPr>
            <p:ph type="body" idx="3"/>
          </p:nvPr>
        </p:nvSpPr>
        <p:spPr>
          <a:xfrm>
            <a:off x="5066363" y="3407563"/>
            <a:ext cx="2034138" cy="245885"/>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200"/>
              <a:buFont typeface="Arial"/>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21"/>
          <p:cNvSpPr txBox="1">
            <a:spLocks noGrp="1"/>
          </p:cNvSpPr>
          <p:nvPr>
            <p:ph type="body" idx="4"/>
          </p:nvPr>
        </p:nvSpPr>
        <p:spPr>
          <a:xfrm>
            <a:off x="5066363" y="3005055"/>
            <a:ext cx="2034138" cy="360445"/>
          </a:xfrm>
          <a:prstGeom prst="rect">
            <a:avLst/>
          </a:prstGeom>
          <a:solidFill>
            <a:schemeClr val="dk2"/>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1"/>
          <p:cNvSpPr txBox="1">
            <a:spLocks noGrp="1"/>
          </p:cNvSpPr>
          <p:nvPr>
            <p:ph type="body" idx="5"/>
          </p:nvPr>
        </p:nvSpPr>
        <p:spPr>
          <a:xfrm>
            <a:off x="8828931" y="3407563"/>
            <a:ext cx="2034138" cy="245885"/>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200"/>
              <a:buFont typeface="Arial"/>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1"/>
          <p:cNvSpPr txBox="1">
            <a:spLocks noGrp="1"/>
          </p:cNvSpPr>
          <p:nvPr>
            <p:ph type="body" idx="6"/>
          </p:nvPr>
        </p:nvSpPr>
        <p:spPr>
          <a:xfrm>
            <a:off x="8828931" y="3005055"/>
            <a:ext cx="2034138" cy="360445"/>
          </a:xfrm>
          <a:prstGeom prst="rect">
            <a:avLst/>
          </a:prstGeom>
          <a:solidFill>
            <a:schemeClr val="dk2"/>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1"/>
          <p:cNvSpPr>
            <a:spLocks noGrp="1"/>
          </p:cNvSpPr>
          <p:nvPr>
            <p:ph type="pic" idx="7"/>
          </p:nvPr>
        </p:nvSpPr>
        <p:spPr>
          <a:xfrm>
            <a:off x="1867711" y="1648853"/>
            <a:ext cx="906304" cy="1206290"/>
          </a:xfrm>
          <a:prstGeom prst="rect">
            <a:avLst/>
          </a:prstGeom>
          <a:noFill/>
          <a:ln>
            <a:noFill/>
          </a:ln>
        </p:spPr>
      </p:sp>
      <p:sp>
        <p:nvSpPr>
          <p:cNvPr id="127" name="Google Shape;127;p21"/>
          <p:cNvSpPr>
            <a:spLocks noGrp="1"/>
          </p:cNvSpPr>
          <p:nvPr>
            <p:ph type="pic" idx="8"/>
          </p:nvPr>
        </p:nvSpPr>
        <p:spPr>
          <a:xfrm>
            <a:off x="5630280" y="1648853"/>
            <a:ext cx="906304" cy="1206290"/>
          </a:xfrm>
          <a:prstGeom prst="rect">
            <a:avLst/>
          </a:prstGeom>
          <a:noFill/>
          <a:ln>
            <a:noFill/>
          </a:ln>
        </p:spPr>
      </p:sp>
      <p:sp>
        <p:nvSpPr>
          <p:cNvPr id="128" name="Google Shape;128;p21"/>
          <p:cNvSpPr>
            <a:spLocks noGrp="1"/>
          </p:cNvSpPr>
          <p:nvPr>
            <p:ph type="pic" idx="9"/>
          </p:nvPr>
        </p:nvSpPr>
        <p:spPr>
          <a:xfrm>
            <a:off x="9392848" y="1648853"/>
            <a:ext cx="906304" cy="1206290"/>
          </a:xfrm>
          <a:prstGeom prst="rect">
            <a:avLst/>
          </a:prstGeom>
          <a:noFill/>
          <a:ln>
            <a:noFill/>
          </a:ln>
        </p:spPr>
      </p:sp>
      <p:sp>
        <p:nvSpPr>
          <p:cNvPr id="129" name="Google Shape;129;p21"/>
          <p:cNvSpPr txBox="1">
            <a:spLocks noGrp="1"/>
          </p:cNvSpPr>
          <p:nvPr>
            <p:ph type="body" idx="13"/>
          </p:nvPr>
        </p:nvSpPr>
        <p:spPr>
          <a:xfrm>
            <a:off x="1303794" y="5736658"/>
            <a:ext cx="2034138" cy="245885"/>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200"/>
              <a:buFont typeface="Arial"/>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1"/>
          <p:cNvSpPr txBox="1">
            <a:spLocks noGrp="1"/>
          </p:cNvSpPr>
          <p:nvPr>
            <p:ph type="body" idx="14"/>
          </p:nvPr>
        </p:nvSpPr>
        <p:spPr>
          <a:xfrm>
            <a:off x="1303794" y="5334150"/>
            <a:ext cx="2034138" cy="360445"/>
          </a:xfrm>
          <a:prstGeom prst="rect">
            <a:avLst/>
          </a:prstGeom>
          <a:solidFill>
            <a:schemeClr val="dk2"/>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1"/>
          <p:cNvSpPr txBox="1">
            <a:spLocks noGrp="1"/>
          </p:cNvSpPr>
          <p:nvPr>
            <p:ph type="body" idx="15"/>
          </p:nvPr>
        </p:nvSpPr>
        <p:spPr>
          <a:xfrm>
            <a:off x="5066363" y="5736658"/>
            <a:ext cx="2034138" cy="245885"/>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200"/>
              <a:buFont typeface="Arial"/>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1"/>
          <p:cNvSpPr txBox="1">
            <a:spLocks noGrp="1"/>
          </p:cNvSpPr>
          <p:nvPr>
            <p:ph type="body" idx="16"/>
          </p:nvPr>
        </p:nvSpPr>
        <p:spPr>
          <a:xfrm>
            <a:off x="5066363" y="5334150"/>
            <a:ext cx="2034138" cy="360445"/>
          </a:xfrm>
          <a:prstGeom prst="rect">
            <a:avLst/>
          </a:prstGeom>
          <a:solidFill>
            <a:schemeClr val="dk2"/>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1"/>
          <p:cNvSpPr txBox="1">
            <a:spLocks noGrp="1"/>
          </p:cNvSpPr>
          <p:nvPr>
            <p:ph type="body" idx="17"/>
          </p:nvPr>
        </p:nvSpPr>
        <p:spPr>
          <a:xfrm>
            <a:off x="8828931" y="5736658"/>
            <a:ext cx="2034138" cy="245885"/>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200"/>
              <a:buFont typeface="Arial"/>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21"/>
          <p:cNvSpPr txBox="1">
            <a:spLocks noGrp="1"/>
          </p:cNvSpPr>
          <p:nvPr>
            <p:ph type="body" idx="18"/>
          </p:nvPr>
        </p:nvSpPr>
        <p:spPr>
          <a:xfrm>
            <a:off x="8828931" y="5334150"/>
            <a:ext cx="2034138" cy="360445"/>
          </a:xfrm>
          <a:prstGeom prst="rect">
            <a:avLst/>
          </a:prstGeom>
          <a:solidFill>
            <a:schemeClr val="dk2"/>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21"/>
          <p:cNvSpPr>
            <a:spLocks noGrp="1"/>
          </p:cNvSpPr>
          <p:nvPr>
            <p:ph type="pic" idx="19"/>
          </p:nvPr>
        </p:nvSpPr>
        <p:spPr>
          <a:xfrm>
            <a:off x="1867711" y="3977948"/>
            <a:ext cx="906304" cy="1206290"/>
          </a:xfrm>
          <a:prstGeom prst="rect">
            <a:avLst/>
          </a:prstGeom>
          <a:noFill/>
          <a:ln>
            <a:noFill/>
          </a:ln>
        </p:spPr>
      </p:sp>
      <p:sp>
        <p:nvSpPr>
          <p:cNvPr id="136" name="Google Shape;136;p21"/>
          <p:cNvSpPr>
            <a:spLocks noGrp="1"/>
          </p:cNvSpPr>
          <p:nvPr>
            <p:ph type="pic" idx="20"/>
          </p:nvPr>
        </p:nvSpPr>
        <p:spPr>
          <a:xfrm>
            <a:off x="5630280" y="3977948"/>
            <a:ext cx="906304" cy="1206290"/>
          </a:xfrm>
          <a:prstGeom prst="rect">
            <a:avLst/>
          </a:prstGeom>
          <a:noFill/>
          <a:ln>
            <a:noFill/>
          </a:ln>
        </p:spPr>
      </p:sp>
      <p:sp>
        <p:nvSpPr>
          <p:cNvPr id="137" name="Google Shape;137;p21"/>
          <p:cNvSpPr>
            <a:spLocks noGrp="1"/>
          </p:cNvSpPr>
          <p:nvPr>
            <p:ph type="pic" idx="21"/>
          </p:nvPr>
        </p:nvSpPr>
        <p:spPr>
          <a:xfrm>
            <a:off x="9392848" y="3977948"/>
            <a:ext cx="906304" cy="1206290"/>
          </a:xfrm>
          <a:prstGeom prst="rect">
            <a:avLst/>
          </a:prstGeom>
          <a:noFill/>
          <a:ln>
            <a:noFill/>
          </a:ln>
        </p:spPr>
      </p:sp>
      <p:sp>
        <p:nvSpPr>
          <p:cNvPr id="138" name="Google Shape;138;p21"/>
          <p:cNvSpPr txBox="1">
            <a:spLocks noGrp="1"/>
          </p:cNvSpPr>
          <p:nvPr>
            <p:ph type="title"/>
          </p:nvPr>
        </p:nvSpPr>
        <p:spPr>
          <a:xfrm>
            <a:off x="684000" y="808186"/>
            <a:ext cx="7560000" cy="37016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isted Images">
  <p:cSld name="Listed Images">
    <p:spTree>
      <p:nvGrpSpPr>
        <p:cNvPr id="1" name="Shape 139"/>
        <p:cNvGrpSpPr/>
        <p:nvPr/>
      </p:nvGrpSpPr>
      <p:grpSpPr>
        <a:xfrm>
          <a:off x="0" y="0"/>
          <a:ext cx="0" cy="0"/>
          <a:chOff x="0" y="0"/>
          <a:chExt cx="0" cy="0"/>
        </a:xfrm>
      </p:grpSpPr>
      <p:sp>
        <p:nvSpPr>
          <p:cNvPr id="140" name="Google Shape;140;p22"/>
          <p:cNvSpPr/>
          <p:nvPr/>
        </p:nvSpPr>
        <p:spPr>
          <a:xfrm>
            <a:off x="180000" y="179109"/>
            <a:ext cx="11832000" cy="65139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141" name="Google Shape;141;p22"/>
          <p:cNvSpPr txBox="1">
            <a:spLocks noGrp="1"/>
          </p:cNvSpPr>
          <p:nvPr>
            <p:ph type="body" idx="1"/>
          </p:nvPr>
        </p:nvSpPr>
        <p:spPr>
          <a:xfrm>
            <a:off x="684213" y="1405643"/>
            <a:ext cx="7559675"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chemeClr val="dk1"/>
                </a:solidFill>
                <a:latin typeface="Gill Sans"/>
                <a:ea typeface="Gill Sans"/>
                <a:cs typeface="Gill Sans"/>
                <a:sym typeface="Gill Sans"/>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2"/>
          <p:cNvSpPr txBox="1">
            <a:spLocks noGrp="1"/>
          </p:cNvSpPr>
          <p:nvPr>
            <p:ph type="title"/>
          </p:nvPr>
        </p:nvSpPr>
        <p:spPr>
          <a:xfrm>
            <a:off x="684000" y="808186"/>
            <a:ext cx="7560000" cy="37016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2"/>
          <p:cNvSpPr txBox="1">
            <a:spLocks noGrp="1"/>
          </p:cNvSpPr>
          <p:nvPr>
            <p:ph type="body" idx="2"/>
          </p:nvPr>
        </p:nvSpPr>
        <p:spPr>
          <a:xfrm>
            <a:off x="2095500" y="1992933"/>
            <a:ext cx="9388499" cy="10953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600"/>
              <a:buNone/>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2"/>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6" name="Google Shape;146;p22"/>
          <p:cNvSpPr>
            <a:spLocks noGrp="1"/>
          </p:cNvSpPr>
          <p:nvPr>
            <p:ph type="pic" idx="3"/>
          </p:nvPr>
        </p:nvSpPr>
        <p:spPr>
          <a:xfrm>
            <a:off x="684213" y="1992934"/>
            <a:ext cx="1095375" cy="1095375"/>
          </a:xfrm>
          <a:prstGeom prst="rect">
            <a:avLst/>
          </a:prstGeom>
          <a:noFill/>
          <a:ln>
            <a:noFill/>
          </a:ln>
        </p:spPr>
      </p:sp>
      <p:sp>
        <p:nvSpPr>
          <p:cNvPr id="147" name="Google Shape;147;p22"/>
          <p:cNvSpPr>
            <a:spLocks noGrp="1"/>
          </p:cNvSpPr>
          <p:nvPr>
            <p:ph type="pic" idx="4"/>
          </p:nvPr>
        </p:nvSpPr>
        <p:spPr>
          <a:xfrm>
            <a:off x="684213" y="3431134"/>
            <a:ext cx="1095375" cy="1095375"/>
          </a:xfrm>
          <a:prstGeom prst="rect">
            <a:avLst/>
          </a:prstGeom>
          <a:noFill/>
          <a:ln>
            <a:noFill/>
          </a:ln>
        </p:spPr>
      </p:sp>
      <p:sp>
        <p:nvSpPr>
          <p:cNvPr id="148" name="Google Shape;148;p22"/>
          <p:cNvSpPr>
            <a:spLocks noGrp="1"/>
          </p:cNvSpPr>
          <p:nvPr>
            <p:ph type="pic" idx="5"/>
          </p:nvPr>
        </p:nvSpPr>
        <p:spPr>
          <a:xfrm>
            <a:off x="684213" y="4869334"/>
            <a:ext cx="1095375" cy="1095375"/>
          </a:xfrm>
          <a:prstGeom prst="rect">
            <a:avLst/>
          </a:prstGeom>
          <a:noFill/>
          <a:ln>
            <a:noFill/>
          </a:ln>
        </p:spPr>
      </p:sp>
      <p:sp>
        <p:nvSpPr>
          <p:cNvPr id="149" name="Google Shape;149;p22"/>
          <p:cNvSpPr txBox="1">
            <a:spLocks noGrp="1"/>
          </p:cNvSpPr>
          <p:nvPr>
            <p:ph type="body" idx="6"/>
          </p:nvPr>
        </p:nvSpPr>
        <p:spPr>
          <a:xfrm>
            <a:off x="2095500" y="3422739"/>
            <a:ext cx="9388499" cy="10953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600"/>
              <a:buNone/>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2"/>
          <p:cNvSpPr txBox="1">
            <a:spLocks noGrp="1"/>
          </p:cNvSpPr>
          <p:nvPr>
            <p:ph type="body" idx="7"/>
          </p:nvPr>
        </p:nvSpPr>
        <p:spPr>
          <a:xfrm>
            <a:off x="2095500" y="4867850"/>
            <a:ext cx="9388499" cy="10953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600"/>
              <a:buNone/>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1"/>
        <p:cNvGrpSpPr/>
        <p:nvPr/>
      </p:nvGrpSpPr>
      <p:grpSpPr>
        <a:xfrm>
          <a:off x="0" y="0"/>
          <a:ext cx="0" cy="0"/>
          <a:chOff x="0" y="0"/>
          <a:chExt cx="0" cy="0"/>
        </a:xfrm>
      </p:grpSpPr>
      <p:sp>
        <p:nvSpPr>
          <p:cNvPr id="152" name="Google Shape;152;p23"/>
          <p:cNvSpPr/>
          <p:nvPr/>
        </p:nvSpPr>
        <p:spPr>
          <a:xfrm>
            <a:off x="180000" y="179109"/>
            <a:ext cx="11832000" cy="65139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153" name="Google Shape;153;p23"/>
          <p:cNvSpPr txBox="1">
            <a:spLocks noGrp="1"/>
          </p:cNvSpPr>
          <p:nvPr>
            <p:ph type="body" idx="1"/>
          </p:nvPr>
        </p:nvSpPr>
        <p:spPr>
          <a:xfrm>
            <a:off x="684213" y="1405643"/>
            <a:ext cx="7559675"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chemeClr val="dk1"/>
                </a:solidFill>
                <a:latin typeface="Gill Sans"/>
                <a:ea typeface="Gill Sans"/>
                <a:cs typeface="Gill Sans"/>
                <a:sym typeface="Gill Sans"/>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23"/>
          <p:cNvSpPr txBox="1">
            <a:spLocks noGrp="1"/>
          </p:cNvSpPr>
          <p:nvPr>
            <p:ph type="title"/>
          </p:nvPr>
        </p:nvSpPr>
        <p:spPr>
          <a:xfrm>
            <a:off x="684000" y="808186"/>
            <a:ext cx="7560000" cy="37016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3"/>
          <p:cNvSpPr txBox="1">
            <a:spLocks noGrp="1"/>
          </p:cNvSpPr>
          <p:nvPr>
            <p:ph type="body" idx="2"/>
          </p:nvPr>
        </p:nvSpPr>
        <p:spPr>
          <a:xfrm>
            <a:off x="684000" y="1825625"/>
            <a:ext cx="10800000" cy="43200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3"/>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3"/>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rgbClr val="3F3F3F"/>
        </a:solidFill>
        <a:effectLst/>
      </p:bgPr>
    </p:bg>
    <p:spTree>
      <p:nvGrpSpPr>
        <p:cNvPr id="1" name="Shape 158"/>
        <p:cNvGrpSpPr/>
        <p:nvPr/>
      </p:nvGrpSpPr>
      <p:grpSpPr>
        <a:xfrm>
          <a:off x="0" y="0"/>
          <a:ext cx="0" cy="0"/>
          <a:chOff x="0" y="0"/>
          <a:chExt cx="0" cy="0"/>
        </a:xfrm>
      </p:grpSpPr>
      <p:sp>
        <p:nvSpPr>
          <p:cNvPr id="159" name="Google Shape;159;p24"/>
          <p:cNvSpPr>
            <a:spLocks noGrp="1"/>
          </p:cNvSpPr>
          <p:nvPr>
            <p:ph type="pic" idx="2"/>
          </p:nvPr>
        </p:nvSpPr>
        <p:spPr>
          <a:xfrm>
            <a:off x="0" y="0"/>
            <a:ext cx="12192000" cy="6858000"/>
          </a:xfrm>
          <a:prstGeom prst="rect">
            <a:avLst/>
          </a:prstGeom>
          <a:solidFill>
            <a:srgbClr val="3F3F3F"/>
          </a:solidFill>
          <a:ln>
            <a:noFill/>
          </a:ln>
        </p:spPr>
      </p:sp>
      <p:sp>
        <p:nvSpPr>
          <p:cNvPr id="160" name="Google Shape;160;p24"/>
          <p:cNvSpPr txBox="1">
            <a:spLocks noGrp="1"/>
          </p:cNvSpPr>
          <p:nvPr>
            <p:ph type="ctrTitle"/>
          </p:nvPr>
        </p:nvSpPr>
        <p:spPr>
          <a:xfrm>
            <a:off x="0" y="0"/>
            <a:ext cx="9672000" cy="6857999"/>
          </a:xfrm>
          <a:prstGeom prst="rect">
            <a:avLst/>
          </a:prstGeom>
          <a:solidFill>
            <a:schemeClr val="dk2">
              <a:alpha val="69803"/>
            </a:schemeClr>
          </a:solidFill>
          <a:ln>
            <a:noFill/>
          </a:ln>
        </p:spPr>
        <p:txBody>
          <a:bodyPr spcFirstLastPara="1" wrap="square" lIns="1116000" tIns="0" rIns="180000" bIns="756000" anchor="ctr" anchorCtr="0">
            <a:noAutofit/>
          </a:bodyPr>
          <a:lstStyle>
            <a:lvl1pPr lvl="0" algn="l">
              <a:lnSpc>
                <a:spcPct val="65000"/>
              </a:lnSpc>
              <a:spcBef>
                <a:spcPts val="0"/>
              </a:spcBef>
              <a:spcAft>
                <a:spcPts val="0"/>
              </a:spcAft>
              <a:buClr>
                <a:schemeClr val="lt1"/>
              </a:buClr>
              <a:buSzPts val="8800"/>
              <a:buFont typeface="Gill Sans"/>
              <a:buNone/>
              <a:defRPr sz="8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24"/>
          <p:cNvSpPr txBox="1">
            <a:spLocks noGrp="1"/>
          </p:cNvSpPr>
          <p:nvPr>
            <p:ph type="body" idx="1"/>
          </p:nvPr>
        </p:nvSpPr>
        <p:spPr>
          <a:xfrm>
            <a:off x="1917700" y="4508500"/>
            <a:ext cx="3314700" cy="330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accent1"/>
                </a:solidFill>
              </a:defRPr>
            </a:lvl2pPr>
            <a:lvl3pPr marL="1371600" lvl="2" indent="-228600" algn="l">
              <a:lnSpc>
                <a:spcPct val="100000"/>
              </a:lnSpc>
              <a:spcBef>
                <a:spcPts val="1000"/>
              </a:spcBef>
              <a:spcAft>
                <a:spcPts val="0"/>
              </a:spcAft>
              <a:buSzPts val="1200"/>
              <a:buNone/>
              <a:defRPr>
                <a:solidFill>
                  <a:schemeClr val="accent1"/>
                </a:solidFill>
              </a:defRPr>
            </a:lvl3pPr>
            <a:lvl4pPr marL="1828800" lvl="3" indent="-228600" algn="l">
              <a:lnSpc>
                <a:spcPct val="100000"/>
              </a:lnSpc>
              <a:spcBef>
                <a:spcPts val="1000"/>
              </a:spcBef>
              <a:spcAft>
                <a:spcPts val="0"/>
              </a:spcAft>
              <a:buSzPts val="800"/>
              <a:buNone/>
              <a:defRPr>
                <a:solidFill>
                  <a:schemeClr val="accent1"/>
                </a:solidFill>
              </a:defRPr>
            </a:lvl4pPr>
            <a:lvl5pPr marL="2286000" lvl="4" indent="-228600" algn="l">
              <a:lnSpc>
                <a:spcPct val="100000"/>
              </a:lnSpc>
              <a:spcBef>
                <a:spcPts val="1000"/>
              </a:spcBef>
              <a:spcAft>
                <a:spcPts val="0"/>
              </a:spcAft>
              <a:buClr>
                <a:schemeClr val="accent1"/>
              </a:buClr>
              <a:buSzPts val="1000"/>
              <a:buNone/>
              <a:defRPr>
                <a:solidFill>
                  <a:schemeClr val="accen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24"/>
          <p:cNvSpPr txBox="1">
            <a:spLocks noGrp="1"/>
          </p:cNvSpPr>
          <p:nvPr>
            <p:ph type="body" idx="3"/>
          </p:nvPr>
        </p:nvSpPr>
        <p:spPr>
          <a:xfrm>
            <a:off x="1917700" y="5180023"/>
            <a:ext cx="3314700" cy="20502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600"/>
              <a:buNone/>
              <a:defRPr sz="1600">
                <a:solidFill>
                  <a:schemeClr val="lt1"/>
                </a:solidFill>
              </a:defRPr>
            </a:lvl1pPr>
            <a:lvl2pPr marL="914400" lvl="1" indent="-228600" algn="l">
              <a:lnSpc>
                <a:spcPct val="100000"/>
              </a:lnSpc>
              <a:spcBef>
                <a:spcPts val="1000"/>
              </a:spcBef>
              <a:spcAft>
                <a:spcPts val="0"/>
              </a:spcAft>
              <a:buSzPts val="1400"/>
              <a:buFont typeface="Arial "/>
              <a:buNone/>
              <a:defRPr>
                <a:solidFill>
                  <a:schemeClr val="accent1"/>
                </a:solidFill>
              </a:defRPr>
            </a:lvl2pPr>
            <a:lvl3pPr marL="1371600" lvl="2" indent="-228600" algn="l">
              <a:lnSpc>
                <a:spcPct val="100000"/>
              </a:lnSpc>
              <a:spcBef>
                <a:spcPts val="1000"/>
              </a:spcBef>
              <a:spcAft>
                <a:spcPts val="0"/>
              </a:spcAft>
              <a:buSzPts val="1200"/>
              <a:buNone/>
              <a:defRPr>
                <a:solidFill>
                  <a:schemeClr val="accent1"/>
                </a:solidFill>
              </a:defRPr>
            </a:lvl3pPr>
            <a:lvl4pPr marL="1828800" lvl="3" indent="-228600" algn="l">
              <a:lnSpc>
                <a:spcPct val="100000"/>
              </a:lnSpc>
              <a:spcBef>
                <a:spcPts val="1000"/>
              </a:spcBef>
              <a:spcAft>
                <a:spcPts val="0"/>
              </a:spcAft>
              <a:buSzPts val="800"/>
              <a:buNone/>
              <a:defRPr>
                <a:solidFill>
                  <a:schemeClr val="accent1"/>
                </a:solidFill>
              </a:defRPr>
            </a:lvl4pPr>
            <a:lvl5pPr marL="2286000" lvl="4" indent="-228600" algn="l">
              <a:lnSpc>
                <a:spcPct val="100000"/>
              </a:lnSpc>
              <a:spcBef>
                <a:spcPts val="1000"/>
              </a:spcBef>
              <a:spcAft>
                <a:spcPts val="0"/>
              </a:spcAft>
              <a:buClr>
                <a:schemeClr val="accent1"/>
              </a:buClr>
              <a:buSzPts val="1000"/>
              <a:buNone/>
              <a:defRPr>
                <a:solidFill>
                  <a:schemeClr val="accen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24"/>
          <p:cNvSpPr txBox="1">
            <a:spLocks noGrp="1"/>
          </p:cNvSpPr>
          <p:nvPr>
            <p:ph type="body" idx="4"/>
          </p:nvPr>
        </p:nvSpPr>
        <p:spPr>
          <a:xfrm>
            <a:off x="1917700" y="5683561"/>
            <a:ext cx="3314700" cy="20502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600"/>
              <a:buNone/>
              <a:defRPr sz="1600">
                <a:solidFill>
                  <a:schemeClr val="lt1"/>
                </a:solidFill>
              </a:defRPr>
            </a:lvl1pPr>
            <a:lvl2pPr marL="914400" lvl="1" indent="-228600" algn="l">
              <a:lnSpc>
                <a:spcPct val="100000"/>
              </a:lnSpc>
              <a:spcBef>
                <a:spcPts val="1000"/>
              </a:spcBef>
              <a:spcAft>
                <a:spcPts val="0"/>
              </a:spcAft>
              <a:buSzPts val="1400"/>
              <a:buFont typeface="Arial "/>
              <a:buNone/>
              <a:defRPr>
                <a:solidFill>
                  <a:schemeClr val="accent1"/>
                </a:solidFill>
              </a:defRPr>
            </a:lvl2pPr>
            <a:lvl3pPr marL="1371600" lvl="2" indent="-228600" algn="l">
              <a:lnSpc>
                <a:spcPct val="100000"/>
              </a:lnSpc>
              <a:spcBef>
                <a:spcPts val="1000"/>
              </a:spcBef>
              <a:spcAft>
                <a:spcPts val="0"/>
              </a:spcAft>
              <a:buSzPts val="1200"/>
              <a:buNone/>
              <a:defRPr>
                <a:solidFill>
                  <a:schemeClr val="accent1"/>
                </a:solidFill>
              </a:defRPr>
            </a:lvl3pPr>
            <a:lvl4pPr marL="1828800" lvl="3" indent="-228600" algn="l">
              <a:lnSpc>
                <a:spcPct val="100000"/>
              </a:lnSpc>
              <a:spcBef>
                <a:spcPts val="1000"/>
              </a:spcBef>
              <a:spcAft>
                <a:spcPts val="0"/>
              </a:spcAft>
              <a:buSzPts val="800"/>
              <a:buNone/>
              <a:defRPr>
                <a:solidFill>
                  <a:schemeClr val="accent1"/>
                </a:solidFill>
              </a:defRPr>
            </a:lvl4pPr>
            <a:lvl5pPr marL="2286000" lvl="4" indent="-228600" algn="l">
              <a:lnSpc>
                <a:spcPct val="100000"/>
              </a:lnSpc>
              <a:spcBef>
                <a:spcPts val="1000"/>
              </a:spcBef>
              <a:spcAft>
                <a:spcPts val="0"/>
              </a:spcAft>
              <a:buClr>
                <a:schemeClr val="accent1"/>
              </a:buClr>
              <a:buSzPts val="1000"/>
              <a:buNone/>
              <a:defRPr>
                <a:solidFill>
                  <a:schemeClr val="accen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24"/>
          <p:cNvSpPr txBox="1">
            <a:spLocks noGrp="1"/>
          </p:cNvSpPr>
          <p:nvPr>
            <p:ph type="body" idx="5"/>
          </p:nvPr>
        </p:nvSpPr>
        <p:spPr>
          <a:xfrm>
            <a:off x="1917700" y="4821910"/>
            <a:ext cx="3314700" cy="20502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000"/>
              <a:buNone/>
              <a:defRPr sz="1000" i="0">
                <a:solidFill>
                  <a:schemeClr val="lt1"/>
                </a:solidFill>
              </a:defRPr>
            </a:lvl1pPr>
            <a:lvl2pPr marL="914400" lvl="1" indent="-228600" algn="l">
              <a:lnSpc>
                <a:spcPct val="100000"/>
              </a:lnSpc>
              <a:spcBef>
                <a:spcPts val="1000"/>
              </a:spcBef>
              <a:spcAft>
                <a:spcPts val="0"/>
              </a:spcAft>
              <a:buSzPts val="1400"/>
              <a:buFont typeface="Arial "/>
              <a:buNone/>
              <a:defRPr>
                <a:solidFill>
                  <a:schemeClr val="accent1"/>
                </a:solidFill>
              </a:defRPr>
            </a:lvl2pPr>
            <a:lvl3pPr marL="1371600" lvl="2" indent="-228600" algn="l">
              <a:lnSpc>
                <a:spcPct val="100000"/>
              </a:lnSpc>
              <a:spcBef>
                <a:spcPts val="1000"/>
              </a:spcBef>
              <a:spcAft>
                <a:spcPts val="0"/>
              </a:spcAft>
              <a:buSzPts val="1200"/>
              <a:buNone/>
              <a:defRPr>
                <a:solidFill>
                  <a:schemeClr val="accent1"/>
                </a:solidFill>
              </a:defRPr>
            </a:lvl3pPr>
            <a:lvl4pPr marL="1828800" lvl="3" indent="-228600" algn="l">
              <a:lnSpc>
                <a:spcPct val="100000"/>
              </a:lnSpc>
              <a:spcBef>
                <a:spcPts val="1000"/>
              </a:spcBef>
              <a:spcAft>
                <a:spcPts val="0"/>
              </a:spcAft>
              <a:buSzPts val="800"/>
              <a:buNone/>
              <a:defRPr>
                <a:solidFill>
                  <a:schemeClr val="accent1"/>
                </a:solidFill>
              </a:defRPr>
            </a:lvl4pPr>
            <a:lvl5pPr marL="2286000" lvl="4" indent="-228600" algn="l">
              <a:lnSpc>
                <a:spcPct val="100000"/>
              </a:lnSpc>
              <a:spcBef>
                <a:spcPts val="1000"/>
              </a:spcBef>
              <a:spcAft>
                <a:spcPts val="0"/>
              </a:spcAft>
              <a:buClr>
                <a:schemeClr val="accent1"/>
              </a:buClr>
              <a:buSzPts val="1000"/>
              <a:buNone/>
              <a:defRPr>
                <a:solidFill>
                  <a:schemeClr val="accen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2954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Subtitle Only - Full Photo">
  <p:cSld name="Title and Subtitle Only - Full Photo">
    <p:bg>
      <p:bgPr>
        <a:solidFill>
          <a:schemeClr val="lt1"/>
        </a:solidFill>
        <a:effectLst/>
      </p:bgPr>
    </p:bg>
    <p:spTree>
      <p:nvGrpSpPr>
        <p:cNvPr id="1" name="Shape 20"/>
        <p:cNvGrpSpPr/>
        <p:nvPr/>
      </p:nvGrpSpPr>
      <p:grpSpPr>
        <a:xfrm>
          <a:off x="0" y="0"/>
          <a:ext cx="0" cy="0"/>
          <a:chOff x="0" y="0"/>
          <a:chExt cx="0" cy="0"/>
        </a:xfrm>
      </p:grpSpPr>
      <p:sp>
        <p:nvSpPr>
          <p:cNvPr id="21" name="Google Shape;21;p13"/>
          <p:cNvSpPr>
            <a:spLocks noGrp="1"/>
          </p:cNvSpPr>
          <p:nvPr>
            <p:ph type="pic" idx="2"/>
          </p:nvPr>
        </p:nvSpPr>
        <p:spPr>
          <a:xfrm>
            <a:off x="180000" y="179109"/>
            <a:ext cx="11832000" cy="6513922"/>
          </a:xfrm>
          <a:prstGeom prst="rect">
            <a:avLst/>
          </a:prstGeom>
          <a:solidFill>
            <a:srgbClr val="3F3F3F"/>
          </a:solidFill>
          <a:ln>
            <a:noFill/>
          </a:ln>
        </p:spPr>
      </p:sp>
      <p:sp>
        <p:nvSpPr>
          <p:cNvPr id="22" name="Google Shape;22;p13"/>
          <p:cNvSpPr txBox="1">
            <a:spLocks noGrp="1"/>
          </p:cNvSpPr>
          <p:nvPr>
            <p:ph type="title"/>
          </p:nvPr>
        </p:nvSpPr>
        <p:spPr>
          <a:xfrm>
            <a:off x="684000" y="808185"/>
            <a:ext cx="7560000" cy="36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Gill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5" name="Google Shape;25;p13"/>
          <p:cNvSpPr/>
          <p:nvPr/>
        </p:nvSpPr>
        <p:spPr>
          <a:xfrm rot="5400000">
            <a:off x="6963000" y="1629000"/>
            <a:ext cx="6858000" cy="3600000"/>
          </a:xfrm>
          <a:custGeom>
            <a:avLst/>
            <a:gdLst/>
            <a:ahLst/>
            <a:cxnLst/>
            <a:rect l="l" t="t" r="r" b="b"/>
            <a:pathLst>
              <a:path w="6858000" h="3600000" extrusionOk="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26" name="Google Shape;26;p13"/>
          <p:cNvSpPr txBox="1">
            <a:spLocks noGrp="1"/>
          </p:cNvSpPr>
          <p:nvPr>
            <p:ph type="body" idx="1"/>
          </p:nvPr>
        </p:nvSpPr>
        <p:spPr>
          <a:xfrm>
            <a:off x="684213" y="1405643"/>
            <a:ext cx="7559675"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chemeClr val="lt1"/>
                </a:solidFill>
                <a:latin typeface="Gill Sans"/>
                <a:ea typeface="Gill Sans"/>
                <a:cs typeface="Gill Sans"/>
                <a:sym typeface="Gill Sans"/>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 x Content Block with Icon">
  <p:cSld name="6 x Content Block with Icon">
    <p:spTree>
      <p:nvGrpSpPr>
        <p:cNvPr id="1" name="Shape 27"/>
        <p:cNvGrpSpPr/>
        <p:nvPr/>
      </p:nvGrpSpPr>
      <p:grpSpPr>
        <a:xfrm>
          <a:off x="0" y="0"/>
          <a:ext cx="0" cy="0"/>
          <a:chOff x="0" y="0"/>
          <a:chExt cx="0" cy="0"/>
        </a:xfrm>
      </p:grpSpPr>
      <p:sp>
        <p:nvSpPr>
          <p:cNvPr id="28" name="Google Shape;28;p14"/>
          <p:cNvSpPr>
            <a:spLocks noGrp="1"/>
          </p:cNvSpPr>
          <p:nvPr>
            <p:ph type="pic" idx="2"/>
          </p:nvPr>
        </p:nvSpPr>
        <p:spPr>
          <a:xfrm>
            <a:off x="180000" y="179109"/>
            <a:ext cx="11832000" cy="6513922"/>
          </a:xfrm>
          <a:prstGeom prst="rect">
            <a:avLst/>
          </a:prstGeom>
          <a:solidFill>
            <a:srgbClr val="3F3F3F"/>
          </a:solidFill>
          <a:ln>
            <a:noFill/>
          </a:ln>
        </p:spPr>
      </p:sp>
      <p:sp>
        <p:nvSpPr>
          <p:cNvPr id="29" name="Google Shape;29;p14"/>
          <p:cNvSpPr/>
          <p:nvPr/>
        </p:nvSpPr>
        <p:spPr>
          <a:xfrm rot="5400000">
            <a:off x="6963000" y="1629000"/>
            <a:ext cx="6858000" cy="3600000"/>
          </a:xfrm>
          <a:custGeom>
            <a:avLst/>
            <a:gdLst/>
            <a:ahLst/>
            <a:cxnLst/>
            <a:rect l="l" t="t" r="r" b="b"/>
            <a:pathLst>
              <a:path w="6858000" h="3600000" extrusionOk="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30" name="Google Shape;30;p14"/>
          <p:cNvSpPr txBox="1">
            <a:spLocks noGrp="1"/>
          </p:cNvSpPr>
          <p:nvPr>
            <p:ph type="title"/>
          </p:nvPr>
        </p:nvSpPr>
        <p:spPr>
          <a:xfrm>
            <a:off x="684000" y="808186"/>
            <a:ext cx="7560000" cy="37016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14"/>
          <p:cNvSpPr txBox="1">
            <a:spLocks noGrp="1"/>
          </p:cNvSpPr>
          <p:nvPr>
            <p:ph type="body" idx="1"/>
          </p:nvPr>
        </p:nvSpPr>
        <p:spPr>
          <a:xfrm>
            <a:off x="1470581" y="2186444"/>
            <a:ext cx="2812282" cy="124255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4"/>
          <p:cNvSpPr txBox="1">
            <a:spLocks noGrp="1"/>
          </p:cNvSpPr>
          <p:nvPr>
            <p:ph type="body" idx="3"/>
          </p:nvPr>
        </p:nvSpPr>
        <p:spPr>
          <a:xfrm>
            <a:off x="1470581" y="1775806"/>
            <a:ext cx="2812282" cy="2978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4"/>
          <p:cNvSpPr txBox="1">
            <a:spLocks noGrp="1"/>
          </p:cNvSpPr>
          <p:nvPr>
            <p:ph type="body" idx="4"/>
          </p:nvPr>
        </p:nvSpPr>
        <p:spPr>
          <a:xfrm>
            <a:off x="5031291" y="2186444"/>
            <a:ext cx="2812282" cy="124255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5"/>
          </p:nvPr>
        </p:nvSpPr>
        <p:spPr>
          <a:xfrm>
            <a:off x="5031291" y="1775806"/>
            <a:ext cx="2812282" cy="2978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body" idx="6"/>
          </p:nvPr>
        </p:nvSpPr>
        <p:spPr>
          <a:xfrm>
            <a:off x="8592000" y="2186444"/>
            <a:ext cx="2812282" cy="124255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4"/>
          <p:cNvSpPr txBox="1">
            <a:spLocks noGrp="1"/>
          </p:cNvSpPr>
          <p:nvPr>
            <p:ph type="body" idx="7"/>
          </p:nvPr>
        </p:nvSpPr>
        <p:spPr>
          <a:xfrm>
            <a:off x="8592000" y="1775806"/>
            <a:ext cx="2812282" cy="2978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4"/>
          <p:cNvSpPr txBox="1">
            <a:spLocks noGrp="1"/>
          </p:cNvSpPr>
          <p:nvPr>
            <p:ph type="body" idx="8"/>
          </p:nvPr>
        </p:nvSpPr>
        <p:spPr>
          <a:xfrm>
            <a:off x="1470581" y="4335857"/>
            <a:ext cx="2812282" cy="124255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9"/>
          </p:nvPr>
        </p:nvSpPr>
        <p:spPr>
          <a:xfrm>
            <a:off x="1470581" y="3925219"/>
            <a:ext cx="2812282" cy="2978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4"/>
          <p:cNvSpPr txBox="1">
            <a:spLocks noGrp="1"/>
          </p:cNvSpPr>
          <p:nvPr>
            <p:ph type="body" idx="13"/>
          </p:nvPr>
        </p:nvSpPr>
        <p:spPr>
          <a:xfrm>
            <a:off x="5031291" y="4335857"/>
            <a:ext cx="2812282" cy="124255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body" idx="14"/>
          </p:nvPr>
        </p:nvSpPr>
        <p:spPr>
          <a:xfrm>
            <a:off x="5031291" y="3925219"/>
            <a:ext cx="2812282" cy="2978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4"/>
          <p:cNvSpPr txBox="1">
            <a:spLocks noGrp="1"/>
          </p:cNvSpPr>
          <p:nvPr>
            <p:ph type="body" idx="15"/>
          </p:nvPr>
        </p:nvSpPr>
        <p:spPr>
          <a:xfrm>
            <a:off x="8592000" y="4335857"/>
            <a:ext cx="2812282" cy="124255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None/>
              <a:defRPr sz="1200">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16"/>
          </p:nvPr>
        </p:nvSpPr>
        <p:spPr>
          <a:xfrm>
            <a:off x="8592000" y="3925219"/>
            <a:ext cx="2812282" cy="2978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ubtitle Only - Light">
  <p:cSld name="Title and Subtitle Only - Light">
    <p:spTree>
      <p:nvGrpSpPr>
        <p:cNvPr id="1" name="Shape 45"/>
        <p:cNvGrpSpPr/>
        <p:nvPr/>
      </p:nvGrpSpPr>
      <p:grpSpPr>
        <a:xfrm>
          <a:off x="0" y="0"/>
          <a:ext cx="0" cy="0"/>
          <a:chOff x="0" y="0"/>
          <a:chExt cx="0" cy="0"/>
        </a:xfrm>
      </p:grpSpPr>
      <p:sp>
        <p:nvSpPr>
          <p:cNvPr id="46" name="Google Shape;46;p15"/>
          <p:cNvSpPr/>
          <p:nvPr/>
        </p:nvSpPr>
        <p:spPr>
          <a:xfrm>
            <a:off x="180000" y="179109"/>
            <a:ext cx="11832000" cy="65139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47" name="Google Shape;47;p15"/>
          <p:cNvSpPr txBox="1">
            <a:spLocks noGrp="1"/>
          </p:cNvSpPr>
          <p:nvPr>
            <p:ph type="body" idx="1"/>
          </p:nvPr>
        </p:nvSpPr>
        <p:spPr>
          <a:xfrm>
            <a:off x="684213" y="1405643"/>
            <a:ext cx="7559675"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chemeClr val="dk1"/>
                </a:solidFill>
                <a:latin typeface="Gill Sans"/>
                <a:ea typeface="Gill Sans"/>
                <a:cs typeface="Gill Sans"/>
                <a:sym typeface="Gill Sans"/>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5"/>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15"/>
          <p:cNvSpPr txBox="1">
            <a:spLocks noGrp="1"/>
          </p:cNvSpPr>
          <p:nvPr>
            <p:ph type="title"/>
          </p:nvPr>
        </p:nvSpPr>
        <p:spPr>
          <a:xfrm>
            <a:off x="684000" y="808186"/>
            <a:ext cx="7560000" cy="37016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p:nvPr/>
        </p:nvSpPr>
        <p:spPr>
          <a:xfrm rot="5400000">
            <a:off x="6963000" y="1629000"/>
            <a:ext cx="6858000" cy="3600000"/>
          </a:xfrm>
          <a:custGeom>
            <a:avLst/>
            <a:gdLst/>
            <a:ahLst/>
            <a:cxnLst/>
            <a:rect l="l" t="t" r="r" b="b"/>
            <a:pathLst>
              <a:path w="6858000" h="3600000" extrusionOk="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rgbClr val="F2F2F2">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3F3F3F"/>
        </a:solidFill>
        <a:effectLst/>
      </p:bgPr>
    </p:bg>
    <p:spTree>
      <p:nvGrpSpPr>
        <p:cNvPr id="1" name="Shape 52"/>
        <p:cNvGrpSpPr/>
        <p:nvPr/>
      </p:nvGrpSpPr>
      <p:grpSpPr>
        <a:xfrm>
          <a:off x="0" y="0"/>
          <a:ext cx="0" cy="0"/>
          <a:chOff x="0" y="0"/>
          <a:chExt cx="0" cy="0"/>
        </a:xfrm>
      </p:grpSpPr>
      <p:sp>
        <p:nvSpPr>
          <p:cNvPr id="53" name="Google Shape;53;p16"/>
          <p:cNvSpPr txBox="1">
            <a:spLocks noGrp="1"/>
          </p:cNvSpPr>
          <p:nvPr>
            <p:ph type="body" idx="1"/>
          </p:nvPr>
        </p:nvSpPr>
        <p:spPr>
          <a:xfrm>
            <a:off x="1147343" y="2731933"/>
            <a:ext cx="6903253" cy="3350673"/>
          </a:xfrm>
          <a:prstGeom prst="rect">
            <a:avLst/>
          </a:prstGeom>
          <a:gradFill>
            <a:gsLst>
              <a:gs pos="0">
                <a:schemeClr val="dk2"/>
              </a:gs>
              <a:gs pos="100000">
                <a:schemeClr val="accent2"/>
              </a:gs>
            </a:gsLst>
            <a:lin ang="14400000" scaled="0"/>
          </a:gradFill>
          <a:ln>
            <a:noFill/>
          </a:ln>
        </p:spPr>
        <p:txBody>
          <a:bodyPr spcFirstLastPara="1" wrap="square" lIns="576000" tIns="1872000" rIns="576000" bIns="0" anchor="t" anchorCtr="0">
            <a:noAutofit/>
          </a:bodyPr>
          <a:lstStyle>
            <a:lvl1pPr marL="457200" lvl="0" indent="-228600" algn="l">
              <a:lnSpc>
                <a:spcPct val="125000"/>
              </a:lnSpc>
              <a:spcBef>
                <a:spcPts val="0"/>
              </a:spcBef>
              <a:spcAft>
                <a:spcPts val="0"/>
              </a:spcAft>
              <a:buSzPts val="1600"/>
              <a:buNone/>
              <a:defRPr>
                <a:solidFill>
                  <a:schemeClr val="lt1"/>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6"/>
          <p:cNvSpPr>
            <a:spLocks noGrp="1"/>
          </p:cNvSpPr>
          <p:nvPr>
            <p:ph type="pic" idx="2"/>
          </p:nvPr>
        </p:nvSpPr>
        <p:spPr>
          <a:xfrm>
            <a:off x="0" y="0"/>
            <a:ext cx="12012000" cy="6858000"/>
          </a:xfrm>
          <a:prstGeom prst="rect">
            <a:avLst/>
          </a:prstGeom>
          <a:noFill/>
          <a:ln>
            <a:noFill/>
          </a:ln>
        </p:spPr>
      </p:sp>
      <p:sp>
        <p:nvSpPr>
          <p:cNvPr id="55" name="Google Shape;55;p16"/>
          <p:cNvSpPr txBox="1">
            <a:spLocks noGrp="1"/>
          </p:cNvSpPr>
          <p:nvPr>
            <p:ph type="ftr" idx="11"/>
          </p:nvPr>
        </p:nvSpPr>
        <p:spPr>
          <a:xfrm>
            <a:off x="683999" y="6262080"/>
            <a:ext cx="6190934"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a:spLocks noGrp="1"/>
          </p:cNvSpPr>
          <p:nvPr>
            <p:ph type="sldNum" idx="12"/>
          </p:nvPr>
        </p:nvSpPr>
        <p:spPr>
          <a:xfrm>
            <a:off x="11575764" y="6241764"/>
            <a:ext cx="270474" cy="270474"/>
          </a:xfrm>
          <a:prstGeom prst="ellipse">
            <a:avLst/>
          </a:prstGeom>
          <a:solidFill>
            <a:schemeClr val="dk2"/>
          </a:solidFill>
          <a:ln>
            <a:noFill/>
          </a:ln>
        </p:spPr>
        <p:txBody>
          <a:bodyPr spcFirstLastPara="1" wrap="square" lIns="0" tIns="0" rIns="0" bIns="0" anchor="ctr" anchorCtr="0">
            <a:noAutofit/>
          </a:bodyPr>
          <a:lstStyle>
            <a:lvl1pPr marL="0" lvl="0" indent="0" algn="ctr">
              <a:spcBef>
                <a:spcPts val="0"/>
              </a:spcBef>
              <a:buNone/>
              <a:defRPr sz="1000">
                <a:solidFill>
                  <a:schemeClr val="lt1"/>
                </a:solidFill>
                <a:latin typeface="Arial "/>
                <a:ea typeface="Arial "/>
                <a:cs typeface="Arial "/>
                <a:sym typeface="Arial "/>
              </a:defRPr>
            </a:lvl1pPr>
            <a:lvl2pPr marL="0" lvl="1" indent="0" algn="ctr">
              <a:spcBef>
                <a:spcPts val="0"/>
              </a:spcBef>
              <a:buNone/>
              <a:defRPr sz="1000">
                <a:solidFill>
                  <a:schemeClr val="lt1"/>
                </a:solidFill>
                <a:latin typeface="Arial "/>
                <a:ea typeface="Arial "/>
                <a:cs typeface="Arial "/>
                <a:sym typeface="Arial "/>
              </a:defRPr>
            </a:lvl2pPr>
            <a:lvl3pPr marL="0" lvl="2" indent="0" algn="ctr">
              <a:spcBef>
                <a:spcPts val="0"/>
              </a:spcBef>
              <a:buNone/>
              <a:defRPr sz="1000">
                <a:solidFill>
                  <a:schemeClr val="lt1"/>
                </a:solidFill>
                <a:latin typeface="Arial "/>
                <a:ea typeface="Arial "/>
                <a:cs typeface="Arial "/>
                <a:sym typeface="Arial "/>
              </a:defRPr>
            </a:lvl3pPr>
            <a:lvl4pPr marL="0" lvl="3" indent="0" algn="ctr">
              <a:spcBef>
                <a:spcPts val="0"/>
              </a:spcBef>
              <a:buNone/>
              <a:defRPr sz="1000">
                <a:solidFill>
                  <a:schemeClr val="lt1"/>
                </a:solidFill>
                <a:latin typeface="Arial "/>
                <a:ea typeface="Arial "/>
                <a:cs typeface="Arial "/>
                <a:sym typeface="Arial "/>
              </a:defRPr>
            </a:lvl4pPr>
            <a:lvl5pPr marL="0" lvl="4" indent="0" algn="ctr">
              <a:spcBef>
                <a:spcPts val="0"/>
              </a:spcBef>
              <a:buNone/>
              <a:defRPr sz="1000">
                <a:solidFill>
                  <a:schemeClr val="lt1"/>
                </a:solidFill>
                <a:latin typeface="Arial "/>
                <a:ea typeface="Arial "/>
                <a:cs typeface="Arial "/>
                <a:sym typeface="Arial "/>
              </a:defRPr>
            </a:lvl5pPr>
            <a:lvl6pPr marL="0" lvl="5" indent="0" algn="ctr">
              <a:spcBef>
                <a:spcPts val="0"/>
              </a:spcBef>
              <a:buNone/>
              <a:defRPr sz="1000">
                <a:solidFill>
                  <a:schemeClr val="lt1"/>
                </a:solidFill>
                <a:latin typeface="Arial "/>
                <a:ea typeface="Arial "/>
                <a:cs typeface="Arial "/>
                <a:sym typeface="Arial "/>
              </a:defRPr>
            </a:lvl6pPr>
            <a:lvl7pPr marL="0" lvl="6" indent="0" algn="ctr">
              <a:spcBef>
                <a:spcPts val="0"/>
              </a:spcBef>
              <a:buNone/>
              <a:defRPr sz="1000">
                <a:solidFill>
                  <a:schemeClr val="lt1"/>
                </a:solidFill>
                <a:latin typeface="Arial "/>
                <a:ea typeface="Arial "/>
                <a:cs typeface="Arial "/>
                <a:sym typeface="Arial "/>
              </a:defRPr>
            </a:lvl7pPr>
            <a:lvl8pPr marL="0" lvl="7" indent="0" algn="ctr">
              <a:spcBef>
                <a:spcPts val="0"/>
              </a:spcBef>
              <a:buNone/>
              <a:defRPr sz="1000">
                <a:solidFill>
                  <a:schemeClr val="lt1"/>
                </a:solidFill>
                <a:latin typeface="Arial "/>
                <a:ea typeface="Arial "/>
                <a:cs typeface="Arial "/>
                <a:sym typeface="Arial "/>
              </a:defRPr>
            </a:lvl8pPr>
            <a:lvl9pPr marL="0" lvl="8" indent="0" algn="ctr">
              <a:spcBef>
                <a:spcPts val="0"/>
              </a:spcBef>
              <a:buNone/>
              <a:defRPr sz="1000">
                <a:solidFill>
                  <a:schemeClr val="lt1"/>
                </a:solidFill>
                <a:latin typeface="Arial "/>
                <a:ea typeface="Arial "/>
                <a:cs typeface="Arial "/>
                <a:sym typeface="Arial "/>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16"/>
          <p:cNvSpPr txBox="1">
            <a:spLocks noGrp="1"/>
          </p:cNvSpPr>
          <p:nvPr>
            <p:ph type="title"/>
          </p:nvPr>
        </p:nvSpPr>
        <p:spPr>
          <a:xfrm>
            <a:off x="1749778" y="3096087"/>
            <a:ext cx="5455750" cy="100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Gill Sans"/>
              <a:buNone/>
              <a:defRPr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6"/>
          <p:cNvSpPr/>
          <p:nvPr/>
        </p:nvSpPr>
        <p:spPr>
          <a:xfrm rot="5400000">
            <a:off x="6963000" y="1629000"/>
            <a:ext cx="6858000" cy="3600000"/>
          </a:xfrm>
          <a:custGeom>
            <a:avLst/>
            <a:gdLst/>
            <a:ahLst/>
            <a:cxnLst/>
            <a:rect l="l" t="t" r="r" b="b"/>
            <a:pathLst>
              <a:path w="6858000" h="3600000" extrusionOk="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 X Number &amp; Icon">
  <p:cSld name="5 X Number &amp; Icon">
    <p:bg>
      <p:bgPr>
        <a:solidFill>
          <a:schemeClr val="lt1"/>
        </a:solidFill>
        <a:effectLst/>
      </p:bgPr>
    </p:bg>
    <p:spTree>
      <p:nvGrpSpPr>
        <p:cNvPr id="1" name="Shape 59"/>
        <p:cNvGrpSpPr/>
        <p:nvPr/>
      </p:nvGrpSpPr>
      <p:grpSpPr>
        <a:xfrm>
          <a:off x="0" y="0"/>
          <a:ext cx="0" cy="0"/>
          <a:chOff x="0" y="0"/>
          <a:chExt cx="0" cy="0"/>
        </a:xfrm>
      </p:grpSpPr>
      <p:sp>
        <p:nvSpPr>
          <p:cNvPr id="60" name="Google Shape;60;p17"/>
          <p:cNvSpPr>
            <a:spLocks noGrp="1"/>
          </p:cNvSpPr>
          <p:nvPr>
            <p:ph type="pic" idx="2"/>
          </p:nvPr>
        </p:nvSpPr>
        <p:spPr>
          <a:xfrm>
            <a:off x="180000" y="179109"/>
            <a:ext cx="11832000" cy="6513922"/>
          </a:xfrm>
          <a:prstGeom prst="rect">
            <a:avLst/>
          </a:prstGeom>
          <a:solidFill>
            <a:srgbClr val="3F3F3F"/>
          </a:solidFill>
          <a:ln>
            <a:noFill/>
          </a:ln>
        </p:spPr>
      </p:sp>
      <p:sp>
        <p:nvSpPr>
          <p:cNvPr id="61" name="Google Shape;61;p17"/>
          <p:cNvSpPr txBox="1">
            <a:spLocks noGrp="1"/>
          </p:cNvSpPr>
          <p:nvPr>
            <p:ph type="title"/>
          </p:nvPr>
        </p:nvSpPr>
        <p:spPr>
          <a:xfrm>
            <a:off x="684000" y="808185"/>
            <a:ext cx="7560000" cy="36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Gill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4" name="Google Shape;64;p17"/>
          <p:cNvSpPr/>
          <p:nvPr/>
        </p:nvSpPr>
        <p:spPr>
          <a:xfrm rot="5400000">
            <a:off x="6963000" y="1629000"/>
            <a:ext cx="6858000" cy="3600000"/>
          </a:xfrm>
          <a:custGeom>
            <a:avLst/>
            <a:gdLst/>
            <a:ahLst/>
            <a:cxnLst/>
            <a:rect l="l" t="t" r="r" b="b"/>
            <a:pathLst>
              <a:path w="6858000" h="3600000" extrusionOk="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65" name="Google Shape;65;p17"/>
          <p:cNvSpPr txBox="1">
            <a:spLocks noGrp="1"/>
          </p:cNvSpPr>
          <p:nvPr>
            <p:ph type="body" idx="1"/>
          </p:nvPr>
        </p:nvSpPr>
        <p:spPr>
          <a:xfrm>
            <a:off x="684213" y="3079573"/>
            <a:ext cx="1652587" cy="435600"/>
          </a:xfrm>
          <a:prstGeom prst="rect">
            <a:avLst/>
          </a:prstGeom>
          <a:solidFill>
            <a:schemeClr val="dk2">
              <a:alpha val="69803"/>
            </a:schemeClr>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400"/>
              <a:buNone/>
              <a:defRPr sz="2400" b="1"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7"/>
          <p:cNvSpPr txBox="1">
            <a:spLocks noGrp="1"/>
          </p:cNvSpPr>
          <p:nvPr>
            <p:ph type="body" idx="3"/>
          </p:nvPr>
        </p:nvSpPr>
        <p:spPr>
          <a:xfrm>
            <a:off x="510455" y="3799847"/>
            <a:ext cx="1999889" cy="846137"/>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None/>
              <a:defRPr>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7"/>
          <p:cNvSpPr txBox="1">
            <a:spLocks noGrp="1"/>
          </p:cNvSpPr>
          <p:nvPr>
            <p:ph type="body" idx="4"/>
          </p:nvPr>
        </p:nvSpPr>
        <p:spPr>
          <a:xfrm>
            <a:off x="2971013" y="3079573"/>
            <a:ext cx="1652587" cy="435600"/>
          </a:xfrm>
          <a:prstGeom prst="rect">
            <a:avLst/>
          </a:prstGeom>
          <a:solidFill>
            <a:schemeClr val="dk2">
              <a:alpha val="69803"/>
            </a:schemeClr>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400"/>
              <a:buNone/>
              <a:defRPr sz="2400" b="1"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7"/>
          <p:cNvSpPr txBox="1">
            <a:spLocks noGrp="1"/>
          </p:cNvSpPr>
          <p:nvPr>
            <p:ph type="body" idx="5"/>
          </p:nvPr>
        </p:nvSpPr>
        <p:spPr>
          <a:xfrm>
            <a:off x="2797255" y="3799847"/>
            <a:ext cx="1999889" cy="846137"/>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None/>
              <a:defRPr>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7"/>
          <p:cNvSpPr txBox="1">
            <a:spLocks noGrp="1"/>
          </p:cNvSpPr>
          <p:nvPr>
            <p:ph type="body" idx="6"/>
          </p:nvPr>
        </p:nvSpPr>
        <p:spPr>
          <a:xfrm>
            <a:off x="5269707" y="3079573"/>
            <a:ext cx="1652587" cy="435600"/>
          </a:xfrm>
          <a:prstGeom prst="rect">
            <a:avLst/>
          </a:prstGeom>
          <a:solidFill>
            <a:schemeClr val="dk2">
              <a:alpha val="69803"/>
            </a:schemeClr>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400"/>
              <a:buNone/>
              <a:defRPr sz="2400" b="1"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7"/>
          <p:cNvSpPr txBox="1">
            <a:spLocks noGrp="1"/>
          </p:cNvSpPr>
          <p:nvPr>
            <p:ph type="body" idx="7"/>
          </p:nvPr>
        </p:nvSpPr>
        <p:spPr>
          <a:xfrm>
            <a:off x="5096056" y="3799847"/>
            <a:ext cx="1999889" cy="846137"/>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None/>
              <a:defRPr>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body" idx="8"/>
          </p:nvPr>
        </p:nvSpPr>
        <p:spPr>
          <a:xfrm>
            <a:off x="7544613" y="3079573"/>
            <a:ext cx="1652587" cy="435600"/>
          </a:xfrm>
          <a:prstGeom prst="rect">
            <a:avLst/>
          </a:prstGeom>
          <a:solidFill>
            <a:schemeClr val="dk2">
              <a:alpha val="69803"/>
            </a:schemeClr>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400"/>
              <a:buNone/>
              <a:defRPr sz="2400" b="1"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7"/>
          <p:cNvSpPr txBox="1">
            <a:spLocks noGrp="1"/>
          </p:cNvSpPr>
          <p:nvPr>
            <p:ph type="body" idx="9"/>
          </p:nvPr>
        </p:nvSpPr>
        <p:spPr>
          <a:xfrm>
            <a:off x="7370855" y="3799847"/>
            <a:ext cx="1999889" cy="846137"/>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None/>
              <a:defRPr>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7"/>
          <p:cNvSpPr txBox="1">
            <a:spLocks noGrp="1"/>
          </p:cNvSpPr>
          <p:nvPr>
            <p:ph type="body" idx="13"/>
          </p:nvPr>
        </p:nvSpPr>
        <p:spPr>
          <a:xfrm>
            <a:off x="9831412" y="3079573"/>
            <a:ext cx="1652587" cy="435600"/>
          </a:xfrm>
          <a:prstGeom prst="rect">
            <a:avLst/>
          </a:prstGeom>
          <a:solidFill>
            <a:schemeClr val="dk2">
              <a:alpha val="69803"/>
            </a:schemeClr>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400"/>
              <a:buNone/>
              <a:defRPr sz="2400" b="1"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7"/>
          <p:cNvSpPr txBox="1">
            <a:spLocks noGrp="1"/>
          </p:cNvSpPr>
          <p:nvPr>
            <p:ph type="body" idx="14"/>
          </p:nvPr>
        </p:nvSpPr>
        <p:spPr>
          <a:xfrm>
            <a:off x="9657654" y="3799847"/>
            <a:ext cx="1999889" cy="846137"/>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None/>
              <a:defRPr>
                <a:solidFill>
                  <a:schemeClr val="lt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subTitle" idx="15"/>
          </p:nvPr>
        </p:nvSpPr>
        <p:spPr>
          <a:xfrm>
            <a:off x="5101000" y="5271502"/>
            <a:ext cx="1990001" cy="620016"/>
          </a:xfrm>
          <a:prstGeom prst="rect">
            <a:avLst/>
          </a:prstGeom>
          <a:gradFill>
            <a:gsLst>
              <a:gs pos="0">
                <a:schemeClr val="dk2"/>
              </a:gs>
              <a:gs pos="100000">
                <a:schemeClr val="accent2"/>
              </a:gs>
            </a:gsLst>
            <a:lin ang="14400000" scaled="0"/>
          </a:grad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b="1" i="1">
                <a:solidFill>
                  <a:schemeClr val="accent1"/>
                </a:solidFill>
              </a:defRPr>
            </a:lvl1pPr>
            <a:lvl2pPr lvl="1" algn="ctr">
              <a:lnSpc>
                <a:spcPct val="100000"/>
              </a:lnSpc>
              <a:spcBef>
                <a:spcPts val="1000"/>
              </a:spcBef>
              <a:spcAft>
                <a:spcPts val="0"/>
              </a:spcAft>
              <a:buSzPts val="2000"/>
              <a:buFont typeface="Arial "/>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280"/>
              <a:buNone/>
              <a:defRPr sz="1600"/>
            </a:lvl4pPr>
            <a:lvl5pPr lvl="4" algn="ctr">
              <a:lnSpc>
                <a:spcPct val="100000"/>
              </a:lnSpc>
              <a:spcBef>
                <a:spcPts val="1000"/>
              </a:spcBef>
              <a:spcAft>
                <a:spcPts val="0"/>
              </a:spcAft>
              <a:buClr>
                <a:schemeClr val="dk1"/>
              </a:buClr>
              <a:buSzPts val="1600"/>
              <a:buNone/>
              <a:defRPr sz="1600"/>
            </a:lvl5pPr>
            <a:lvl6pPr lvl="5" algn="ctr">
              <a:lnSpc>
                <a:spcPct val="90000"/>
              </a:lnSpc>
              <a:spcBef>
                <a:spcPts val="10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6" name="Google Shape;76;p17"/>
          <p:cNvSpPr>
            <a:spLocks noGrp="1"/>
          </p:cNvSpPr>
          <p:nvPr>
            <p:ph type="pic" idx="16"/>
          </p:nvPr>
        </p:nvSpPr>
        <p:spPr>
          <a:xfrm>
            <a:off x="1098550" y="2217585"/>
            <a:ext cx="823913" cy="823913"/>
          </a:xfrm>
          <a:prstGeom prst="rect">
            <a:avLst/>
          </a:prstGeom>
          <a:noFill/>
          <a:ln>
            <a:noFill/>
          </a:ln>
        </p:spPr>
      </p:sp>
      <p:sp>
        <p:nvSpPr>
          <p:cNvPr id="77" name="Google Shape;77;p17"/>
          <p:cNvSpPr>
            <a:spLocks noGrp="1"/>
          </p:cNvSpPr>
          <p:nvPr>
            <p:ph type="pic" idx="17"/>
          </p:nvPr>
        </p:nvSpPr>
        <p:spPr>
          <a:xfrm>
            <a:off x="3385350" y="2217585"/>
            <a:ext cx="823913" cy="823913"/>
          </a:xfrm>
          <a:prstGeom prst="rect">
            <a:avLst/>
          </a:prstGeom>
          <a:noFill/>
          <a:ln>
            <a:noFill/>
          </a:ln>
        </p:spPr>
      </p:sp>
      <p:sp>
        <p:nvSpPr>
          <p:cNvPr id="78" name="Google Shape;78;p17"/>
          <p:cNvSpPr>
            <a:spLocks noGrp="1"/>
          </p:cNvSpPr>
          <p:nvPr>
            <p:ph type="pic" idx="18"/>
          </p:nvPr>
        </p:nvSpPr>
        <p:spPr>
          <a:xfrm>
            <a:off x="5684044" y="2217585"/>
            <a:ext cx="823913" cy="823913"/>
          </a:xfrm>
          <a:prstGeom prst="rect">
            <a:avLst/>
          </a:prstGeom>
          <a:noFill/>
          <a:ln>
            <a:noFill/>
          </a:ln>
        </p:spPr>
      </p:sp>
      <p:sp>
        <p:nvSpPr>
          <p:cNvPr id="79" name="Google Shape;79;p17"/>
          <p:cNvSpPr>
            <a:spLocks noGrp="1"/>
          </p:cNvSpPr>
          <p:nvPr>
            <p:ph type="pic" idx="19"/>
          </p:nvPr>
        </p:nvSpPr>
        <p:spPr>
          <a:xfrm>
            <a:off x="7958950" y="2217585"/>
            <a:ext cx="823913" cy="823913"/>
          </a:xfrm>
          <a:prstGeom prst="rect">
            <a:avLst/>
          </a:prstGeom>
          <a:noFill/>
          <a:ln>
            <a:noFill/>
          </a:ln>
        </p:spPr>
      </p:sp>
      <p:sp>
        <p:nvSpPr>
          <p:cNvPr id="80" name="Google Shape;80;p17"/>
          <p:cNvSpPr>
            <a:spLocks noGrp="1"/>
          </p:cNvSpPr>
          <p:nvPr>
            <p:ph type="pic" idx="20"/>
          </p:nvPr>
        </p:nvSpPr>
        <p:spPr>
          <a:xfrm>
            <a:off x="10245749" y="2217585"/>
            <a:ext cx="823913" cy="823913"/>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0 40 Vertical Split">
  <p:cSld name="60 40 Vertical Split">
    <p:spTree>
      <p:nvGrpSpPr>
        <p:cNvPr id="1" name="Shape 81"/>
        <p:cNvGrpSpPr/>
        <p:nvPr/>
      </p:nvGrpSpPr>
      <p:grpSpPr>
        <a:xfrm>
          <a:off x="0" y="0"/>
          <a:ext cx="0" cy="0"/>
          <a:chOff x="0" y="0"/>
          <a:chExt cx="0" cy="0"/>
        </a:xfrm>
      </p:grpSpPr>
      <p:sp>
        <p:nvSpPr>
          <p:cNvPr id="82" name="Google Shape;82;p18"/>
          <p:cNvSpPr/>
          <p:nvPr/>
        </p:nvSpPr>
        <p:spPr>
          <a:xfrm>
            <a:off x="676118" y="4338116"/>
            <a:ext cx="10839764" cy="45719"/>
          </a:xfrm>
          <a:prstGeom prst="rect">
            <a:avLst/>
          </a:prstGeom>
          <a:solidFill>
            <a:schemeClr val="dk1">
              <a:alpha val="5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83" name="Google Shape;83;p18"/>
          <p:cNvSpPr txBox="1"/>
          <p:nvPr/>
        </p:nvSpPr>
        <p:spPr>
          <a:xfrm>
            <a:off x="0" y="-436"/>
            <a:ext cx="12192000" cy="4343836"/>
          </a:xfrm>
          <a:prstGeom prst="rect">
            <a:avLst/>
          </a:prstGeom>
          <a:gradFill>
            <a:gsLst>
              <a:gs pos="0">
                <a:schemeClr val="dk2"/>
              </a:gs>
              <a:gs pos="100000">
                <a:schemeClr val="accent2"/>
              </a:gs>
            </a:gsLst>
            <a:lin ang="14400000" scaled="0"/>
          </a:gradFill>
          <a:ln>
            <a:noFill/>
          </a:ln>
        </p:spPr>
        <p:txBody>
          <a:bodyPr spcFirstLastPara="1" wrap="square" lIns="91425" tIns="45700" rIns="91425" bIns="45700" anchor="t" anchorCtr="0">
            <a:noAutofit/>
          </a:bodyPr>
          <a:lstStyle/>
          <a:p>
            <a:pPr marL="266700" marR="0" lvl="0" indent="-165100" algn="l" rtl="0">
              <a:lnSpc>
                <a:spcPct val="100000"/>
              </a:lnSpc>
              <a:spcBef>
                <a:spcPts val="0"/>
              </a:spcBef>
              <a:spcAft>
                <a:spcPts val="0"/>
              </a:spcAft>
              <a:buClr>
                <a:schemeClr val="accent2"/>
              </a:buClr>
              <a:buSzPts val="1600"/>
              <a:buFont typeface="Arial"/>
              <a:buNone/>
            </a:pPr>
            <a:endParaRPr sz="1600">
              <a:solidFill>
                <a:schemeClr val="dk1"/>
              </a:solidFill>
              <a:latin typeface="Arial "/>
              <a:ea typeface="Arial "/>
              <a:cs typeface="Arial "/>
              <a:sym typeface="Arial "/>
            </a:endParaRPr>
          </a:p>
        </p:txBody>
      </p:sp>
      <p:sp>
        <p:nvSpPr>
          <p:cNvPr id="84" name="Google Shape;84;p18"/>
          <p:cNvSpPr txBox="1">
            <a:spLocks noGrp="1"/>
          </p:cNvSpPr>
          <p:nvPr>
            <p:ph type="title"/>
          </p:nvPr>
        </p:nvSpPr>
        <p:spPr>
          <a:xfrm>
            <a:off x="684000" y="808186"/>
            <a:ext cx="7560000" cy="37016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7" name="Google Shape;87;p18"/>
          <p:cNvSpPr txBox="1">
            <a:spLocks noGrp="1"/>
          </p:cNvSpPr>
          <p:nvPr>
            <p:ph type="body" idx="1"/>
          </p:nvPr>
        </p:nvSpPr>
        <p:spPr>
          <a:xfrm>
            <a:off x="684213" y="1405643"/>
            <a:ext cx="7559675"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chemeClr val="lt1"/>
                </a:solidFill>
                <a:latin typeface="Gill Sans"/>
                <a:ea typeface="Gill Sans"/>
                <a:cs typeface="Gill Sans"/>
                <a:sym typeface="Gill Sans"/>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8"/>
          <p:cNvSpPr/>
          <p:nvPr/>
        </p:nvSpPr>
        <p:spPr>
          <a:xfrm rot="5400000">
            <a:off x="8220300" y="371700"/>
            <a:ext cx="4343400" cy="3600000"/>
          </a:xfrm>
          <a:custGeom>
            <a:avLst/>
            <a:gdLst/>
            <a:ahLst/>
            <a:cxnLst/>
            <a:rect l="l" t="t" r="r" b="b"/>
            <a:pathLst>
              <a:path w="4343400" h="3600000" extrusionOk="0">
                <a:moveTo>
                  <a:pt x="0" y="3600000"/>
                </a:moveTo>
                <a:lnTo>
                  <a:pt x="0" y="0"/>
                </a:lnTo>
                <a:lnTo>
                  <a:pt x="180000" y="0"/>
                </a:lnTo>
                <a:lnTo>
                  <a:pt x="4343400" y="0"/>
                </a:lnTo>
                <a:lnTo>
                  <a:pt x="4343400" y="180000"/>
                </a:lnTo>
                <a:lnTo>
                  <a:pt x="180000" y="180000"/>
                </a:lnTo>
                <a:lnTo>
                  <a:pt x="180000" y="3600000"/>
                </a:lnTo>
                <a:close/>
              </a:path>
            </a:pathLst>
          </a:custGeom>
          <a:gradFill>
            <a:gsLst>
              <a:gs pos="0">
                <a:srgbClr val="FFFFFF">
                  <a:alpha val="4705"/>
                </a:srgbClr>
              </a:gs>
              <a:gs pos="100000">
                <a:srgbClr val="FFFFFF">
                  <a:alpha val="29803"/>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89" name="Google Shape;89;p18"/>
          <p:cNvSpPr/>
          <p:nvPr/>
        </p:nvSpPr>
        <p:spPr>
          <a:xfrm rot="5400000">
            <a:off x="9134700" y="3800700"/>
            <a:ext cx="2514600" cy="3600000"/>
          </a:xfrm>
          <a:custGeom>
            <a:avLst/>
            <a:gdLst/>
            <a:ahLst/>
            <a:cxnLst/>
            <a:rect l="l" t="t" r="r" b="b"/>
            <a:pathLst>
              <a:path w="2514600" h="3600000" extrusionOk="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rgbClr val="7F7F7F">
              <a:alpha val="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6 x Content Block with Icon">
  <p:cSld name="1_6 x Content Block with Icon">
    <p:spTree>
      <p:nvGrpSpPr>
        <p:cNvPr id="1" name="Shape 90"/>
        <p:cNvGrpSpPr/>
        <p:nvPr/>
      </p:nvGrpSpPr>
      <p:grpSpPr>
        <a:xfrm>
          <a:off x="0" y="0"/>
          <a:ext cx="0" cy="0"/>
          <a:chOff x="0" y="0"/>
          <a:chExt cx="0" cy="0"/>
        </a:xfrm>
      </p:grpSpPr>
      <p:sp>
        <p:nvSpPr>
          <p:cNvPr id="91" name="Google Shape;91;p19"/>
          <p:cNvSpPr/>
          <p:nvPr/>
        </p:nvSpPr>
        <p:spPr>
          <a:xfrm rot="5400000">
            <a:off x="8677500" y="3343500"/>
            <a:ext cx="3429000" cy="3600000"/>
          </a:xfrm>
          <a:custGeom>
            <a:avLst/>
            <a:gdLst/>
            <a:ahLst/>
            <a:cxnLst/>
            <a:rect l="l" t="t" r="r" b="b"/>
            <a:pathLst>
              <a:path w="3429000" h="3600000" extrusionOk="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rgbClr val="7F7F7F">
              <a:alpha val="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92" name="Google Shape;92;p19"/>
          <p:cNvSpPr txBox="1"/>
          <p:nvPr/>
        </p:nvSpPr>
        <p:spPr>
          <a:xfrm>
            <a:off x="0" y="-436"/>
            <a:ext cx="12192000" cy="3429436"/>
          </a:xfrm>
          <a:prstGeom prst="rect">
            <a:avLst/>
          </a:prstGeom>
          <a:gradFill>
            <a:gsLst>
              <a:gs pos="0">
                <a:schemeClr val="dk2"/>
              </a:gs>
              <a:gs pos="100000">
                <a:schemeClr val="accent2"/>
              </a:gs>
            </a:gsLst>
            <a:lin ang="14400000" scaled="0"/>
          </a:gradFill>
          <a:ln>
            <a:noFill/>
          </a:ln>
        </p:spPr>
        <p:txBody>
          <a:bodyPr spcFirstLastPara="1" wrap="square" lIns="91425" tIns="45700" rIns="91425" bIns="45700" anchor="t" anchorCtr="0">
            <a:noAutofit/>
          </a:bodyPr>
          <a:lstStyle/>
          <a:p>
            <a:pPr marL="266700" marR="0" lvl="0" indent="-165100" algn="l" rtl="0">
              <a:lnSpc>
                <a:spcPct val="100000"/>
              </a:lnSpc>
              <a:spcBef>
                <a:spcPts val="0"/>
              </a:spcBef>
              <a:spcAft>
                <a:spcPts val="0"/>
              </a:spcAft>
              <a:buClr>
                <a:schemeClr val="accent2"/>
              </a:buClr>
              <a:buSzPts val="1600"/>
              <a:buFont typeface="Arial"/>
              <a:buNone/>
            </a:pPr>
            <a:endParaRPr sz="1600">
              <a:solidFill>
                <a:schemeClr val="dk1"/>
              </a:solidFill>
              <a:latin typeface="Arial "/>
              <a:ea typeface="Arial "/>
              <a:cs typeface="Arial "/>
              <a:sym typeface="Arial "/>
            </a:endParaRPr>
          </a:p>
        </p:txBody>
      </p:sp>
      <p:sp>
        <p:nvSpPr>
          <p:cNvPr id="93" name="Google Shape;93;p19"/>
          <p:cNvSpPr txBox="1">
            <a:spLocks noGrp="1"/>
          </p:cNvSpPr>
          <p:nvPr>
            <p:ph type="title"/>
          </p:nvPr>
        </p:nvSpPr>
        <p:spPr>
          <a:xfrm>
            <a:off x="684000" y="808186"/>
            <a:ext cx="7560000" cy="37016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9"/>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9"/>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6" name="Google Shape;96;p19"/>
          <p:cNvSpPr txBox="1">
            <a:spLocks noGrp="1"/>
          </p:cNvSpPr>
          <p:nvPr>
            <p:ph type="body" idx="1"/>
          </p:nvPr>
        </p:nvSpPr>
        <p:spPr>
          <a:xfrm>
            <a:off x="682863" y="3668499"/>
            <a:ext cx="3276000" cy="2238815"/>
          </a:xfrm>
          <a:prstGeom prst="rect">
            <a:avLst/>
          </a:prstGeom>
          <a:noFill/>
          <a:ln>
            <a:noFill/>
          </a:ln>
        </p:spPr>
        <p:txBody>
          <a:bodyPr spcFirstLastPara="1" wrap="square" lIns="108000" tIns="0" rIns="0" bIns="0" anchor="t" anchorCtr="0">
            <a:noAutofit/>
          </a:bodyPr>
          <a:lstStyle>
            <a:lvl1pPr marL="457200" lvl="0" indent="-304800" algn="l">
              <a:lnSpc>
                <a:spcPct val="100000"/>
              </a:lnSpc>
              <a:spcBef>
                <a:spcPts val="0"/>
              </a:spcBef>
              <a:spcAft>
                <a:spcPts val="0"/>
              </a:spcAft>
              <a:buClr>
                <a:schemeClr val="accent2"/>
              </a:buClr>
              <a:buSzPts val="1200"/>
              <a:buFont typeface="Arial"/>
              <a:buChar char="•"/>
              <a:defRPr sz="1200">
                <a:solidFill>
                  <a:schemeClr val="dk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9"/>
          <p:cNvSpPr txBox="1">
            <a:spLocks noGrp="1"/>
          </p:cNvSpPr>
          <p:nvPr>
            <p:ph type="body" idx="2"/>
          </p:nvPr>
        </p:nvSpPr>
        <p:spPr>
          <a:xfrm>
            <a:off x="682863" y="3068555"/>
            <a:ext cx="3276000" cy="360445"/>
          </a:xfrm>
          <a:prstGeom prst="rect">
            <a:avLst/>
          </a:prstGeom>
          <a:solidFill>
            <a:schemeClr val="dk2"/>
          </a:solidFill>
          <a:ln>
            <a:noFill/>
          </a:ln>
        </p:spPr>
        <p:txBody>
          <a:bodyPr spcFirstLastPara="1" wrap="square" lIns="108000" tIns="0" rIns="0" bIns="0" anchor="ctr" anchorCtr="0">
            <a:noAutofit/>
          </a:bodyPr>
          <a:lstStyle>
            <a:lvl1pPr marL="457200" lvl="0" indent="-228600" algn="l">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9"/>
          <p:cNvSpPr txBox="1">
            <a:spLocks noGrp="1"/>
          </p:cNvSpPr>
          <p:nvPr>
            <p:ph type="body" idx="3"/>
          </p:nvPr>
        </p:nvSpPr>
        <p:spPr>
          <a:xfrm>
            <a:off x="4445432" y="3668499"/>
            <a:ext cx="3276000" cy="2238815"/>
          </a:xfrm>
          <a:prstGeom prst="rect">
            <a:avLst/>
          </a:prstGeom>
          <a:noFill/>
          <a:ln>
            <a:noFill/>
          </a:ln>
        </p:spPr>
        <p:txBody>
          <a:bodyPr spcFirstLastPara="1" wrap="square" lIns="108000" tIns="0" rIns="0" bIns="0" anchor="t" anchorCtr="0">
            <a:noAutofit/>
          </a:bodyPr>
          <a:lstStyle>
            <a:lvl1pPr marL="457200" lvl="0" indent="-304800" algn="l">
              <a:lnSpc>
                <a:spcPct val="100000"/>
              </a:lnSpc>
              <a:spcBef>
                <a:spcPts val="0"/>
              </a:spcBef>
              <a:spcAft>
                <a:spcPts val="0"/>
              </a:spcAft>
              <a:buClr>
                <a:schemeClr val="accent2"/>
              </a:buClr>
              <a:buSzPts val="1200"/>
              <a:buFont typeface="Arial"/>
              <a:buChar char="•"/>
              <a:defRPr sz="1200">
                <a:solidFill>
                  <a:schemeClr val="dk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9"/>
          <p:cNvSpPr txBox="1">
            <a:spLocks noGrp="1"/>
          </p:cNvSpPr>
          <p:nvPr>
            <p:ph type="body" idx="4"/>
          </p:nvPr>
        </p:nvSpPr>
        <p:spPr>
          <a:xfrm>
            <a:off x="4445432" y="3068555"/>
            <a:ext cx="3276000" cy="360445"/>
          </a:xfrm>
          <a:prstGeom prst="rect">
            <a:avLst/>
          </a:prstGeom>
          <a:solidFill>
            <a:schemeClr val="dk2"/>
          </a:solidFill>
          <a:ln>
            <a:noFill/>
          </a:ln>
        </p:spPr>
        <p:txBody>
          <a:bodyPr spcFirstLastPara="1" wrap="square" lIns="108000" tIns="0" rIns="0" bIns="0" anchor="ctr" anchorCtr="0">
            <a:noAutofit/>
          </a:bodyPr>
          <a:lstStyle>
            <a:lvl1pPr marL="457200" lvl="0" indent="-228600" algn="l">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9"/>
          <p:cNvSpPr txBox="1">
            <a:spLocks noGrp="1"/>
          </p:cNvSpPr>
          <p:nvPr>
            <p:ph type="body" idx="5"/>
          </p:nvPr>
        </p:nvSpPr>
        <p:spPr>
          <a:xfrm>
            <a:off x="8208000" y="3668499"/>
            <a:ext cx="3276000" cy="2238815"/>
          </a:xfrm>
          <a:prstGeom prst="rect">
            <a:avLst/>
          </a:prstGeom>
          <a:noFill/>
          <a:ln>
            <a:noFill/>
          </a:ln>
        </p:spPr>
        <p:txBody>
          <a:bodyPr spcFirstLastPara="1" wrap="square" lIns="108000" tIns="0" rIns="0" bIns="0" anchor="t" anchorCtr="0">
            <a:noAutofit/>
          </a:bodyPr>
          <a:lstStyle>
            <a:lvl1pPr marL="457200" lvl="0" indent="-304800" algn="l">
              <a:lnSpc>
                <a:spcPct val="100000"/>
              </a:lnSpc>
              <a:spcBef>
                <a:spcPts val="0"/>
              </a:spcBef>
              <a:spcAft>
                <a:spcPts val="0"/>
              </a:spcAft>
              <a:buClr>
                <a:schemeClr val="accent2"/>
              </a:buClr>
              <a:buSzPts val="1200"/>
              <a:buFont typeface="Arial"/>
              <a:buChar char="•"/>
              <a:defRPr sz="1200">
                <a:solidFill>
                  <a:schemeClr val="dk1"/>
                </a:solidFill>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9"/>
          <p:cNvSpPr txBox="1">
            <a:spLocks noGrp="1"/>
          </p:cNvSpPr>
          <p:nvPr>
            <p:ph type="body" idx="6"/>
          </p:nvPr>
        </p:nvSpPr>
        <p:spPr>
          <a:xfrm>
            <a:off x="8208000" y="3068555"/>
            <a:ext cx="3276000" cy="360445"/>
          </a:xfrm>
          <a:prstGeom prst="rect">
            <a:avLst/>
          </a:prstGeom>
          <a:solidFill>
            <a:schemeClr val="dk2"/>
          </a:solidFill>
          <a:ln>
            <a:noFill/>
          </a:ln>
        </p:spPr>
        <p:txBody>
          <a:bodyPr spcFirstLastPara="1" wrap="square" lIns="108000" tIns="0" rIns="0" bIns="0" anchor="ctr" anchorCtr="0">
            <a:noAutofit/>
          </a:bodyPr>
          <a:lstStyle>
            <a:lvl1pPr marL="457200" lvl="0" indent="-228600" algn="l">
              <a:lnSpc>
                <a:spcPct val="100000"/>
              </a:lnSpc>
              <a:spcBef>
                <a:spcPts val="0"/>
              </a:spcBef>
              <a:spcAft>
                <a:spcPts val="0"/>
              </a:spcAft>
              <a:buSzPts val="1800"/>
              <a:buNone/>
              <a:defRPr sz="1800" b="0" cap="none">
                <a:solidFill>
                  <a:schemeClr val="accent1"/>
                </a:solidFill>
                <a:latin typeface="Gill Sans"/>
                <a:ea typeface="Gill Sans"/>
                <a:cs typeface="Gill Sans"/>
                <a:sym typeface="Gill Sans"/>
              </a:defRPr>
            </a:lvl1pPr>
            <a:lvl2pPr marL="914400" lvl="1" indent="-228600" algn="l">
              <a:lnSpc>
                <a:spcPct val="100000"/>
              </a:lnSpc>
              <a:spcBef>
                <a:spcPts val="1000"/>
              </a:spcBef>
              <a:spcAft>
                <a:spcPts val="0"/>
              </a:spcAft>
              <a:buSzPts val="1400"/>
              <a:buFont typeface="Arial "/>
              <a:buNone/>
              <a:defRPr>
                <a:solidFill>
                  <a:schemeClr val="lt1"/>
                </a:solidFill>
              </a:defRPr>
            </a:lvl2pPr>
            <a:lvl3pPr marL="1371600" lvl="2" indent="-228600" algn="l">
              <a:lnSpc>
                <a:spcPct val="100000"/>
              </a:lnSpc>
              <a:spcBef>
                <a:spcPts val="1000"/>
              </a:spcBef>
              <a:spcAft>
                <a:spcPts val="0"/>
              </a:spcAft>
              <a:buSzPts val="1200"/>
              <a:buNone/>
              <a:defRPr>
                <a:solidFill>
                  <a:schemeClr val="lt1"/>
                </a:solidFill>
              </a:defRPr>
            </a:lvl3pPr>
            <a:lvl4pPr marL="1828800" lvl="3" indent="-228600" algn="l">
              <a:lnSpc>
                <a:spcPct val="100000"/>
              </a:lnSpc>
              <a:spcBef>
                <a:spcPts val="1000"/>
              </a:spcBef>
              <a:spcAft>
                <a:spcPts val="0"/>
              </a:spcAft>
              <a:buSzPts val="800"/>
              <a:buNone/>
              <a:defRPr>
                <a:solidFill>
                  <a:schemeClr val="lt1"/>
                </a:solidFill>
              </a:defRPr>
            </a:lvl4pPr>
            <a:lvl5pPr marL="2286000" lvl="4" indent="-228600" algn="l">
              <a:lnSpc>
                <a:spcPct val="100000"/>
              </a:lnSpc>
              <a:spcBef>
                <a:spcPts val="1000"/>
              </a:spcBef>
              <a:spcAft>
                <a:spcPts val="0"/>
              </a:spcAft>
              <a:buClr>
                <a:schemeClr val="lt1"/>
              </a:buClr>
              <a:buSzPts val="1000"/>
              <a:buNone/>
              <a:defRPr>
                <a:solidFill>
                  <a:schemeClr val="lt1"/>
                </a:solidFill>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9"/>
          <p:cNvSpPr>
            <a:spLocks noGrp="1"/>
          </p:cNvSpPr>
          <p:nvPr>
            <p:ph type="pic" idx="7"/>
          </p:nvPr>
        </p:nvSpPr>
        <p:spPr>
          <a:xfrm>
            <a:off x="1908907" y="2005142"/>
            <a:ext cx="823913" cy="823913"/>
          </a:xfrm>
          <a:prstGeom prst="rect">
            <a:avLst/>
          </a:prstGeom>
          <a:noFill/>
          <a:ln>
            <a:noFill/>
          </a:ln>
        </p:spPr>
      </p:sp>
      <p:sp>
        <p:nvSpPr>
          <p:cNvPr id="103" name="Google Shape;103;p19"/>
          <p:cNvSpPr>
            <a:spLocks noGrp="1"/>
          </p:cNvSpPr>
          <p:nvPr>
            <p:ph type="pic" idx="8"/>
          </p:nvPr>
        </p:nvSpPr>
        <p:spPr>
          <a:xfrm>
            <a:off x="5671476" y="2005142"/>
            <a:ext cx="823913" cy="823913"/>
          </a:xfrm>
          <a:prstGeom prst="rect">
            <a:avLst/>
          </a:prstGeom>
          <a:noFill/>
          <a:ln>
            <a:noFill/>
          </a:ln>
        </p:spPr>
      </p:sp>
      <p:sp>
        <p:nvSpPr>
          <p:cNvPr id="104" name="Google Shape;104;p19"/>
          <p:cNvSpPr>
            <a:spLocks noGrp="1"/>
          </p:cNvSpPr>
          <p:nvPr>
            <p:ph type="pic" idx="9"/>
          </p:nvPr>
        </p:nvSpPr>
        <p:spPr>
          <a:xfrm>
            <a:off x="9434044" y="2005142"/>
            <a:ext cx="823913" cy="823913"/>
          </a:xfrm>
          <a:prstGeom prst="rect">
            <a:avLst/>
          </a:prstGeom>
          <a:noFill/>
          <a:ln>
            <a:noFill/>
          </a:ln>
        </p:spPr>
      </p:sp>
      <p:sp>
        <p:nvSpPr>
          <p:cNvPr id="105" name="Google Shape;105;p19"/>
          <p:cNvSpPr txBox="1">
            <a:spLocks noGrp="1"/>
          </p:cNvSpPr>
          <p:nvPr>
            <p:ph type="body" idx="13"/>
          </p:nvPr>
        </p:nvSpPr>
        <p:spPr>
          <a:xfrm>
            <a:off x="684213" y="1405643"/>
            <a:ext cx="7559675"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chemeClr val="lt1"/>
                </a:solidFill>
                <a:latin typeface="Gill Sans"/>
                <a:ea typeface="Gill Sans"/>
                <a:cs typeface="Gill Sans"/>
                <a:sym typeface="Gill Sans"/>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9"/>
          <p:cNvSpPr/>
          <p:nvPr/>
        </p:nvSpPr>
        <p:spPr>
          <a:xfrm rot="5400000">
            <a:off x="8677500" y="-85500"/>
            <a:ext cx="3429000" cy="3600000"/>
          </a:xfrm>
          <a:custGeom>
            <a:avLst/>
            <a:gdLst/>
            <a:ahLst/>
            <a:cxnLst/>
            <a:rect l="l" t="t" r="r" b="b"/>
            <a:pathLst>
              <a:path w="3429000" h="3600000" extrusionOk="0">
                <a:moveTo>
                  <a:pt x="0" y="3600000"/>
                </a:moveTo>
                <a:lnTo>
                  <a:pt x="0" y="0"/>
                </a:lnTo>
                <a:lnTo>
                  <a:pt x="180000" y="0"/>
                </a:lnTo>
                <a:lnTo>
                  <a:pt x="3429000" y="0"/>
                </a:lnTo>
                <a:lnTo>
                  <a:pt x="3429000" y="180000"/>
                </a:lnTo>
                <a:lnTo>
                  <a:pt x="180000" y="180000"/>
                </a:lnTo>
                <a:lnTo>
                  <a:pt x="180000" y="3600000"/>
                </a:lnTo>
                <a:close/>
              </a:path>
            </a:pathLst>
          </a:custGeom>
          <a:gradFill>
            <a:gsLst>
              <a:gs pos="0">
                <a:srgbClr val="FFFFFF">
                  <a:alpha val="4705"/>
                </a:srgbClr>
              </a:gs>
              <a:gs pos="100000">
                <a:srgbClr val="FFFFFF">
                  <a:alpha val="29803"/>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ubtitle Only - Dark">
  <p:cSld name="Title and Subtitle Only - Dark">
    <p:spTree>
      <p:nvGrpSpPr>
        <p:cNvPr id="1" name="Shape 107"/>
        <p:cNvGrpSpPr/>
        <p:nvPr/>
      </p:nvGrpSpPr>
      <p:grpSpPr>
        <a:xfrm>
          <a:off x="0" y="0"/>
          <a:ext cx="0" cy="0"/>
          <a:chOff x="0" y="0"/>
          <a:chExt cx="0" cy="0"/>
        </a:xfrm>
      </p:grpSpPr>
      <p:sp>
        <p:nvSpPr>
          <p:cNvPr id="108" name="Google Shape;108;p20"/>
          <p:cNvSpPr/>
          <p:nvPr/>
        </p:nvSpPr>
        <p:spPr>
          <a:xfrm rot="5400000">
            <a:off x="8188485" y="2854485"/>
            <a:ext cx="4407031" cy="3600000"/>
          </a:xfrm>
          <a:custGeom>
            <a:avLst/>
            <a:gdLst/>
            <a:ahLst/>
            <a:cxnLst/>
            <a:rect l="l" t="t" r="r" b="b"/>
            <a:pathLst>
              <a:path w="4407031" h="3600000" extrusionOk="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rgbClr val="7F7F7F">
              <a:alpha val="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109" name="Google Shape;109;p20"/>
          <p:cNvSpPr txBox="1"/>
          <p:nvPr/>
        </p:nvSpPr>
        <p:spPr>
          <a:xfrm>
            <a:off x="0" y="-436"/>
            <a:ext cx="12192000" cy="2451405"/>
          </a:xfrm>
          <a:prstGeom prst="rect">
            <a:avLst/>
          </a:prstGeom>
          <a:gradFill>
            <a:gsLst>
              <a:gs pos="0">
                <a:schemeClr val="dk2"/>
              </a:gs>
              <a:gs pos="100000">
                <a:schemeClr val="accent2"/>
              </a:gs>
            </a:gsLst>
            <a:lin ang="14400000" scaled="0"/>
          </a:gradFill>
          <a:ln>
            <a:noFill/>
          </a:ln>
        </p:spPr>
        <p:txBody>
          <a:bodyPr spcFirstLastPara="1" wrap="square" lIns="91425" tIns="45700" rIns="91425" bIns="45700" anchor="t" anchorCtr="0">
            <a:noAutofit/>
          </a:bodyPr>
          <a:lstStyle/>
          <a:p>
            <a:pPr marL="266700" marR="0" lvl="0" indent="-165100" algn="l" rtl="0">
              <a:lnSpc>
                <a:spcPct val="100000"/>
              </a:lnSpc>
              <a:spcBef>
                <a:spcPts val="0"/>
              </a:spcBef>
              <a:spcAft>
                <a:spcPts val="0"/>
              </a:spcAft>
              <a:buClr>
                <a:schemeClr val="accent2"/>
              </a:buClr>
              <a:buSzPts val="1600"/>
              <a:buFont typeface="Arial"/>
              <a:buNone/>
            </a:pPr>
            <a:endParaRPr sz="1600">
              <a:solidFill>
                <a:schemeClr val="dk1"/>
              </a:solidFill>
              <a:latin typeface="Arial "/>
              <a:ea typeface="Arial "/>
              <a:cs typeface="Arial "/>
              <a:sym typeface="Arial "/>
            </a:endParaRPr>
          </a:p>
        </p:txBody>
      </p:sp>
      <p:sp>
        <p:nvSpPr>
          <p:cNvPr id="110" name="Google Shape;110;p20"/>
          <p:cNvSpPr txBox="1">
            <a:spLocks noGrp="1"/>
          </p:cNvSpPr>
          <p:nvPr>
            <p:ph type="title"/>
          </p:nvPr>
        </p:nvSpPr>
        <p:spPr>
          <a:xfrm>
            <a:off x="684000" y="808186"/>
            <a:ext cx="7560000" cy="37016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20"/>
          <p:cNvSpPr txBox="1">
            <a:spLocks noGrp="1"/>
          </p:cNvSpPr>
          <p:nvPr>
            <p:ph type="body" idx="1"/>
          </p:nvPr>
        </p:nvSpPr>
        <p:spPr>
          <a:xfrm>
            <a:off x="684213" y="1405643"/>
            <a:ext cx="7559675"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chemeClr val="lt1"/>
                </a:solidFill>
                <a:latin typeface="Gill Sans"/>
                <a:ea typeface="Gill Sans"/>
                <a:cs typeface="Gill Sans"/>
                <a:sym typeface="Gill Sans"/>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20039" algn="l">
              <a:lnSpc>
                <a:spcPct val="100000"/>
              </a:lnSpc>
              <a:spcBef>
                <a:spcPts val="1000"/>
              </a:spcBef>
              <a:spcAft>
                <a:spcPts val="0"/>
              </a:spcAft>
              <a:buSzPts val="1440"/>
              <a:buChar char="o"/>
              <a:defRPr/>
            </a:lvl4pPr>
            <a:lvl5pPr marL="2286000" lvl="4" indent="-342900" algn="l">
              <a:lnSpc>
                <a:spcPct val="10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0"/>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0"/>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4" name="Google Shape;114;p20"/>
          <p:cNvSpPr/>
          <p:nvPr/>
        </p:nvSpPr>
        <p:spPr>
          <a:xfrm rot="5400000">
            <a:off x="9166516" y="-574515"/>
            <a:ext cx="2450969" cy="3600000"/>
          </a:xfrm>
          <a:custGeom>
            <a:avLst/>
            <a:gdLst/>
            <a:ahLst/>
            <a:cxnLst/>
            <a:rect l="l" t="t" r="r" b="b"/>
            <a:pathLst>
              <a:path w="2450969" h="3600000" extrusionOk="0">
                <a:moveTo>
                  <a:pt x="0" y="3600000"/>
                </a:moveTo>
                <a:lnTo>
                  <a:pt x="0" y="0"/>
                </a:lnTo>
                <a:lnTo>
                  <a:pt x="180000" y="0"/>
                </a:lnTo>
                <a:lnTo>
                  <a:pt x="2450969" y="0"/>
                </a:lnTo>
                <a:lnTo>
                  <a:pt x="2450969" y="180000"/>
                </a:lnTo>
                <a:lnTo>
                  <a:pt x="180000" y="180000"/>
                </a:lnTo>
                <a:lnTo>
                  <a:pt x="180000" y="3600000"/>
                </a:lnTo>
                <a:close/>
              </a:path>
            </a:pathLst>
          </a:custGeom>
          <a:gradFill>
            <a:gsLst>
              <a:gs pos="0">
                <a:srgbClr val="FFFFFF">
                  <a:alpha val="4705"/>
                </a:srgbClr>
              </a:gs>
              <a:gs pos="100000">
                <a:srgbClr val="FFFFFF">
                  <a:alpha val="29803"/>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84000" y="808186"/>
            <a:ext cx="7560000" cy="370166"/>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3200"/>
              <a:buFont typeface="Gill Sans"/>
              <a:buNone/>
              <a:defRPr sz="3200" b="1" i="0" u="none" strike="noStrike" cap="none">
                <a:solidFill>
                  <a:schemeClr val="accent2"/>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684000" y="1825625"/>
            <a:ext cx="10800000" cy="43200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accent2"/>
              </a:buClr>
              <a:buSzPts val="1600"/>
              <a:buFont typeface="Arial"/>
              <a:buChar char="●"/>
              <a:defRPr sz="1600" b="0" i="0" u="none" strike="noStrike" cap="none">
                <a:solidFill>
                  <a:schemeClr val="dk1"/>
                </a:solidFill>
                <a:latin typeface="Arial "/>
                <a:ea typeface="Arial "/>
                <a:cs typeface="Arial "/>
                <a:sym typeface="Arial "/>
              </a:defRPr>
            </a:lvl1pPr>
            <a:lvl2pPr marL="914400" marR="0" lvl="1" indent="-317500" algn="l" rtl="0">
              <a:lnSpc>
                <a:spcPct val="100000"/>
              </a:lnSpc>
              <a:spcBef>
                <a:spcPts val="1000"/>
              </a:spcBef>
              <a:spcAft>
                <a:spcPts val="0"/>
              </a:spcAft>
              <a:buClr>
                <a:schemeClr val="accent2"/>
              </a:buClr>
              <a:buSzPts val="1400"/>
              <a:buFont typeface="Arial "/>
              <a:buChar char="–"/>
              <a:defRPr sz="1400" b="0" i="0" u="none" strike="noStrike" cap="none">
                <a:solidFill>
                  <a:schemeClr val="dk1"/>
                </a:solidFill>
                <a:latin typeface="Arial "/>
                <a:ea typeface="Arial "/>
                <a:cs typeface="Arial "/>
                <a:sym typeface="Arial "/>
              </a:defRPr>
            </a:lvl2pPr>
            <a:lvl3pPr marL="1371600" marR="0" lvl="2" indent="-304800" algn="l" rtl="0">
              <a:lnSpc>
                <a:spcPct val="100000"/>
              </a:lnSpc>
              <a:spcBef>
                <a:spcPts val="1000"/>
              </a:spcBef>
              <a:spcAft>
                <a:spcPts val="0"/>
              </a:spcAft>
              <a:buClr>
                <a:srgbClr val="7F7F7F"/>
              </a:buClr>
              <a:buSzPts val="1200"/>
              <a:buFont typeface="Arial"/>
              <a:buChar char="•"/>
              <a:defRPr sz="1200" b="0" i="0" u="none" strike="noStrike" cap="none">
                <a:solidFill>
                  <a:schemeClr val="dk1"/>
                </a:solidFill>
                <a:latin typeface="Arial "/>
                <a:ea typeface="Arial "/>
                <a:cs typeface="Arial "/>
                <a:sym typeface="Arial "/>
              </a:defRPr>
            </a:lvl3pPr>
            <a:lvl4pPr marL="1828800" marR="0" lvl="3" indent="-279400" algn="l" rtl="0">
              <a:lnSpc>
                <a:spcPct val="100000"/>
              </a:lnSpc>
              <a:spcBef>
                <a:spcPts val="1000"/>
              </a:spcBef>
              <a:spcAft>
                <a:spcPts val="0"/>
              </a:spcAft>
              <a:buClr>
                <a:srgbClr val="3F3F3F"/>
              </a:buClr>
              <a:buSzPts val="800"/>
              <a:buFont typeface="Courier New"/>
              <a:buChar char="o"/>
              <a:defRPr sz="1000" b="0" i="0" u="none" strike="noStrike" cap="none">
                <a:solidFill>
                  <a:schemeClr val="dk1"/>
                </a:solidFill>
                <a:latin typeface="Arial "/>
                <a:ea typeface="Arial "/>
                <a:cs typeface="Arial "/>
                <a:sym typeface="Arial "/>
              </a:defRPr>
            </a:lvl4pPr>
            <a:lvl5pPr marL="2286000" marR="0" lvl="4" indent="-292100" algn="l" rtl="0">
              <a:lnSpc>
                <a:spcPct val="100000"/>
              </a:lnSpc>
              <a:spcBef>
                <a:spcPts val="1000"/>
              </a:spcBef>
              <a:spcAft>
                <a:spcPts val="0"/>
              </a:spcAft>
              <a:buClr>
                <a:schemeClr val="dk1"/>
              </a:buClr>
              <a:buSzPts val="1000"/>
              <a:buFont typeface="Arial"/>
              <a:buChar char="•"/>
              <a:defRPr sz="1000" b="0" i="0" u="none" strike="noStrike" cap="none">
                <a:solidFill>
                  <a:schemeClr val="dk1"/>
                </a:solidFill>
                <a:latin typeface="Arial "/>
                <a:ea typeface="Arial "/>
                <a:cs typeface="Arial "/>
                <a:sym typeface="Arial "/>
              </a:defRPr>
            </a:lvl5pPr>
            <a:lvl6pPr marL="2743200" marR="0" lvl="5"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
                <a:ea typeface="Arial "/>
                <a:cs typeface="Arial "/>
                <a:sym typeface="Arial "/>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
                <a:ea typeface="Arial "/>
                <a:cs typeface="Arial "/>
                <a:sym typeface="Arial "/>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
                <a:ea typeface="Arial "/>
                <a:cs typeface="Arial "/>
                <a:sym typeface="Arial "/>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
                <a:ea typeface="Arial "/>
                <a:cs typeface="Arial "/>
                <a:sym typeface="Arial "/>
              </a:defRPr>
            </a:lvl9pPr>
          </a:lstStyle>
          <a:p>
            <a:endParaRPr/>
          </a:p>
        </p:txBody>
      </p:sp>
      <p:sp>
        <p:nvSpPr>
          <p:cNvPr id="12" name="Google Shape;12;p11"/>
          <p:cNvSpPr txBox="1">
            <a:spLocks noGrp="1"/>
          </p:cNvSpPr>
          <p:nvPr>
            <p:ph type="ftr" idx="11"/>
          </p:nvPr>
        </p:nvSpPr>
        <p:spPr>
          <a:xfrm>
            <a:off x="288000" y="6192000"/>
            <a:ext cx="7560000" cy="3600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800" b="0" i="0" u="none" strike="noStrike" cap="none">
                <a:solidFill>
                  <a:srgbClr val="888888"/>
                </a:solidFill>
                <a:latin typeface="Arial "/>
                <a:ea typeface="Arial "/>
                <a:cs typeface="Arial "/>
                <a:sym typeface="Arial "/>
              </a:defRPr>
            </a:lvl1pPr>
            <a:lvl2pPr marR="0" lvl="1" algn="l" rtl="0">
              <a:spcBef>
                <a:spcPts val="0"/>
              </a:spcBef>
              <a:spcAft>
                <a:spcPts val="0"/>
              </a:spcAft>
              <a:buSzPts val="1400"/>
              <a:buNone/>
              <a:defRPr sz="1800" b="0" i="0" u="none" strike="noStrike" cap="none">
                <a:solidFill>
                  <a:schemeClr val="dk1"/>
                </a:solidFill>
                <a:latin typeface="Arial "/>
                <a:ea typeface="Arial "/>
                <a:cs typeface="Arial "/>
                <a:sym typeface="Arial "/>
              </a:defRPr>
            </a:lvl2pPr>
            <a:lvl3pPr marR="0" lvl="2" algn="l" rtl="0">
              <a:spcBef>
                <a:spcPts val="0"/>
              </a:spcBef>
              <a:spcAft>
                <a:spcPts val="0"/>
              </a:spcAft>
              <a:buSzPts val="1400"/>
              <a:buNone/>
              <a:defRPr sz="1800" b="0" i="0" u="none" strike="noStrike" cap="none">
                <a:solidFill>
                  <a:schemeClr val="dk1"/>
                </a:solidFill>
                <a:latin typeface="Arial "/>
                <a:ea typeface="Arial "/>
                <a:cs typeface="Arial "/>
                <a:sym typeface="Arial "/>
              </a:defRPr>
            </a:lvl3pPr>
            <a:lvl4pPr marR="0" lvl="3" algn="l" rtl="0">
              <a:spcBef>
                <a:spcPts val="0"/>
              </a:spcBef>
              <a:spcAft>
                <a:spcPts val="0"/>
              </a:spcAft>
              <a:buSzPts val="1400"/>
              <a:buNone/>
              <a:defRPr sz="1800" b="0" i="0" u="none" strike="noStrike" cap="none">
                <a:solidFill>
                  <a:schemeClr val="dk1"/>
                </a:solidFill>
                <a:latin typeface="Arial "/>
                <a:ea typeface="Arial "/>
                <a:cs typeface="Arial "/>
                <a:sym typeface="Arial "/>
              </a:defRPr>
            </a:lvl4pPr>
            <a:lvl5pPr marR="0" lvl="4" algn="l" rtl="0">
              <a:spcBef>
                <a:spcPts val="0"/>
              </a:spcBef>
              <a:spcAft>
                <a:spcPts val="0"/>
              </a:spcAft>
              <a:buSzPts val="1400"/>
              <a:buNone/>
              <a:defRPr sz="1800" b="0" i="0" u="none" strike="noStrike" cap="none">
                <a:solidFill>
                  <a:schemeClr val="dk1"/>
                </a:solidFill>
                <a:latin typeface="Arial "/>
                <a:ea typeface="Arial "/>
                <a:cs typeface="Arial "/>
                <a:sym typeface="Arial "/>
              </a:defRPr>
            </a:lvl5pPr>
            <a:lvl6pPr marR="0" lvl="5" algn="l" rtl="0">
              <a:spcBef>
                <a:spcPts val="0"/>
              </a:spcBef>
              <a:spcAft>
                <a:spcPts val="0"/>
              </a:spcAft>
              <a:buSzPts val="1400"/>
              <a:buNone/>
              <a:defRPr sz="1800" b="0" i="0" u="none" strike="noStrike" cap="none">
                <a:solidFill>
                  <a:schemeClr val="dk1"/>
                </a:solidFill>
                <a:latin typeface="Arial "/>
                <a:ea typeface="Arial "/>
                <a:cs typeface="Arial "/>
                <a:sym typeface="Arial "/>
              </a:defRPr>
            </a:lvl6pPr>
            <a:lvl7pPr marR="0" lvl="6" algn="l" rtl="0">
              <a:spcBef>
                <a:spcPts val="0"/>
              </a:spcBef>
              <a:spcAft>
                <a:spcPts val="0"/>
              </a:spcAft>
              <a:buSzPts val="1400"/>
              <a:buNone/>
              <a:defRPr sz="1800" b="0" i="0" u="none" strike="noStrike" cap="none">
                <a:solidFill>
                  <a:schemeClr val="dk1"/>
                </a:solidFill>
                <a:latin typeface="Arial "/>
                <a:ea typeface="Arial "/>
                <a:cs typeface="Arial "/>
                <a:sym typeface="Arial "/>
              </a:defRPr>
            </a:lvl7pPr>
            <a:lvl8pPr marR="0" lvl="7" algn="l" rtl="0">
              <a:spcBef>
                <a:spcPts val="0"/>
              </a:spcBef>
              <a:spcAft>
                <a:spcPts val="0"/>
              </a:spcAft>
              <a:buSzPts val="1400"/>
              <a:buNone/>
              <a:defRPr sz="1800" b="0" i="0" u="none" strike="noStrike" cap="none">
                <a:solidFill>
                  <a:schemeClr val="dk1"/>
                </a:solidFill>
                <a:latin typeface="Arial "/>
                <a:ea typeface="Arial "/>
                <a:cs typeface="Arial "/>
                <a:sym typeface="Arial "/>
              </a:defRPr>
            </a:lvl8pPr>
            <a:lvl9pPr marR="0" lvl="8" algn="l" rtl="0">
              <a:spcBef>
                <a:spcPts val="0"/>
              </a:spcBef>
              <a:spcAft>
                <a:spcPts val="0"/>
              </a:spcAft>
              <a:buSzPts val="1400"/>
              <a:buNone/>
              <a:defRPr sz="1800" b="0" i="0" u="none" strike="noStrike" cap="none">
                <a:solidFill>
                  <a:schemeClr val="dk1"/>
                </a:solidFill>
                <a:latin typeface="Arial "/>
                <a:ea typeface="Arial "/>
                <a:cs typeface="Arial "/>
                <a:sym typeface="Arial "/>
              </a:defRPr>
            </a:lvl9pPr>
          </a:lstStyle>
          <a:p>
            <a:endParaRPr/>
          </a:p>
        </p:txBody>
      </p:sp>
      <p:sp>
        <p:nvSpPr>
          <p:cNvPr id="13" name="Google Shape;13;p11"/>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lvl1pPr marL="0" marR="0" lvl="0" indent="0" algn="ctr" rtl="0">
              <a:spcBef>
                <a:spcPts val="0"/>
              </a:spcBef>
              <a:buNone/>
              <a:defRPr sz="1000" b="0" i="0" u="none" strike="noStrike" cap="none">
                <a:solidFill>
                  <a:schemeClr val="dk2"/>
                </a:solidFill>
                <a:latin typeface="Arial "/>
                <a:ea typeface="Arial "/>
                <a:cs typeface="Arial "/>
                <a:sym typeface="Arial "/>
              </a:defRPr>
            </a:lvl1pPr>
            <a:lvl2pPr marL="0" marR="0" lvl="1" indent="0" algn="ctr" rtl="0">
              <a:spcBef>
                <a:spcPts val="0"/>
              </a:spcBef>
              <a:buNone/>
              <a:defRPr sz="1000" b="0" i="0" u="none" strike="noStrike" cap="none">
                <a:solidFill>
                  <a:schemeClr val="dk2"/>
                </a:solidFill>
                <a:latin typeface="Arial "/>
                <a:ea typeface="Arial "/>
                <a:cs typeface="Arial "/>
                <a:sym typeface="Arial "/>
              </a:defRPr>
            </a:lvl2pPr>
            <a:lvl3pPr marL="0" marR="0" lvl="2" indent="0" algn="ctr" rtl="0">
              <a:spcBef>
                <a:spcPts val="0"/>
              </a:spcBef>
              <a:buNone/>
              <a:defRPr sz="1000" b="0" i="0" u="none" strike="noStrike" cap="none">
                <a:solidFill>
                  <a:schemeClr val="dk2"/>
                </a:solidFill>
                <a:latin typeface="Arial "/>
                <a:ea typeface="Arial "/>
                <a:cs typeface="Arial "/>
                <a:sym typeface="Arial "/>
              </a:defRPr>
            </a:lvl3pPr>
            <a:lvl4pPr marL="0" marR="0" lvl="3" indent="0" algn="ctr" rtl="0">
              <a:spcBef>
                <a:spcPts val="0"/>
              </a:spcBef>
              <a:buNone/>
              <a:defRPr sz="1000" b="0" i="0" u="none" strike="noStrike" cap="none">
                <a:solidFill>
                  <a:schemeClr val="dk2"/>
                </a:solidFill>
                <a:latin typeface="Arial "/>
                <a:ea typeface="Arial "/>
                <a:cs typeface="Arial "/>
                <a:sym typeface="Arial "/>
              </a:defRPr>
            </a:lvl4pPr>
            <a:lvl5pPr marL="0" marR="0" lvl="4" indent="0" algn="ctr" rtl="0">
              <a:spcBef>
                <a:spcPts val="0"/>
              </a:spcBef>
              <a:buNone/>
              <a:defRPr sz="1000" b="0" i="0" u="none" strike="noStrike" cap="none">
                <a:solidFill>
                  <a:schemeClr val="dk2"/>
                </a:solidFill>
                <a:latin typeface="Arial "/>
                <a:ea typeface="Arial "/>
                <a:cs typeface="Arial "/>
                <a:sym typeface="Arial "/>
              </a:defRPr>
            </a:lvl5pPr>
            <a:lvl6pPr marL="0" marR="0" lvl="5" indent="0" algn="ctr" rtl="0">
              <a:spcBef>
                <a:spcPts val="0"/>
              </a:spcBef>
              <a:buNone/>
              <a:defRPr sz="1000" b="0" i="0" u="none" strike="noStrike" cap="none">
                <a:solidFill>
                  <a:schemeClr val="dk2"/>
                </a:solidFill>
                <a:latin typeface="Arial "/>
                <a:ea typeface="Arial "/>
                <a:cs typeface="Arial "/>
                <a:sym typeface="Arial "/>
              </a:defRPr>
            </a:lvl6pPr>
            <a:lvl7pPr marL="0" marR="0" lvl="6" indent="0" algn="ctr" rtl="0">
              <a:spcBef>
                <a:spcPts val="0"/>
              </a:spcBef>
              <a:buNone/>
              <a:defRPr sz="1000" b="0" i="0" u="none" strike="noStrike" cap="none">
                <a:solidFill>
                  <a:schemeClr val="dk2"/>
                </a:solidFill>
                <a:latin typeface="Arial "/>
                <a:ea typeface="Arial "/>
                <a:cs typeface="Arial "/>
                <a:sym typeface="Arial "/>
              </a:defRPr>
            </a:lvl7pPr>
            <a:lvl8pPr marL="0" marR="0" lvl="7" indent="0" algn="ctr" rtl="0">
              <a:spcBef>
                <a:spcPts val="0"/>
              </a:spcBef>
              <a:buNone/>
              <a:defRPr sz="1000" b="0" i="0" u="none" strike="noStrike" cap="none">
                <a:solidFill>
                  <a:schemeClr val="dk2"/>
                </a:solidFill>
                <a:latin typeface="Arial "/>
                <a:ea typeface="Arial "/>
                <a:cs typeface="Arial "/>
                <a:sym typeface="Arial "/>
              </a:defRPr>
            </a:lvl8pPr>
            <a:lvl9pPr marL="0" marR="0" lvl="8" indent="0" algn="ctr" rtl="0">
              <a:spcBef>
                <a:spcPts val="0"/>
              </a:spcBef>
              <a:buNone/>
              <a:defRPr sz="1000" b="0" i="0" u="none" strike="noStrike" cap="none">
                <a:solidFill>
                  <a:schemeClr val="dk2"/>
                </a:solidFill>
                <a:latin typeface="Arial "/>
                <a:ea typeface="Arial "/>
                <a:cs typeface="Arial "/>
                <a:sym typeface="Arial "/>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F3F">
            <a:alpha val="80000"/>
          </a:srgbClr>
        </a:solidFill>
        <a:effectLst/>
      </p:bgPr>
    </p:bg>
    <p:spTree>
      <p:nvGrpSpPr>
        <p:cNvPr id="1" name="Shape 168"/>
        <p:cNvGrpSpPr/>
        <p:nvPr/>
      </p:nvGrpSpPr>
      <p:grpSpPr>
        <a:xfrm>
          <a:off x="0" y="0"/>
          <a:ext cx="0" cy="0"/>
          <a:chOff x="0" y="0"/>
          <a:chExt cx="0" cy="0"/>
        </a:xfrm>
      </p:grpSpPr>
      <p:sp>
        <p:nvSpPr>
          <p:cNvPr id="169" name="Google Shape;169;p1"/>
          <p:cNvSpPr txBox="1">
            <a:spLocks noGrp="1"/>
          </p:cNvSpPr>
          <p:nvPr>
            <p:ph type="ctrTitle"/>
          </p:nvPr>
        </p:nvSpPr>
        <p:spPr>
          <a:xfrm>
            <a:off x="-391000" y="-110556"/>
            <a:ext cx="12974000" cy="7079111"/>
          </a:xfrm>
          <a:prstGeom prst="rect">
            <a:avLst/>
          </a:prstGeom>
          <a:solidFill>
            <a:schemeClr val="dk2">
              <a:alpha val="69803"/>
            </a:schemeClr>
          </a:solidFill>
          <a:ln>
            <a:noFill/>
          </a:ln>
        </p:spPr>
        <p:txBody>
          <a:bodyPr spcFirstLastPara="1" wrap="square" lIns="1116000" tIns="0" rIns="180000" bIns="0" anchor="ctr" anchorCtr="0">
            <a:noAutofit/>
          </a:bodyPr>
          <a:lstStyle/>
          <a:p>
            <a:pPr marL="0" lvl="0" indent="0" algn="l" rtl="0">
              <a:lnSpc>
                <a:spcPct val="110000"/>
              </a:lnSpc>
              <a:spcBef>
                <a:spcPts val="0"/>
              </a:spcBef>
              <a:spcAft>
                <a:spcPts val="0"/>
              </a:spcAft>
              <a:buClr>
                <a:schemeClr val="lt1"/>
              </a:buClr>
              <a:buSzPts val="5000"/>
              <a:buFont typeface="Arial "/>
              <a:buNone/>
            </a:pPr>
            <a:r>
              <a:rPr lang="en-US" dirty="0">
                <a:latin typeface="+mn-lt"/>
                <a:ea typeface="Arial "/>
                <a:cs typeface="Arial "/>
                <a:sym typeface="Arial "/>
              </a:rPr>
              <a:t> </a:t>
            </a:r>
            <a:endParaRPr lang="en-US" dirty="0">
              <a:latin typeface="+mn-lt"/>
            </a:endParaRPr>
          </a:p>
        </p:txBody>
      </p:sp>
      <p:sp>
        <p:nvSpPr>
          <p:cNvPr id="170" name="Google Shape;170;p1"/>
          <p:cNvSpPr txBox="1">
            <a:spLocks noGrp="1"/>
          </p:cNvSpPr>
          <p:nvPr>
            <p:ph type="subTitle" idx="1"/>
          </p:nvPr>
        </p:nvSpPr>
        <p:spPr>
          <a:xfrm>
            <a:off x="3558811" y="4185887"/>
            <a:ext cx="5074361" cy="620016"/>
          </a:xfrm>
          <a:prstGeom prst="rect">
            <a:avLst/>
          </a:prstGeom>
          <a:gradFill>
            <a:gsLst>
              <a:gs pos="0">
                <a:schemeClr val="dk2"/>
              </a:gs>
              <a:gs pos="8000">
                <a:schemeClr val="dk2"/>
              </a:gs>
              <a:gs pos="100000">
                <a:schemeClr val="accent2"/>
              </a:gs>
            </a:gsLst>
            <a:lin ang="14400000" scaled="0"/>
          </a:gradFill>
          <a:ln>
            <a:noFill/>
          </a:ln>
        </p:spPr>
        <p:txBody>
          <a:bodyPr spcFirstLastPara="1" wrap="square" lIns="144000" tIns="0" rIns="0" bIns="0" anchor="ctr" anchorCtr="0">
            <a:noAutofit/>
          </a:bodyPr>
          <a:lstStyle/>
          <a:p>
            <a:pPr marL="0" lvl="0" indent="0" algn="ctr" rtl="0">
              <a:lnSpc>
                <a:spcPct val="100000"/>
              </a:lnSpc>
              <a:spcBef>
                <a:spcPts val="0"/>
              </a:spcBef>
              <a:spcAft>
                <a:spcPts val="0"/>
              </a:spcAft>
              <a:buSzPts val="1800"/>
              <a:buNone/>
            </a:pPr>
            <a:r>
              <a:rPr lang="en-US" sz="1800" dirty="0">
                <a:latin typeface="+mn-lt"/>
              </a:rPr>
              <a:t>DS102.N21 - </a:t>
            </a:r>
            <a:r>
              <a:rPr lang="en-US" sz="1800" b="1" dirty="0">
                <a:latin typeface="+mn-lt"/>
              </a:rPr>
              <a:t>HỌC MÁY THỐNG KÊ</a:t>
            </a:r>
            <a:endParaRPr sz="1800" dirty="0">
              <a:latin typeface="+mn-lt"/>
            </a:endParaRPr>
          </a:p>
        </p:txBody>
      </p:sp>
      <p:sp>
        <p:nvSpPr>
          <p:cNvPr id="171" name="Google Shape;171;p1" descr="Beige rectangle"/>
          <p:cNvSpPr/>
          <p:nvPr/>
        </p:nvSpPr>
        <p:spPr>
          <a:xfrm>
            <a:off x="4043991" y="4022150"/>
            <a:ext cx="4104000" cy="0"/>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173" name="Google Shape;173;p1"/>
          <p:cNvSpPr txBox="1"/>
          <p:nvPr/>
        </p:nvSpPr>
        <p:spPr>
          <a:xfrm>
            <a:off x="1013991" y="1389825"/>
            <a:ext cx="10164000" cy="2401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cap="none" dirty="0">
                <a:solidFill>
                  <a:schemeClr val="lt1"/>
                </a:solidFill>
                <a:latin typeface="+mn-lt"/>
                <a:ea typeface="Arial "/>
                <a:cs typeface="Arial "/>
                <a:sym typeface="Arial "/>
              </a:rPr>
              <a:t>PHÂN LỚP ĐA NHÃN CÁC NGÀNH NGHỀ CÓ LIÊN QUAN TỪ MÔ TẢ CÔNG VIỆC </a:t>
            </a:r>
            <a:endParaRPr dirty="0">
              <a:latin typeface="+mn-lt"/>
            </a:endParaRPr>
          </a:p>
        </p:txBody>
      </p:sp>
      <p:sp>
        <p:nvSpPr>
          <p:cNvPr id="174" name="Google Shape;174;p1"/>
          <p:cNvSpPr>
            <a:spLocks noGrp="1"/>
          </p:cNvSpPr>
          <p:nvPr>
            <p:ph type="sldNum" idx="12"/>
          </p:nvPr>
        </p:nvSpPr>
        <p:spPr>
          <a:xfrm>
            <a:off x="11656674" y="6298630"/>
            <a:ext cx="270474" cy="270474"/>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latin typeface="+mn-lt"/>
              </a:rPr>
              <a:t>1</a:t>
            </a:fld>
            <a:endParaRPr>
              <a:latin typeface="+mn-lt"/>
            </a:endParaRPr>
          </a:p>
        </p:txBody>
      </p:sp>
      <p:sp>
        <p:nvSpPr>
          <p:cNvPr id="175" name="Google Shape;175;p1"/>
          <p:cNvSpPr txBox="1"/>
          <p:nvPr/>
        </p:nvSpPr>
        <p:spPr>
          <a:xfrm>
            <a:off x="1990523" y="311273"/>
            <a:ext cx="821093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err="1">
                <a:solidFill>
                  <a:srgbClr val="F5E0C6"/>
                </a:solidFill>
                <a:latin typeface="+mn-lt"/>
                <a:ea typeface="Arial "/>
                <a:cs typeface="Arial "/>
                <a:sym typeface="Arial "/>
              </a:rPr>
              <a:t>Trường</a:t>
            </a:r>
            <a:r>
              <a:rPr lang="en-US" sz="2000" dirty="0">
                <a:solidFill>
                  <a:srgbClr val="F5E0C6"/>
                </a:solidFill>
                <a:latin typeface="+mn-lt"/>
                <a:ea typeface="Arial "/>
                <a:cs typeface="Arial "/>
                <a:sym typeface="Arial "/>
              </a:rPr>
              <a:t> </a:t>
            </a:r>
            <a:r>
              <a:rPr lang="en-US" sz="2000" dirty="0" err="1">
                <a:solidFill>
                  <a:srgbClr val="F5E0C6"/>
                </a:solidFill>
                <a:latin typeface="+mn-lt"/>
                <a:ea typeface="Arial "/>
                <a:cs typeface="Arial "/>
                <a:sym typeface="Arial "/>
              </a:rPr>
              <a:t>Đại</a:t>
            </a:r>
            <a:r>
              <a:rPr lang="en-US" sz="2000" dirty="0">
                <a:solidFill>
                  <a:srgbClr val="F5E0C6"/>
                </a:solidFill>
                <a:latin typeface="+mn-lt"/>
                <a:ea typeface="Arial "/>
                <a:cs typeface="Arial "/>
                <a:sym typeface="Arial "/>
              </a:rPr>
              <a:t> </a:t>
            </a:r>
            <a:r>
              <a:rPr lang="en-US" sz="2000" dirty="0" err="1">
                <a:solidFill>
                  <a:srgbClr val="F5E0C6"/>
                </a:solidFill>
                <a:latin typeface="+mn-lt"/>
                <a:ea typeface="Arial "/>
                <a:cs typeface="Arial "/>
                <a:sym typeface="Arial "/>
              </a:rPr>
              <a:t>học</a:t>
            </a:r>
            <a:r>
              <a:rPr lang="en-US" sz="2000" dirty="0">
                <a:solidFill>
                  <a:srgbClr val="F5E0C6"/>
                </a:solidFill>
                <a:latin typeface="+mn-lt"/>
                <a:ea typeface="Arial "/>
                <a:cs typeface="Arial "/>
                <a:sym typeface="Arial "/>
              </a:rPr>
              <a:t> </a:t>
            </a:r>
            <a:r>
              <a:rPr lang="en-US" sz="2000" dirty="0" err="1">
                <a:solidFill>
                  <a:srgbClr val="F5E0C6"/>
                </a:solidFill>
                <a:latin typeface="+mn-lt"/>
                <a:ea typeface="Arial "/>
                <a:cs typeface="Arial "/>
                <a:sym typeface="Arial "/>
              </a:rPr>
              <a:t>Công</a:t>
            </a:r>
            <a:r>
              <a:rPr lang="en-US" sz="2000" dirty="0">
                <a:solidFill>
                  <a:srgbClr val="F5E0C6"/>
                </a:solidFill>
                <a:latin typeface="+mn-lt"/>
                <a:ea typeface="Arial "/>
                <a:cs typeface="Arial "/>
                <a:sym typeface="Arial "/>
              </a:rPr>
              <a:t> </a:t>
            </a:r>
            <a:r>
              <a:rPr lang="en-US" sz="2000" dirty="0" err="1">
                <a:solidFill>
                  <a:srgbClr val="F5E0C6"/>
                </a:solidFill>
                <a:latin typeface="+mn-lt"/>
                <a:ea typeface="Arial "/>
                <a:cs typeface="Arial "/>
                <a:sym typeface="Arial "/>
              </a:rPr>
              <a:t>nghệ</a:t>
            </a:r>
            <a:r>
              <a:rPr lang="en-US" sz="2000" dirty="0">
                <a:solidFill>
                  <a:srgbClr val="F5E0C6"/>
                </a:solidFill>
                <a:latin typeface="+mn-lt"/>
                <a:ea typeface="Arial "/>
                <a:cs typeface="Arial "/>
                <a:sym typeface="Arial "/>
              </a:rPr>
              <a:t> Thông tin – ĐHQG TPHCM</a:t>
            </a:r>
            <a:endParaRPr dirty="0">
              <a:latin typeface="+mn-lt"/>
            </a:endParaRPr>
          </a:p>
          <a:p>
            <a:pPr marL="0" marR="0" lvl="0" indent="0" algn="ctr" rtl="0">
              <a:spcBef>
                <a:spcPts val="0"/>
              </a:spcBef>
              <a:spcAft>
                <a:spcPts val="0"/>
              </a:spcAft>
              <a:buNone/>
            </a:pPr>
            <a:r>
              <a:rPr lang="en-US" sz="2000" dirty="0">
                <a:solidFill>
                  <a:srgbClr val="F5E0C6"/>
                </a:solidFill>
                <a:latin typeface="+mn-lt"/>
                <a:ea typeface="Arial "/>
                <a:cs typeface="Arial "/>
                <a:sym typeface="Arial "/>
              </a:rPr>
              <a:t>Khoa </a:t>
            </a:r>
            <a:r>
              <a:rPr lang="en-US" sz="2000" dirty="0" err="1">
                <a:solidFill>
                  <a:srgbClr val="F5E0C6"/>
                </a:solidFill>
                <a:latin typeface="+mn-lt"/>
                <a:ea typeface="Arial "/>
                <a:cs typeface="Arial "/>
                <a:sym typeface="Arial "/>
              </a:rPr>
              <a:t>Khoa</a:t>
            </a:r>
            <a:r>
              <a:rPr lang="en-US" sz="2000" dirty="0">
                <a:solidFill>
                  <a:srgbClr val="F5E0C6"/>
                </a:solidFill>
                <a:latin typeface="+mn-lt"/>
                <a:ea typeface="Arial "/>
                <a:cs typeface="Arial "/>
                <a:sym typeface="Arial "/>
              </a:rPr>
              <a:t> </a:t>
            </a:r>
            <a:r>
              <a:rPr lang="en-US" sz="2000" dirty="0" err="1">
                <a:solidFill>
                  <a:srgbClr val="F5E0C6"/>
                </a:solidFill>
                <a:latin typeface="+mn-lt"/>
                <a:ea typeface="Arial "/>
                <a:cs typeface="Arial "/>
                <a:sym typeface="Arial "/>
              </a:rPr>
              <a:t>học</a:t>
            </a:r>
            <a:r>
              <a:rPr lang="en-US" sz="2000" dirty="0">
                <a:solidFill>
                  <a:srgbClr val="F5E0C6"/>
                </a:solidFill>
                <a:latin typeface="+mn-lt"/>
                <a:ea typeface="Arial "/>
                <a:cs typeface="Arial "/>
                <a:sym typeface="Arial "/>
              </a:rPr>
              <a:t> </a:t>
            </a:r>
            <a:r>
              <a:rPr lang="en-US" sz="2000" dirty="0" err="1">
                <a:solidFill>
                  <a:srgbClr val="F5E0C6"/>
                </a:solidFill>
                <a:latin typeface="+mn-lt"/>
                <a:ea typeface="Arial "/>
                <a:cs typeface="Arial "/>
                <a:sym typeface="Arial "/>
              </a:rPr>
              <a:t>và</a:t>
            </a:r>
            <a:r>
              <a:rPr lang="en-US" sz="2000" dirty="0">
                <a:solidFill>
                  <a:srgbClr val="F5E0C6"/>
                </a:solidFill>
                <a:latin typeface="+mn-lt"/>
                <a:ea typeface="Arial "/>
                <a:cs typeface="Arial "/>
                <a:sym typeface="Arial "/>
              </a:rPr>
              <a:t> </a:t>
            </a:r>
            <a:r>
              <a:rPr lang="en-US" sz="2000" dirty="0" err="1">
                <a:solidFill>
                  <a:srgbClr val="F5E0C6"/>
                </a:solidFill>
                <a:latin typeface="+mn-lt"/>
                <a:ea typeface="Arial "/>
                <a:cs typeface="Arial "/>
                <a:sym typeface="Arial "/>
              </a:rPr>
              <a:t>Kỹ</a:t>
            </a:r>
            <a:r>
              <a:rPr lang="en-US" sz="2000" dirty="0">
                <a:solidFill>
                  <a:srgbClr val="F5E0C6"/>
                </a:solidFill>
                <a:latin typeface="+mn-lt"/>
                <a:ea typeface="Arial "/>
                <a:cs typeface="Arial "/>
                <a:sym typeface="Arial "/>
              </a:rPr>
              <a:t> </a:t>
            </a:r>
            <a:r>
              <a:rPr lang="en-US" sz="2000" dirty="0" err="1">
                <a:solidFill>
                  <a:srgbClr val="F5E0C6"/>
                </a:solidFill>
                <a:latin typeface="+mn-lt"/>
                <a:ea typeface="Arial "/>
                <a:cs typeface="Arial "/>
                <a:sym typeface="Arial "/>
              </a:rPr>
              <a:t>thuật</a:t>
            </a:r>
            <a:r>
              <a:rPr lang="en-US" sz="2000" dirty="0">
                <a:solidFill>
                  <a:srgbClr val="F5E0C6"/>
                </a:solidFill>
                <a:latin typeface="+mn-lt"/>
                <a:ea typeface="Arial "/>
                <a:cs typeface="Arial "/>
                <a:sym typeface="Arial "/>
              </a:rPr>
              <a:t> Thông tin</a:t>
            </a:r>
            <a:endParaRPr dirty="0">
              <a:latin typeface="+mn-lt"/>
            </a:endParaRPr>
          </a:p>
        </p:txBody>
      </p:sp>
      <p:graphicFrame>
        <p:nvGraphicFramePr>
          <p:cNvPr id="2" name="Table 1">
            <a:extLst>
              <a:ext uri="{FF2B5EF4-FFF2-40B4-BE49-F238E27FC236}">
                <a16:creationId xmlns:a16="http://schemas.microsoft.com/office/drawing/2014/main" id="{B976F95D-B1BA-D5BF-552A-4EC8FBDE34B4}"/>
              </a:ext>
            </a:extLst>
          </p:cNvPr>
          <p:cNvGraphicFramePr>
            <a:graphicFrameLocks noGrp="1"/>
          </p:cNvGraphicFramePr>
          <p:nvPr>
            <p:extLst>
              <p:ext uri="{D42A27DB-BD31-4B8C-83A1-F6EECF244321}">
                <p14:modId xmlns:p14="http://schemas.microsoft.com/office/powerpoint/2010/main" val="993134463"/>
              </p:ext>
            </p:extLst>
          </p:nvPr>
        </p:nvGraphicFramePr>
        <p:xfrm>
          <a:off x="5633707" y="4808798"/>
          <a:ext cx="6158204" cy="1650175"/>
        </p:xfrm>
        <a:graphic>
          <a:graphicData uri="http://schemas.openxmlformats.org/drawingml/2006/table">
            <a:tbl>
              <a:tblPr firstRow="1" firstCol="1" bandRow="1">
                <a:tableStyleId>{F2DE63D5-997A-4646-A377-4702673A728D}</a:tableStyleId>
              </a:tblPr>
              <a:tblGrid>
                <a:gridCol w="4730699">
                  <a:extLst>
                    <a:ext uri="{9D8B030D-6E8A-4147-A177-3AD203B41FA5}">
                      <a16:colId xmlns:a16="http://schemas.microsoft.com/office/drawing/2014/main" val="2631113166"/>
                    </a:ext>
                  </a:extLst>
                </a:gridCol>
                <a:gridCol w="1427505">
                  <a:extLst>
                    <a:ext uri="{9D8B030D-6E8A-4147-A177-3AD203B41FA5}">
                      <a16:colId xmlns:a16="http://schemas.microsoft.com/office/drawing/2014/main" val="3533652651"/>
                    </a:ext>
                  </a:extLst>
                </a:gridCol>
              </a:tblGrid>
              <a:tr h="405765">
                <a:tc gridSpan="2">
                  <a:txBody>
                    <a:bodyPr/>
                    <a:lstStyle/>
                    <a:p>
                      <a:pPr marL="0" marR="0" algn="ctr">
                        <a:lnSpc>
                          <a:spcPct val="130000"/>
                        </a:lnSpc>
                        <a:spcBef>
                          <a:spcPts val="0"/>
                        </a:spcBef>
                        <a:spcAft>
                          <a:spcPts val="0"/>
                        </a:spcAft>
                      </a:pPr>
                      <a:r>
                        <a:rPr lang="en-US" sz="1800" dirty="0">
                          <a:effectLst/>
                        </a:rPr>
                        <a:t>                                                                        </a:t>
                      </a:r>
                      <a:r>
                        <a:rPr lang="en-US" sz="1800" dirty="0" err="1">
                          <a:effectLst/>
                        </a:rPr>
                        <a:t>Nhóm</a:t>
                      </a:r>
                      <a:r>
                        <a:rPr lang="en-US" sz="1800" dirty="0">
                          <a:effectLst/>
                        </a:rPr>
                        <a:t> 4: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602368986"/>
                  </a:ext>
                </a:extLst>
              </a:tr>
              <a:tr h="271780">
                <a:tc>
                  <a:txBody>
                    <a:bodyPr/>
                    <a:lstStyle/>
                    <a:p>
                      <a:pPr marL="0" marR="0" algn="r">
                        <a:lnSpc>
                          <a:spcPct val="130000"/>
                        </a:lnSpc>
                        <a:spcBef>
                          <a:spcPts val="0"/>
                        </a:spcBef>
                        <a:spcAft>
                          <a:spcPts val="0"/>
                        </a:spcAft>
                      </a:pPr>
                      <a:r>
                        <a:rPr lang="en-US" sz="1600" dirty="0" err="1">
                          <a:solidFill>
                            <a:schemeClr val="bg1"/>
                          </a:solidFill>
                          <a:effectLst/>
                        </a:rPr>
                        <a:t>Nguyễn</a:t>
                      </a:r>
                      <a:r>
                        <a:rPr lang="en-US" sz="1600" dirty="0">
                          <a:solidFill>
                            <a:schemeClr val="bg1"/>
                          </a:solidFill>
                          <a:effectLst/>
                        </a:rPr>
                        <a:t> </a:t>
                      </a:r>
                      <a:r>
                        <a:rPr lang="en-US" sz="1600" dirty="0" err="1">
                          <a:solidFill>
                            <a:schemeClr val="bg1"/>
                          </a:solidFill>
                          <a:effectLst/>
                        </a:rPr>
                        <a:t>Huỳnh</a:t>
                      </a:r>
                      <a:r>
                        <a:rPr lang="en-US" sz="1600" dirty="0">
                          <a:solidFill>
                            <a:schemeClr val="bg1"/>
                          </a:solidFill>
                          <a:effectLst/>
                        </a:rPr>
                        <a:t> </a:t>
                      </a:r>
                      <a:r>
                        <a:rPr lang="en-US" sz="1600" dirty="0" err="1">
                          <a:solidFill>
                            <a:schemeClr val="bg1"/>
                          </a:solidFill>
                          <a:effectLst/>
                        </a:rPr>
                        <a:t>Vương</a:t>
                      </a:r>
                      <a:r>
                        <a:rPr lang="en-US" sz="1600" dirty="0">
                          <a:solidFill>
                            <a:schemeClr val="bg1"/>
                          </a:solidFill>
                          <a:effectLst/>
                        </a:rPr>
                        <a:t> </a:t>
                      </a:r>
                      <a:r>
                        <a:rPr lang="en-US" sz="1600" dirty="0" err="1">
                          <a:solidFill>
                            <a:schemeClr val="bg1"/>
                          </a:solidFill>
                          <a:effectLst/>
                        </a:rPr>
                        <a:t>Quốc</a:t>
                      </a:r>
                      <a:endPar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marL="285750" marR="0" indent="-285750" algn="ctr">
                        <a:lnSpc>
                          <a:spcPct val="130000"/>
                        </a:lnSpc>
                        <a:spcBef>
                          <a:spcPts val="0"/>
                        </a:spcBef>
                        <a:spcAft>
                          <a:spcPts val="0"/>
                        </a:spcAft>
                        <a:buClr>
                          <a:schemeClr val="bg1"/>
                        </a:buClr>
                        <a:buFontTx/>
                        <a:buChar char="-"/>
                      </a:pPr>
                      <a:r>
                        <a:rPr lang="en-US" sz="1600" b="1" dirty="0">
                          <a:solidFill>
                            <a:schemeClr val="bg1"/>
                          </a:solidFill>
                          <a:effectLst/>
                        </a:rPr>
                        <a:t>20521813</a:t>
                      </a:r>
                      <a:endPar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09860089"/>
                  </a:ext>
                </a:extLst>
              </a:tr>
              <a:tr h="271780">
                <a:tc>
                  <a:txBody>
                    <a:bodyPr/>
                    <a:lstStyle/>
                    <a:p>
                      <a:pPr marL="0" marR="0" algn="r">
                        <a:lnSpc>
                          <a:spcPct val="130000"/>
                        </a:lnSpc>
                        <a:spcBef>
                          <a:spcPts val="0"/>
                        </a:spcBef>
                        <a:spcAft>
                          <a:spcPts val="0"/>
                        </a:spcAft>
                      </a:pPr>
                      <a:r>
                        <a:rPr lang="en-US" sz="1600" dirty="0">
                          <a:solidFill>
                            <a:schemeClr val="bg1"/>
                          </a:solidFill>
                          <a:effectLst/>
                        </a:rPr>
                        <a:t>Lê Văn Anh </a:t>
                      </a:r>
                      <a:r>
                        <a:rPr lang="en-US" sz="1600" dirty="0" err="1">
                          <a:solidFill>
                            <a:schemeClr val="bg1"/>
                          </a:solidFill>
                          <a:effectLst/>
                        </a:rPr>
                        <a:t>Tài</a:t>
                      </a:r>
                      <a:endPar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marL="285750" marR="0" indent="-285750" algn="ctr">
                        <a:lnSpc>
                          <a:spcPct val="130000"/>
                        </a:lnSpc>
                        <a:spcBef>
                          <a:spcPts val="0"/>
                        </a:spcBef>
                        <a:spcAft>
                          <a:spcPts val="0"/>
                        </a:spcAft>
                        <a:buClr>
                          <a:schemeClr val="bg1"/>
                        </a:buClr>
                        <a:buFontTx/>
                        <a:buChar char="-"/>
                      </a:pPr>
                      <a:r>
                        <a:rPr lang="en-US" sz="1600" b="1" dirty="0">
                          <a:solidFill>
                            <a:schemeClr val="bg1"/>
                          </a:solidFill>
                          <a:effectLst/>
                        </a:rPr>
                        <a:t>20522216</a:t>
                      </a:r>
                      <a:endPar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465164701"/>
                  </a:ext>
                </a:extLst>
              </a:tr>
              <a:tr h="402590">
                <a:tc>
                  <a:txBody>
                    <a:bodyPr/>
                    <a:lstStyle/>
                    <a:p>
                      <a:pPr marL="0" marR="0" algn="r">
                        <a:lnSpc>
                          <a:spcPct val="130000"/>
                        </a:lnSpc>
                        <a:spcBef>
                          <a:spcPts val="0"/>
                        </a:spcBef>
                        <a:spcAft>
                          <a:spcPts val="0"/>
                        </a:spcAft>
                      </a:pPr>
                      <a:r>
                        <a:rPr lang="en-US" sz="1600" dirty="0">
                          <a:solidFill>
                            <a:schemeClr val="bg1"/>
                          </a:solidFill>
                          <a:effectLst/>
                        </a:rPr>
                        <a:t>Lê Tuấn Cường</a:t>
                      </a:r>
                      <a:endPar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marL="285750" marR="0" indent="-285750" algn="ctr">
                        <a:lnSpc>
                          <a:spcPct val="150000"/>
                        </a:lnSpc>
                        <a:spcBef>
                          <a:spcPts val="0"/>
                        </a:spcBef>
                        <a:spcAft>
                          <a:spcPts val="0"/>
                        </a:spcAft>
                        <a:buClr>
                          <a:schemeClr val="bg1"/>
                        </a:buClr>
                        <a:buFontTx/>
                        <a:buChar char="-"/>
                      </a:pPr>
                      <a:r>
                        <a:rPr lang="en-US" sz="1600" b="1" dirty="0">
                          <a:solidFill>
                            <a:schemeClr val="bg1"/>
                          </a:solidFill>
                          <a:effectLst/>
                        </a:rPr>
                        <a:t>20520146</a:t>
                      </a:r>
                      <a:endParaRPr lang="en-US" sz="16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568856388"/>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0"/>
          <p:cNvSpPr/>
          <p:nvPr/>
        </p:nvSpPr>
        <p:spPr>
          <a:xfrm>
            <a:off x="180000" y="172039"/>
            <a:ext cx="11832000" cy="6513922"/>
          </a:xfrm>
          <a:prstGeom prst="rect">
            <a:avLst/>
          </a:prstGeom>
          <a:solidFill>
            <a:schemeClr val="dk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282" name="Google Shape;282;p10"/>
          <p:cNvSpPr txBox="1">
            <a:spLocks noGrp="1"/>
          </p:cNvSpPr>
          <p:nvPr>
            <p:ph type="title"/>
          </p:nvPr>
        </p:nvSpPr>
        <p:spPr>
          <a:xfrm>
            <a:off x="447779" y="503784"/>
            <a:ext cx="7560000" cy="37016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200"/>
              <a:buFont typeface="Arial "/>
              <a:buNone/>
            </a:pPr>
            <a:r>
              <a:rPr lang="en-US">
                <a:solidFill>
                  <a:schemeClr val="lt1"/>
                </a:solidFill>
                <a:latin typeface="+mn-lt"/>
                <a:ea typeface="Arial "/>
                <a:cs typeface="Arial "/>
                <a:sym typeface="Arial "/>
              </a:rPr>
              <a:t>KẾT LUẬN VÀ HƯỚNG PHÁT TRIỂN</a:t>
            </a:r>
            <a:endParaRPr>
              <a:latin typeface="+mn-lt"/>
            </a:endParaRPr>
          </a:p>
        </p:txBody>
      </p:sp>
      <p:sp>
        <p:nvSpPr>
          <p:cNvPr id="283" name="Google Shape;283;p10" descr="Beige rectangle"/>
          <p:cNvSpPr/>
          <p:nvPr/>
        </p:nvSpPr>
        <p:spPr>
          <a:xfrm rot="10800000" flipH="1">
            <a:off x="447779" y="981384"/>
            <a:ext cx="2812282" cy="45719"/>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284" name="Google Shape;284;p10"/>
          <p:cNvSpPr txBox="1"/>
          <p:nvPr/>
        </p:nvSpPr>
        <p:spPr>
          <a:xfrm>
            <a:off x="447778" y="1376385"/>
            <a:ext cx="11059162" cy="193899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F8EAD9"/>
              </a:buClr>
              <a:buSzPts val="2400"/>
              <a:buFont typeface="Arial"/>
              <a:buChar char="•"/>
            </a:pPr>
            <a:r>
              <a:rPr lang="en-US" sz="2400" dirty="0" err="1">
                <a:solidFill>
                  <a:srgbClr val="F8EAD9"/>
                </a:solidFill>
                <a:latin typeface="+mn-lt"/>
                <a:ea typeface="Arial "/>
                <a:cs typeface="Arial "/>
                <a:sym typeface="Arial "/>
              </a:rPr>
              <a:t>Kết</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quả</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tốt</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nhất</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đến</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từ</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các</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mô</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hình</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học</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máy</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đơn</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giản</a:t>
            </a:r>
            <a:r>
              <a:rPr lang="en-US" sz="2400" dirty="0">
                <a:solidFill>
                  <a:srgbClr val="F8EAD9"/>
                </a:solidFill>
                <a:latin typeface="+mn-lt"/>
                <a:ea typeface="Arial "/>
                <a:cs typeface="Arial "/>
                <a:sym typeface="Arial "/>
              </a:rPr>
              <a:t>.</a:t>
            </a:r>
            <a:endParaRPr dirty="0">
              <a:latin typeface="+mn-lt"/>
            </a:endParaRPr>
          </a:p>
          <a:p>
            <a:pPr marL="285750" marR="0" lvl="0" indent="-285750" algn="just" rtl="0">
              <a:spcBef>
                <a:spcPts val="0"/>
              </a:spcBef>
              <a:spcAft>
                <a:spcPts val="0"/>
              </a:spcAft>
              <a:buClr>
                <a:srgbClr val="F8EAD9"/>
              </a:buClr>
              <a:buSzPts val="2400"/>
              <a:buFont typeface="Arial"/>
              <a:buChar char="•"/>
            </a:pPr>
            <a:r>
              <a:rPr lang="en-US" sz="2400" dirty="0" err="1">
                <a:solidFill>
                  <a:srgbClr val="F8EAD9"/>
                </a:solidFill>
                <a:latin typeface="+mn-lt"/>
                <a:ea typeface="Arial "/>
                <a:cs typeface="Arial "/>
                <a:sym typeface="Arial "/>
              </a:rPr>
              <a:t>Hướng</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phát</a:t>
            </a:r>
            <a:r>
              <a:rPr lang="en-US" sz="2400" dirty="0">
                <a:solidFill>
                  <a:srgbClr val="F8EAD9"/>
                </a:solidFill>
                <a:latin typeface="+mn-lt"/>
                <a:ea typeface="Arial "/>
                <a:cs typeface="Arial "/>
                <a:sym typeface="Arial "/>
              </a:rPr>
              <a:t> </a:t>
            </a:r>
            <a:r>
              <a:rPr lang="en-US" sz="2400" dirty="0" err="1">
                <a:solidFill>
                  <a:srgbClr val="F8EAD9"/>
                </a:solidFill>
                <a:latin typeface="+mn-lt"/>
                <a:ea typeface="Arial "/>
                <a:cs typeface="Arial "/>
                <a:sym typeface="Arial "/>
              </a:rPr>
              <a:t>triển</a:t>
            </a:r>
            <a:r>
              <a:rPr lang="en-US" sz="2400" dirty="0">
                <a:solidFill>
                  <a:srgbClr val="F8EAD9"/>
                </a:solidFill>
                <a:latin typeface="+mn-lt"/>
                <a:ea typeface="Arial "/>
                <a:cs typeface="Arial "/>
                <a:sym typeface="Arial "/>
              </a:rPr>
              <a:t>:</a:t>
            </a:r>
            <a:endParaRPr dirty="0">
              <a:latin typeface="+mn-lt"/>
            </a:endParaRPr>
          </a:p>
          <a:p>
            <a:pPr marL="742950" marR="0" lvl="1" indent="-285750" algn="just" rtl="0">
              <a:spcBef>
                <a:spcPts val="0"/>
              </a:spcBef>
              <a:spcAft>
                <a:spcPts val="0"/>
              </a:spcAft>
              <a:buClr>
                <a:srgbClr val="F8EAD9"/>
              </a:buClr>
              <a:buSzPts val="2400"/>
              <a:buFont typeface="Arial"/>
              <a:buChar char="•"/>
            </a:pPr>
            <a:r>
              <a:rPr lang="en-US" sz="2400" b="0" i="0" u="none" strike="noStrike" cap="none" dirty="0" err="1">
                <a:solidFill>
                  <a:srgbClr val="F8EAD9"/>
                </a:solidFill>
                <a:latin typeface="+mn-lt"/>
                <a:ea typeface="Arial "/>
                <a:cs typeface="Arial "/>
                <a:sym typeface="Arial "/>
              </a:rPr>
              <a:t>Sử</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dụng</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các</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phương</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pháp</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trích</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xuất</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đặc</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trưng</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khác</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nhau</a:t>
            </a:r>
            <a:r>
              <a:rPr lang="en-US" sz="2400" b="0" i="0" u="none" strike="noStrike" cap="none" dirty="0">
                <a:solidFill>
                  <a:srgbClr val="F8EAD9"/>
                </a:solidFill>
                <a:latin typeface="+mn-lt"/>
                <a:ea typeface="Arial "/>
                <a:cs typeface="Arial "/>
                <a:sym typeface="Arial "/>
              </a:rPr>
              <a:t>.</a:t>
            </a:r>
            <a:endParaRPr dirty="0">
              <a:latin typeface="+mn-lt"/>
            </a:endParaRPr>
          </a:p>
          <a:p>
            <a:pPr marL="742950" marR="0" lvl="1" indent="-285750" algn="just" rtl="0">
              <a:spcBef>
                <a:spcPts val="0"/>
              </a:spcBef>
              <a:spcAft>
                <a:spcPts val="0"/>
              </a:spcAft>
              <a:buClr>
                <a:srgbClr val="F8EAD9"/>
              </a:buClr>
              <a:buSzPts val="2400"/>
              <a:buFont typeface="Arial"/>
              <a:buChar char="•"/>
            </a:pPr>
            <a:r>
              <a:rPr lang="en-US" sz="2400" b="0" i="0" u="none" strike="noStrike" cap="none" dirty="0" err="1">
                <a:solidFill>
                  <a:srgbClr val="F8EAD9"/>
                </a:solidFill>
                <a:latin typeface="+mn-lt"/>
                <a:ea typeface="Arial "/>
                <a:cs typeface="Arial "/>
                <a:sym typeface="Arial "/>
              </a:rPr>
              <a:t>Cải</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thiện</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dữ</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liệu</a:t>
            </a:r>
            <a:r>
              <a:rPr lang="en-US" sz="2400" b="0" i="0" u="none" strike="noStrike" cap="none" dirty="0">
                <a:solidFill>
                  <a:srgbClr val="F8EAD9"/>
                </a:solidFill>
                <a:latin typeface="+mn-lt"/>
                <a:ea typeface="Arial "/>
                <a:cs typeface="Arial "/>
                <a:sym typeface="Arial "/>
              </a:rPr>
              <a:t>.</a:t>
            </a:r>
            <a:endParaRPr dirty="0">
              <a:latin typeface="+mn-lt"/>
            </a:endParaRPr>
          </a:p>
          <a:p>
            <a:pPr marL="742950" marR="0" lvl="1" indent="-285750" algn="just" rtl="0">
              <a:spcBef>
                <a:spcPts val="0"/>
              </a:spcBef>
              <a:spcAft>
                <a:spcPts val="0"/>
              </a:spcAft>
              <a:buClr>
                <a:srgbClr val="F8EAD9"/>
              </a:buClr>
              <a:buSzPts val="2400"/>
              <a:buFont typeface="Arial"/>
              <a:buChar char="•"/>
            </a:pPr>
            <a:r>
              <a:rPr lang="en-US" sz="2400" b="0" i="0" u="none" strike="noStrike" cap="none" dirty="0" err="1">
                <a:solidFill>
                  <a:srgbClr val="F8EAD9"/>
                </a:solidFill>
                <a:latin typeface="+mn-lt"/>
                <a:ea typeface="Arial "/>
                <a:cs typeface="Arial "/>
                <a:sym typeface="Arial "/>
              </a:rPr>
              <a:t>Thử</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nghiệm</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nhiều</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mô</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hình</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phức</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tạp</a:t>
            </a:r>
            <a:r>
              <a:rPr lang="en-US" sz="2400" b="0" i="0" u="none" strike="noStrike" cap="none" dirty="0">
                <a:solidFill>
                  <a:srgbClr val="F8EAD9"/>
                </a:solidFill>
                <a:latin typeface="+mn-lt"/>
                <a:ea typeface="Arial "/>
                <a:cs typeface="Arial "/>
                <a:sym typeface="Arial "/>
              </a:rPr>
              <a:t> </a:t>
            </a:r>
            <a:r>
              <a:rPr lang="en-US" sz="2400" b="0" i="0" u="none" strike="noStrike" cap="none" dirty="0" err="1">
                <a:solidFill>
                  <a:srgbClr val="F8EAD9"/>
                </a:solidFill>
                <a:latin typeface="+mn-lt"/>
                <a:ea typeface="Arial "/>
                <a:cs typeface="Arial "/>
                <a:sym typeface="Arial "/>
              </a:rPr>
              <a:t>hơn</a:t>
            </a:r>
            <a:endParaRPr sz="2400" b="0" i="0" u="none" strike="noStrike" cap="none" dirty="0">
              <a:solidFill>
                <a:srgbClr val="F8EAD9"/>
              </a:solidFill>
              <a:latin typeface="+mn-lt"/>
              <a:ea typeface="Arial "/>
              <a:cs typeface="Arial "/>
              <a:sym typeface="Arial "/>
            </a:endParaRPr>
          </a:p>
        </p:txBody>
      </p:sp>
      <p:sp>
        <p:nvSpPr>
          <p:cNvPr id="285" name="Google Shape;285;p10"/>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latin typeface="+mn-lt"/>
              </a:rPr>
              <a:t>10</a:t>
            </a:fld>
            <a:endParaRPr>
              <a:latin typeface="+mn-lt"/>
            </a:endParaRPr>
          </a:p>
        </p:txBody>
      </p:sp>
      <p:sp>
        <p:nvSpPr>
          <p:cNvPr id="286" name="Google Shape;286;p10"/>
          <p:cNvSpPr txBox="1"/>
          <p:nvPr/>
        </p:nvSpPr>
        <p:spPr>
          <a:xfrm>
            <a:off x="3865984" y="4585170"/>
            <a:ext cx="446003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lt1"/>
                </a:solidFill>
                <a:latin typeface="+mn-lt"/>
                <a:ea typeface="Arial "/>
                <a:cs typeface="Arial "/>
                <a:sym typeface="Arial "/>
              </a:rPr>
              <a:t>THANK YOU</a:t>
            </a:r>
            <a:endParaRPr dirty="0">
              <a:latin typeface="+mn-lt"/>
            </a:endParaRPr>
          </a:p>
        </p:txBody>
      </p:sp>
      <p:sp>
        <p:nvSpPr>
          <p:cNvPr id="287" name="Google Shape;287;p10" descr="Beige rectangle"/>
          <p:cNvSpPr/>
          <p:nvPr/>
        </p:nvSpPr>
        <p:spPr>
          <a:xfrm rot="10800000" flipH="1">
            <a:off x="4392110" y="5435896"/>
            <a:ext cx="2812282" cy="45719"/>
          </a:xfrm>
          <a:custGeom>
            <a:avLst/>
            <a:gdLst/>
            <a:ahLst/>
            <a:cxnLst/>
            <a:rect l="l" t="t" r="r" b="b"/>
            <a:pathLst>
              <a:path w="3935729" h="120000" extrusionOk="0">
                <a:moveTo>
                  <a:pt x="0" y="0"/>
                </a:moveTo>
                <a:lnTo>
                  <a:pt x="3935349" y="0"/>
                </a:lnTo>
              </a:path>
            </a:pathLst>
          </a:custGeom>
          <a:noFill/>
          <a:ln w="54850" cap="flat" cmpd="sng">
            <a:solidFill>
              <a:schemeClr val="accent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4"/>
                                        </p:tgtEl>
                                      </p:cBhvr>
                                    </p:animEffect>
                                    <p:set>
                                      <p:cBhvr>
                                        <p:cTn id="7" dur="1" fill="hold">
                                          <p:stCondLst>
                                            <p:cond delay="500"/>
                                          </p:stCondLst>
                                        </p:cTn>
                                        <p:tgtEl>
                                          <p:spTgt spid="2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p:nvPr/>
        </p:nvSpPr>
        <p:spPr>
          <a:xfrm>
            <a:off x="180000" y="172039"/>
            <a:ext cx="11832000" cy="6513922"/>
          </a:xfrm>
          <a:prstGeom prst="rect">
            <a:avLst/>
          </a:prstGeom>
          <a:solidFill>
            <a:schemeClr val="dk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mn-lt"/>
              <a:ea typeface="Arial "/>
              <a:cs typeface="Times New Roman" panose="02020603050405020304" pitchFamily="18" charset="0"/>
              <a:sym typeface="Arial "/>
            </a:endParaRPr>
          </a:p>
        </p:txBody>
      </p:sp>
      <p:sp>
        <p:nvSpPr>
          <p:cNvPr id="181" name="Google Shape;181;p2"/>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latin typeface="+mn-lt"/>
              </a:rPr>
              <a:t>2</a:t>
            </a:fld>
            <a:endParaRPr>
              <a:latin typeface="+mn-lt"/>
            </a:endParaRPr>
          </a:p>
        </p:txBody>
      </p:sp>
      <p:sp>
        <p:nvSpPr>
          <p:cNvPr id="182" name="Google Shape;182;p2"/>
          <p:cNvSpPr txBox="1">
            <a:spLocks noGrp="1"/>
          </p:cNvSpPr>
          <p:nvPr>
            <p:ph type="title"/>
          </p:nvPr>
        </p:nvSpPr>
        <p:spPr>
          <a:xfrm>
            <a:off x="447779" y="503784"/>
            <a:ext cx="7560000" cy="37016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200"/>
              <a:buFont typeface="Arial "/>
              <a:buNone/>
            </a:pPr>
            <a:r>
              <a:rPr lang="en-US">
                <a:latin typeface="+mn-lt"/>
                <a:ea typeface="Arial "/>
                <a:cs typeface="Times New Roman" panose="02020603050405020304" pitchFamily="18" charset="0"/>
                <a:sym typeface="Arial "/>
              </a:rPr>
              <a:t>GIỚI THIỆU BÀI TOÁN</a:t>
            </a:r>
            <a:endParaRPr>
              <a:latin typeface="+mn-lt"/>
            </a:endParaRPr>
          </a:p>
        </p:txBody>
      </p:sp>
      <p:sp>
        <p:nvSpPr>
          <p:cNvPr id="183" name="Google Shape;183;p2" descr="Beige rectangle"/>
          <p:cNvSpPr/>
          <p:nvPr/>
        </p:nvSpPr>
        <p:spPr>
          <a:xfrm rot="10800000" flipH="1">
            <a:off x="447779" y="981384"/>
            <a:ext cx="2812282" cy="45719"/>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Times New Roman" panose="02020603050405020304" pitchFamily="18" charset="0"/>
              <a:sym typeface="Arial "/>
            </a:endParaRPr>
          </a:p>
        </p:txBody>
      </p:sp>
      <p:sp>
        <p:nvSpPr>
          <p:cNvPr id="184" name="Google Shape;184;p2"/>
          <p:cNvSpPr txBox="1"/>
          <p:nvPr/>
        </p:nvSpPr>
        <p:spPr>
          <a:xfrm>
            <a:off x="869846" y="4129503"/>
            <a:ext cx="10452307" cy="224749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7000"/>
              </a:lnSpc>
              <a:spcBef>
                <a:spcPts val="0"/>
              </a:spcBef>
              <a:spcAft>
                <a:spcPts val="0"/>
              </a:spcAft>
              <a:buClr>
                <a:schemeClr val="bg1"/>
              </a:buClr>
              <a:buFont typeface="Wingdings" panose="05000000000000000000" pitchFamily="2" charset="2"/>
              <a:buChar char="Ø"/>
            </a:pPr>
            <a:r>
              <a:rPr lang="en-US" sz="2400" dirty="0">
                <a:solidFill>
                  <a:srgbClr val="E29F4A"/>
                </a:solidFill>
                <a:latin typeface="+mn-lt"/>
                <a:ea typeface="Calibri"/>
                <a:cs typeface="Calibri"/>
                <a:sym typeface="Calibri"/>
              </a:rPr>
              <a:t>Input</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Một</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văn</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bản</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chứa</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mô</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tả</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công</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việc</a:t>
            </a:r>
            <a:r>
              <a:rPr lang="en-US" sz="2400" dirty="0">
                <a:solidFill>
                  <a:srgbClr val="F8EAD9"/>
                </a:solidFill>
                <a:latin typeface="+mn-lt"/>
                <a:ea typeface="Calibri"/>
                <a:cs typeface="Calibri"/>
                <a:sym typeface="Calibri"/>
              </a:rPr>
              <a:t> (Job Description) </a:t>
            </a:r>
            <a:r>
              <a:rPr lang="en-US" sz="2400" dirty="0" err="1">
                <a:solidFill>
                  <a:srgbClr val="F8EAD9"/>
                </a:solidFill>
                <a:latin typeface="+mn-lt"/>
                <a:ea typeface="Calibri"/>
                <a:cs typeface="Calibri"/>
                <a:sym typeface="Calibri"/>
              </a:rPr>
              <a:t>nhất</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định</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được</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thu</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thập</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từ</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các</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trang</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tìm</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việc</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làm</a:t>
            </a:r>
            <a:r>
              <a:rPr lang="en-US" sz="2400" dirty="0">
                <a:solidFill>
                  <a:srgbClr val="F8EAD9"/>
                </a:solidFill>
                <a:latin typeface="+mn-lt"/>
                <a:ea typeface="Calibri"/>
                <a:cs typeface="Calibri"/>
                <a:sym typeface="Calibri"/>
              </a:rPr>
              <a:t>.</a:t>
            </a:r>
            <a:endParaRPr lang="en-US" sz="1800" dirty="0">
              <a:latin typeface="+mn-lt"/>
            </a:endParaRPr>
          </a:p>
          <a:p>
            <a:pPr marL="285750" marR="0" lvl="0" indent="-285750" algn="just" rtl="0">
              <a:lnSpc>
                <a:spcPct val="107000"/>
              </a:lnSpc>
              <a:spcBef>
                <a:spcPts val="800"/>
              </a:spcBef>
              <a:spcAft>
                <a:spcPts val="0"/>
              </a:spcAft>
              <a:buClr>
                <a:schemeClr val="bg1"/>
              </a:buClr>
              <a:buFont typeface="Wingdings" panose="05000000000000000000" pitchFamily="2" charset="2"/>
              <a:buChar char="Ø"/>
            </a:pPr>
            <a:r>
              <a:rPr lang="en-US" sz="2400" dirty="0">
                <a:solidFill>
                  <a:srgbClr val="E29F4A"/>
                </a:solidFill>
                <a:latin typeface="+mn-lt"/>
                <a:ea typeface="Calibri"/>
                <a:cs typeface="Calibri"/>
                <a:sym typeface="Calibri"/>
              </a:rPr>
              <a:t>Output: </a:t>
            </a:r>
            <a:r>
              <a:rPr lang="en-US" sz="2400" dirty="0" err="1">
                <a:solidFill>
                  <a:srgbClr val="F8EAD9"/>
                </a:solidFill>
                <a:latin typeface="+mn-lt"/>
                <a:ea typeface="Calibri"/>
                <a:cs typeface="Calibri"/>
                <a:sym typeface="Calibri"/>
              </a:rPr>
              <a:t>Một</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danh</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sách</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các</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ngành</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nghề</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lĩnh</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vực</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có</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liên</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quan</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nhất</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đến</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mô</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tả</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công</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việc</a:t>
            </a:r>
            <a:r>
              <a:rPr lang="en-US" sz="2400" dirty="0">
                <a:solidFill>
                  <a:srgbClr val="F8EAD9"/>
                </a:solidFill>
                <a:latin typeface="+mn-lt"/>
                <a:ea typeface="Calibri"/>
                <a:cs typeface="Calibri"/>
                <a:sym typeface="Calibri"/>
              </a:rPr>
              <a:t> </a:t>
            </a:r>
            <a:r>
              <a:rPr lang="en-US" sz="2400" dirty="0" err="1">
                <a:solidFill>
                  <a:srgbClr val="F8EAD9"/>
                </a:solidFill>
                <a:latin typeface="+mn-lt"/>
                <a:ea typeface="Calibri"/>
                <a:cs typeface="Calibri"/>
                <a:sym typeface="Calibri"/>
              </a:rPr>
              <a:t>đó</a:t>
            </a:r>
            <a:r>
              <a:rPr lang="en-US" sz="2400" dirty="0">
                <a:solidFill>
                  <a:srgbClr val="F8EAD9"/>
                </a:solidFill>
                <a:latin typeface="+mn-lt"/>
                <a:ea typeface="Calibri"/>
                <a:cs typeface="Calibri"/>
                <a:sym typeface="Calibri"/>
              </a:rPr>
              <a:t>.</a:t>
            </a:r>
            <a:endParaRPr lang="en-US" sz="1800" dirty="0">
              <a:latin typeface="+mn-lt"/>
            </a:endParaRPr>
          </a:p>
          <a:p>
            <a:pPr marL="285750" marR="0" lvl="0" indent="-285750" algn="l" rtl="0">
              <a:spcBef>
                <a:spcPts val="800"/>
              </a:spcBef>
              <a:spcAft>
                <a:spcPts val="0"/>
              </a:spcAft>
              <a:buClr>
                <a:schemeClr val="bg1"/>
              </a:buClr>
              <a:buFont typeface="Wingdings" panose="05000000000000000000" pitchFamily="2" charset="2"/>
              <a:buChar char="Ø"/>
            </a:pPr>
            <a:endParaRPr sz="2400" dirty="0">
              <a:solidFill>
                <a:srgbClr val="F8EAD9"/>
              </a:solidFill>
              <a:latin typeface="+mn-lt"/>
              <a:ea typeface="Arial "/>
              <a:cs typeface="Times New Roman" panose="02020603050405020304" pitchFamily="18" charset="0"/>
              <a:sym typeface="Arial "/>
            </a:endParaRPr>
          </a:p>
        </p:txBody>
      </p:sp>
      <p:sp>
        <p:nvSpPr>
          <p:cNvPr id="185" name="Google Shape;185;p2"/>
          <p:cNvSpPr txBox="1"/>
          <p:nvPr/>
        </p:nvSpPr>
        <p:spPr>
          <a:xfrm>
            <a:off x="556338" y="1512646"/>
            <a:ext cx="11289900" cy="226211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bg1"/>
              </a:buClr>
              <a:buFont typeface="Arial" panose="020B0604020202020204" pitchFamily="34" charset="0"/>
              <a:buChar char="•"/>
            </a:pPr>
            <a:r>
              <a:rPr lang="en-US" sz="1800" dirty="0" err="1">
                <a:solidFill>
                  <a:srgbClr val="F8EAD9"/>
                </a:solidFill>
                <a:latin typeface="+mn-lt"/>
                <a:ea typeface="Arial "/>
                <a:cs typeface="Times New Roman" panose="02020603050405020304" pitchFamily="18" charset="0"/>
                <a:sym typeface="Arial "/>
              </a:rPr>
              <a:t>Đối</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với</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các</a:t>
            </a:r>
            <a:r>
              <a:rPr lang="en-US" sz="1800" dirty="0">
                <a:solidFill>
                  <a:srgbClr val="F8EAD9"/>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nhà</a:t>
            </a:r>
            <a:r>
              <a:rPr lang="en-US" sz="1800" b="1" dirty="0">
                <a:solidFill>
                  <a:srgbClr val="00B050"/>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tuyển</a:t>
            </a:r>
            <a:r>
              <a:rPr lang="en-US" sz="1800" b="1" dirty="0">
                <a:solidFill>
                  <a:srgbClr val="00B050"/>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dụng</a:t>
            </a:r>
            <a:r>
              <a:rPr lang="en-US" sz="1800" b="1" dirty="0">
                <a:solidFill>
                  <a:srgbClr val="00B050"/>
                </a:solidFill>
                <a:latin typeface="+mn-lt"/>
                <a:ea typeface="Arial "/>
                <a:cs typeface="Times New Roman" panose="02020603050405020304" pitchFamily="18" charset="0"/>
                <a:sym typeface="Arial "/>
              </a:rPr>
              <a:t> (Human Resources - HR)</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việc</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đăng</a:t>
            </a:r>
            <a:r>
              <a:rPr lang="en-US" sz="1800" dirty="0">
                <a:solidFill>
                  <a:srgbClr val="F8EAD9"/>
                </a:solidFill>
                <a:latin typeface="+mn-lt"/>
                <a:ea typeface="Arial "/>
                <a:cs typeface="Times New Roman" panose="02020603050405020304" pitchFamily="18" charset="0"/>
                <a:sym typeface="Arial "/>
              </a:rPr>
              <a:t> tin </a:t>
            </a:r>
            <a:r>
              <a:rPr lang="en-US" sz="1800" dirty="0" err="1">
                <a:solidFill>
                  <a:srgbClr val="F8EAD9"/>
                </a:solidFill>
                <a:latin typeface="+mn-lt"/>
                <a:ea typeface="Arial "/>
                <a:cs typeface="Times New Roman" panose="02020603050405020304" pitchFamily="18" charset="0"/>
                <a:sym typeface="Arial "/>
              </a:rPr>
              <a:t>tuyển</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dụng</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để</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tìm</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ứng</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viên</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phù</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hợp</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và</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chính</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xác</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là</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một</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việc</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hết</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sức</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cần</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thiết</a:t>
            </a:r>
            <a:r>
              <a:rPr lang="en-US" sz="1800" dirty="0">
                <a:solidFill>
                  <a:srgbClr val="F8EAD9"/>
                </a:solidFill>
                <a:latin typeface="+mn-lt"/>
                <a:ea typeface="Arial "/>
                <a:cs typeface="Times New Roman" panose="02020603050405020304" pitchFamily="18" charset="0"/>
                <a:sym typeface="Arial "/>
              </a:rPr>
              <a:t>. </a:t>
            </a:r>
            <a:endParaRPr lang="vi-VN" dirty="0">
              <a:latin typeface="+mn-lt"/>
            </a:endParaRPr>
          </a:p>
          <a:p>
            <a:pPr marL="285750" marR="0" lvl="0" indent="-285750" algn="l" rtl="0">
              <a:spcBef>
                <a:spcPts val="600"/>
              </a:spcBef>
              <a:spcAft>
                <a:spcPts val="0"/>
              </a:spcAft>
              <a:buClr>
                <a:schemeClr val="bg1"/>
              </a:buClr>
              <a:buFont typeface="Arial" panose="020B0604020202020204" pitchFamily="34" charset="0"/>
              <a:buChar char="•"/>
            </a:pPr>
            <a:r>
              <a:rPr lang="vi-VN" sz="1800" dirty="0">
                <a:solidFill>
                  <a:srgbClr val="F8EAD9"/>
                </a:solidFill>
                <a:latin typeface="+mn-lt"/>
                <a:ea typeface="Arial "/>
                <a:cs typeface="Times New Roman" panose="02020603050405020304" pitchFamily="18" charset="0"/>
                <a:sym typeface="Arial "/>
              </a:rPr>
              <a:t>Tuy nhiên, các mô tả công việc thường được gán với nhiều ngành nghề và lĩnh vực khác nhau.</a:t>
            </a:r>
            <a:endParaRPr lang="en-US" sz="1800" dirty="0">
              <a:solidFill>
                <a:srgbClr val="F8EAD9"/>
              </a:solidFill>
              <a:latin typeface="+mn-lt"/>
              <a:ea typeface="Arial "/>
              <a:cs typeface="Times New Roman" panose="02020603050405020304" pitchFamily="18" charset="0"/>
              <a:sym typeface="Arial "/>
            </a:endParaRPr>
          </a:p>
          <a:p>
            <a:pPr marL="285750" marR="0" lvl="0" indent="-285750" algn="l" rtl="0">
              <a:spcBef>
                <a:spcPts val="600"/>
              </a:spcBef>
              <a:spcAft>
                <a:spcPts val="0"/>
              </a:spcAft>
              <a:buClr>
                <a:schemeClr val="bg1"/>
              </a:buClr>
              <a:buFont typeface="Arial" panose="020B0604020202020204" pitchFamily="34" charset="0"/>
              <a:buChar char="•"/>
            </a:pPr>
            <a:r>
              <a:rPr lang="vi-VN" sz="1800" dirty="0">
                <a:solidFill>
                  <a:srgbClr val="F8EAD9"/>
                </a:solidFill>
                <a:latin typeface="+mn-lt"/>
                <a:ea typeface="Arial "/>
                <a:cs typeface="Times New Roman" panose="02020603050405020304" pitchFamily="18" charset="0"/>
                <a:sym typeface="Arial "/>
              </a:rPr>
              <a:t>Điều này làm cho các nhà tuyển dụng dễ mắc các thiếu sót trong việc đánh dấu các ngành nghề liên quan đến công việc đó khi đăng tin tuyển dụng</a:t>
            </a:r>
            <a:r>
              <a:rPr lang="en-US" sz="1800" dirty="0">
                <a:solidFill>
                  <a:srgbClr val="F8EAD9"/>
                </a:solidFill>
                <a:latin typeface="+mn-lt"/>
                <a:ea typeface="Arial "/>
                <a:cs typeface="Times New Roman" panose="02020603050405020304" pitchFamily="18" charset="0"/>
                <a:sym typeface="Arial "/>
              </a:rPr>
              <a:t>.</a:t>
            </a:r>
            <a:endParaRPr dirty="0">
              <a:latin typeface="+mn-lt"/>
            </a:endParaRPr>
          </a:p>
          <a:p>
            <a:pPr marL="0" marR="0" lvl="0" indent="0" algn="l" rtl="0">
              <a:spcBef>
                <a:spcPts val="600"/>
              </a:spcBef>
              <a:spcAft>
                <a:spcPts val="0"/>
              </a:spcAft>
              <a:buNone/>
            </a:pPr>
            <a:r>
              <a:rPr lang="en-US" sz="1800" b="1" dirty="0">
                <a:solidFill>
                  <a:srgbClr val="00B050"/>
                </a:solidFill>
                <a:latin typeface="+mn-lt"/>
                <a:ea typeface="Arial "/>
                <a:cs typeface="Times New Roman" panose="02020603050405020304" pitchFamily="18" charset="0"/>
                <a:sym typeface="Arial "/>
              </a:rPr>
              <a:t>Multi-label Job Description Classification </a:t>
            </a:r>
            <a:r>
              <a:rPr lang="en-US" sz="1800" dirty="0" err="1">
                <a:solidFill>
                  <a:srgbClr val="F8EAD9"/>
                </a:solidFill>
                <a:latin typeface="+mn-lt"/>
                <a:ea typeface="Arial "/>
                <a:cs typeface="Times New Roman" panose="02020603050405020304" pitchFamily="18" charset="0"/>
                <a:sym typeface="Arial "/>
              </a:rPr>
              <a:t>là</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một</a:t>
            </a:r>
            <a:r>
              <a:rPr lang="en-US" sz="1800" dirty="0">
                <a:solidFill>
                  <a:srgbClr val="F8EAD9"/>
                </a:solidFill>
                <a:latin typeface="+mn-lt"/>
                <a:ea typeface="Arial "/>
                <a:cs typeface="Times New Roman" panose="02020603050405020304" pitchFamily="18" charset="0"/>
                <a:sym typeface="Arial "/>
              </a:rPr>
              <a:t> task </a:t>
            </a:r>
            <a:r>
              <a:rPr lang="en-US" sz="1800" dirty="0" err="1">
                <a:solidFill>
                  <a:srgbClr val="F8EAD9"/>
                </a:solidFill>
                <a:latin typeface="+mn-lt"/>
                <a:ea typeface="Arial "/>
                <a:cs typeface="Times New Roman" panose="02020603050405020304" pitchFamily="18" charset="0"/>
                <a:sym typeface="Arial "/>
              </a:rPr>
              <a:t>sử</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dụng</a:t>
            </a:r>
            <a:r>
              <a:rPr lang="en-US" sz="1800" dirty="0">
                <a:solidFill>
                  <a:srgbClr val="F8EAD9"/>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Học</a:t>
            </a:r>
            <a:r>
              <a:rPr lang="en-US" sz="1800" b="1" dirty="0">
                <a:solidFill>
                  <a:srgbClr val="00B050"/>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máy</a:t>
            </a:r>
            <a:r>
              <a:rPr lang="en-US" sz="1800" b="1" dirty="0">
                <a:solidFill>
                  <a:srgbClr val="00B050"/>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và</a:t>
            </a:r>
            <a:r>
              <a:rPr lang="en-US" sz="1800" dirty="0">
                <a:solidFill>
                  <a:srgbClr val="F8EAD9"/>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Xử</a:t>
            </a:r>
            <a:r>
              <a:rPr lang="en-US" sz="1800" b="1" dirty="0">
                <a:solidFill>
                  <a:srgbClr val="00B050"/>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lý</a:t>
            </a:r>
            <a:r>
              <a:rPr lang="en-US" sz="1800" b="1" dirty="0">
                <a:solidFill>
                  <a:srgbClr val="00B050"/>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ngôn</a:t>
            </a:r>
            <a:r>
              <a:rPr lang="en-US" sz="1800" b="1" dirty="0">
                <a:solidFill>
                  <a:srgbClr val="00B050"/>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ngữ</a:t>
            </a:r>
            <a:r>
              <a:rPr lang="en-US" sz="1800" b="1" dirty="0">
                <a:solidFill>
                  <a:srgbClr val="00B050"/>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tự</a:t>
            </a:r>
            <a:r>
              <a:rPr lang="en-US" sz="1800" b="1" dirty="0">
                <a:solidFill>
                  <a:srgbClr val="00B050"/>
                </a:solidFill>
                <a:latin typeface="+mn-lt"/>
                <a:ea typeface="Arial "/>
                <a:cs typeface="Times New Roman" panose="02020603050405020304" pitchFamily="18" charset="0"/>
                <a:sym typeface="Arial "/>
              </a:rPr>
              <a:t> </a:t>
            </a:r>
            <a:r>
              <a:rPr lang="en-US" sz="1800" b="1" dirty="0" err="1">
                <a:solidFill>
                  <a:srgbClr val="00B050"/>
                </a:solidFill>
                <a:latin typeface="+mn-lt"/>
                <a:ea typeface="Arial "/>
                <a:cs typeface="Times New Roman" panose="02020603050405020304" pitchFamily="18" charset="0"/>
                <a:sym typeface="Arial "/>
              </a:rPr>
              <a:t>nhiên</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để</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phân</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loại</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nhãn</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ngành</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nghề</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lĩnh</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vực</a:t>
            </a:r>
            <a:r>
              <a:rPr lang="en-US" sz="1800" dirty="0">
                <a:solidFill>
                  <a:srgbClr val="F8EAD9"/>
                </a:solidFill>
                <a:latin typeface="+mn-lt"/>
                <a:ea typeface="Arial "/>
                <a:cs typeface="Times New Roman" panose="02020603050405020304" pitchFamily="18" charset="0"/>
                <a:sym typeface="Arial "/>
              </a:rPr>
              <a:t> (industries) </a:t>
            </a:r>
            <a:r>
              <a:rPr lang="en-US" sz="1800" dirty="0" err="1">
                <a:solidFill>
                  <a:srgbClr val="F8EAD9"/>
                </a:solidFill>
                <a:latin typeface="+mn-lt"/>
                <a:ea typeface="Arial "/>
                <a:cs typeface="Times New Roman" panose="02020603050405020304" pitchFamily="18" charset="0"/>
                <a:sym typeface="Arial "/>
              </a:rPr>
              <a:t>dựa</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trên</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mô</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tả</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công</a:t>
            </a:r>
            <a:r>
              <a:rPr lang="en-US" sz="1800" dirty="0">
                <a:solidFill>
                  <a:srgbClr val="F8EAD9"/>
                </a:solidFill>
                <a:latin typeface="+mn-lt"/>
                <a:ea typeface="Arial "/>
                <a:cs typeface="Times New Roman" panose="02020603050405020304" pitchFamily="18" charset="0"/>
                <a:sym typeface="Arial "/>
              </a:rPr>
              <a:t> </a:t>
            </a:r>
            <a:r>
              <a:rPr lang="en-US" sz="1800" dirty="0" err="1">
                <a:solidFill>
                  <a:srgbClr val="F8EAD9"/>
                </a:solidFill>
                <a:latin typeface="+mn-lt"/>
                <a:ea typeface="Arial "/>
                <a:cs typeface="Times New Roman" panose="02020603050405020304" pitchFamily="18" charset="0"/>
                <a:sym typeface="Arial "/>
              </a:rPr>
              <a:t>việc</a:t>
            </a:r>
            <a:r>
              <a:rPr lang="en-US" sz="1800" dirty="0">
                <a:solidFill>
                  <a:srgbClr val="F8EAD9"/>
                </a:solidFill>
                <a:latin typeface="+mn-lt"/>
                <a:ea typeface="Arial "/>
                <a:cs typeface="Times New Roman" panose="02020603050405020304" pitchFamily="18" charset="0"/>
                <a:sym typeface="Arial "/>
              </a:rPr>
              <a:t> (job description).</a:t>
            </a:r>
            <a:endParaRPr dirty="0">
              <a:latin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191557" y="172039"/>
            <a:ext cx="11832000" cy="6513922"/>
          </a:xfrm>
          <a:prstGeom prst="rect">
            <a:avLst/>
          </a:prstGeom>
          <a:solidFill>
            <a:schemeClr val="dk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191" name="Google Shape;191;p3"/>
          <p:cNvSpPr txBox="1">
            <a:spLocks noGrp="1"/>
          </p:cNvSpPr>
          <p:nvPr>
            <p:ph type="body" idx="1"/>
          </p:nvPr>
        </p:nvSpPr>
        <p:spPr>
          <a:xfrm>
            <a:off x="1196261" y="2570485"/>
            <a:ext cx="2812282" cy="1242556"/>
          </a:xfrm>
          <a:prstGeom prst="rect">
            <a:avLst/>
          </a:prstGeom>
          <a:noFill/>
          <a:ln>
            <a:noFill/>
          </a:ln>
        </p:spPr>
        <p:txBody>
          <a:bodyPr spcFirstLastPara="1" wrap="square" lIns="0" tIns="0" rIns="0" bIns="0" anchor="t" anchorCtr="0">
            <a:noAutofit/>
          </a:bodyPr>
          <a:lstStyle/>
          <a:p>
            <a:pPr marL="171450" lvl="0" indent="-171450" algn="l" rtl="0">
              <a:lnSpc>
                <a:spcPct val="100000"/>
              </a:lnSpc>
              <a:spcBef>
                <a:spcPts val="0"/>
              </a:spcBef>
              <a:spcAft>
                <a:spcPts val="0"/>
              </a:spcAft>
              <a:buClr>
                <a:schemeClr val="lt1"/>
              </a:buClr>
              <a:buSzPts val="1400"/>
              <a:buFont typeface="Arial"/>
              <a:buChar char="•"/>
            </a:pPr>
            <a:r>
              <a:rPr lang="en-US" sz="1400">
                <a:latin typeface="+mn-lt"/>
              </a:rPr>
              <a:t>https://vietnamworks.com</a:t>
            </a:r>
            <a:endParaRPr>
              <a:latin typeface="+mn-lt"/>
            </a:endParaRPr>
          </a:p>
          <a:p>
            <a:pPr marL="171450" lvl="0" indent="-171450" algn="l" rtl="0">
              <a:lnSpc>
                <a:spcPct val="100000"/>
              </a:lnSpc>
              <a:spcBef>
                <a:spcPts val="1000"/>
              </a:spcBef>
              <a:spcAft>
                <a:spcPts val="0"/>
              </a:spcAft>
              <a:buClr>
                <a:schemeClr val="lt1"/>
              </a:buClr>
              <a:buSzPts val="1400"/>
              <a:buFont typeface="Arial"/>
              <a:buChar char="•"/>
            </a:pPr>
            <a:r>
              <a:rPr lang="en-US" sz="1400">
                <a:latin typeface="+mn-lt"/>
              </a:rPr>
              <a:t>https://vieclam24h.vn</a:t>
            </a:r>
            <a:endParaRPr>
              <a:latin typeface="+mn-lt"/>
            </a:endParaRPr>
          </a:p>
          <a:p>
            <a:pPr marL="171450" lvl="0" indent="-95250" algn="l" rtl="0">
              <a:lnSpc>
                <a:spcPct val="100000"/>
              </a:lnSpc>
              <a:spcBef>
                <a:spcPts val="1000"/>
              </a:spcBef>
              <a:spcAft>
                <a:spcPts val="0"/>
              </a:spcAft>
              <a:buClr>
                <a:schemeClr val="lt1"/>
              </a:buClr>
              <a:buSzPts val="1200"/>
              <a:buFont typeface="Arial"/>
              <a:buNone/>
            </a:pPr>
            <a:endParaRPr>
              <a:latin typeface="+mn-lt"/>
            </a:endParaRPr>
          </a:p>
        </p:txBody>
      </p:sp>
      <p:sp>
        <p:nvSpPr>
          <p:cNvPr id="192" name="Google Shape;192;p3"/>
          <p:cNvSpPr txBox="1">
            <a:spLocks noGrp="1"/>
          </p:cNvSpPr>
          <p:nvPr>
            <p:ph type="body" idx="3"/>
          </p:nvPr>
        </p:nvSpPr>
        <p:spPr>
          <a:xfrm>
            <a:off x="1251005" y="2100377"/>
            <a:ext cx="2812282" cy="5546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latin typeface="+mn-lt"/>
                <a:ea typeface="Arial "/>
                <a:cs typeface="Arial "/>
                <a:sym typeface="Arial "/>
              </a:rPr>
              <a:t>Nguồn thu thập</a:t>
            </a:r>
            <a:endParaRPr sz="2000">
              <a:latin typeface="+mn-lt"/>
              <a:ea typeface="Arial "/>
              <a:cs typeface="Arial "/>
              <a:sym typeface="Arial "/>
            </a:endParaRPr>
          </a:p>
        </p:txBody>
      </p:sp>
      <p:sp>
        <p:nvSpPr>
          <p:cNvPr id="193" name="Google Shape;193;p3"/>
          <p:cNvSpPr txBox="1">
            <a:spLocks noGrp="1"/>
          </p:cNvSpPr>
          <p:nvPr>
            <p:ph type="body" idx="4"/>
          </p:nvPr>
        </p:nvSpPr>
        <p:spPr>
          <a:xfrm>
            <a:off x="4809094" y="2570729"/>
            <a:ext cx="2812282" cy="124255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1400">
                <a:latin typeface="+mn-lt"/>
              </a:rPr>
              <a:t>20000 mẫu dữ liệu: (9555 / 10445)</a:t>
            </a:r>
            <a:endParaRPr sz="1400">
              <a:latin typeface="+mn-lt"/>
            </a:endParaRPr>
          </a:p>
        </p:txBody>
      </p:sp>
      <p:sp>
        <p:nvSpPr>
          <p:cNvPr id="194" name="Google Shape;194;p3"/>
          <p:cNvSpPr txBox="1">
            <a:spLocks noGrp="1"/>
          </p:cNvSpPr>
          <p:nvPr>
            <p:ph type="body" idx="5"/>
          </p:nvPr>
        </p:nvSpPr>
        <p:spPr>
          <a:xfrm>
            <a:off x="4770618" y="2137166"/>
            <a:ext cx="2812282" cy="5546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latin typeface="+mn-lt"/>
                <a:ea typeface="Arial "/>
                <a:cs typeface="Arial "/>
                <a:sym typeface="Arial "/>
              </a:rPr>
              <a:t>Kích thước</a:t>
            </a:r>
            <a:endParaRPr sz="2000">
              <a:latin typeface="+mn-lt"/>
              <a:ea typeface="Arial "/>
              <a:cs typeface="Arial "/>
              <a:sym typeface="Arial "/>
            </a:endParaRPr>
          </a:p>
        </p:txBody>
      </p:sp>
      <p:sp>
        <p:nvSpPr>
          <p:cNvPr id="195" name="Google Shape;195;p3"/>
          <p:cNvSpPr txBox="1">
            <a:spLocks noGrp="1"/>
          </p:cNvSpPr>
          <p:nvPr>
            <p:ph type="body" idx="6"/>
          </p:nvPr>
        </p:nvSpPr>
        <p:spPr>
          <a:xfrm>
            <a:off x="8594469" y="2907369"/>
            <a:ext cx="3199062" cy="2944878"/>
          </a:xfrm>
          <a:prstGeom prst="rect">
            <a:avLst/>
          </a:prstGeom>
          <a:noFill/>
          <a:ln>
            <a:noFill/>
          </a:ln>
        </p:spPr>
        <p:txBody>
          <a:bodyPr spcFirstLastPara="1" wrap="square" lIns="0" tIns="0" rIns="0" bIns="0" anchor="t" anchorCtr="0">
            <a:noAutofit/>
          </a:bodyPr>
          <a:lstStyle/>
          <a:p>
            <a:pPr marL="285750" lvl="0" indent="-285750" algn="l" rtl="0">
              <a:lnSpc>
                <a:spcPct val="100000"/>
              </a:lnSpc>
              <a:spcBef>
                <a:spcPts val="0"/>
              </a:spcBef>
              <a:spcAft>
                <a:spcPts val="0"/>
              </a:spcAft>
              <a:buClr>
                <a:schemeClr val="lt1"/>
              </a:buClr>
              <a:buSzPts val="1600"/>
              <a:buFont typeface="Arial"/>
              <a:buChar char="•"/>
            </a:pPr>
            <a:r>
              <a:rPr lang="en-US" sz="1600">
                <a:latin typeface="+mn-lt"/>
              </a:rPr>
              <a:t>Xóa mẫu chỉ chứa tiếng Anh (1)</a:t>
            </a:r>
            <a:endParaRPr sz="1600">
              <a:latin typeface="+mn-lt"/>
            </a:endParaRPr>
          </a:p>
          <a:p>
            <a:pPr marL="285750" lvl="0" indent="-285750" algn="l" rtl="0">
              <a:lnSpc>
                <a:spcPct val="100000"/>
              </a:lnSpc>
              <a:spcBef>
                <a:spcPts val="1000"/>
              </a:spcBef>
              <a:spcAft>
                <a:spcPts val="0"/>
              </a:spcAft>
              <a:buClr>
                <a:schemeClr val="lt1"/>
              </a:buClr>
              <a:buSzPts val="1600"/>
              <a:buFont typeface="Arial"/>
              <a:buChar char="•"/>
            </a:pPr>
            <a:r>
              <a:rPr lang="en-US" sz="1600">
                <a:latin typeface="+mn-lt"/>
              </a:rPr>
              <a:t>Lower case (2).</a:t>
            </a:r>
            <a:endParaRPr>
              <a:latin typeface="+mn-lt"/>
            </a:endParaRPr>
          </a:p>
          <a:p>
            <a:pPr marL="285750" lvl="0" indent="-285750" algn="l" rtl="0">
              <a:lnSpc>
                <a:spcPct val="100000"/>
              </a:lnSpc>
              <a:spcBef>
                <a:spcPts val="1000"/>
              </a:spcBef>
              <a:spcAft>
                <a:spcPts val="0"/>
              </a:spcAft>
              <a:buClr>
                <a:schemeClr val="lt1"/>
              </a:buClr>
              <a:buSzPts val="1600"/>
              <a:buFont typeface="Arial"/>
              <a:buChar char="•"/>
            </a:pPr>
            <a:r>
              <a:rPr lang="en-US" sz="1600">
                <a:latin typeface="+mn-lt"/>
              </a:rPr>
              <a:t>Tách từ (3).</a:t>
            </a:r>
            <a:endParaRPr>
              <a:latin typeface="+mn-lt"/>
            </a:endParaRPr>
          </a:p>
          <a:p>
            <a:pPr marL="285750" lvl="0" indent="-285750" algn="l" rtl="0">
              <a:lnSpc>
                <a:spcPct val="100000"/>
              </a:lnSpc>
              <a:spcBef>
                <a:spcPts val="1000"/>
              </a:spcBef>
              <a:spcAft>
                <a:spcPts val="0"/>
              </a:spcAft>
              <a:buClr>
                <a:schemeClr val="lt1"/>
              </a:buClr>
              <a:buSzPts val="1600"/>
              <a:buFont typeface="Arial"/>
              <a:buChar char="•"/>
            </a:pPr>
            <a:r>
              <a:rPr lang="en-US" sz="1600">
                <a:latin typeface="+mn-lt"/>
              </a:rPr>
              <a:t>Xóa ký tự đặc biệt (4).</a:t>
            </a:r>
            <a:endParaRPr>
              <a:latin typeface="+mn-lt"/>
            </a:endParaRPr>
          </a:p>
          <a:p>
            <a:pPr marL="285750" lvl="0" indent="-285750" algn="l" rtl="0">
              <a:lnSpc>
                <a:spcPct val="100000"/>
              </a:lnSpc>
              <a:spcBef>
                <a:spcPts val="1000"/>
              </a:spcBef>
              <a:spcAft>
                <a:spcPts val="0"/>
              </a:spcAft>
              <a:buClr>
                <a:schemeClr val="lt1"/>
              </a:buClr>
              <a:buSzPts val="1600"/>
              <a:buFont typeface="Arial"/>
              <a:buChar char="•"/>
            </a:pPr>
            <a:r>
              <a:rPr lang="en-US" sz="1600">
                <a:latin typeface="+mn-lt"/>
              </a:rPr>
              <a:t>Xóa stopword của tiếng Việt (4).</a:t>
            </a:r>
            <a:endParaRPr>
              <a:latin typeface="+mn-lt"/>
            </a:endParaRPr>
          </a:p>
          <a:p>
            <a:pPr marL="285750" lvl="0" indent="-285750" algn="l" rtl="0">
              <a:lnSpc>
                <a:spcPct val="100000"/>
              </a:lnSpc>
              <a:spcBef>
                <a:spcPts val="1000"/>
              </a:spcBef>
              <a:spcAft>
                <a:spcPts val="0"/>
              </a:spcAft>
              <a:buClr>
                <a:schemeClr val="lt1"/>
              </a:buClr>
              <a:buSzPts val="1600"/>
              <a:buFont typeface="Arial"/>
              <a:buChar char="•"/>
            </a:pPr>
            <a:r>
              <a:rPr lang="en-US" sz="1600">
                <a:latin typeface="+mn-lt"/>
              </a:rPr>
              <a:t>Join data</a:t>
            </a:r>
            <a:endParaRPr sz="1600">
              <a:latin typeface="+mn-lt"/>
            </a:endParaRPr>
          </a:p>
        </p:txBody>
      </p:sp>
      <p:sp>
        <p:nvSpPr>
          <p:cNvPr id="196" name="Google Shape;196;p3"/>
          <p:cNvSpPr txBox="1">
            <a:spLocks noGrp="1"/>
          </p:cNvSpPr>
          <p:nvPr>
            <p:ph type="body" idx="7"/>
          </p:nvPr>
        </p:nvSpPr>
        <p:spPr>
          <a:xfrm>
            <a:off x="8664726" y="2352726"/>
            <a:ext cx="2812282" cy="5546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latin typeface="+mn-lt"/>
                <a:ea typeface="Arial "/>
                <a:cs typeface="Arial "/>
                <a:sym typeface="Arial "/>
              </a:rPr>
              <a:t>Tiền xử lý dữ liệu</a:t>
            </a:r>
            <a:endParaRPr>
              <a:latin typeface="+mn-lt"/>
              <a:ea typeface="Arial "/>
              <a:cs typeface="Arial "/>
              <a:sym typeface="Arial "/>
            </a:endParaRPr>
          </a:p>
        </p:txBody>
      </p:sp>
      <p:sp>
        <p:nvSpPr>
          <p:cNvPr id="197" name="Google Shape;197;p3"/>
          <p:cNvSpPr txBox="1">
            <a:spLocks noGrp="1"/>
          </p:cNvSpPr>
          <p:nvPr>
            <p:ph type="body" idx="8"/>
          </p:nvPr>
        </p:nvSpPr>
        <p:spPr>
          <a:xfrm>
            <a:off x="1210684" y="4717707"/>
            <a:ext cx="2812282" cy="124255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1400">
                <a:latin typeface="+mn-lt"/>
              </a:rPr>
              <a:t>69 ngành nghề khác nhau</a:t>
            </a:r>
            <a:endParaRPr>
              <a:latin typeface="+mn-lt"/>
            </a:endParaRPr>
          </a:p>
        </p:txBody>
      </p:sp>
      <p:sp>
        <p:nvSpPr>
          <p:cNvPr id="198" name="Google Shape;198;p3"/>
          <p:cNvSpPr txBox="1">
            <a:spLocks noGrp="1"/>
          </p:cNvSpPr>
          <p:nvPr>
            <p:ph type="body" idx="9"/>
          </p:nvPr>
        </p:nvSpPr>
        <p:spPr>
          <a:xfrm>
            <a:off x="1221128" y="4234491"/>
            <a:ext cx="2812282" cy="5546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latin typeface="+mn-lt"/>
                <a:ea typeface="Arial "/>
                <a:cs typeface="Arial "/>
                <a:sym typeface="Arial "/>
              </a:rPr>
              <a:t>Nhãn</a:t>
            </a:r>
            <a:endParaRPr sz="2000">
              <a:latin typeface="+mn-lt"/>
              <a:ea typeface="Arial "/>
              <a:cs typeface="Arial "/>
              <a:sym typeface="Arial "/>
            </a:endParaRPr>
          </a:p>
        </p:txBody>
      </p:sp>
      <p:sp>
        <p:nvSpPr>
          <p:cNvPr id="199" name="Google Shape;199;p3"/>
          <p:cNvSpPr txBox="1">
            <a:spLocks noGrp="1"/>
          </p:cNvSpPr>
          <p:nvPr>
            <p:ph type="body" idx="13"/>
          </p:nvPr>
        </p:nvSpPr>
        <p:spPr>
          <a:xfrm>
            <a:off x="4770618" y="4752596"/>
            <a:ext cx="2812282" cy="124255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400"/>
              <a:buNone/>
            </a:pPr>
            <a:r>
              <a:rPr lang="en-US" sz="1400">
                <a:latin typeface="+mn-lt"/>
              </a:rPr>
              <a:t>0.7  -  0.2  -  0.1</a:t>
            </a:r>
            <a:endParaRPr>
              <a:latin typeface="+mn-lt"/>
            </a:endParaRPr>
          </a:p>
        </p:txBody>
      </p:sp>
      <p:sp>
        <p:nvSpPr>
          <p:cNvPr id="200" name="Google Shape;200;p3"/>
          <p:cNvSpPr txBox="1">
            <a:spLocks noGrp="1"/>
          </p:cNvSpPr>
          <p:nvPr>
            <p:ph type="body" idx="14"/>
          </p:nvPr>
        </p:nvSpPr>
        <p:spPr>
          <a:xfrm>
            <a:off x="4770617" y="4300767"/>
            <a:ext cx="4478157" cy="57603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latin typeface="+mn-lt"/>
                <a:ea typeface="Arial "/>
                <a:cs typeface="Arial "/>
                <a:sym typeface="Arial "/>
              </a:rPr>
              <a:t>Tỉ lệ phân chia Train / Val / Test</a:t>
            </a:r>
            <a:endParaRPr>
              <a:latin typeface="+mn-lt"/>
            </a:endParaRPr>
          </a:p>
        </p:txBody>
      </p:sp>
      <p:cxnSp>
        <p:nvCxnSpPr>
          <p:cNvPr id="201" name="Google Shape;201;p3"/>
          <p:cNvCxnSpPr/>
          <p:nvPr/>
        </p:nvCxnSpPr>
        <p:spPr>
          <a:xfrm>
            <a:off x="168443" y="3565921"/>
            <a:ext cx="7729933" cy="0"/>
          </a:xfrm>
          <a:prstGeom prst="straightConnector1">
            <a:avLst/>
          </a:prstGeom>
          <a:noFill/>
          <a:ln w="9525" cap="flat" cmpd="sng">
            <a:solidFill>
              <a:srgbClr val="F2F2F2">
                <a:alpha val="20000"/>
              </a:srgbClr>
            </a:solidFill>
            <a:prstDash val="solid"/>
            <a:miter lim="800000"/>
            <a:headEnd type="none" w="sm" len="sm"/>
            <a:tailEnd type="none" w="sm" len="sm"/>
          </a:ln>
        </p:spPr>
      </p:cxnSp>
      <p:cxnSp>
        <p:nvCxnSpPr>
          <p:cNvPr id="202" name="Google Shape;202;p3"/>
          <p:cNvCxnSpPr/>
          <p:nvPr/>
        </p:nvCxnSpPr>
        <p:spPr>
          <a:xfrm>
            <a:off x="3741449" y="2081809"/>
            <a:ext cx="0" cy="969367"/>
          </a:xfrm>
          <a:prstGeom prst="straightConnector1">
            <a:avLst/>
          </a:prstGeom>
          <a:noFill/>
          <a:ln w="9525" cap="flat" cmpd="sng">
            <a:solidFill>
              <a:srgbClr val="F2F2F2">
                <a:alpha val="20000"/>
              </a:srgbClr>
            </a:solidFill>
            <a:prstDash val="solid"/>
            <a:miter lim="800000"/>
            <a:headEnd type="none" w="sm" len="sm"/>
            <a:tailEnd type="none" w="sm" len="sm"/>
          </a:ln>
        </p:spPr>
      </p:cxnSp>
      <p:cxnSp>
        <p:nvCxnSpPr>
          <p:cNvPr id="203" name="Google Shape;203;p3"/>
          <p:cNvCxnSpPr/>
          <p:nvPr/>
        </p:nvCxnSpPr>
        <p:spPr>
          <a:xfrm>
            <a:off x="7159280" y="3105593"/>
            <a:ext cx="0" cy="969367"/>
          </a:xfrm>
          <a:prstGeom prst="straightConnector1">
            <a:avLst/>
          </a:prstGeom>
          <a:noFill/>
          <a:ln w="9525" cap="flat" cmpd="sng">
            <a:solidFill>
              <a:srgbClr val="F2F2F2">
                <a:alpha val="20000"/>
              </a:srgbClr>
            </a:solidFill>
            <a:prstDash val="solid"/>
            <a:miter lim="800000"/>
            <a:headEnd type="none" w="sm" len="sm"/>
            <a:tailEnd type="none" w="sm" len="sm"/>
          </a:ln>
        </p:spPr>
      </p:cxnSp>
      <p:sp>
        <p:nvSpPr>
          <p:cNvPr id="204" name="Google Shape;204;p3"/>
          <p:cNvSpPr/>
          <p:nvPr/>
        </p:nvSpPr>
        <p:spPr>
          <a:xfrm>
            <a:off x="623867" y="1940749"/>
            <a:ext cx="462986" cy="671118"/>
          </a:xfrm>
          <a:prstGeom prst="rect">
            <a:avLst/>
          </a:prstGeom>
          <a:noFill/>
          <a:ln w="9525" cap="flat" cmpd="sng">
            <a:solidFill>
              <a:schemeClr val="lt1">
                <a:alpha val="2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205" name="Google Shape;205;p3"/>
          <p:cNvSpPr/>
          <p:nvPr/>
        </p:nvSpPr>
        <p:spPr>
          <a:xfrm>
            <a:off x="4183801" y="1940749"/>
            <a:ext cx="462986" cy="671118"/>
          </a:xfrm>
          <a:prstGeom prst="rect">
            <a:avLst/>
          </a:prstGeom>
          <a:noFill/>
          <a:ln w="9525" cap="flat" cmpd="sng">
            <a:solidFill>
              <a:schemeClr val="lt1">
                <a:alpha val="2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206" name="Google Shape;206;p3"/>
          <p:cNvSpPr/>
          <p:nvPr/>
        </p:nvSpPr>
        <p:spPr>
          <a:xfrm>
            <a:off x="8058738" y="2010720"/>
            <a:ext cx="462986" cy="671118"/>
          </a:xfrm>
          <a:prstGeom prst="rect">
            <a:avLst/>
          </a:prstGeom>
          <a:noFill/>
          <a:ln w="9525" cap="flat" cmpd="sng">
            <a:solidFill>
              <a:schemeClr val="lt1">
                <a:alpha val="2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207" name="Google Shape;207;p3"/>
          <p:cNvSpPr/>
          <p:nvPr/>
        </p:nvSpPr>
        <p:spPr>
          <a:xfrm>
            <a:off x="623867" y="4096957"/>
            <a:ext cx="462986" cy="671118"/>
          </a:xfrm>
          <a:prstGeom prst="rect">
            <a:avLst/>
          </a:prstGeom>
          <a:noFill/>
          <a:ln w="9525" cap="flat" cmpd="sng">
            <a:solidFill>
              <a:schemeClr val="lt1">
                <a:alpha val="2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208" name="Google Shape;208;p3"/>
          <p:cNvSpPr/>
          <p:nvPr/>
        </p:nvSpPr>
        <p:spPr>
          <a:xfrm>
            <a:off x="4183801" y="4096957"/>
            <a:ext cx="462986" cy="671118"/>
          </a:xfrm>
          <a:prstGeom prst="rect">
            <a:avLst/>
          </a:prstGeom>
          <a:noFill/>
          <a:ln w="9525" cap="flat" cmpd="sng">
            <a:solidFill>
              <a:schemeClr val="lt1">
                <a:alpha val="2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cxnSp>
        <p:nvCxnSpPr>
          <p:cNvPr id="209" name="Google Shape;209;p3"/>
          <p:cNvCxnSpPr/>
          <p:nvPr/>
        </p:nvCxnSpPr>
        <p:spPr>
          <a:xfrm>
            <a:off x="3731040" y="4074960"/>
            <a:ext cx="0" cy="969367"/>
          </a:xfrm>
          <a:prstGeom prst="straightConnector1">
            <a:avLst/>
          </a:prstGeom>
          <a:noFill/>
          <a:ln w="9525" cap="flat" cmpd="sng">
            <a:solidFill>
              <a:srgbClr val="F2F2F2">
                <a:alpha val="20000"/>
              </a:srgbClr>
            </a:solidFill>
            <a:prstDash val="solid"/>
            <a:miter lim="800000"/>
            <a:headEnd type="none" w="sm" len="sm"/>
            <a:tailEnd type="none" w="sm" len="sm"/>
          </a:ln>
        </p:spPr>
      </p:cxnSp>
      <p:sp>
        <p:nvSpPr>
          <p:cNvPr id="210" name="Google Shape;210;p3" descr="Icon Stethoscope"/>
          <p:cNvSpPr/>
          <p:nvPr/>
        </p:nvSpPr>
        <p:spPr>
          <a:xfrm>
            <a:off x="4249987" y="2117187"/>
            <a:ext cx="330615" cy="330615"/>
          </a:xfrm>
          <a:custGeom>
            <a:avLst/>
            <a:gdLst/>
            <a:ahLst/>
            <a:cxnLst/>
            <a:rect l="l" t="t" r="r" b="b"/>
            <a:pathLst>
              <a:path w="800100" h="800100" extrusionOk="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211" name="Google Shape;211;p3" descr="Icon Clock"/>
          <p:cNvSpPr/>
          <p:nvPr/>
        </p:nvSpPr>
        <p:spPr>
          <a:xfrm>
            <a:off x="716218" y="2137166"/>
            <a:ext cx="278285" cy="278285"/>
          </a:xfrm>
          <a:custGeom>
            <a:avLst/>
            <a:gdLst/>
            <a:ahLst/>
            <a:cxnLst/>
            <a:rect l="l" t="t" r="r" b="b"/>
            <a:pathLst>
              <a:path w="1314450" h="1314450" extrusionOk="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212" name="Google Shape;212;p3" descr="Icon Phone "/>
          <p:cNvSpPr/>
          <p:nvPr/>
        </p:nvSpPr>
        <p:spPr>
          <a:xfrm>
            <a:off x="708468" y="4295640"/>
            <a:ext cx="293784" cy="273753"/>
          </a:xfrm>
          <a:custGeom>
            <a:avLst/>
            <a:gdLst/>
            <a:ahLst/>
            <a:cxnLst/>
            <a:rect l="l" t="t" r="r" b="b"/>
            <a:pathLst>
              <a:path w="838200" h="781050" extrusionOk="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pic>
        <p:nvPicPr>
          <p:cNvPr id="213" name="Google Shape;213;p3" descr="Upward trend"/>
          <p:cNvPicPr preferRelativeResize="0"/>
          <p:nvPr/>
        </p:nvPicPr>
        <p:blipFill rotWithShape="1">
          <a:blip r:embed="rId3">
            <a:alphaModFix/>
          </a:blip>
          <a:srcRect/>
          <a:stretch/>
        </p:blipFill>
        <p:spPr>
          <a:xfrm>
            <a:off x="8110533" y="2182131"/>
            <a:ext cx="384361" cy="384361"/>
          </a:xfrm>
          <a:prstGeom prst="rect">
            <a:avLst/>
          </a:prstGeom>
          <a:noFill/>
          <a:ln>
            <a:noFill/>
          </a:ln>
        </p:spPr>
      </p:pic>
      <p:pic>
        <p:nvPicPr>
          <p:cNvPr id="214" name="Google Shape;214;p3" descr="Heartbeat"/>
          <p:cNvPicPr preferRelativeResize="0"/>
          <p:nvPr/>
        </p:nvPicPr>
        <p:blipFill rotWithShape="1">
          <a:blip r:embed="rId4">
            <a:alphaModFix/>
          </a:blip>
          <a:srcRect/>
          <a:stretch/>
        </p:blipFill>
        <p:spPr>
          <a:xfrm>
            <a:off x="4167686" y="4208313"/>
            <a:ext cx="511585" cy="511585"/>
          </a:xfrm>
          <a:prstGeom prst="rect">
            <a:avLst/>
          </a:prstGeom>
          <a:noFill/>
          <a:ln>
            <a:noFill/>
          </a:ln>
        </p:spPr>
      </p:pic>
      <p:sp>
        <p:nvSpPr>
          <p:cNvPr id="215" name="Google Shape;215;p3"/>
          <p:cNvSpPr txBox="1">
            <a:spLocks noGrp="1"/>
          </p:cNvSpPr>
          <p:nvPr>
            <p:ph type="title"/>
          </p:nvPr>
        </p:nvSpPr>
        <p:spPr>
          <a:xfrm>
            <a:off x="447779" y="503784"/>
            <a:ext cx="7560000" cy="37016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200"/>
              <a:buFont typeface="Arial "/>
              <a:buNone/>
            </a:pPr>
            <a:r>
              <a:rPr lang="en-US">
                <a:latin typeface="+mn-lt"/>
                <a:ea typeface="Arial "/>
                <a:cs typeface="Arial "/>
                <a:sym typeface="Arial "/>
              </a:rPr>
              <a:t>DỮ LIỆU</a:t>
            </a:r>
            <a:endParaRPr>
              <a:latin typeface="+mn-lt"/>
            </a:endParaRPr>
          </a:p>
        </p:txBody>
      </p:sp>
      <p:sp>
        <p:nvSpPr>
          <p:cNvPr id="216" name="Google Shape;216;p3" descr="Beige rectangle"/>
          <p:cNvSpPr/>
          <p:nvPr/>
        </p:nvSpPr>
        <p:spPr>
          <a:xfrm rot="10800000" flipH="1">
            <a:off x="447779" y="981384"/>
            <a:ext cx="2812282" cy="45719"/>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217" name="Google Shape;217;p3"/>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latin typeface="+mn-lt"/>
              </a:rPr>
              <a:t>3</a:t>
            </a:fld>
            <a:endParaRPr>
              <a:latin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
          <p:cNvSpPr/>
          <p:nvPr/>
        </p:nvSpPr>
        <p:spPr>
          <a:xfrm>
            <a:off x="180000" y="172039"/>
            <a:ext cx="11832000" cy="6513922"/>
          </a:xfrm>
          <a:prstGeom prst="rect">
            <a:avLst/>
          </a:prstGeom>
          <a:solidFill>
            <a:schemeClr val="dk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graphicFrame>
        <p:nvGraphicFramePr>
          <p:cNvPr id="223" name="Google Shape;223;p4"/>
          <p:cNvGraphicFramePr/>
          <p:nvPr/>
        </p:nvGraphicFramePr>
        <p:xfrm>
          <a:off x="2011680" y="1559306"/>
          <a:ext cx="8168650" cy="4441330"/>
        </p:xfrm>
        <a:graphic>
          <a:graphicData uri="http://schemas.openxmlformats.org/drawingml/2006/table">
            <a:tbl>
              <a:tblPr firstRow="1" bandRow="1">
                <a:noFill/>
                <a:tableStyleId>{69A8ADEB-F633-4CAD-9DBD-1089B39C02CF}</a:tableStyleId>
              </a:tblPr>
              <a:tblGrid>
                <a:gridCol w="4084325">
                  <a:extLst>
                    <a:ext uri="{9D8B030D-6E8A-4147-A177-3AD203B41FA5}">
                      <a16:colId xmlns:a16="http://schemas.microsoft.com/office/drawing/2014/main" val="20000"/>
                    </a:ext>
                  </a:extLst>
                </a:gridCol>
                <a:gridCol w="4084325">
                  <a:extLst>
                    <a:ext uri="{9D8B030D-6E8A-4147-A177-3AD203B41FA5}">
                      <a16:colId xmlns:a16="http://schemas.microsoft.com/office/drawing/2014/main" val="20001"/>
                    </a:ext>
                  </a:extLst>
                </a:gridCol>
              </a:tblGrid>
              <a:tr h="417950">
                <a:tc>
                  <a:txBody>
                    <a:bodyPr/>
                    <a:lstStyle/>
                    <a:p>
                      <a:pPr marL="0" marR="0" lvl="0" indent="0" algn="ctr" rtl="0">
                        <a:spcBef>
                          <a:spcPts val="0"/>
                        </a:spcBef>
                        <a:spcAft>
                          <a:spcPts val="0"/>
                        </a:spcAft>
                        <a:buNone/>
                      </a:pPr>
                      <a:r>
                        <a:rPr lang="en-US" sz="1800" u="none" strike="noStrike" cap="none"/>
                        <a:t>Mô tả công việc</a:t>
                      </a:r>
                      <a:endParaRPr sz="18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chemeClr val="dk1"/>
                        </a:buClr>
                        <a:buSzPts val="1800"/>
                        <a:buFont typeface="Arial "/>
                        <a:buNone/>
                      </a:pPr>
                      <a:r>
                        <a:rPr lang="en-US" sz="1800" u="none" strike="noStrike" cap="none"/>
                        <a:t>Mô tả công việc sau khi TXL</a:t>
                      </a:r>
                      <a:endParaRPr/>
                    </a:p>
                  </a:txBody>
                  <a:tcPr marL="91450" marR="91450" marT="45725" marB="45725">
                    <a:solidFill>
                      <a:schemeClr val="lt2"/>
                    </a:solidFill>
                  </a:tcPr>
                </a:tc>
                <a:extLst>
                  <a:ext uri="{0D108BD9-81ED-4DB2-BD59-A6C34878D82A}">
                    <a16:rowId xmlns:a16="http://schemas.microsoft.com/office/drawing/2014/main" val="10000"/>
                  </a:ext>
                </a:extLst>
              </a:tr>
              <a:tr h="1051625">
                <a:tc>
                  <a:txBody>
                    <a:bodyPr/>
                    <a:lstStyle/>
                    <a:p>
                      <a:pPr marL="0" marR="0" lvl="0" indent="0" algn="l" rtl="0">
                        <a:spcBef>
                          <a:spcPts val="0"/>
                        </a:spcBef>
                        <a:spcAft>
                          <a:spcPts val="0"/>
                        </a:spcAft>
                        <a:buNone/>
                      </a:pPr>
                      <a:r>
                        <a:rPr lang="en-US" sz="1800" u="none" strike="noStrike" cap="none"/>
                        <a:t>– Nữ từ 24 – 40 tuổi, có sức khỏe tốt – Tốt nghiệp Cao đẳng trở lên, có ít nhất 1 năm kinh nghiệm làm việc – Ngoại hình ưa nhìn, nhanh nhẹn, giao tiếp tốt – Chịu được áp lực cao trong công việc, có khả năng làm việc độc lập và làm việc nhóm – Thành thạo vi tính văn phòng, có điện thoại thông minh để trao đổi công việc – Sẵn sàng làm việc theo sự sắp xếp của Công ty</a:t>
                      </a:r>
                      <a:endParaRPr sz="1800"/>
                    </a:p>
                  </a:txBody>
                  <a:tcPr marL="91450" marR="91450" marT="45725" marB="45725">
                    <a:solidFill>
                      <a:srgbClr val="CFFFFF"/>
                    </a:solidFill>
                  </a:tcPr>
                </a:tc>
                <a:tc>
                  <a:txBody>
                    <a:bodyPr/>
                    <a:lstStyle/>
                    <a:p>
                      <a:pPr marL="0" marR="0" lvl="0" indent="0" algn="l" rtl="0">
                        <a:spcBef>
                          <a:spcPts val="0"/>
                        </a:spcBef>
                        <a:spcAft>
                          <a:spcPts val="0"/>
                        </a:spcAft>
                        <a:buNone/>
                      </a:pPr>
                      <a:r>
                        <a:rPr lang="en-US" sz="1800" b="0" i="0">
                          <a:solidFill>
                            <a:schemeClr val="dk1"/>
                          </a:solidFill>
                          <a:latin typeface="Arial "/>
                          <a:ea typeface="Arial "/>
                          <a:cs typeface="Arial "/>
                          <a:sym typeface="Arial "/>
                        </a:rPr>
                        <a:t>nữ 24 40 sức khoẻ tốt nghiệp cao đẳng trở ít nhất 1 kinh nghiệm làm việc ngoại hình ưa nhìn nhanh nhẹn giao tiếp áp lực công việc khả năng làm việc độc lập làm việc thành thạo vi tính văn phòng điện thoại thông minh trao đổi công việc sẵn sàng làm việc sắp xếp công ty</a:t>
                      </a:r>
                      <a:endParaRPr sz="1800"/>
                    </a:p>
                  </a:txBody>
                  <a:tcPr marL="91450" marR="91450" marT="45725" marB="45725">
                    <a:solidFill>
                      <a:srgbClr val="CFFFFF"/>
                    </a:solidFill>
                  </a:tcPr>
                </a:tc>
                <a:extLst>
                  <a:ext uri="{0D108BD9-81ED-4DB2-BD59-A6C34878D82A}">
                    <a16:rowId xmlns:a16="http://schemas.microsoft.com/office/drawing/2014/main" val="10001"/>
                  </a:ext>
                </a:extLst>
              </a:tr>
              <a:tr h="1051625">
                <a:tc>
                  <a:txBody>
                    <a:bodyPr/>
                    <a:lstStyle/>
                    <a:p>
                      <a:pPr marL="0" marR="0" lvl="0" indent="0" algn="l" rtl="0">
                        <a:spcBef>
                          <a:spcPts val="0"/>
                        </a:spcBef>
                        <a:spcAft>
                          <a:spcPts val="0"/>
                        </a:spcAft>
                        <a:buNone/>
                      </a:pPr>
                      <a:r>
                        <a:rPr lang="en-US" sz="1800" b="0" i="0">
                          <a:solidFill>
                            <a:schemeClr val="dk1"/>
                          </a:solidFill>
                          <a:latin typeface="Arial "/>
                          <a:ea typeface="Arial "/>
                          <a:cs typeface="Arial "/>
                          <a:sym typeface="Arial "/>
                        </a:rPr>
                        <a:t>Tốt nghiệp Cao đẳng/ Đại học chuyên ngành liên quanTối thiểu 3 năm kinh nghiệm vị trí tương đươngTiếng Trung tốtKỹ năng đào tạo, quản lý</a:t>
                      </a:r>
                      <a:endParaRPr sz="1800"/>
                    </a:p>
                  </a:txBody>
                  <a:tcPr marL="91450" marR="91450" marT="45725" marB="45725">
                    <a:solidFill>
                      <a:srgbClr val="CFFFFF"/>
                    </a:solidFill>
                  </a:tcPr>
                </a:tc>
                <a:tc>
                  <a:txBody>
                    <a:bodyPr/>
                    <a:lstStyle/>
                    <a:p>
                      <a:pPr marL="0" marR="0" lvl="0" indent="0" algn="l" rtl="0">
                        <a:spcBef>
                          <a:spcPts val="0"/>
                        </a:spcBef>
                        <a:spcAft>
                          <a:spcPts val="0"/>
                        </a:spcAft>
                        <a:buNone/>
                      </a:pPr>
                      <a:r>
                        <a:rPr lang="en-US" sz="1800" b="0" i="0">
                          <a:solidFill>
                            <a:schemeClr val="dk1"/>
                          </a:solidFill>
                          <a:latin typeface="Arial "/>
                          <a:ea typeface="Arial "/>
                          <a:cs typeface="Arial "/>
                          <a:sym typeface="Arial "/>
                        </a:rPr>
                        <a:t>tốt nghiệp cao đẳng đại học chuyên ngành liên quan tối thiểu 3 kinh nghiệm vị trí tương đương tiếng trung tốtkỹ năng đào tạo quản lý</a:t>
                      </a:r>
                      <a:endParaRPr sz="1800"/>
                    </a:p>
                  </a:txBody>
                  <a:tcPr marL="91450" marR="91450" marT="45725" marB="45725">
                    <a:solidFill>
                      <a:srgbClr val="CFFFFF"/>
                    </a:solidFill>
                  </a:tcPr>
                </a:tc>
                <a:extLst>
                  <a:ext uri="{0D108BD9-81ED-4DB2-BD59-A6C34878D82A}">
                    <a16:rowId xmlns:a16="http://schemas.microsoft.com/office/drawing/2014/main" val="10002"/>
                  </a:ext>
                </a:extLst>
              </a:tr>
            </a:tbl>
          </a:graphicData>
        </a:graphic>
      </p:graphicFrame>
      <p:sp>
        <p:nvSpPr>
          <p:cNvPr id="224" name="Google Shape;224;p4"/>
          <p:cNvSpPr txBox="1">
            <a:spLocks noGrp="1"/>
          </p:cNvSpPr>
          <p:nvPr>
            <p:ph type="title"/>
          </p:nvPr>
        </p:nvSpPr>
        <p:spPr>
          <a:xfrm>
            <a:off x="447779" y="503784"/>
            <a:ext cx="7560000" cy="37016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200"/>
              <a:buFont typeface="Arial "/>
              <a:buNone/>
            </a:pPr>
            <a:r>
              <a:rPr lang="en-US">
                <a:latin typeface="+mn-lt"/>
                <a:ea typeface="Arial "/>
                <a:cs typeface="Arial "/>
                <a:sym typeface="Arial "/>
              </a:rPr>
              <a:t>DỮ LIỆU</a:t>
            </a:r>
            <a:endParaRPr>
              <a:latin typeface="+mn-lt"/>
            </a:endParaRPr>
          </a:p>
        </p:txBody>
      </p:sp>
      <p:sp>
        <p:nvSpPr>
          <p:cNvPr id="225" name="Google Shape;225;p4" descr="Beige rectangle"/>
          <p:cNvSpPr/>
          <p:nvPr/>
        </p:nvSpPr>
        <p:spPr>
          <a:xfrm rot="10800000" flipH="1">
            <a:off x="447779" y="981384"/>
            <a:ext cx="2812282" cy="45719"/>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226" name="Google Shape;226;p4"/>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latin typeface="+mn-lt"/>
              </a:rPr>
              <a:t>4</a:t>
            </a:fld>
            <a:endParaRPr>
              <a:latin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2;p6">
            <a:extLst>
              <a:ext uri="{FF2B5EF4-FFF2-40B4-BE49-F238E27FC236}">
                <a16:creationId xmlns:a16="http://schemas.microsoft.com/office/drawing/2014/main" id="{5333C32C-61EE-91A4-69BE-9E2AE1BED4BA}"/>
              </a:ext>
            </a:extLst>
          </p:cNvPr>
          <p:cNvSpPr/>
          <p:nvPr/>
        </p:nvSpPr>
        <p:spPr>
          <a:xfrm>
            <a:off x="191557" y="172039"/>
            <a:ext cx="11832000" cy="6513922"/>
          </a:xfrm>
          <a:prstGeom prst="rect">
            <a:avLst/>
          </a:prstGeom>
          <a:solidFill>
            <a:schemeClr val="dk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7779" y="503784"/>
            <a:ext cx="7560000" cy="370166"/>
          </a:xfrm>
        </p:spPr>
        <p:txBody>
          <a:bodyPr/>
          <a:lstStyle/>
          <a:p>
            <a:r>
              <a:rPr lang="en-US" dirty="0">
                <a:latin typeface="+mn-lt"/>
              </a:rPr>
              <a:t>DỮ LIỆU</a:t>
            </a:r>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47779" y="98138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latin typeface="+mn-lt"/>
            </a:endParaRPr>
          </a:p>
        </p:txBody>
      </p:sp>
      <p:pic>
        <p:nvPicPr>
          <p:cNvPr id="39" name="Picture 38">
            <a:extLst>
              <a:ext uri="{FF2B5EF4-FFF2-40B4-BE49-F238E27FC236}">
                <a16:creationId xmlns:a16="http://schemas.microsoft.com/office/drawing/2014/main" id="{2ECE5237-A8F9-065B-6AA8-3279C500B006}"/>
              </a:ext>
            </a:extLst>
          </p:cNvPr>
          <p:cNvPicPr>
            <a:picLocks noChangeAspect="1"/>
          </p:cNvPicPr>
          <p:nvPr/>
        </p:nvPicPr>
        <p:blipFill>
          <a:blip r:embed="rId2"/>
          <a:stretch>
            <a:fillRect/>
          </a:stretch>
        </p:blipFill>
        <p:spPr>
          <a:xfrm>
            <a:off x="711287" y="3573044"/>
            <a:ext cx="10864477" cy="2945655"/>
          </a:xfrm>
          <a:prstGeom prst="rect">
            <a:avLst/>
          </a:prstGeom>
        </p:spPr>
      </p:pic>
      <p:pic>
        <p:nvPicPr>
          <p:cNvPr id="46" name="Picture 45" descr="A picture containing text, screenshot, diagram, parallel">
            <a:extLst>
              <a:ext uri="{FF2B5EF4-FFF2-40B4-BE49-F238E27FC236}">
                <a16:creationId xmlns:a16="http://schemas.microsoft.com/office/drawing/2014/main" id="{B2C5C5BD-F36A-8E5C-0DAF-E6B7F7CC4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90" y="1128344"/>
            <a:ext cx="5383410" cy="2343459"/>
          </a:xfrm>
          <a:prstGeom prst="rect">
            <a:avLst/>
          </a:prstGeom>
        </p:spPr>
      </p:pic>
      <p:pic>
        <p:nvPicPr>
          <p:cNvPr id="48" name="Picture 47" descr="A picture containing text, screenshot, diagram, rectangle">
            <a:extLst>
              <a:ext uri="{FF2B5EF4-FFF2-40B4-BE49-F238E27FC236}">
                <a16:creationId xmlns:a16="http://schemas.microsoft.com/office/drawing/2014/main" id="{8E9A345E-6E84-281B-488F-A8F4C6BAE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281" y="1128344"/>
            <a:ext cx="5324483" cy="2334879"/>
          </a:xfrm>
          <a:prstGeom prst="rect">
            <a:avLst/>
          </a:prstGeom>
        </p:spPr>
      </p:pic>
      <p:sp>
        <p:nvSpPr>
          <p:cNvPr id="50" name="Slide Number Placeholder 3">
            <a:extLst>
              <a:ext uri="{FF2B5EF4-FFF2-40B4-BE49-F238E27FC236}">
                <a16:creationId xmlns:a16="http://schemas.microsoft.com/office/drawing/2014/main" id="{C0304211-914C-61EB-24AC-CF8B639F3E7A}"/>
              </a:ext>
            </a:extLst>
          </p:cNvPr>
          <p:cNvSpPr>
            <a:spLocks noGrp="1"/>
          </p:cNvSpPr>
          <p:nvPr>
            <p:ph type="sldNum" sz="quarter" idx="11"/>
          </p:nvPr>
        </p:nvSpPr>
        <p:spPr>
          <a:xfrm>
            <a:off x="11575764" y="6241764"/>
            <a:ext cx="270474" cy="270474"/>
          </a:xfrm>
        </p:spPr>
        <p:txBody>
          <a:bodyPr/>
          <a:lstStyle/>
          <a:p>
            <a:fld id="{EECC7194-A4D0-457B-9D3E-53681723AFF7}" type="slidenum">
              <a:rPr lang="en-US" smtClean="0">
                <a:latin typeface="+mn-lt"/>
              </a:rPr>
              <a:pPr/>
              <a:t>5</a:t>
            </a:fld>
            <a:endParaRPr lang="en-US" dirty="0">
              <a:latin typeface="+mn-lt"/>
            </a:endParaRPr>
          </a:p>
        </p:txBody>
      </p:sp>
    </p:spTree>
    <p:extLst>
      <p:ext uri="{BB962C8B-B14F-4D97-AF65-F5344CB8AC3E}">
        <p14:creationId xmlns:p14="http://schemas.microsoft.com/office/powerpoint/2010/main" val="914706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9"/>
                                        </p:tgtEl>
                                      </p:cBhvr>
                                    </p:animEffect>
                                    <p:anim calcmode="lin" valueType="num">
                                      <p:cBhvr>
                                        <p:cTn id="7" dur="1000"/>
                                        <p:tgtEl>
                                          <p:spTgt spid="39"/>
                                        </p:tgtEl>
                                        <p:attrNameLst>
                                          <p:attrName>ppt_x</p:attrName>
                                        </p:attrNameLst>
                                      </p:cBhvr>
                                      <p:tavLst>
                                        <p:tav tm="0">
                                          <p:val>
                                            <p:strVal val="ppt_x"/>
                                          </p:val>
                                        </p:tav>
                                        <p:tav tm="100000">
                                          <p:val>
                                            <p:strVal val="ppt_x"/>
                                          </p:val>
                                        </p:tav>
                                      </p:tavLst>
                                    </p:anim>
                                    <p:anim calcmode="lin" valueType="num">
                                      <p:cBhvr>
                                        <p:cTn id="8" dur="1000"/>
                                        <p:tgtEl>
                                          <p:spTgt spid="39"/>
                                        </p:tgtEl>
                                        <p:attrNameLst>
                                          <p:attrName>ppt_y</p:attrName>
                                        </p:attrNameLst>
                                      </p:cBhvr>
                                      <p:tavLst>
                                        <p:tav tm="0">
                                          <p:val>
                                            <p:strVal val="ppt_y"/>
                                          </p:val>
                                        </p:tav>
                                        <p:tav tm="100000">
                                          <p:val>
                                            <p:strVal val="ppt_y+.1"/>
                                          </p:val>
                                        </p:tav>
                                      </p:tavLst>
                                    </p:anim>
                                    <p:set>
                                      <p:cBhvr>
                                        <p:cTn id="9" dur="1" fill="hold">
                                          <p:stCondLst>
                                            <p:cond delay="999"/>
                                          </p:stCondLst>
                                        </p:cTn>
                                        <p:tgtEl>
                                          <p:spTgt spid="39"/>
                                        </p:tgtEl>
                                        <p:attrNameLst>
                                          <p:attrName>style.visibility</p:attrName>
                                        </p:attrNameLst>
                                      </p:cBhvr>
                                      <p:to>
                                        <p:strVal val="hidden"/>
                                      </p:to>
                                    </p:set>
                                  </p:childTnLst>
                                </p:cTn>
                              </p:par>
                              <p:par>
                                <p:cTn id="10" presetID="2" presetClass="entr" presetSubtype="4"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ppt_x"/>
                                          </p:val>
                                        </p:tav>
                                        <p:tav tm="100000">
                                          <p:val>
                                            <p:strVal val="#ppt_x"/>
                                          </p:val>
                                        </p:tav>
                                      </p:tavLst>
                                    </p:anim>
                                    <p:anim calcmode="lin" valueType="num">
                                      <p:cBhvr additive="base">
                                        <p:cTn id="1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circle(in)">
                                      <p:cBhvr>
                                        <p:cTn id="18"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
          <p:cNvSpPr/>
          <p:nvPr/>
        </p:nvSpPr>
        <p:spPr>
          <a:xfrm>
            <a:off x="191557" y="172039"/>
            <a:ext cx="11832000" cy="6513922"/>
          </a:xfrm>
          <a:prstGeom prst="rect">
            <a:avLst/>
          </a:prstGeom>
          <a:solidFill>
            <a:schemeClr val="dk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243" name="Google Shape;243;p6"/>
          <p:cNvSpPr txBox="1">
            <a:spLocks noGrp="1"/>
          </p:cNvSpPr>
          <p:nvPr>
            <p:ph type="title"/>
          </p:nvPr>
        </p:nvSpPr>
        <p:spPr>
          <a:xfrm>
            <a:off x="447779" y="503784"/>
            <a:ext cx="7560000" cy="37016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200"/>
              <a:buFont typeface="Arial "/>
              <a:buNone/>
            </a:pPr>
            <a:r>
              <a:rPr lang="en-US">
                <a:latin typeface="+mn-lt"/>
                <a:ea typeface="Arial "/>
                <a:cs typeface="Arial "/>
                <a:sym typeface="Arial "/>
              </a:rPr>
              <a:t>PHƯƠNG PHÁP</a:t>
            </a:r>
            <a:endParaRPr>
              <a:latin typeface="+mn-lt"/>
            </a:endParaRPr>
          </a:p>
        </p:txBody>
      </p:sp>
      <p:sp>
        <p:nvSpPr>
          <p:cNvPr id="244" name="Google Shape;244;p6" descr="Beige rectangle"/>
          <p:cNvSpPr/>
          <p:nvPr/>
        </p:nvSpPr>
        <p:spPr>
          <a:xfrm rot="10800000" flipH="1">
            <a:off x="447779" y="981384"/>
            <a:ext cx="2812282" cy="45719"/>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245" name="Google Shape;245;p6"/>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latin typeface="+mn-lt"/>
              </a:rPr>
              <a:t>6</a:t>
            </a:fld>
            <a:endParaRPr>
              <a:latin typeface="+mn-lt"/>
            </a:endParaRPr>
          </a:p>
        </p:txBody>
      </p:sp>
      <p:grpSp>
        <p:nvGrpSpPr>
          <p:cNvPr id="246" name="Google Shape;246;p6"/>
          <p:cNvGrpSpPr/>
          <p:nvPr/>
        </p:nvGrpSpPr>
        <p:grpSpPr>
          <a:xfrm>
            <a:off x="3172317" y="751054"/>
            <a:ext cx="6499652" cy="5396732"/>
            <a:chOff x="3172317" y="751054"/>
            <a:chExt cx="6499652" cy="5396732"/>
          </a:xfrm>
        </p:grpSpPr>
        <p:pic>
          <p:nvPicPr>
            <p:cNvPr id="247" name="Google Shape;247;p6" descr="A picture containing text, screenshot, font, diagram&#10;&#10;Description automatically generated"/>
            <p:cNvPicPr preferRelativeResize="0"/>
            <p:nvPr/>
          </p:nvPicPr>
          <p:blipFill rotWithShape="1">
            <a:blip r:embed="rId3">
              <a:alphaModFix/>
            </a:blip>
            <a:srcRect/>
            <a:stretch/>
          </p:blipFill>
          <p:spPr>
            <a:xfrm>
              <a:off x="3172317" y="751054"/>
              <a:ext cx="6499652" cy="5396732"/>
            </a:xfrm>
            <a:prstGeom prst="rect">
              <a:avLst/>
            </a:prstGeom>
            <a:noFill/>
            <a:ln>
              <a:noFill/>
            </a:ln>
          </p:spPr>
        </p:pic>
        <p:pic>
          <p:nvPicPr>
            <p:cNvPr id="248" name="Google Shape;248;p6"/>
            <p:cNvPicPr preferRelativeResize="0"/>
            <p:nvPr/>
          </p:nvPicPr>
          <p:blipFill rotWithShape="1">
            <a:blip r:embed="rId4">
              <a:alphaModFix/>
            </a:blip>
            <a:srcRect r="2735" b="3181"/>
            <a:stretch/>
          </p:blipFill>
          <p:spPr>
            <a:xfrm>
              <a:off x="5825735" y="4881808"/>
              <a:ext cx="1209547" cy="737600"/>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7"/>
          <p:cNvSpPr/>
          <p:nvPr/>
        </p:nvSpPr>
        <p:spPr>
          <a:xfrm>
            <a:off x="180000" y="172039"/>
            <a:ext cx="11832000" cy="6513922"/>
          </a:xfrm>
          <a:prstGeom prst="rect">
            <a:avLst/>
          </a:prstGeom>
          <a:solidFill>
            <a:schemeClr val="dk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254" name="Google Shape;254;p7"/>
          <p:cNvSpPr txBox="1">
            <a:spLocks noGrp="1"/>
          </p:cNvSpPr>
          <p:nvPr>
            <p:ph type="title"/>
          </p:nvPr>
        </p:nvSpPr>
        <p:spPr>
          <a:xfrm>
            <a:off x="447779" y="503784"/>
            <a:ext cx="7560000" cy="37016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200"/>
              <a:buFont typeface="Gill Sans"/>
              <a:buNone/>
            </a:pPr>
            <a:r>
              <a:rPr lang="en-US">
                <a:solidFill>
                  <a:schemeClr val="lt1"/>
                </a:solidFill>
                <a:latin typeface="+mn-lt"/>
              </a:rPr>
              <a:t>ĐÁNH GIÁ</a:t>
            </a:r>
            <a:endParaRPr>
              <a:solidFill>
                <a:schemeClr val="lt1"/>
              </a:solidFill>
              <a:latin typeface="+mn-lt"/>
            </a:endParaRPr>
          </a:p>
        </p:txBody>
      </p:sp>
      <p:sp>
        <p:nvSpPr>
          <p:cNvPr id="255" name="Google Shape;255;p7" descr="Beige rectangle"/>
          <p:cNvSpPr/>
          <p:nvPr/>
        </p:nvSpPr>
        <p:spPr>
          <a:xfrm rot="10800000" flipH="1">
            <a:off x="447779" y="981384"/>
            <a:ext cx="2812282" cy="45719"/>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256" name="Google Shape;256;p7"/>
          <p:cNvSpPr txBox="1"/>
          <p:nvPr/>
        </p:nvSpPr>
        <p:spPr>
          <a:xfrm>
            <a:off x="611199" y="1679221"/>
            <a:ext cx="11059162" cy="403187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F8EAD9"/>
              </a:buClr>
              <a:buSzPts val="2400"/>
              <a:buFont typeface="Arial"/>
              <a:buChar char="•"/>
            </a:pPr>
            <a:r>
              <a:rPr lang="en-US" sz="2400">
                <a:solidFill>
                  <a:srgbClr val="F8EAD9"/>
                </a:solidFill>
                <a:latin typeface="+mn-lt"/>
                <a:ea typeface="Arial "/>
                <a:cs typeface="Arial "/>
                <a:sym typeface="Arial "/>
              </a:rPr>
              <a:t>Trong tác vụ phân loại đa lớp hoặc đa nhãn, các khái niệm về độ đo </a:t>
            </a:r>
            <a:r>
              <a:rPr lang="en-US" sz="2400" b="1">
                <a:solidFill>
                  <a:srgbClr val="F8EAD9"/>
                </a:solidFill>
                <a:latin typeface="+mn-lt"/>
                <a:ea typeface="Arial "/>
                <a:cs typeface="Arial "/>
                <a:sym typeface="Arial "/>
              </a:rPr>
              <a:t>precision, recall và f1-score </a:t>
            </a:r>
            <a:r>
              <a:rPr lang="en-US" sz="2400">
                <a:solidFill>
                  <a:srgbClr val="F8EAD9"/>
                </a:solidFill>
                <a:latin typeface="+mn-lt"/>
                <a:ea typeface="Arial "/>
                <a:cs typeface="Arial "/>
                <a:sym typeface="Arial "/>
              </a:rPr>
              <a:t>có thể được </a:t>
            </a:r>
            <a:r>
              <a:rPr lang="en-US" sz="2400">
                <a:solidFill>
                  <a:srgbClr val="00B050"/>
                </a:solidFill>
                <a:latin typeface="+mn-lt"/>
                <a:ea typeface="Arial "/>
                <a:cs typeface="Arial "/>
                <a:sym typeface="Arial "/>
              </a:rPr>
              <a:t>áp dụng độc lập cho từng nhãn</a:t>
            </a:r>
            <a:r>
              <a:rPr lang="en-US" sz="2400">
                <a:solidFill>
                  <a:srgbClr val="F8EAD9"/>
                </a:solidFill>
                <a:latin typeface="+mn-lt"/>
                <a:ea typeface="Arial "/>
                <a:cs typeface="Arial "/>
                <a:sym typeface="Arial "/>
              </a:rPr>
              <a:t>:</a:t>
            </a:r>
            <a:endParaRPr>
              <a:latin typeface="+mn-lt"/>
            </a:endParaRPr>
          </a:p>
          <a:p>
            <a:pPr marL="1200150" marR="0" lvl="2" indent="-285750" algn="just" rtl="0">
              <a:spcBef>
                <a:spcPts val="0"/>
              </a:spcBef>
              <a:spcAft>
                <a:spcPts val="0"/>
              </a:spcAft>
              <a:buClr>
                <a:srgbClr val="00B050"/>
              </a:buClr>
              <a:buSzPts val="2000"/>
              <a:buFont typeface="Arial"/>
              <a:buChar char="•"/>
            </a:pPr>
            <a:r>
              <a:rPr lang="en-US" sz="2000" b="1" i="0" u="none" strike="noStrike" cap="none">
                <a:solidFill>
                  <a:srgbClr val="00B050"/>
                </a:solidFill>
                <a:latin typeface="+mn-lt"/>
                <a:ea typeface="Arial "/>
                <a:cs typeface="Arial "/>
                <a:sym typeface="Arial "/>
              </a:rPr>
              <a:t>Micro</a:t>
            </a:r>
            <a:r>
              <a:rPr lang="en-US" sz="2000" b="0" i="0" u="none" strike="noStrike" cap="none">
                <a:solidFill>
                  <a:srgbClr val="F8EAD9"/>
                </a:solidFill>
                <a:latin typeface="+mn-lt"/>
                <a:ea typeface="Arial "/>
                <a:cs typeface="Arial "/>
                <a:sym typeface="Arial "/>
              </a:rPr>
              <a:t>: Tính các độ đo trên toàn cục bằng cách đếm tổng số các giá trị TP, TF, …</a:t>
            </a:r>
            <a:endParaRPr>
              <a:latin typeface="+mn-lt"/>
            </a:endParaRPr>
          </a:p>
          <a:p>
            <a:pPr marL="1200150" marR="0" lvl="2" indent="-285750" algn="just" rtl="0">
              <a:spcBef>
                <a:spcPts val="0"/>
              </a:spcBef>
              <a:spcAft>
                <a:spcPts val="0"/>
              </a:spcAft>
              <a:buClr>
                <a:srgbClr val="00B050"/>
              </a:buClr>
              <a:buSzPts val="2000"/>
              <a:buFont typeface="Arial"/>
              <a:buChar char="•"/>
            </a:pPr>
            <a:r>
              <a:rPr lang="en-US" sz="2000" b="1" i="0" u="none" strike="noStrike" cap="none">
                <a:solidFill>
                  <a:srgbClr val="00B050"/>
                </a:solidFill>
                <a:latin typeface="+mn-lt"/>
                <a:ea typeface="Arial "/>
                <a:cs typeface="Arial "/>
                <a:sym typeface="Arial "/>
              </a:rPr>
              <a:t>Macro</a:t>
            </a:r>
            <a:r>
              <a:rPr lang="en-US" sz="2000" b="0" i="0" u="none" strike="noStrike" cap="none">
                <a:solidFill>
                  <a:srgbClr val="F8EAD9"/>
                </a:solidFill>
                <a:latin typeface="+mn-lt"/>
                <a:ea typeface="Arial "/>
                <a:cs typeface="Arial "/>
                <a:sym typeface="Arial "/>
              </a:rPr>
              <a:t>: Tính các độ đo cho từng nhãn và tìm giá trị trung bình không trọng số của chúng. Phương pháp này bỏ qua việc xem xét đến sự mất cân bằng nhãn.</a:t>
            </a:r>
            <a:endParaRPr>
              <a:latin typeface="+mn-lt"/>
            </a:endParaRPr>
          </a:p>
          <a:p>
            <a:pPr marL="1200150" marR="0" lvl="2" indent="-285750" algn="just" rtl="0">
              <a:spcBef>
                <a:spcPts val="0"/>
              </a:spcBef>
              <a:spcAft>
                <a:spcPts val="0"/>
              </a:spcAft>
              <a:buClr>
                <a:srgbClr val="00B050"/>
              </a:buClr>
              <a:buSzPts val="2000"/>
              <a:buFont typeface="Arial"/>
              <a:buChar char="•"/>
            </a:pPr>
            <a:r>
              <a:rPr lang="en-US" sz="2000" b="1" i="0" u="none" strike="noStrike" cap="none">
                <a:solidFill>
                  <a:srgbClr val="00B050"/>
                </a:solidFill>
                <a:latin typeface="+mn-lt"/>
                <a:ea typeface="Arial "/>
                <a:cs typeface="Arial "/>
                <a:sym typeface="Arial "/>
              </a:rPr>
              <a:t>Weighted</a:t>
            </a:r>
            <a:r>
              <a:rPr lang="en-US" sz="2000" b="0" i="0" u="none" strike="noStrike" cap="none">
                <a:solidFill>
                  <a:srgbClr val="F8EAD9"/>
                </a:solidFill>
                <a:latin typeface="+mn-lt"/>
                <a:ea typeface="Arial "/>
                <a:cs typeface="Arial "/>
                <a:sym typeface="Arial "/>
              </a:rPr>
              <a:t>: Tính các độ đo cho từng nhãn và tìm trọng số trung bình của chúng theo trọng số support (số lượng mẫu đối với từng nhãn). Vì vậy, ngược lại với phương pháp ‘macro’ thì phương pháp có xem xét đến sự mất cân bằng nhãn.</a:t>
            </a:r>
            <a:endParaRPr>
              <a:latin typeface="+mn-lt"/>
            </a:endParaRPr>
          </a:p>
          <a:p>
            <a:pPr marL="1200150" marR="0" lvl="2" indent="-285750" algn="just" rtl="0">
              <a:spcBef>
                <a:spcPts val="0"/>
              </a:spcBef>
              <a:spcAft>
                <a:spcPts val="0"/>
              </a:spcAft>
              <a:buClr>
                <a:srgbClr val="00B050"/>
              </a:buClr>
              <a:buSzPts val="2000"/>
              <a:buFont typeface="Arial"/>
              <a:buChar char="•"/>
            </a:pPr>
            <a:r>
              <a:rPr lang="en-US" sz="2000" b="1" i="0" u="none" strike="noStrike" cap="none">
                <a:solidFill>
                  <a:srgbClr val="00B050"/>
                </a:solidFill>
                <a:latin typeface="+mn-lt"/>
                <a:ea typeface="Arial "/>
                <a:cs typeface="Arial "/>
                <a:sym typeface="Arial "/>
              </a:rPr>
              <a:t>Samples</a:t>
            </a:r>
            <a:r>
              <a:rPr lang="en-US" sz="2000" b="0" i="0" u="none" strike="noStrike" cap="none">
                <a:solidFill>
                  <a:srgbClr val="F8EAD9"/>
                </a:solidFill>
                <a:latin typeface="+mn-lt"/>
                <a:ea typeface="Arial "/>
                <a:cs typeface="Arial "/>
                <a:sym typeface="Arial "/>
              </a:rPr>
              <a:t>: Tính các độ đo cho từng mẫu dữ liệu và tìm giá trị trung bình (cách này chỉ có ý nghĩa trong việc phân lớp đa nhãn).</a:t>
            </a:r>
            <a:endParaRPr sz="2000" b="0" i="0" u="none" strike="noStrike" cap="none">
              <a:solidFill>
                <a:srgbClr val="F8EAD9"/>
              </a:solidFill>
              <a:latin typeface="+mn-lt"/>
              <a:ea typeface="Arial "/>
              <a:cs typeface="Arial "/>
              <a:sym typeface="Arial "/>
            </a:endParaRPr>
          </a:p>
          <a:p>
            <a:pPr marL="285750" marR="0" lvl="0" indent="-285750" algn="just" rtl="0">
              <a:spcBef>
                <a:spcPts val="0"/>
              </a:spcBef>
              <a:spcAft>
                <a:spcPts val="0"/>
              </a:spcAft>
              <a:buClr>
                <a:srgbClr val="F8EAD9"/>
              </a:buClr>
              <a:buSzPts val="2400"/>
              <a:buFont typeface="Arial"/>
              <a:buChar char="•"/>
            </a:pPr>
            <a:r>
              <a:rPr lang="en-US" sz="2400" b="1">
                <a:solidFill>
                  <a:srgbClr val="F8EAD9"/>
                </a:solidFill>
                <a:latin typeface="+mn-lt"/>
                <a:ea typeface="Arial "/>
                <a:cs typeface="Arial "/>
                <a:sym typeface="Arial "/>
              </a:rPr>
              <a:t>Exact Matching (EM): </a:t>
            </a:r>
            <a:r>
              <a:rPr lang="en-US" sz="2400">
                <a:solidFill>
                  <a:srgbClr val="F8EAD9"/>
                </a:solidFill>
                <a:latin typeface="+mn-lt"/>
                <a:ea typeface="Arial "/>
                <a:cs typeface="Arial "/>
                <a:sym typeface="Arial "/>
              </a:rPr>
              <a:t>Tỉ lệ khớp hoàn toàn.</a:t>
            </a:r>
            <a:endParaRPr>
              <a:latin typeface="+mn-lt"/>
            </a:endParaRPr>
          </a:p>
          <a:p>
            <a:pPr marL="285750" marR="0" lvl="0" indent="-285750" algn="just" rtl="0">
              <a:spcBef>
                <a:spcPts val="0"/>
              </a:spcBef>
              <a:spcAft>
                <a:spcPts val="0"/>
              </a:spcAft>
              <a:buClr>
                <a:srgbClr val="F8EAD9"/>
              </a:buClr>
              <a:buSzPts val="2400"/>
              <a:buFont typeface="Arial"/>
              <a:buChar char="•"/>
            </a:pPr>
            <a:r>
              <a:rPr lang="en-US" sz="2400" b="1">
                <a:solidFill>
                  <a:srgbClr val="F8EAD9"/>
                </a:solidFill>
                <a:latin typeface="+mn-lt"/>
                <a:ea typeface="Arial "/>
                <a:cs typeface="Arial "/>
                <a:sym typeface="Arial "/>
              </a:rPr>
              <a:t>Hamming Score: </a:t>
            </a:r>
            <a:r>
              <a:rPr lang="en-US" sz="2400">
                <a:solidFill>
                  <a:srgbClr val="F8EAD9"/>
                </a:solidFill>
                <a:latin typeface="+mn-lt"/>
                <a:ea typeface="Arial "/>
                <a:cs typeface="Arial "/>
                <a:sym typeface="Arial "/>
              </a:rPr>
              <a:t>Độ chính xác cho bài toán phân lớp đa nhãn.</a:t>
            </a:r>
            <a:endParaRPr>
              <a:latin typeface="+mn-lt"/>
            </a:endParaRPr>
          </a:p>
        </p:txBody>
      </p:sp>
      <p:sp>
        <p:nvSpPr>
          <p:cNvPr id="257" name="Google Shape;257;p7"/>
          <p:cNvSpPr/>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000">
                <a:solidFill>
                  <a:schemeClr val="dk2"/>
                </a:solidFill>
                <a:latin typeface="+mn-lt"/>
                <a:ea typeface="Arial "/>
                <a:cs typeface="Arial "/>
                <a:sym typeface="Arial "/>
              </a:rPr>
              <a:t>7</a:t>
            </a:fld>
            <a:endParaRPr sz="1000">
              <a:solidFill>
                <a:schemeClr val="dk2"/>
              </a:solidFill>
              <a:latin typeface="+mn-lt"/>
              <a:ea typeface="Arial "/>
              <a:cs typeface="Arial "/>
              <a:sym typeface="Arial "/>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6"/>
                                        </p:tgtEl>
                                      </p:cBhvr>
                                    </p:animEffect>
                                    <p:set>
                                      <p:cBhvr>
                                        <p:cTn id="7" dur="1" fill="hold">
                                          <p:stCondLst>
                                            <p:cond delay="500"/>
                                          </p:stCondLst>
                                        </p:cTn>
                                        <p:tgtEl>
                                          <p:spTgt spid="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8"/>
          <p:cNvSpPr/>
          <p:nvPr/>
        </p:nvSpPr>
        <p:spPr>
          <a:xfrm>
            <a:off x="180000" y="172039"/>
            <a:ext cx="11832000" cy="6513922"/>
          </a:xfrm>
          <a:prstGeom prst="rect">
            <a:avLst/>
          </a:prstGeom>
          <a:solidFill>
            <a:schemeClr val="dk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263" name="Google Shape;263;p8"/>
          <p:cNvSpPr txBox="1">
            <a:spLocks noGrp="1"/>
          </p:cNvSpPr>
          <p:nvPr>
            <p:ph type="title"/>
          </p:nvPr>
        </p:nvSpPr>
        <p:spPr>
          <a:xfrm>
            <a:off x="447779" y="503784"/>
            <a:ext cx="7560000" cy="37016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200"/>
              <a:buFont typeface="Arial "/>
              <a:buNone/>
            </a:pPr>
            <a:r>
              <a:rPr lang="en-US">
                <a:solidFill>
                  <a:schemeClr val="lt1"/>
                </a:solidFill>
                <a:latin typeface="+mn-lt"/>
                <a:ea typeface="Arial "/>
                <a:cs typeface="Arial "/>
                <a:sym typeface="Arial "/>
              </a:rPr>
              <a:t>KẾT QUẢ THỰC NGHIỆM</a:t>
            </a:r>
            <a:endParaRPr>
              <a:latin typeface="+mn-lt"/>
            </a:endParaRPr>
          </a:p>
        </p:txBody>
      </p:sp>
      <p:sp>
        <p:nvSpPr>
          <p:cNvPr id="264" name="Google Shape;264;p8" descr="Beige rectangle"/>
          <p:cNvSpPr/>
          <p:nvPr/>
        </p:nvSpPr>
        <p:spPr>
          <a:xfrm rot="10800000" flipH="1">
            <a:off x="447779" y="981384"/>
            <a:ext cx="2812282" cy="45719"/>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265" name="Google Shape;265;p8"/>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latin typeface="+mn-lt"/>
              </a:rPr>
              <a:t>8</a:t>
            </a:fld>
            <a:endParaRPr>
              <a:latin typeface="+mn-lt"/>
            </a:endParaRPr>
          </a:p>
        </p:txBody>
      </p:sp>
      <p:graphicFrame>
        <p:nvGraphicFramePr>
          <p:cNvPr id="266" name="Google Shape;266;p8"/>
          <p:cNvGraphicFramePr/>
          <p:nvPr>
            <p:extLst>
              <p:ext uri="{D42A27DB-BD31-4B8C-83A1-F6EECF244321}">
                <p14:modId xmlns:p14="http://schemas.microsoft.com/office/powerpoint/2010/main" val="1438909953"/>
              </p:ext>
            </p:extLst>
          </p:nvPr>
        </p:nvGraphicFramePr>
        <p:xfrm>
          <a:off x="950402" y="1216730"/>
          <a:ext cx="10459600" cy="5160271"/>
        </p:xfrm>
        <a:graphic>
          <a:graphicData uri="http://schemas.openxmlformats.org/drawingml/2006/table">
            <a:tbl>
              <a:tblPr firstRow="1" firstCol="1" bandRow="1">
                <a:noFill/>
                <a:tableStyleId>{69A8ADEB-F633-4CAD-9DBD-1089B39C02CF}</a:tableStyleId>
              </a:tblPr>
              <a:tblGrid>
                <a:gridCol w="2138350">
                  <a:extLst>
                    <a:ext uri="{9D8B030D-6E8A-4147-A177-3AD203B41FA5}">
                      <a16:colId xmlns:a16="http://schemas.microsoft.com/office/drawing/2014/main" val="20000"/>
                    </a:ext>
                  </a:extLst>
                </a:gridCol>
                <a:gridCol w="2046300">
                  <a:extLst>
                    <a:ext uri="{9D8B030D-6E8A-4147-A177-3AD203B41FA5}">
                      <a16:colId xmlns:a16="http://schemas.microsoft.com/office/drawing/2014/main" val="20001"/>
                    </a:ext>
                  </a:extLst>
                </a:gridCol>
                <a:gridCol w="1753975">
                  <a:extLst>
                    <a:ext uri="{9D8B030D-6E8A-4147-A177-3AD203B41FA5}">
                      <a16:colId xmlns:a16="http://schemas.microsoft.com/office/drawing/2014/main" val="20002"/>
                    </a:ext>
                  </a:extLst>
                </a:gridCol>
                <a:gridCol w="1169325">
                  <a:extLst>
                    <a:ext uri="{9D8B030D-6E8A-4147-A177-3AD203B41FA5}">
                      <a16:colId xmlns:a16="http://schemas.microsoft.com/office/drawing/2014/main" val="20003"/>
                    </a:ext>
                  </a:extLst>
                </a:gridCol>
                <a:gridCol w="1071875">
                  <a:extLst>
                    <a:ext uri="{9D8B030D-6E8A-4147-A177-3AD203B41FA5}">
                      <a16:colId xmlns:a16="http://schemas.microsoft.com/office/drawing/2014/main" val="20004"/>
                    </a:ext>
                  </a:extLst>
                </a:gridCol>
                <a:gridCol w="1364200">
                  <a:extLst>
                    <a:ext uri="{9D8B030D-6E8A-4147-A177-3AD203B41FA5}">
                      <a16:colId xmlns:a16="http://schemas.microsoft.com/office/drawing/2014/main" val="20005"/>
                    </a:ext>
                  </a:extLst>
                </a:gridCol>
                <a:gridCol w="915575">
                  <a:extLst>
                    <a:ext uri="{9D8B030D-6E8A-4147-A177-3AD203B41FA5}">
                      <a16:colId xmlns:a16="http://schemas.microsoft.com/office/drawing/2014/main" val="20006"/>
                    </a:ext>
                  </a:extLst>
                </a:gridCol>
              </a:tblGrid>
              <a:tr h="754950">
                <a:tc>
                  <a:txBody>
                    <a:bodyPr/>
                    <a:lstStyle/>
                    <a:p>
                      <a:pPr marL="0" marR="0" lvl="0" indent="0" algn="ctr" rtl="0">
                        <a:lnSpc>
                          <a:spcPct val="107000"/>
                        </a:lnSpc>
                        <a:spcBef>
                          <a:spcPts val="0"/>
                        </a:spcBef>
                        <a:spcAft>
                          <a:spcPts val="0"/>
                        </a:spcAft>
                        <a:buNone/>
                      </a:pPr>
                      <a:r>
                        <a:rPr lang="en-US" sz="1600" dirty="0" err="1"/>
                        <a:t>Mô</a:t>
                      </a:r>
                      <a:r>
                        <a:rPr lang="en-US" sz="1600" dirty="0"/>
                        <a:t> </a:t>
                      </a:r>
                      <a:r>
                        <a:rPr lang="en-US" sz="1600" dirty="0" err="1"/>
                        <a:t>hình</a:t>
                      </a:r>
                      <a:endParaRPr sz="1600" dirty="0">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lnSpc>
                          <a:spcPct val="107000"/>
                        </a:lnSpc>
                        <a:spcBef>
                          <a:spcPts val="0"/>
                        </a:spcBef>
                        <a:spcAft>
                          <a:spcPts val="0"/>
                        </a:spcAft>
                        <a:buNone/>
                      </a:pPr>
                      <a:r>
                        <a:rPr lang="en-US" sz="1600"/>
                        <a:t>Phương pháp trích xuất đặc trưng</a:t>
                      </a:r>
                      <a:endParaRPr sz="1600">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lnSpc>
                          <a:spcPct val="107000"/>
                        </a:lnSpc>
                        <a:spcBef>
                          <a:spcPts val="0"/>
                        </a:spcBef>
                        <a:spcAft>
                          <a:spcPts val="0"/>
                        </a:spcAft>
                        <a:buNone/>
                      </a:pPr>
                      <a:r>
                        <a:rPr lang="en-US" sz="1600"/>
                        <a:t>Hamming score</a:t>
                      </a:r>
                      <a:endParaRPr sz="1600">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lnSpc>
                          <a:spcPct val="107000"/>
                        </a:lnSpc>
                        <a:spcBef>
                          <a:spcPts val="0"/>
                        </a:spcBef>
                        <a:spcAft>
                          <a:spcPts val="0"/>
                        </a:spcAft>
                        <a:buNone/>
                      </a:pPr>
                      <a:r>
                        <a:rPr lang="en-US" sz="1600"/>
                        <a:t>EM score</a:t>
                      </a:r>
                      <a:endParaRPr sz="1600">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lnSpc>
                          <a:spcPct val="107000"/>
                        </a:lnSpc>
                        <a:spcBef>
                          <a:spcPts val="0"/>
                        </a:spcBef>
                        <a:spcAft>
                          <a:spcPts val="0"/>
                        </a:spcAft>
                        <a:buNone/>
                      </a:pPr>
                      <a:r>
                        <a:rPr lang="en-US" sz="1600"/>
                        <a:t>F1-score</a:t>
                      </a:r>
                      <a:endParaRPr sz="1600">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lnSpc>
                          <a:spcPct val="107000"/>
                        </a:lnSpc>
                        <a:spcBef>
                          <a:spcPts val="0"/>
                        </a:spcBef>
                        <a:spcAft>
                          <a:spcPts val="0"/>
                        </a:spcAft>
                        <a:buNone/>
                      </a:pPr>
                      <a:r>
                        <a:rPr lang="en-US" sz="1600"/>
                        <a:t>Precision</a:t>
                      </a:r>
                      <a:endParaRPr sz="1600">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lnSpc>
                          <a:spcPct val="107000"/>
                        </a:lnSpc>
                        <a:spcBef>
                          <a:spcPts val="0"/>
                        </a:spcBef>
                        <a:spcAft>
                          <a:spcPts val="0"/>
                        </a:spcAft>
                        <a:buNone/>
                      </a:pPr>
                      <a:r>
                        <a:rPr lang="en-US" sz="1600"/>
                        <a:t>Recall</a:t>
                      </a:r>
                      <a:endParaRPr sz="1600">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297175">
                <a:tc>
                  <a:txBody>
                    <a:bodyPr/>
                    <a:lstStyle/>
                    <a:p>
                      <a:pPr marL="0" marR="0" lvl="0" indent="0" algn="ctr" rtl="0">
                        <a:lnSpc>
                          <a:spcPct val="107000"/>
                        </a:lnSpc>
                        <a:spcBef>
                          <a:spcPts val="0"/>
                        </a:spcBef>
                        <a:spcAft>
                          <a:spcPts val="0"/>
                        </a:spcAft>
                        <a:buNone/>
                      </a:pPr>
                      <a:r>
                        <a:rPr lang="en-US" sz="1600"/>
                        <a:t>Logistic Regression</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TFIDF</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0.47</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0.33</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0.61</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0.49</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01"/>
                  </a:ext>
                </a:extLst>
              </a:tr>
              <a:tr h="243025">
                <a:tc>
                  <a:txBody>
                    <a:bodyPr/>
                    <a:lstStyle/>
                    <a:p>
                      <a:pPr marL="0" marR="0" lvl="0" indent="0" algn="ctr" rtl="0">
                        <a:lnSpc>
                          <a:spcPct val="107000"/>
                        </a:lnSpc>
                        <a:spcBef>
                          <a:spcPts val="0"/>
                        </a:spcBef>
                        <a:spcAft>
                          <a:spcPts val="0"/>
                        </a:spcAft>
                        <a:buNone/>
                      </a:pPr>
                      <a:r>
                        <a:rPr lang="en-US" sz="1600"/>
                        <a:t>SGD</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TFIDF</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 0.46</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0.34</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0.51</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0.60</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0.48</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02"/>
                  </a:ext>
                </a:extLst>
              </a:tr>
              <a:tr h="243025">
                <a:tc>
                  <a:txBody>
                    <a:bodyPr/>
                    <a:lstStyle/>
                    <a:p>
                      <a:pPr marL="0" marR="0" lvl="0" indent="0" algn="ctr" rtl="0">
                        <a:lnSpc>
                          <a:spcPct val="107000"/>
                        </a:lnSpc>
                        <a:spcBef>
                          <a:spcPts val="0"/>
                        </a:spcBef>
                        <a:spcAft>
                          <a:spcPts val="0"/>
                        </a:spcAft>
                        <a:buNone/>
                      </a:pPr>
                      <a:r>
                        <a:rPr lang="en-US" sz="1600"/>
                        <a:t>SVM</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TFIDF </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0.54</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b="1" dirty="0"/>
                        <a:t>0.38</a:t>
                      </a:r>
                      <a:endParaRPr sz="1600" b="1"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0.59</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0.68</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0.57</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03"/>
                  </a:ext>
                </a:extLst>
              </a:tr>
              <a:tr h="243025">
                <a:tc>
                  <a:txBody>
                    <a:bodyPr/>
                    <a:lstStyle/>
                    <a:p>
                      <a:pPr marL="0" marR="0" lvl="0" indent="0" algn="ctr" rtl="0">
                        <a:lnSpc>
                          <a:spcPct val="107000"/>
                        </a:lnSpc>
                        <a:spcBef>
                          <a:spcPts val="0"/>
                        </a:spcBef>
                        <a:spcAft>
                          <a:spcPts val="0"/>
                        </a:spcAft>
                        <a:buNone/>
                      </a:pPr>
                      <a:r>
                        <a:rPr lang="en-US" sz="1600"/>
                        <a:t>MLP</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phoBERT </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0.55</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0.37</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0.61</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b="1" dirty="0"/>
                        <a:t>0.69</a:t>
                      </a:r>
                      <a:endParaRPr sz="1600" b="1"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0.59</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04"/>
                  </a:ext>
                </a:extLst>
              </a:tr>
              <a:tr h="243025">
                <a:tc>
                  <a:txBody>
                    <a:bodyPr/>
                    <a:lstStyle/>
                    <a:p>
                      <a:pPr marL="0" marR="0" lvl="0" indent="0" algn="ctr" rtl="0">
                        <a:lnSpc>
                          <a:spcPct val="107000"/>
                        </a:lnSpc>
                        <a:spcBef>
                          <a:spcPts val="0"/>
                        </a:spcBef>
                        <a:spcAft>
                          <a:spcPts val="0"/>
                        </a:spcAft>
                        <a:buNone/>
                      </a:pPr>
                      <a:r>
                        <a:rPr lang="en-US" sz="1600"/>
                        <a:t>TextCNN</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phoBERT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 0.54</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0.34</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0.61</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0.68</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0.61</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05"/>
                  </a:ext>
                </a:extLst>
              </a:tr>
              <a:tr h="243025">
                <a:tc>
                  <a:txBody>
                    <a:bodyPr/>
                    <a:lstStyle/>
                    <a:p>
                      <a:pPr marL="0" marR="0" lvl="0" indent="0" algn="ctr" rtl="0">
                        <a:lnSpc>
                          <a:spcPct val="107000"/>
                        </a:lnSpc>
                        <a:spcBef>
                          <a:spcPts val="0"/>
                        </a:spcBef>
                        <a:spcAft>
                          <a:spcPts val="0"/>
                        </a:spcAft>
                        <a:buNone/>
                      </a:pPr>
                      <a:r>
                        <a:rPr lang="en-US" sz="1600"/>
                        <a:t>Bi-LSTM</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phoBERT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0.47</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0.49</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06"/>
                  </a:ext>
                </a:extLst>
              </a:tr>
              <a:tr h="243025">
                <a:tc>
                  <a:txBody>
                    <a:bodyPr/>
                    <a:lstStyle/>
                    <a:p>
                      <a:pPr marL="0" marR="0" lvl="0" indent="0" algn="ctr" rtl="0">
                        <a:lnSpc>
                          <a:spcPct val="107000"/>
                        </a:lnSpc>
                        <a:spcBef>
                          <a:spcPts val="0"/>
                        </a:spcBef>
                        <a:spcAft>
                          <a:spcPts val="0"/>
                        </a:spcAft>
                        <a:buNone/>
                      </a:pPr>
                      <a:r>
                        <a:rPr lang="en-US" sz="1600"/>
                        <a:t>Bi-GRU</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phoBERT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0.55</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0.36</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b="1" dirty="0"/>
                        <a:t> 0.69 </a:t>
                      </a:r>
                      <a:endParaRPr sz="1600" b="1"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0.61</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07"/>
                  </a:ext>
                </a:extLst>
              </a:tr>
              <a:tr h="243025">
                <a:tc>
                  <a:txBody>
                    <a:bodyPr/>
                    <a:lstStyle/>
                    <a:p>
                      <a:pPr marL="0" marR="0" lvl="0" indent="0" algn="ctr" rtl="0">
                        <a:lnSpc>
                          <a:spcPct val="107000"/>
                        </a:lnSpc>
                        <a:spcBef>
                          <a:spcPts val="0"/>
                        </a:spcBef>
                        <a:spcAft>
                          <a:spcPts val="0"/>
                        </a:spcAft>
                        <a:buNone/>
                      </a:pPr>
                      <a:r>
                        <a:rPr lang="en-US" sz="1600"/>
                        <a:t>MLP</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XLMBERT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0.55</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0.36</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0.68</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0.61</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08"/>
                  </a:ext>
                </a:extLst>
              </a:tr>
              <a:tr h="243025">
                <a:tc>
                  <a:txBody>
                    <a:bodyPr/>
                    <a:lstStyle/>
                    <a:p>
                      <a:pPr marL="0" marR="0" lvl="0" indent="0" algn="ctr" rtl="0">
                        <a:lnSpc>
                          <a:spcPct val="107000"/>
                        </a:lnSpc>
                        <a:spcBef>
                          <a:spcPts val="0"/>
                        </a:spcBef>
                        <a:spcAft>
                          <a:spcPts val="0"/>
                        </a:spcAft>
                        <a:buNone/>
                      </a:pPr>
                      <a:r>
                        <a:rPr lang="en-US" sz="1600"/>
                        <a:t>TextCNN</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XLMBERT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0.56</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0.35</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0.67</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0.64</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09"/>
                  </a:ext>
                </a:extLst>
              </a:tr>
              <a:tr h="243025">
                <a:tc>
                  <a:txBody>
                    <a:bodyPr/>
                    <a:lstStyle/>
                    <a:p>
                      <a:pPr marL="0" marR="0" lvl="0" indent="0" algn="ctr" rtl="0">
                        <a:lnSpc>
                          <a:spcPct val="107000"/>
                        </a:lnSpc>
                        <a:spcBef>
                          <a:spcPts val="0"/>
                        </a:spcBef>
                        <a:spcAft>
                          <a:spcPts val="0"/>
                        </a:spcAft>
                        <a:buNone/>
                      </a:pPr>
                      <a:r>
                        <a:rPr lang="en-US" sz="1600"/>
                        <a:t>Bi-LSTM</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XLMBERT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0.52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0.36</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0.59</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0.67</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0.56</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10"/>
                  </a:ext>
                </a:extLst>
              </a:tr>
              <a:tr h="243025">
                <a:tc>
                  <a:txBody>
                    <a:bodyPr/>
                    <a:lstStyle/>
                    <a:p>
                      <a:pPr marL="0" marR="0" lvl="0" indent="0" algn="ctr" rtl="0">
                        <a:lnSpc>
                          <a:spcPct val="107000"/>
                        </a:lnSpc>
                        <a:spcBef>
                          <a:spcPts val="0"/>
                        </a:spcBef>
                        <a:spcAft>
                          <a:spcPts val="0"/>
                        </a:spcAft>
                        <a:buNone/>
                      </a:pPr>
                      <a:r>
                        <a:rPr lang="en-US" sz="1600"/>
                        <a:t>Bi-GRU</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XLMBERT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b="1" dirty="0"/>
                        <a:t> 0.57</a:t>
                      </a:r>
                      <a:endParaRPr sz="1600" b="1"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b="1" dirty="0"/>
                        <a:t>0.38</a:t>
                      </a:r>
                      <a:endParaRPr sz="1600" b="1"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b="1" dirty="0"/>
                        <a:t>0.64</a:t>
                      </a:r>
                      <a:endParaRPr sz="1600" b="1"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b="1" dirty="0"/>
                        <a:t>0.69</a:t>
                      </a:r>
                      <a:endParaRPr sz="1600" b="1"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b="1" dirty="0"/>
                        <a:t>0.64</a:t>
                      </a:r>
                      <a:endParaRPr sz="1600" b="1"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11"/>
                  </a:ext>
                </a:extLst>
              </a:tr>
              <a:tr h="243025">
                <a:tc>
                  <a:txBody>
                    <a:bodyPr/>
                    <a:lstStyle/>
                    <a:p>
                      <a:pPr marL="0" marR="0" lvl="0" indent="0" algn="ctr" rtl="0">
                        <a:lnSpc>
                          <a:spcPct val="107000"/>
                        </a:lnSpc>
                        <a:spcBef>
                          <a:spcPts val="0"/>
                        </a:spcBef>
                        <a:spcAft>
                          <a:spcPts val="0"/>
                        </a:spcAft>
                        <a:buNone/>
                      </a:pPr>
                      <a:r>
                        <a:rPr lang="en-US" sz="1600"/>
                        <a:t>MLP</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distilBERT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0.46</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0.30</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0.52</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0.60</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0.50</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12"/>
                  </a:ext>
                </a:extLst>
              </a:tr>
              <a:tr h="243025">
                <a:tc>
                  <a:txBody>
                    <a:bodyPr/>
                    <a:lstStyle/>
                    <a:p>
                      <a:pPr marL="0" marR="0" lvl="0" indent="0" algn="ctr" rtl="0">
                        <a:lnSpc>
                          <a:spcPct val="107000"/>
                        </a:lnSpc>
                        <a:spcBef>
                          <a:spcPts val="0"/>
                        </a:spcBef>
                        <a:spcAft>
                          <a:spcPts val="0"/>
                        </a:spcAft>
                        <a:buNone/>
                      </a:pPr>
                      <a:r>
                        <a:rPr lang="en-US" sz="1600"/>
                        <a:t>TextCNN</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distilBERT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0.47</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0.30</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0.53 </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0.60</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13"/>
                  </a:ext>
                </a:extLst>
              </a:tr>
              <a:tr h="203200">
                <a:tc>
                  <a:txBody>
                    <a:bodyPr/>
                    <a:lstStyle/>
                    <a:p>
                      <a:pPr marL="0" marR="0" lvl="0" indent="0" algn="ctr" rtl="0">
                        <a:lnSpc>
                          <a:spcPct val="107000"/>
                        </a:lnSpc>
                        <a:spcBef>
                          <a:spcPts val="0"/>
                        </a:spcBef>
                        <a:spcAft>
                          <a:spcPts val="0"/>
                        </a:spcAft>
                        <a:buNone/>
                      </a:pPr>
                      <a:r>
                        <a:rPr lang="en-US" sz="1600"/>
                        <a:t>Bi-LSTM</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distilBERT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0.42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0.29</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0.46</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0.55</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0.43</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14"/>
                  </a:ext>
                </a:extLst>
              </a:tr>
              <a:tr h="243025">
                <a:tc>
                  <a:txBody>
                    <a:bodyPr/>
                    <a:lstStyle/>
                    <a:p>
                      <a:pPr marL="0" marR="0" lvl="0" indent="0" algn="ctr" rtl="0">
                        <a:lnSpc>
                          <a:spcPct val="107000"/>
                        </a:lnSpc>
                        <a:spcBef>
                          <a:spcPts val="0"/>
                        </a:spcBef>
                        <a:spcAft>
                          <a:spcPts val="0"/>
                        </a:spcAft>
                        <a:buNone/>
                      </a:pPr>
                      <a:r>
                        <a:rPr lang="en-US" sz="1600"/>
                        <a:t>Bi-GRU</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distilBERT</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 0.48</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0.32</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a:t>0.54</a:t>
                      </a:r>
                      <a:endParaRPr sz="160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0.62</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600" dirty="0"/>
                        <a:t>0.52</a:t>
                      </a:r>
                      <a:endParaRPr sz="1600" dirty="0">
                        <a:latin typeface="Calibri"/>
                        <a:ea typeface="Calibri"/>
                        <a:cs typeface="Calibri"/>
                        <a:sym typeface="Calibri"/>
                      </a:endParaRPr>
                    </a:p>
                  </a:txBody>
                  <a:tcPr marL="0" marR="0" marT="0"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4EC"/>
                    </a:solidFill>
                  </a:tcPr>
                </a:tc>
                <a:extLst>
                  <a:ext uri="{0D108BD9-81ED-4DB2-BD59-A6C34878D82A}">
                    <a16:rowId xmlns:a16="http://schemas.microsoft.com/office/drawing/2014/main" val="10015"/>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
          <p:cNvSpPr/>
          <p:nvPr/>
        </p:nvSpPr>
        <p:spPr>
          <a:xfrm>
            <a:off x="180000" y="172039"/>
            <a:ext cx="11832000" cy="6513922"/>
          </a:xfrm>
          <a:prstGeom prst="rect">
            <a:avLst/>
          </a:prstGeom>
          <a:solidFill>
            <a:schemeClr val="dk2">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Arial "/>
              <a:cs typeface="Arial "/>
              <a:sym typeface="Arial "/>
            </a:endParaRPr>
          </a:p>
        </p:txBody>
      </p:sp>
      <p:sp>
        <p:nvSpPr>
          <p:cNvPr id="272" name="Google Shape;272;p9"/>
          <p:cNvSpPr txBox="1">
            <a:spLocks noGrp="1"/>
          </p:cNvSpPr>
          <p:nvPr>
            <p:ph type="title"/>
          </p:nvPr>
        </p:nvSpPr>
        <p:spPr>
          <a:xfrm>
            <a:off x="447779" y="503784"/>
            <a:ext cx="7560000" cy="37016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200"/>
              <a:buFont typeface="Arial "/>
              <a:buNone/>
            </a:pPr>
            <a:r>
              <a:rPr lang="en-US">
                <a:solidFill>
                  <a:schemeClr val="lt1"/>
                </a:solidFill>
                <a:latin typeface="+mn-lt"/>
                <a:ea typeface="Arial "/>
                <a:cs typeface="Arial "/>
                <a:sym typeface="Arial "/>
              </a:rPr>
              <a:t>PHÂN TÍCH LỖI</a:t>
            </a:r>
            <a:endParaRPr>
              <a:latin typeface="+mn-lt"/>
            </a:endParaRPr>
          </a:p>
        </p:txBody>
      </p:sp>
      <p:sp>
        <p:nvSpPr>
          <p:cNvPr id="273" name="Google Shape;273;p9" descr="Beige rectangle"/>
          <p:cNvSpPr/>
          <p:nvPr/>
        </p:nvSpPr>
        <p:spPr>
          <a:xfrm rot="10800000" flipH="1">
            <a:off x="447779" y="981384"/>
            <a:ext cx="2812282" cy="45719"/>
          </a:xfrm>
          <a:custGeom>
            <a:avLst/>
            <a:gdLst/>
            <a:ahLst/>
            <a:cxnLst/>
            <a:rect l="l" t="t" r="r" b="b"/>
            <a:pathLst>
              <a:path w="3935729" h="120000" extrusionOk="0">
                <a:moveTo>
                  <a:pt x="0" y="0"/>
                </a:moveTo>
                <a:lnTo>
                  <a:pt x="3935349"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mn-lt"/>
              <a:ea typeface="Arial "/>
              <a:cs typeface="Arial "/>
              <a:sym typeface="Arial "/>
            </a:endParaRPr>
          </a:p>
        </p:txBody>
      </p:sp>
      <p:sp>
        <p:nvSpPr>
          <p:cNvPr id="274" name="Google Shape;274;p9"/>
          <p:cNvSpPr txBox="1"/>
          <p:nvPr/>
        </p:nvSpPr>
        <p:spPr>
          <a:xfrm>
            <a:off x="7591683" y="1758162"/>
            <a:ext cx="4285672" cy="255450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bg1"/>
              </a:buClr>
              <a:buFont typeface="Wingdings" panose="05000000000000000000" pitchFamily="2" charset="2"/>
              <a:buChar char="Ø"/>
            </a:pPr>
            <a:r>
              <a:rPr lang="en-US" sz="1600" dirty="0" err="1">
                <a:solidFill>
                  <a:srgbClr val="F8EAD9"/>
                </a:solidFill>
                <a:latin typeface="+mn-lt"/>
                <a:ea typeface="Arial "/>
                <a:cs typeface="Arial "/>
                <a:sym typeface="Arial "/>
              </a:rPr>
              <a:t>Mô</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hình</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dự</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đoán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các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mô</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tả</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công</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việc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đơn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nhãn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tốt</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hơn</a:t>
            </a:r>
            <a:r>
              <a:rPr lang="en-US" sz="1600" dirty="0">
                <a:solidFill>
                  <a:srgbClr val="F8EAD9"/>
                </a:solidFill>
                <a:latin typeface="+mn-lt"/>
                <a:ea typeface="Arial "/>
                <a:cs typeface="Arial "/>
                <a:sym typeface="Arial "/>
              </a:rPr>
              <a:t>.</a:t>
            </a:r>
          </a:p>
          <a:p>
            <a:pPr marL="285750" marR="0" lvl="0" indent="-285750" algn="just" rtl="0">
              <a:spcBef>
                <a:spcPts val="0"/>
              </a:spcBef>
              <a:spcAft>
                <a:spcPts val="0"/>
              </a:spcAft>
              <a:buClr>
                <a:schemeClr val="bg1"/>
              </a:buClr>
              <a:buFont typeface="Wingdings" panose="05000000000000000000" pitchFamily="2" charset="2"/>
              <a:buChar char="Ø"/>
            </a:pPr>
            <a:r>
              <a:rPr lang="en-US" sz="1600" dirty="0" err="1">
                <a:solidFill>
                  <a:srgbClr val="F8EAD9"/>
                </a:solidFill>
                <a:latin typeface="+mn-lt"/>
                <a:ea typeface="Arial "/>
                <a:cs typeface="Arial "/>
                <a:sym typeface="Arial "/>
              </a:rPr>
              <a:t>Các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mô</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hình</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học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máy</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có</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số</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lần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dự</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đoán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với</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các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mô</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tả</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công</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việc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có</a:t>
            </a:r>
            <a:r>
              <a:rPr lang="en-US" sz="1600" dirty="0">
                <a:solidFill>
                  <a:srgbClr val="F8EAD9"/>
                </a:solidFill>
                <a:latin typeface="+mn-lt"/>
                <a:ea typeface="Arial "/>
                <a:cs typeface="Arial "/>
                <a:sym typeface="Arial "/>
              </a:rPr>
              <a:t> 1 </a:t>
            </a:r>
            <a:r>
              <a:rPr lang="en-US" sz="1600" dirty="0" err="1">
                <a:solidFill>
                  <a:srgbClr val="F8EAD9"/>
                </a:solidFill>
                <a:latin typeface="+mn-lt"/>
                <a:ea typeface="Arial "/>
                <a:cs typeface="Arial "/>
                <a:sym typeface="Arial "/>
              </a:rPr>
              <a:t>nhãn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khá</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cao</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vì</a:t>
            </a:r>
            <a:r>
              <a:rPr lang="en-US" sz="1600" dirty="0">
                <a:solidFill>
                  <a:srgbClr val="F8EAD9"/>
                </a:solidFill>
                <a:latin typeface="+mn-lt"/>
                <a:ea typeface="Arial "/>
                <a:cs typeface="Arial "/>
                <a:sym typeface="Arial "/>
              </a:rPr>
              <a:t> TF-IDF </a:t>
            </a:r>
            <a:r>
              <a:rPr lang="en-US" sz="1600" dirty="0" err="1">
                <a:solidFill>
                  <a:srgbClr val="F8EAD9"/>
                </a:solidFill>
                <a:latin typeface="+mn-lt"/>
                <a:ea typeface="Arial "/>
                <a:cs typeface="Arial "/>
                <a:sym typeface="Arial "/>
              </a:rPr>
              <a:t>không</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xét</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đến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ngữ</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nghĩa</a:t>
            </a:r>
            <a:r>
              <a:rPr lang="en-US" sz="1600" dirty="0">
                <a:solidFill>
                  <a:srgbClr val="F8EAD9"/>
                </a:solidFill>
                <a:latin typeface="+mn-lt"/>
                <a:ea typeface="Arial "/>
                <a:cs typeface="Arial "/>
                <a:sym typeface="Arial "/>
              </a:rPr>
              <a:t>.</a:t>
            </a:r>
          </a:p>
          <a:p>
            <a:pPr marL="285750" indent="-285750" algn="just">
              <a:buClr>
                <a:schemeClr val="bg1"/>
              </a:buClr>
              <a:buFont typeface="Wingdings" panose="05000000000000000000" pitchFamily="2" charset="2"/>
              <a:buChar char="Ø"/>
            </a:pPr>
            <a:r>
              <a:rPr lang="en-US" sz="1600" dirty="0" err="1">
                <a:solidFill>
                  <a:srgbClr val="F8EAD9"/>
                </a:solidFill>
                <a:latin typeface="+mn-lt"/>
                <a:ea typeface="Arial "/>
                <a:cs typeface="Arial "/>
                <a:sym typeface="Arial "/>
              </a:rPr>
              <a:t>Các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mô</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hình</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học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sâu</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có</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số</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lần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dự</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đoán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với</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các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mô</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tả</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công</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việc</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có</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nhiều</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hơn</a:t>
            </a:r>
            <a:r>
              <a:rPr lang="en-US" sz="1600" dirty="0">
                <a:solidFill>
                  <a:srgbClr val="F8EAD9"/>
                </a:solidFill>
                <a:latin typeface="+mn-lt"/>
                <a:ea typeface="Arial "/>
                <a:cs typeface="Arial "/>
                <a:sym typeface="Arial "/>
              </a:rPr>
              <a:t> 1 </a:t>
            </a:r>
            <a:r>
              <a:rPr lang="en-US" sz="1600" dirty="0" err="1">
                <a:solidFill>
                  <a:srgbClr val="F8EAD9"/>
                </a:solidFill>
                <a:latin typeface="+mn-lt"/>
                <a:ea typeface="Arial "/>
                <a:cs typeface="Arial "/>
                <a:sym typeface="Arial "/>
              </a:rPr>
              <a:t>nhãn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cao</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hơn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vì</a:t>
            </a:r>
            <a:r>
              <a:rPr lang="en-US" sz="1600" dirty="0">
                <a:solidFill>
                  <a:srgbClr val="F8EAD9"/>
                </a:solidFill>
                <a:latin typeface="+mn-lt"/>
                <a:ea typeface="Arial "/>
                <a:cs typeface="Arial "/>
                <a:sym typeface="Arial "/>
              </a:rPr>
              <a:t> BERT </a:t>
            </a:r>
            <a:r>
              <a:rPr lang="en-US" sz="1600" dirty="0" err="1">
                <a:solidFill>
                  <a:srgbClr val="F8EAD9"/>
                </a:solidFill>
                <a:latin typeface="+mn-lt"/>
                <a:ea typeface="Arial "/>
                <a:cs typeface="Arial "/>
                <a:sym typeface="Arial "/>
              </a:rPr>
              <a:t>xét</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đến</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ngữ</a:t>
            </a:r>
            <a:r>
              <a:rPr lang="en-US" sz="1600" dirty="0">
                <a:solidFill>
                  <a:srgbClr val="F8EAD9"/>
                </a:solidFill>
                <a:latin typeface="+mn-lt"/>
                <a:ea typeface="Arial "/>
                <a:cs typeface="Arial "/>
                <a:sym typeface="Arial "/>
              </a:rPr>
              <a:t> </a:t>
            </a:r>
            <a:r>
              <a:rPr lang="en-US" sz="1600" dirty="0" err="1">
                <a:solidFill>
                  <a:srgbClr val="F8EAD9"/>
                </a:solidFill>
                <a:latin typeface="+mn-lt"/>
                <a:ea typeface="Arial "/>
                <a:cs typeface="Arial "/>
                <a:sym typeface="Arial "/>
              </a:rPr>
              <a:t>nghĩa</a:t>
            </a:r>
            <a:r>
              <a:rPr lang="en-US" sz="1600" dirty="0">
                <a:solidFill>
                  <a:srgbClr val="F8EAD9"/>
                </a:solidFill>
                <a:latin typeface="+mn-lt"/>
                <a:ea typeface="Arial "/>
                <a:cs typeface="Arial "/>
                <a:sym typeface="Arial "/>
              </a:rPr>
              <a:t>.</a:t>
            </a:r>
          </a:p>
          <a:p>
            <a:pPr marL="285750" marR="0" lvl="0" indent="-285750" algn="just" rtl="0">
              <a:spcBef>
                <a:spcPts val="0"/>
              </a:spcBef>
              <a:spcAft>
                <a:spcPts val="0"/>
              </a:spcAft>
              <a:buClr>
                <a:schemeClr val="bg1"/>
              </a:buClr>
              <a:buFont typeface="Wingdings" panose="05000000000000000000" pitchFamily="2" charset="2"/>
              <a:buChar char="Ø"/>
            </a:pPr>
            <a:endParaRPr sz="1600" dirty="0">
              <a:solidFill>
                <a:srgbClr val="F8EAD9"/>
              </a:solidFill>
              <a:latin typeface="+mn-lt"/>
              <a:ea typeface="Arial "/>
              <a:cs typeface="Arial "/>
              <a:sym typeface="Arial "/>
            </a:endParaRPr>
          </a:p>
        </p:txBody>
      </p:sp>
      <p:sp>
        <p:nvSpPr>
          <p:cNvPr id="275" name="Google Shape;275;p9"/>
          <p:cNvSpPr>
            <a:spLocks noGrp="1"/>
          </p:cNvSpPr>
          <p:nvPr>
            <p:ph type="sldNum" idx="12"/>
          </p:nvPr>
        </p:nvSpPr>
        <p:spPr>
          <a:xfrm>
            <a:off x="11575764" y="6241764"/>
            <a:ext cx="270474" cy="270474"/>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latin typeface="+mn-lt"/>
              </a:rPr>
              <a:t>9</a:t>
            </a:fld>
            <a:endParaRPr>
              <a:latin typeface="+mn-lt"/>
            </a:endParaRPr>
          </a:p>
        </p:txBody>
      </p:sp>
      <p:graphicFrame>
        <p:nvGraphicFramePr>
          <p:cNvPr id="276" name="Google Shape;276;p9"/>
          <p:cNvGraphicFramePr/>
          <p:nvPr>
            <p:extLst>
              <p:ext uri="{D42A27DB-BD31-4B8C-83A1-F6EECF244321}">
                <p14:modId xmlns:p14="http://schemas.microsoft.com/office/powerpoint/2010/main" val="2739134137"/>
              </p:ext>
            </p:extLst>
          </p:nvPr>
        </p:nvGraphicFramePr>
        <p:xfrm>
          <a:off x="447779" y="1315997"/>
          <a:ext cx="6876125" cy="5048464"/>
        </p:xfrm>
        <a:graphic>
          <a:graphicData uri="http://schemas.openxmlformats.org/drawingml/2006/table">
            <a:tbl>
              <a:tblPr firstRow="1" firstCol="1" bandRow="1">
                <a:noFill/>
                <a:tableStyleId>{69A8ADEB-F633-4CAD-9DBD-1089B39C02CF}</a:tableStyleId>
              </a:tblPr>
              <a:tblGrid>
                <a:gridCol w="2077950">
                  <a:extLst>
                    <a:ext uri="{9D8B030D-6E8A-4147-A177-3AD203B41FA5}">
                      <a16:colId xmlns:a16="http://schemas.microsoft.com/office/drawing/2014/main" val="20000"/>
                    </a:ext>
                  </a:extLst>
                </a:gridCol>
                <a:gridCol w="850075">
                  <a:extLst>
                    <a:ext uri="{9D8B030D-6E8A-4147-A177-3AD203B41FA5}">
                      <a16:colId xmlns:a16="http://schemas.microsoft.com/office/drawing/2014/main" val="20001"/>
                    </a:ext>
                  </a:extLst>
                </a:gridCol>
                <a:gridCol w="831175">
                  <a:extLst>
                    <a:ext uri="{9D8B030D-6E8A-4147-A177-3AD203B41FA5}">
                      <a16:colId xmlns:a16="http://schemas.microsoft.com/office/drawing/2014/main" val="20002"/>
                    </a:ext>
                  </a:extLst>
                </a:gridCol>
                <a:gridCol w="774500">
                  <a:extLst>
                    <a:ext uri="{9D8B030D-6E8A-4147-A177-3AD203B41FA5}">
                      <a16:colId xmlns:a16="http://schemas.microsoft.com/office/drawing/2014/main" val="20003"/>
                    </a:ext>
                  </a:extLst>
                </a:gridCol>
                <a:gridCol w="691525">
                  <a:extLst>
                    <a:ext uri="{9D8B030D-6E8A-4147-A177-3AD203B41FA5}">
                      <a16:colId xmlns:a16="http://schemas.microsoft.com/office/drawing/2014/main" val="20004"/>
                    </a:ext>
                  </a:extLst>
                </a:gridCol>
                <a:gridCol w="857500">
                  <a:extLst>
                    <a:ext uri="{9D8B030D-6E8A-4147-A177-3AD203B41FA5}">
                      <a16:colId xmlns:a16="http://schemas.microsoft.com/office/drawing/2014/main" val="20005"/>
                    </a:ext>
                  </a:extLst>
                </a:gridCol>
                <a:gridCol w="793400">
                  <a:extLst>
                    <a:ext uri="{9D8B030D-6E8A-4147-A177-3AD203B41FA5}">
                      <a16:colId xmlns:a16="http://schemas.microsoft.com/office/drawing/2014/main" val="20006"/>
                    </a:ext>
                  </a:extLst>
                </a:gridCol>
              </a:tblGrid>
              <a:tr h="104575">
                <a:tc>
                  <a:txBody>
                    <a:bodyPr/>
                    <a:lstStyle/>
                    <a:p>
                      <a:pPr marL="0" marR="0" lvl="0" indent="0" algn="ctr" rtl="0">
                        <a:lnSpc>
                          <a:spcPct val="107000"/>
                        </a:lnSpc>
                        <a:spcBef>
                          <a:spcPts val="0"/>
                        </a:spcBef>
                        <a:spcAft>
                          <a:spcPts val="0"/>
                        </a:spcAft>
                        <a:buNone/>
                      </a:pPr>
                      <a:r>
                        <a:rPr lang="en-US" sz="1600"/>
                        <a:t>Số lượng nhãn</a:t>
                      </a:r>
                      <a:endParaRPr sz="1600">
                        <a:latin typeface="Calibri"/>
                        <a:ea typeface="Calibri"/>
                        <a:cs typeface="Calibri"/>
                        <a:sym typeface="Calibri"/>
                      </a:endParaRPr>
                    </a:p>
                  </a:txBody>
                  <a:tcPr marL="68575" marR="68575" marT="0" marB="0" anchor="b">
                    <a:lnB w="12700" cap="flat" cmpd="sng">
                      <a:solidFill>
                        <a:schemeClr val="accent2"/>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1600"/>
                        <a:t>1</a:t>
                      </a:r>
                      <a:endParaRPr sz="1600">
                        <a:latin typeface="Calibri"/>
                        <a:ea typeface="Calibri"/>
                        <a:cs typeface="Calibri"/>
                        <a:sym typeface="Calibri"/>
                      </a:endParaRPr>
                    </a:p>
                  </a:txBody>
                  <a:tcPr marL="68575" marR="68575" marT="0" marB="0" anchor="ctr">
                    <a:lnB w="12700" cap="flat" cmpd="sng">
                      <a:solidFill>
                        <a:schemeClr val="accent2"/>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1600"/>
                        <a:t>2</a:t>
                      </a:r>
                      <a:endParaRPr sz="1600">
                        <a:latin typeface="Calibri"/>
                        <a:ea typeface="Calibri"/>
                        <a:cs typeface="Calibri"/>
                        <a:sym typeface="Calibri"/>
                      </a:endParaRPr>
                    </a:p>
                  </a:txBody>
                  <a:tcPr marL="68575" marR="68575" marT="0" marB="0" anchor="ctr">
                    <a:lnB w="12700" cap="flat" cmpd="sng">
                      <a:solidFill>
                        <a:schemeClr val="accent2"/>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1600"/>
                        <a:t>3</a:t>
                      </a:r>
                      <a:endParaRPr sz="1600">
                        <a:latin typeface="Calibri"/>
                        <a:ea typeface="Calibri"/>
                        <a:cs typeface="Calibri"/>
                        <a:sym typeface="Calibri"/>
                      </a:endParaRPr>
                    </a:p>
                  </a:txBody>
                  <a:tcPr marL="68575" marR="68575" marT="0" marB="0" anchor="ctr">
                    <a:lnB w="12700" cap="flat" cmpd="sng">
                      <a:solidFill>
                        <a:schemeClr val="accent2"/>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1600"/>
                        <a:t>4</a:t>
                      </a:r>
                      <a:endParaRPr sz="1600">
                        <a:latin typeface="Calibri"/>
                        <a:ea typeface="Calibri"/>
                        <a:cs typeface="Calibri"/>
                        <a:sym typeface="Calibri"/>
                      </a:endParaRPr>
                    </a:p>
                  </a:txBody>
                  <a:tcPr marL="68575" marR="68575" marT="0" marB="0" anchor="ctr">
                    <a:lnB w="12700" cap="flat" cmpd="sng">
                      <a:solidFill>
                        <a:schemeClr val="accent2"/>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1600"/>
                        <a:t>5</a:t>
                      </a:r>
                      <a:endParaRPr sz="1600">
                        <a:latin typeface="Calibri"/>
                        <a:ea typeface="Calibri"/>
                        <a:cs typeface="Calibri"/>
                        <a:sym typeface="Calibri"/>
                      </a:endParaRPr>
                    </a:p>
                  </a:txBody>
                  <a:tcPr marL="68575" marR="68575" marT="0" marB="0" anchor="ctr">
                    <a:lnB w="12700" cap="flat" cmpd="sng">
                      <a:solidFill>
                        <a:schemeClr val="accent2"/>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1600"/>
                        <a:t>6</a:t>
                      </a:r>
                      <a:endParaRPr sz="1600">
                        <a:latin typeface="Calibri"/>
                        <a:ea typeface="Calibri"/>
                        <a:cs typeface="Calibri"/>
                        <a:sym typeface="Calibri"/>
                      </a:endParaRPr>
                    </a:p>
                  </a:txBody>
                  <a:tcPr marL="68575" marR="68575" marT="0" marB="0" anchor="ctr">
                    <a:lnB w="12700"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320050">
                <a:tc>
                  <a:txBody>
                    <a:bodyPr/>
                    <a:lstStyle/>
                    <a:p>
                      <a:pPr marL="0" marR="0" lvl="0" indent="0" algn="l" rtl="0">
                        <a:lnSpc>
                          <a:spcPct val="107000"/>
                        </a:lnSpc>
                        <a:spcBef>
                          <a:spcPts val="0"/>
                        </a:spcBef>
                        <a:spcAft>
                          <a:spcPts val="0"/>
                        </a:spcAft>
                        <a:buNone/>
                      </a:pPr>
                      <a:r>
                        <a:rPr lang="en-US" sz="1400" dirty="0"/>
                        <a:t>LR</a:t>
                      </a:r>
                      <a:endParaRPr sz="1400" dirty="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908</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141</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01"/>
                  </a:ext>
                </a:extLst>
              </a:tr>
              <a:tr h="320050">
                <a:tc>
                  <a:txBody>
                    <a:bodyPr/>
                    <a:lstStyle/>
                    <a:p>
                      <a:pPr marL="0" marR="0" lvl="0" indent="0" algn="l" rtl="0">
                        <a:lnSpc>
                          <a:spcPct val="107000"/>
                        </a:lnSpc>
                        <a:spcBef>
                          <a:spcPts val="0"/>
                        </a:spcBef>
                        <a:spcAft>
                          <a:spcPts val="0"/>
                        </a:spcAft>
                        <a:buNone/>
                      </a:pPr>
                      <a:r>
                        <a:rPr lang="en-US" sz="1400" dirty="0"/>
                        <a:t>SGD</a:t>
                      </a:r>
                      <a:endParaRPr sz="1400" dirty="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938</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134</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02"/>
                  </a:ext>
                </a:extLst>
              </a:tr>
              <a:tr h="320050">
                <a:tc>
                  <a:txBody>
                    <a:bodyPr/>
                    <a:lstStyle/>
                    <a:p>
                      <a:pPr marL="0" marR="0" lvl="0" indent="0" algn="l" rtl="0">
                        <a:lnSpc>
                          <a:spcPct val="107000"/>
                        </a:lnSpc>
                        <a:spcBef>
                          <a:spcPts val="0"/>
                        </a:spcBef>
                        <a:spcAft>
                          <a:spcPts val="0"/>
                        </a:spcAft>
                        <a:buNone/>
                      </a:pPr>
                      <a:r>
                        <a:rPr lang="en-US" sz="1400" dirty="0"/>
                        <a:t>SVM</a:t>
                      </a:r>
                      <a:endParaRPr sz="1400" dirty="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b="1"/>
                        <a:t>962</a:t>
                      </a:r>
                      <a:endParaRPr sz="1400" b="1">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171</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03"/>
                  </a:ext>
                </a:extLst>
              </a:tr>
              <a:tr h="320050">
                <a:tc>
                  <a:txBody>
                    <a:bodyPr/>
                    <a:lstStyle/>
                    <a:p>
                      <a:pPr marL="0" marR="0" lvl="0" indent="0" algn="l" rtl="0">
                        <a:lnSpc>
                          <a:spcPct val="107000"/>
                        </a:lnSpc>
                        <a:spcBef>
                          <a:spcPts val="0"/>
                        </a:spcBef>
                        <a:spcAft>
                          <a:spcPts val="0"/>
                        </a:spcAft>
                        <a:buNone/>
                      </a:pPr>
                      <a:r>
                        <a:rPr lang="en-US" sz="1400"/>
                        <a:t>MLP + phoBERT </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941</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262</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53</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04"/>
                  </a:ext>
                </a:extLst>
              </a:tr>
              <a:tr h="320050">
                <a:tc>
                  <a:txBody>
                    <a:bodyPr/>
                    <a:lstStyle/>
                    <a:p>
                      <a:pPr marL="0" marR="0" lvl="0" indent="0" algn="l" rtl="0">
                        <a:lnSpc>
                          <a:spcPct val="107000"/>
                        </a:lnSpc>
                        <a:spcBef>
                          <a:spcPts val="0"/>
                        </a:spcBef>
                        <a:spcAft>
                          <a:spcPts val="0"/>
                        </a:spcAft>
                        <a:buNone/>
                      </a:pPr>
                      <a:r>
                        <a:rPr lang="en-US" sz="1400"/>
                        <a:t>TextCNN + phoBERT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878</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252</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48</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05"/>
                  </a:ext>
                </a:extLst>
              </a:tr>
              <a:tr h="320050">
                <a:tc>
                  <a:txBody>
                    <a:bodyPr/>
                    <a:lstStyle/>
                    <a:p>
                      <a:pPr marL="0" marR="0" lvl="0" indent="0" algn="l" rtl="0">
                        <a:lnSpc>
                          <a:spcPct val="107000"/>
                        </a:lnSpc>
                        <a:spcBef>
                          <a:spcPts val="0"/>
                        </a:spcBef>
                        <a:spcAft>
                          <a:spcPts val="0"/>
                        </a:spcAft>
                        <a:buNone/>
                      </a:pPr>
                      <a:r>
                        <a:rPr lang="en-US" sz="1400"/>
                        <a:t>Bi-LSTM + phoBERT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946</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156</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4</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06"/>
                  </a:ext>
                </a:extLst>
              </a:tr>
              <a:tr h="320050">
                <a:tc>
                  <a:txBody>
                    <a:bodyPr/>
                    <a:lstStyle/>
                    <a:p>
                      <a:pPr marL="0" marR="0" lvl="0" indent="0" algn="l" rtl="0">
                        <a:lnSpc>
                          <a:spcPct val="107000"/>
                        </a:lnSpc>
                        <a:spcBef>
                          <a:spcPts val="0"/>
                        </a:spcBef>
                        <a:spcAft>
                          <a:spcPts val="0"/>
                        </a:spcAft>
                        <a:buNone/>
                      </a:pPr>
                      <a:r>
                        <a:rPr lang="en-US" sz="1400"/>
                        <a:t>Bi-GRU + phoBERT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933</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253</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50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07"/>
                  </a:ext>
                </a:extLst>
              </a:tr>
              <a:tr h="320050">
                <a:tc>
                  <a:txBody>
                    <a:bodyPr/>
                    <a:lstStyle/>
                    <a:p>
                      <a:pPr marL="0" marR="0" lvl="0" indent="0" algn="l" rtl="0">
                        <a:lnSpc>
                          <a:spcPct val="107000"/>
                        </a:lnSpc>
                        <a:spcBef>
                          <a:spcPts val="0"/>
                        </a:spcBef>
                        <a:spcAft>
                          <a:spcPts val="0"/>
                        </a:spcAft>
                        <a:buNone/>
                      </a:pPr>
                      <a:r>
                        <a:rPr lang="en-US" sz="1400"/>
                        <a:t>MLP + XLMBERT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906</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287</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54</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08"/>
                  </a:ext>
                </a:extLst>
              </a:tr>
              <a:tr h="320050">
                <a:tc>
                  <a:txBody>
                    <a:bodyPr/>
                    <a:lstStyle/>
                    <a:p>
                      <a:pPr marL="0" marR="0" lvl="0" indent="0" algn="l" rtl="0">
                        <a:lnSpc>
                          <a:spcPct val="107000"/>
                        </a:lnSpc>
                        <a:spcBef>
                          <a:spcPts val="0"/>
                        </a:spcBef>
                        <a:spcAft>
                          <a:spcPts val="0"/>
                        </a:spcAft>
                        <a:buNone/>
                      </a:pPr>
                      <a:r>
                        <a:rPr lang="en-US" sz="1400"/>
                        <a:t>TextCNN + XLMBERT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840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288</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b="1"/>
                        <a:t>78</a:t>
                      </a:r>
                      <a:endParaRPr sz="1400" b="1">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09"/>
                  </a:ext>
                </a:extLst>
              </a:tr>
              <a:tr h="320050">
                <a:tc>
                  <a:txBody>
                    <a:bodyPr/>
                    <a:lstStyle/>
                    <a:p>
                      <a:pPr marL="0" marR="0" lvl="0" indent="0" algn="l" rtl="0">
                        <a:lnSpc>
                          <a:spcPct val="107000"/>
                        </a:lnSpc>
                        <a:spcBef>
                          <a:spcPts val="0"/>
                        </a:spcBef>
                        <a:spcAft>
                          <a:spcPts val="0"/>
                        </a:spcAft>
                        <a:buNone/>
                      </a:pPr>
                      <a:r>
                        <a:rPr lang="en-US" sz="1400"/>
                        <a:t>Bi-LSTM + XLMBERT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935</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242</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42</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10"/>
                  </a:ext>
                </a:extLst>
              </a:tr>
              <a:tr h="320050">
                <a:tc>
                  <a:txBody>
                    <a:bodyPr/>
                    <a:lstStyle/>
                    <a:p>
                      <a:pPr marL="0" marR="0" lvl="0" indent="0" algn="l" rtl="0">
                        <a:lnSpc>
                          <a:spcPct val="107000"/>
                        </a:lnSpc>
                        <a:spcBef>
                          <a:spcPts val="0"/>
                        </a:spcBef>
                        <a:spcAft>
                          <a:spcPts val="0"/>
                        </a:spcAft>
                        <a:buNone/>
                      </a:pPr>
                      <a:r>
                        <a:rPr lang="en-US" sz="1400"/>
                        <a:t>Bi-GRU + XLMBERT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931</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b="1"/>
                        <a:t>308</a:t>
                      </a:r>
                      <a:endParaRPr sz="1400" b="1">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70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b="1"/>
                        <a:t>4</a:t>
                      </a:r>
                      <a:endParaRPr sz="1400" b="1">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11"/>
                  </a:ext>
                </a:extLst>
              </a:tr>
              <a:tr h="320050">
                <a:tc>
                  <a:txBody>
                    <a:bodyPr/>
                    <a:lstStyle/>
                    <a:p>
                      <a:pPr marL="0" marR="0" lvl="0" indent="0" algn="l" rtl="0">
                        <a:lnSpc>
                          <a:spcPct val="107000"/>
                        </a:lnSpc>
                        <a:spcBef>
                          <a:spcPts val="0"/>
                        </a:spcBef>
                        <a:spcAft>
                          <a:spcPts val="0"/>
                        </a:spcAft>
                        <a:buNone/>
                      </a:pPr>
                      <a:r>
                        <a:rPr lang="en-US" sz="1400"/>
                        <a:t>MLP + distilBERT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862</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179</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12"/>
                  </a:ext>
                </a:extLst>
              </a:tr>
              <a:tr h="320050">
                <a:tc>
                  <a:txBody>
                    <a:bodyPr/>
                    <a:lstStyle/>
                    <a:p>
                      <a:pPr marL="0" marR="0" lvl="0" indent="0" algn="l" rtl="0">
                        <a:lnSpc>
                          <a:spcPct val="107000"/>
                        </a:lnSpc>
                        <a:spcBef>
                          <a:spcPts val="0"/>
                        </a:spcBef>
                        <a:spcAft>
                          <a:spcPts val="0"/>
                        </a:spcAft>
                        <a:buNone/>
                      </a:pPr>
                      <a:r>
                        <a:rPr lang="en-US" sz="1400"/>
                        <a:t>TextCNN + distilBERT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840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184</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22</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13"/>
                  </a:ext>
                </a:extLst>
              </a:tr>
              <a:tr h="320050">
                <a:tc>
                  <a:txBody>
                    <a:bodyPr/>
                    <a:lstStyle/>
                    <a:p>
                      <a:pPr marL="0" marR="0" lvl="0" indent="0" algn="l" rtl="0">
                        <a:lnSpc>
                          <a:spcPct val="107000"/>
                        </a:lnSpc>
                        <a:spcBef>
                          <a:spcPts val="0"/>
                        </a:spcBef>
                        <a:spcAft>
                          <a:spcPts val="0"/>
                        </a:spcAft>
                        <a:buNone/>
                      </a:pPr>
                      <a:r>
                        <a:rPr lang="en-US" sz="1400"/>
                        <a:t>Bi-LSTM + distilBERT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859</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137</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14"/>
                  </a:ext>
                </a:extLst>
              </a:tr>
              <a:tr h="320050">
                <a:tc>
                  <a:txBody>
                    <a:bodyPr/>
                    <a:lstStyle/>
                    <a:p>
                      <a:pPr marL="0" marR="0" lvl="0" indent="0" algn="l" rtl="0">
                        <a:lnSpc>
                          <a:spcPct val="107000"/>
                        </a:lnSpc>
                        <a:spcBef>
                          <a:spcPts val="0"/>
                        </a:spcBef>
                        <a:spcAft>
                          <a:spcPts val="0"/>
                        </a:spcAft>
                        <a:buNone/>
                      </a:pPr>
                      <a:r>
                        <a:rPr lang="en-US" sz="1400"/>
                        <a:t>Bi-GRU + distilBERT</a:t>
                      </a:r>
                      <a:endParaRPr sz="1400">
                        <a:latin typeface="Calibri"/>
                        <a:ea typeface="Calibri"/>
                        <a:cs typeface="Calibri"/>
                        <a:sym typeface="Calibri"/>
                      </a:endParaRPr>
                    </a:p>
                  </a:txBody>
                  <a:tcPr marL="9145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879</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179</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26</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a:t>0</a:t>
                      </a:r>
                      <a:endParaRPr sz="140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tc>
                  <a:txBody>
                    <a:bodyPr/>
                    <a:lstStyle/>
                    <a:p>
                      <a:pPr marL="0" marR="0" lvl="0" indent="0" algn="ctr" rtl="0">
                        <a:lnSpc>
                          <a:spcPct val="107000"/>
                        </a:lnSpc>
                        <a:spcBef>
                          <a:spcPts val="0"/>
                        </a:spcBef>
                        <a:spcAft>
                          <a:spcPts val="0"/>
                        </a:spcAft>
                        <a:buNone/>
                      </a:pPr>
                      <a:r>
                        <a:rPr lang="en-US" sz="1400" dirty="0"/>
                        <a:t>0</a:t>
                      </a:r>
                      <a:endParaRPr sz="1400" dirty="0">
                        <a:latin typeface="Calibri"/>
                        <a:ea typeface="Calibri"/>
                        <a:cs typeface="Calibri"/>
                        <a:sym typeface="Calibri"/>
                      </a:endParaRPr>
                    </a:p>
                  </a:txBody>
                  <a:tcPr marL="0" marR="0" marT="0" marB="0" anchor="ctr">
                    <a:lnL w="12700" cap="flat" cmpd="sng">
                      <a:solidFill>
                        <a:schemeClr val="accent2"/>
                      </a:solidFill>
                      <a:prstDash val="solid"/>
                      <a:round/>
                      <a:headEnd type="none" w="sm" len="sm"/>
                      <a:tailEnd type="none" w="sm" len="sm"/>
                    </a:lnL>
                    <a:lnR w="12700" cap="flat" cmpd="sng">
                      <a:solidFill>
                        <a:schemeClr val="accent2"/>
                      </a:solidFill>
                      <a:prstDash val="solid"/>
                      <a:round/>
                      <a:headEnd type="none" w="sm" len="sm"/>
                      <a:tailEnd type="none" w="sm" len="sm"/>
                    </a:lnR>
                    <a:lnT w="12700" cap="flat" cmpd="sng">
                      <a:solidFill>
                        <a:schemeClr val="accent2"/>
                      </a:solidFill>
                      <a:prstDash val="solid"/>
                      <a:round/>
                      <a:headEnd type="none" w="sm" len="sm"/>
                      <a:tailEnd type="none" w="sm" len="sm"/>
                    </a:lnT>
                    <a:lnB w="12700" cap="flat" cmpd="sng">
                      <a:solidFill>
                        <a:schemeClr val="accent2"/>
                      </a:solidFill>
                      <a:prstDash val="solid"/>
                      <a:round/>
                      <a:headEnd type="none" w="sm" len="sm"/>
                      <a:tailEnd type="none" w="sm" len="sm"/>
                    </a:lnB>
                    <a:solidFill>
                      <a:srgbClr val="FBF4EC"/>
                    </a:solidFill>
                  </a:tcPr>
                </a:tc>
                <a:extLst>
                  <a:ext uri="{0D108BD9-81ED-4DB2-BD59-A6C34878D82A}">
                    <a16:rowId xmlns:a16="http://schemas.microsoft.com/office/drawing/2014/main" val="10015"/>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74"/>
                                        </p:tgtEl>
                                      </p:cBhvr>
                                    </p:animEffect>
                                    <p:set>
                                      <p:cBhvr>
                                        <p:cTn id="7" dur="1" fill="hold">
                                          <p:stCondLst>
                                            <p:cond delay="50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S Healthcare Pitch">
      <a:dk1>
        <a:srgbClr val="000000"/>
      </a:dk1>
      <a:lt1>
        <a:srgbClr val="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1174</Words>
  <Application>Microsoft Office PowerPoint</Application>
  <PresentationFormat>Widescreen</PresentationFormat>
  <Paragraphs>299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vt:lpstr>
      <vt:lpstr>Times New Roman</vt:lpstr>
      <vt:lpstr>Arial</vt:lpstr>
      <vt:lpstr>Gill Sans</vt:lpstr>
      <vt:lpstr>Wingdings</vt:lpstr>
      <vt:lpstr>Calibri</vt:lpstr>
      <vt:lpstr>Courier New</vt:lpstr>
      <vt:lpstr>Office Theme</vt:lpstr>
      <vt:lpstr> </vt:lpstr>
      <vt:lpstr>GIỚI THIỆU BÀI TOÁN</vt:lpstr>
      <vt:lpstr>DỮ LIỆU</vt:lpstr>
      <vt:lpstr>DỮ LIỆU</vt:lpstr>
      <vt:lpstr>DỮ LIỆU</vt:lpstr>
      <vt:lpstr>PHƯƠNG PHÁP</vt:lpstr>
      <vt:lpstr>ĐÁNH GIÁ</vt:lpstr>
      <vt:lpstr>KẾT QUẢ THỰC NGHIỆM</vt:lpstr>
      <vt:lpstr>PHÂN TÍCH LỖI</vt:lpstr>
      <vt:lpstr>KẾT LUẬN VÀ 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Lê Tuấn Cường</dc:creator>
  <cp:lastModifiedBy>Quoc Nguyen</cp:lastModifiedBy>
  <cp:revision>6</cp:revision>
  <dcterms:created xsi:type="dcterms:W3CDTF">2023-06-19T10:57:47Z</dcterms:created>
  <dcterms:modified xsi:type="dcterms:W3CDTF">2023-06-30T12:37:29Z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