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2" r:id="rId17"/>
    <p:sldId id="263" r:id="rId18"/>
    <p:sldId id="272" r:id="rId19"/>
    <p:sldId id="273" r:id="rId20"/>
    <p:sldId id="280" r:id="rId21"/>
    <p:sldId id="279" r:id="rId22"/>
    <p:sldId id="281" r:id="rId23"/>
    <p:sldId id="274" r:id="rId24"/>
    <p:sldId id="275" r:id="rId25"/>
    <p:sldId id="276" r:id="rId26"/>
    <p:sldId id="277" r:id="rId27"/>
    <p:sldId id="278" r:id="rId28"/>
    <p:sldId id="284" r:id="rId29"/>
    <p:sldId id="283" r:id="rId30"/>
    <p:sldId id="287" r:id="rId31"/>
    <p:sldId id="286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6FC573-9758-48F2-B206-96A298E1F57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A4E191-1358-4E1E-80E5-428B291F85DF}">
      <dgm:prSet phldrT="[Text]"/>
      <dgm:spPr/>
      <dgm:t>
        <a:bodyPr/>
        <a:lstStyle/>
        <a:p>
          <a:r>
            <a:rPr lang="en-US" dirty="0" err="1" smtClean="0">
              <a:latin typeface="Century Gothic (Headings)"/>
            </a:rPr>
            <a:t>Hàng</a:t>
          </a:r>
          <a:r>
            <a:rPr lang="en-US" dirty="0" smtClean="0">
              <a:latin typeface="Century Gothic (Headings)"/>
            </a:rPr>
            <a:t> </a:t>
          </a:r>
          <a:r>
            <a:rPr lang="en-US" dirty="0" err="1" smtClean="0">
              <a:latin typeface="Century Gothic (Headings)"/>
            </a:rPr>
            <a:t>hóa</a:t>
          </a:r>
          <a:endParaRPr lang="en-US" dirty="0">
            <a:latin typeface="Century Gothic (Headings)"/>
          </a:endParaRPr>
        </a:p>
      </dgm:t>
    </dgm:pt>
    <dgm:pt modelId="{416EB68F-FDA5-4B57-A164-22D75ADEA11E}" type="parTrans" cxnId="{6EA9A413-59FA-4157-B089-E407B0823F65}">
      <dgm:prSet/>
      <dgm:spPr/>
      <dgm:t>
        <a:bodyPr/>
        <a:lstStyle/>
        <a:p>
          <a:endParaRPr lang="en-US"/>
        </a:p>
      </dgm:t>
    </dgm:pt>
    <dgm:pt modelId="{DAAC1858-9619-4588-A80A-2D91E5DF6D96}" type="sibTrans" cxnId="{6EA9A413-59FA-4157-B089-E407B0823F65}">
      <dgm:prSet/>
      <dgm:spPr/>
      <dgm:t>
        <a:bodyPr/>
        <a:lstStyle/>
        <a:p>
          <a:endParaRPr lang="en-US"/>
        </a:p>
      </dgm:t>
    </dgm:pt>
    <dgm:pt modelId="{C47BFC9F-E8D7-44FF-9DE4-B5481D1B050C}">
      <dgm:prSet phldrT="[Text]"/>
      <dgm:spPr/>
      <dgm:t>
        <a:bodyPr/>
        <a:lstStyle/>
        <a:p>
          <a:r>
            <a:rPr lang="en-US" dirty="0" err="1" smtClean="0">
              <a:latin typeface="Century Gothic (Headings)"/>
            </a:rPr>
            <a:t>Hàng</a:t>
          </a:r>
          <a:r>
            <a:rPr lang="en-US" dirty="0" smtClean="0">
              <a:latin typeface="Century Gothic (Headings)"/>
            </a:rPr>
            <a:t> </a:t>
          </a:r>
          <a:r>
            <a:rPr lang="en-US" dirty="0" err="1" smtClean="0">
              <a:latin typeface="Century Gothic (Headings)"/>
            </a:rPr>
            <a:t>hóa</a:t>
          </a:r>
          <a:r>
            <a:rPr lang="en-US" dirty="0" smtClean="0">
              <a:latin typeface="Century Gothic (Headings)"/>
            </a:rPr>
            <a:t> </a:t>
          </a:r>
          <a:r>
            <a:rPr lang="en-US" dirty="0" err="1" smtClean="0">
              <a:latin typeface="Century Gothic (Headings)"/>
            </a:rPr>
            <a:t>thực</a:t>
          </a:r>
          <a:r>
            <a:rPr lang="en-US" dirty="0" smtClean="0">
              <a:latin typeface="Century Gothic (Headings)"/>
            </a:rPr>
            <a:t> </a:t>
          </a:r>
          <a:r>
            <a:rPr lang="en-US" dirty="0" err="1" smtClean="0">
              <a:latin typeface="Century Gothic (Headings)"/>
            </a:rPr>
            <a:t>phẩm</a:t>
          </a:r>
          <a:endParaRPr lang="en-US" dirty="0">
            <a:latin typeface="Century Gothic (Headings)"/>
          </a:endParaRPr>
        </a:p>
      </dgm:t>
    </dgm:pt>
    <dgm:pt modelId="{78355291-62B2-4FB2-8667-B47104BCC45E}" type="parTrans" cxnId="{A90F2C51-52CA-4FDB-83F1-47C616A2041E}">
      <dgm:prSet/>
      <dgm:spPr/>
      <dgm:t>
        <a:bodyPr/>
        <a:lstStyle/>
        <a:p>
          <a:endParaRPr lang="en-US"/>
        </a:p>
      </dgm:t>
    </dgm:pt>
    <dgm:pt modelId="{0CAF43E2-B6A6-46E6-AE1B-6B3E6DEC02AD}" type="sibTrans" cxnId="{A90F2C51-52CA-4FDB-83F1-47C616A2041E}">
      <dgm:prSet/>
      <dgm:spPr/>
      <dgm:t>
        <a:bodyPr/>
        <a:lstStyle/>
        <a:p>
          <a:endParaRPr lang="en-US"/>
        </a:p>
      </dgm:t>
    </dgm:pt>
    <dgm:pt modelId="{EFE6E050-3A11-4BC4-A485-4FB926DBC86D}">
      <dgm:prSet phldrT="[Text]"/>
      <dgm:spPr/>
      <dgm:t>
        <a:bodyPr/>
        <a:lstStyle/>
        <a:p>
          <a:r>
            <a:rPr lang="en-US" dirty="0" smtClean="0">
              <a:latin typeface="Century Gothic (Headings)"/>
            </a:rPr>
            <a:t>Lớp </a:t>
          </a:r>
          <a:r>
            <a:rPr lang="en-US" dirty="0" err="1" smtClean="0">
              <a:latin typeface="Century Gothic (Headings)"/>
            </a:rPr>
            <a:t>thời</a:t>
          </a:r>
          <a:r>
            <a:rPr lang="en-US" dirty="0" smtClean="0">
              <a:latin typeface="Century Gothic (Headings)"/>
            </a:rPr>
            <a:t> </a:t>
          </a:r>
          <a:r>
            <a:rPr lang="en-US" dirty="0" err="1" smtClean="0">
              <a:latin typeface="Century Gothic (Headings)"/>
            </a:rPr>
            <a:t>gian</a:t>
          </a:r>
          <a:r>
            <a:rPr lang="en-US" dirty="0" smtClean="0">
              <a:latin typeface="Century Gothic (Headings)"/>
            </a:rPr>
            <a:t> </a:t>
          </a:r>
          <a:endParaRPr lang="en-US" dirty="0">
            <a:latin typeface="Century Gothic (Headings)"/>
          </a:endParaRPr>
        </a:p>
      </dgm:t>
    </dgm:pt>
    <dgm:pt modelId="{3FD361FA-C7F8-4F66-8CFD-08DECD203604}" type="parTrans" cxnId="{3AD88743-D3AC-46A5-A4BE-3C38EED43A49}">
      <dgm:prSet/>
      <dgm:spPr/>
      <dgm:t>
        <a:bodyPr/>
        <a:lstStyle/>
        <a:p>
          <a:endParaRPr lang="en-US"/>
        </a:p>
      </dgm:t>
    </dgm:pt>
    <dgm:pt modelId="{CD577448-143D-4E93-AF2F-D4E5B3E74FA0}" type="sibTrans" cxnId="{3AD88743-D3AC-46A5-A4BE-3C38EED43A49}">
      <dgm:prSet/>
      <dgm:spPr/>
      <dgm:t>
        <a:bodyPr/>
        <a:lstStyle/>
        <a:p>
          <a:endParaRPr lang="en-US"/>
        </a:p>
      </dgm:t>
    </dgm:pt>
    <dgm:pt modelId="{26B0BB0B-B04E-4552-BBF0-B23F75917B5C}" type="pres">
      <dgm:prSet presAssocID="{476FC573-9758-48F2-B206-96A298E1F57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741062-214F-4DDF-91D1-0C66D9F6738A}" type="pres">
      <dgm:prSet presAssocID="{60A4E191-1358-4E1E-80E5-428B291F85DF}" presName="parentLin" presStyleCnt="0"/>
      <dgm:spPr/>
    </dgm:pt>
    <dgm:pt modelId="{3AEF1B47-1364-4F6A-ACAA-8A37E4DD3624}" type="pres">
      <dgm:prSet presAssocID="{60A4E191-1358-4E1E-80E5-428B291F85D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F7CBCFE-B3CB-493A-B15C-96E3C52C6FB2}" type="pres">
      <dgm:prSet presAssocID="{60A4E191-1358-4E1E-80E5-428B291F85D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2AB71-8914-4E77-B8C1-0B86ACB2BDEA}" type="pres">
      <dgm:prSet presAssocID="{60A4E191-1358-4E1E-80E5-428B291F85DF}" presName="negativeSpace" presStyleCnt="0"/>
      <dgm:spPr/>
    </dgm:pt>
    <dgm:pt modelId="{CCA0331F-3E61-436C-B745-0D5CBE6514FC}" type="pres">
      <dgm:prSet presAssocID="{60A4E191-1358-4E1E-80E5-428B291F85DF}" presName="childText" presStyleLbl="conFgAcc1" presStyleIdx="0" presStyleCnt="3">
        <dgm:presLayoutVars>
          <dgm:bulletEnabled val="1"/>
        </dgm:presLayoutVars>
      </dgm:prSet>
      <dgm:spPr/>
    </dgm:pt>
    <dgm:pt modelId="{A664A95A-E3D3-4E99-BD2E-BEDC6F9E7D01}" type="pres">
      <dgm:prSet presAssocID="{DAAC1858-9619-4588-A80A-2D91E5DF6D96}" presName="spaceBetweenRectangles" presStyleCnt="0"/>
      <dgm:spPr/>
    </dgm:pt>
    <dgm:pt modelId="{8EF59BD3-9471-460B-8F14-1EB2A58991BE}" type="pres">
      <dgm:prSet presAssocID="{C47BFC9F-E8D7-44FF-9DE4-B5481D1B050C}" presName="parentLin" presStyleCnt="0"/>
      <dgm:spPr/>
    </dgm:pt>
    <dgm:pt modelId="{2A1B5B99-A38B-4B33-8CB8-DFE9071ED639}" type="pres">
      <dgm:prSet presAssocID="{C47BFC9F-E8D7-44FF-9DE4-B5481D1B050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27681FC-C58D-4A90-B3D8-047EBFAC28D7}" type="pres">
      <dgm:prSet presAssocID="{C47BFC9F-E8D7-44FF-9DE4-B5481D1B050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B6978-577B-4D92-BF7E-FEE1A160EE6D}" type="pres">
      <dgm:prSet presAssocID="{C47BFC9F-E8D7-44FF-9DE4-B5481D1B050C}" presName="negativeSpace" presStyleCnt="0"/>
      <dgm:spPr/>
    </dgm:pt>
    <dgm:pt modelId="{4F838BCA-E05A-4A57-AFB4-EC16A6D2459E}" type="pres">
      <dgm:prSet presAssocID="{C47BFC9F-E8D7-44FF-9DE4-B5481D1B050C}" presName="childText" presStyleLbl="conFgAcc1" presStyleIdx="1" presStyleCnt="3">
        <dgm:presLayoutVars>
          <dgm:bulletEnabled val="1"/>
        </dgm:presLayoutVars>
      </dgm:prSet>
      <dgm:spPr/>
    </dgm:pt>
    <dgm:pt modelId="{445D125A-C5DB-4A15-ACFA-248C06EACAE3}" type="pres">
      <dgm:prSet presAssocID="{0CAF43E2-B6A6-46E6-AE1B-6B3E6DEC02AD}" presName="spaceBetweenRectangles" presStyleCnt="0"/>
      <dgm:spPr/>
    </dgm:pt>
    <dgm:pt modelId="{9F58DF7C-E871-4D84-92B1-CEC627C8E19D}" type="pres">
      <dgm:prSet presAssocID="{EFE6E050-3A11-4BC4-A485-4FB926DBC86D}" presName="parentLin" presStyleCnt="0"/>
      <dgm:spPr/>
    </dgm:pt>
    <dgm:pt modelId="{91B74BAB-063D-4532-AF77-5259A27FE397}" type="pres">
      <dgm:prSet presAssocID="{EFE6E050-3A11-4BC4-A485-4FB926DBC86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C4EAF1F-3554-4360-A6D4-4CACCE7901B1}" type="pres">
      <dgm:prSet presAssocID="{EFE6E050-3A11-4BC4-A485-4FB926DBC86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9C99A-0281-4730-8121-1531ACB5312C}" type="pres">
      <dgm:prSet presAssocID="{EFE6E050-3A11-4BC4-A485-4FB926DBC86D}" presName="negativeSpace" presStyleCnt="0"/>
      <dgm:spPr/>
    </dgm:pt>
    <dgm:pt modelId="{E6874028-67D2-41BD-B679-DA104F25B118}" type="pres">
      <dgm:prSet presAssocID="{EFE6E050-3A11-4BC4-A485-4FB926DBC86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3CC39F9-78A0-41B3-9988-7717C6970E48}" type="presOf" srcId="{EFE6E050-3A11-4BC4-A485-4FB926DBC86D}" destId="{5C4EAF1F-3554-4360-A6D4-4CACCE7901B1}" srcOrd="1" destOrd="0" presId="urn:microsoft.com/office/officeart/2005/8/layout/list1"/>
    <dgm:cxn modelId="{A90F2C51-52CA-4FDB-83F1-47C616A2041E}" srcId="{476FC573-9758-48F2-B206-96A298E1F571}" destId="{C47BFC9F-E8D7-44FF-9DE4-B5481D1B050C}" srcOrd="1" destOrd="0" parTransId="{78355291-62B2-4FB2-8667-B47104BCC45E}" sibTransId="{0CAF43E2-B6A6-46E6-AE1B-6B3E6DEC02AD}"/>
    <dgm:cxn modelId="{EF93B45C-22AF-4954-A154-C9647D8C852F}" type="presOf" srcId="{476FC573-9758-48F2-B206-96A298E1F571}" destId="{26B0BB0B-B04E-4552-BBF0-B23F75917B5C}" srcOrd="0" destOrd="0" presId="urn:microsoft.com/office/officeart/2005/8/layout/list1"/>
    <dgm:cxn modelId="{7B5BCBC8-0C04-4748-9E55-A0C39B4A2923}" type="presOf" srcId="{C47BFC9F-E8D7-44FF-9DE4-B5481D1B050C}" destId="{2A1B5B99-A38B-4B33-8CB8-DFE9071ED639}" srcOrd="0" destOrd="0" presId="urn:microsoft.com/office/officeart/2005/8/layout/list1"/>
    <dgm:cxn modelId="{3AD88743-D3AC-46A5-A4BE-3C38EED43A49}" srcId="{476FC573-9758-48F2-B206-96A298E1F571}" destId="{EFE6E050-3A11-4BC4-A485-4FB926DBC86D}" srcOrd="2" destOrd="0" parTransId="{3FD361FA-C7F8-4F66-8CFD-08DECD203604}" sibTransId="{CD577448-143D-4E93-AF2F-D4E5B3E74FA0}"/>
    <dgm:cxn modelId="{DAA8C6A5-DE24-4F74-8526-05AA86C11FED}" type="presOf" srcId="{60A4E191-1358-4E1E-80E5-428B291F85DF}" destId="{7F7CBCFE-B3CB-493A-B15C-96E3C52C6FB2}" srcOrd="1" destOrd="0" presId="urn:microsoft.com/office/officeart/2005/8/layout/list1"/>
    <dgm:cxn modelId="{6EA9A413-59FA-4157-B089-E407B0823F65}" srcId="{476FC573-9758-48F2-B206-96A298E1F571}" destId="{60A4E191-1358-4E1E-80E5-428B291F85DF}" srcOrd="0" destOrd="0" parTransId="{416EB68F-FDA5-4B57-A164-22D75ADEA11E}" sibTransId="{DAAC1858-9619-4588-A80A-2D91E5DF6D96}"/>
    <dgm:cxn modelId="{F85285E0-85A1-4DED-AC7E-60E0DB8FD12D}" type="presOf" srcId="{60A4E191-1358-4E1E-80E5-428B291F85DF}" destId="{3AEF1B47-1364-4F6A-ACAA-8A37E4DD3624}" srcOrd="0" destOrd="0" presId="urn:microsoft.com/office/officeart/2005/8/layout/list1"/>
    <dgm:cxn modelId="{E5347CE2-F689-49BD-966E-0B4F2A850697}" type="presOf" srcId="{EFE6E050-3A11-4BC4-A485-4FB926DBC86D}" destId="{91B74BAB-063D-4532-AF77-5259A27FE397}" srcOrd="0" destOrd="0" presId="urn:microsoft.com/office/officeart/2005/8/layout/list1"/>
    <dgm:cxn modelId="{FF9C257A-A946-41D1-A658-02D21B1D36D0}" type="presOf" srcId="{C47BFC9F-E8D7-44FF-9DE4-B5481D1B050C}" destId="{C27681FC-C58D-4A90-B3D8-047EBFAC28D7}" srcOrd="1" destOrd="0" presId="urn:microsoft.com/office/officeart/2005/8/layout/list1"/>
    <dgm:cxn modelId="{B3630CEA-5C51-4FA9-86AC-5268962D5C61}" type="presParOf" srcId="{26B0BB0B-B04E-4552-BBF0-B23F75917B5C}" destId="{A1741062-214F-4DDF-91D1-0C66D9F6738A}" srcOrd="0" destOrd="0" presId="urn:microsoft.com/office/officeart/2005/8/layout/list1"/>
    <dgm:cxn modelId="{A0BF3515-5A3C-403C-A9A5-7C811349D929}" type="presParOf" srcId="{A1741062-214F-4DDF-91D1-0C66D9F6738A}" destId="{3AEF1B47-1364-4F6A-ACAA-8A37E4DD3624}" srcOrd="0" destOrd="0" presId="urn:microsoft.com/office/officeart/2005/8/layout/list1"/>
    <dgm:cxn modelId="{2B1087B9-CB1C-426D-B85D-B17D4A48D9EB}" type="presParOf" srcId="{A1741062-214F-4DDF-91D1-0C66D9F6738A}" destId="{7F7CBCFE-B3CB-493A-B15C-96E3C52C6FB2}" srcOrd="1" destOrd="0" presId="urn:microsoft.com/office/officeart/2005/8/layout/list1"/>
    <dgm:cxn modelId="{97A2209F-C098-4885-B2FB-B34E09BC6AF8}" type="presParOf" srcId="{26B0BB0B-B04E-4552-BBF0-B23F75917B5C}" destId="{3EB2AB71-8914-4E77-B8C1-0B86ACB2BDEA}" srcOrd="1" destOrd="0" presId="urn:microsoft.com/office/officeart/2005/8/layout/list1"/>
    <dgm:cxn modelId="{87E65D3D-7715-4EA1-BCC8-4ABE8C789841}" type="presParOf" srcId="{26B0BB0B-B04E-4552-BBF0-B23F75917B5C}" destId="{CCA0331F-3E61-436C-B745-0D5CBE6514FC}" srcOrd="2" destOrd="0" presId="urn:microsoft.com/office/officeart/2005/8/layout/list1"/>
    <dgm:cxn modelId="{6C95BB72-7508-47B4-AC72-0096F1346A3F}" type="presParOf" srcId="{26B0BB0B-B04E-4552-BBF0-B23F75917B5C}" destId="{A664A95A-E3D3-4E99-BD2E-BEDC6F9E7D01}" srcOrd="3" destOrd="0" presId="urn:microsoft.com/office/officeart/2005/8/layout/list1"/>
    <dgm:cxn modelId="{175B7B6F-C568-44F1-B5CA-A6DC74C1154D}" type="presParOf" srcId="{26B0BB0B-B04E-4552-BBF0-B23F75917B5C}" destId="{8EF59BD3-9471-460B-8F14-1EB2A58991BE}" srcOrd="4" destOrd="0" presId="urn:microsoft.com/office/officeart/2005/8/layout/list1"/>
    <dgm:cxn modelId="{98E5C0C2-15B1-4F3D-B803-BD9E418E41C3}" type="presParOf" srcId="{8EF59BD3-9471-460B-8F14-1EB2A58991BE}" destId="{2A1B5B99-A38B-4B33-8CB8-DFE9071ED639}" srcOrd="0" destOrd="0" presId="urn:microsoft.com/office/officeart/2005/8/layout/list1"/>
    <dgm:cxn modelId="{5E6B19D7-BEC1-4FDE-895D-2B284259C3CE}" type="presParOf" srcId="{8EF59BD3-9471-460B-8F14-1EB2A58991BE}" destId="{C27681FC-C58D-4A90-B3D8-047EBFAC28D7}" srcOrd="1" destOrd="0" presId="urn:microsoft.com/office/officeart/2005/8/layout/list1"/>
    <dgm:cxn modelId="{D72E453D-BC26-4E71-8123-8F3E5E6EF4B1}" type="presParOf" srcId="{26B0BB0B-B04E-4552-BBF0-B23F75917B5C}" destId="{A35B6978-577B-4D92-BF7E-FEE1A160EE6D}" srcOrd="5" destOrd="0" presId="urn:microsoft.com/office/officeart/2005/8/layout/list1"/>
    <dgm:cxn modelId="{533F1386-9A84-4EFE-B285-E4A292D2C753}" type="presParOf" srcId="{26B0BB0B-B04E-4552-BBF0-B23F75917B5C}" destId="{4F838BCA-E05A-4A57-AFB4-EC16A6D2459E}" srcOrd="6" destOrd="0" presId="urn:microsoft.com/office/officeart/2005/8/layout/list1"/>
    <dgm:cxn modelId="{72DDDB01-D52B-4BEA-B777-31748FFF6B48}" type="presParOf" srcId="{26B0BB0B-B04E-4552-BBF0-B23F75917B5C}" destId="{445D125A-C5DB-4A15-ACFA-248C06EACAE3}" srcOrd="7" destOrd="0" presId="urn:microsoft.com/office/officeart/2005/8/layout/list1"/>
    <dgm:cxn modelId="{47721A29-2209-47E0-B860-F227726CFB0B}" type="presParOf" srcId="{26B0BB0B-B04E-4552-BBF0-B23F75917B5C}" destId="{9F58DF7C-E871-4D84-92B1-CEC627C8E19D}" srcOrd="8" destOrd="0" presId="urn:microsoft.com/office/officeart/2005/8/layout/list1"/>
    <dgm:cxn modelId="{28E94187-2B15-4FCB-A216-5F7F4E06AFEC}" type="presParOf" srcId="{9F58DF7C-E871-4D84-92B1-CEC627C8E19D}" destId="{91B74BAB-063D-4532-AF77-5259A27FE397}" srcOrd="0" destOrd="0" presId="urn:microsoft.com/office/officeart/2005/8/layout/list1"/>
    <dgm:cxn modelId="{CDF08578-FE2C-4996-A01E-F99D6D7FFB66}" type="presParOf" srcId="{9F58DF7C-E871-4D84-92B1-CEC627C8E19D}" destId="{5C4EAF1F-3554-4360-A6D4-4CACCE7901B1}" srcOrd="1" destOrd="0" presId="urn:microsoft.com/office/officeart/2005/8/layout/list1"/>
    <dgm:cxn modelId="{CCFD7489-4AAA-44A0-A814-F0A2B291EC4F}" type="presParOf" srcId="{26B0BB0B-B04E-4552-BBF0-B23F75917B5C}" destId="{E7F9C99A-0281-4730-8121-1531ACB5312C}" srcOrd="9" destOrd="0" presId="urn:microsoft.com/office/officeart/2005/8/layout/list1"/>
    <dgm:cxn modelId="{6D746E22-969F-4829-9B46-6AC5D70185A4}" type="presParOf" srcId="{26B0BB0B-B04E-4552-BBF0-B23F75917B5C}" destId="{E6874028-67D2-41BD-B679-DA104F25B11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0331F-3E61-436C-B745-0D5CBE6514FC}">
      <dsp:nvSpPr>
        <dsp:cNvPr id="0" name=""/>
        <dsp:cNvSpPr/>
      </dsp:nvSpPr>
      <dsp:spPr>
        <a:xfrm>
          <a:off x="0" y="472884"/>
          <a:ext cx="89154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CBCFE-B3CB-493A-B15C-96E3C52C6FB2}">
      <dsp:nvSpPr>
        <dsp:cNvPr id="0" name=""/>
        <dsp:cNvSpPr/>
      </dsp:nvSpPr>
      <dsp:spPr>
        <a:xfrm>
          <a:off x="445770" y="59604"/>
          <a:ext cx="624078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Century Gothic (Headings)"/>
            </a:rPr>
            <a:t>Hàng</a:t>
          </a:r>
          <a:r>
            <a:rPr lang="en-US" sz="2800" kern="1200" dirty="0" smtClean="0">
              <a:latin typeface="Century Gothic (Headings)"/>
            </a:rPr>
            <a:t> </a:t>
          </a:r>
          <a:r>
            <a:rPr lang="en-US" sz="2800" kern="1200" dirty="0" err="1" smtClean="0">
              <a:latin typeface="Century Gothic (Headings)"/>
            </a:rPr>
            <a:t>hóa</a:t>
          </a:r>
          <a:endParaRPr lang="en-US" sz="2800" kern="1200" dirty="0">
            <a:latin typeface="Century Gothic (Headings)"/>
          </a:endParaRPr>
        </a:p>
      </dsp:txBody>
      <dsp:txXfrm>
        <a:off x="486119" y="99953"/>
        <a:ext cx="6160082" cy="745862"/>
      </dsp:txXfrm>
    </dsp:sp>
    <dsp:sp modelId="{4F838BCA-E05A-4A57-AFB4-EC16A6D2459E}">
      <dsp:nvSpPr>
        <dsp:cNvPr id="0" name=""/>
        <dsp:cNvSpPr/>
      </dsp:nvSpPr>
      <dsp:spPr>
        <a:xfrm>
          <a:off x="0" y="1742965"/>
          <a:ext cx="89154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681FC-C58D-4A90-B3D8-047EBFAC28D7}">
      <dsp:nvSpPr>
        <dsp:cNvPr id="0" name=""/>
        <dsp:cNvSpPr/>
      </dsp:nvSpPr>
      <dsp:spPr>
        <a:xfrm>
          <a:off x="445770" y="1329684"/>
          <a:ext cx="624078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Century Gothic (Headings)"/>
            </a:rPr>
            <a:t>Hàng</a:t>
          </a:r>
          <a:r>
            <a:rPr lang="en-US" sz="2800" kern="1200" dirty="0" smtClean="0">
              <a:latin typeface="Century Gothic (Headings)"/>
            </a:rPr>
            <a:t> </a:t>
          </a:r>
          <a:r>
            <a:rPr lang="en-US" sz="2800" kern="1200" dirty="0" err="1" smtClean="0">
              <a:latin typeface="Century Gothic (Headings)"/>
            </a:rPr>
            <a:t>hóa</a:t>
          </a:r>
          <a:r>
            <a:rPr lang="en-US" sz="2800" kern="1200" dirty="0" smtClean="0">
              <a:latin typeface="Century Gothic (Headings)"/>
            </a:rPr>
            <a:t> </a:t>
          </a:r>
          <a:r>
            <a:rPr lang="en-US" sz="2800" kern="1200" dirty="0" err="1" smtClean="0">
              <a:latin typeface="Century Gothic (Headings)"/>
            </a:rPr>
            <a:t>thực</a:t>
          </a:r>
          <a:r>
            <a:rPr lang="en-US" sz="2800" kern="1200" dirty="0" smtClean="0">
              <a:latin typeface="Century Gothic (Headings)"/>
            </a:rPr>
            <a:t> </a:t>
          </a:r>
          <a:r>
            <a:rPr lang="en-US" sz="2800" kern="1200" dirty="0" err="1" smtClean="0">
              <a:latin typeface="Century Gothic (Headings)"/>
            </a:rPr>
            <a:t>phẩm</a:t>
          </a:r>
          <a:endParaRPr lang="en-US" sz="2800" kern="1200" dirty="0">
            <a:latin typeface="Century Gothic (Headings)"/>
          </a:endParaRPr>
        </a:p>
      </dsp:txBody>
      <dsp:txXfrm>
        <a:off x="486119" y="1370033"/>
        <a:ext cx="6160082" cy="745862"/>
      </dsp:txXfrm>
    </dsp:sp>
    <dsp:sp modelId="{E6874028-67D2-41BD-B679-DA104F25B118}">
      <dsp:nvSpPr>
        <dsp:cNvPr id="0" name=""/>
        <dsp:cNvSpPr/>
      </dsp:nvSpPr>
      <dsp:spPr>
        <a:xfrm>
          <a:off x="0" y="3013045"/>
          <a:ext cx="89154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EAF1F-3554-4360-A6D4-4CACCE7901B1}">
      <dsp:nvSpPr>
        <dsp:cNvPr id="0" name=""/>
        <dsp:cNvSpPr/>
      </dsp:nvSpPr>
      <dsp:spPr>
        <a:xfrm>
          <a:off x="445770" y="2599765"/>
          <a:ext cx="624078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entury Gothic (Headings)"/>
            </a:rPr>
            <a:t>Lớp </a:t>
          </a:r>
          <a:r>
            <a:rPr lang="en-US" sz="2800" kern="1200" dirty="0" err="1" smtClean="0">
              <a:latin typeface="Century Gothic (Headings)"/>
            </a:rPr>
            <a:t>thời</a:t>
          </a:r>
          <a:r>
            <a:rPr lang="en-US" sz="2800" kern="1200" dirty="0" smtClean="0">
              <a:latin typeface="Century Gothic (Headings)"/>
            </a:rPr>
            <a:t> </a:t>
          </a:r>
          <a:r>
            <a:rPr lang="en-US" sz="2800" kern="1200" dirty="0" err="1" smtClean="0">
              <a:latin typeface="Century Gothic (Headings)"/>
            </a:rPr>
            <a:t>gian</a:t>
          </a:r>
          <a:r>
            <a:rPr lang="en-US" sz="2800" kern="1200" dirty="0" smtClean="0">
              <a:latin typeface="Century Gothic (Headings)"/>
            </a:rPr>
            <a:t> </a:t>
          </a:r>
          <a:endParaRPr lang="en-US" sz="2800" kern="1200" dirty="0">
            <a:latin typeface="Century Gothic (Headings)"/>
          </a:endParaRPr>
        </a:p>
      </dsp:txBody>
      <dsp:txXfrm>
        <a:off x="486119" y="2640114"/>
        <a:ext cx="616008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6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9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265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9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7138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86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57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5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9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8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3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1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4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0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6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3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0126" y="3464575"/>
            <a:ext cx="8915399" cy="2262781"/>
          </a:xfrm>
        </p:spPr>
        <p:txBody>
          <a:bodyPr/>
          <a:lstStyle/>
          <a:p>
            <a:r>
              <a:rPr lang="en-US" dirty="0" smtClean="0"/>
              <a:t>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5727356"/>
            <a:ext cx="8915399" cy="1126283"/>
          </a:xfrm>
        </p:spPr>
        <p:txBody>
          <a:bodyPr/>
          <a:lstStyle/>
          <a:p>
            <a:r>
              <a:rPr lang="en-US" dirty="0" err="1" smtClean="0">
                <a:latin typeface="Century Gothic (Headings)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Century Gothic (Headings)"/>
                <a:cs typeface="Times New Roman" panose="02020603050405020304" pitchFamily="18" charset="0"/>
              </a:rPr>
              <a:t> trình </a:t>
            </a:r>
            <a:r>
              <a:rPr lang="en-US" dirty="0" err="1" smtClean="0">
                <a:latin typeface="Century Gothic (Headings)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entury Gothic (Headings)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entury Gothic (Headings)"/>
                <a:cs typeface="Times New Roman" panose="02020603050405020304" pitchFamily="18" charset="0"/>
              </a:rPr>
              <a:t>tượng</a:t>
            </a:r>
            <a:endParaRPr lang="en-US" dirty="0">
              <a:latin typeface="Century Gothic (Headings)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539040"/>
            <a:ext cx="8906313" cy="4056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5888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 (Headings)"/>
              </a:rPr>
              <a:t>Lớp </a:t>
            </a:r>
            <a:r>
              <a:rPr lang="en-US" b="1" dirty="0" err="1" smtClean="0">
                <a:latin typeface="Century Gothic (Headings)"/>
              </a:rPr>
              <a:t>hàng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hóa</a:t>
            </a:r>
            <a:endParaRPr lang="en-US" b="1" dirty="0">
              <a:latin typeface="Century Gothic (Headings)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76892" y="1330818"/>
            <a:ext cx="8915400" cy="5326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class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protected: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string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MaHangHoa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= "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Khong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co";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string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TenHangHoa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double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DonGia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string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DonViTinh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 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public: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~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virtual 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XuatHangHoaTonKho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 = 0;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virtual 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XuatHangHoaDaHetHan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 = 0;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virtual 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NhapFileThongTinHangHoa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ifstream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&amp;) = 0; 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virtual 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NhapThongTin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 = 0;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virtual 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XuatThongTinHangHoa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 = 0;</a:t>
            </a:r>
          </a:p>
          <a:p>
            <a:pPr lvl="0"/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virtual double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getterDonGia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 = 0;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virtual string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getterMaHangHoa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 = 0;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2864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 (Headings)"/>
              </a:rPr>
              <a:t>Lớp </a:t>
            </a:r>
            <a:r>
              <a:rPr lang="en-US" b="1" dirty="0" err="1" smtClean="0">
                <a:latin typeface="Century Gothic (Headings)"/>
              </a:rPr>
              <a:t>hàng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hóa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thực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phẩm</a:t>
            </a:r>
            <a:endParaRPr lang="en-US" b="1" dirty="0">
              <a:latin typeface="Century Gothic (Headings)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76892" y="1330818"/>
            <a:ext cx="8915400" cy="5326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class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HangHoaThucPham:public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private: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string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LoaiHang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string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MaKhoLuuHang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Date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NgaySanXuat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Date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NgayHetHan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Date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NgayNhapKho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Date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NgayXuatKho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public: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HangHoaThucPham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~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HangHoaThucPham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XuatHangHoaTonKho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XuatHangHoaDaBan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XuatHangHoaDaHetHan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double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getterDonGia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string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getterMaHangHoa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bool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KiemTraHetHan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bool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KiemTraTonKho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4299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 (Headings)"/>
              </a:rPr>
              <a:t>Lớp </a:t>
            </a:r>
            <a:r>
              <a:rPr lang="en-US" b="1" dirty="0" err="1" smtClean="0">
                <a:latin typeface="Century Gothic (Headings)"/>
              </a:rPr>
              <a:t>hàng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hóa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thực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phẩm</a:t>
            </a:r>
            <a:endParaRPr lang="en-US" b="1" dirty="0">
              <a:latin typeface="Century Gothic (Headings)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76892" y="1623426"/>
            <a:ext cx="8915400" cy="5326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SuaThongTin_TenHangHoa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(string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TenHangHoa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SuaThongTin_DonGia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(double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DonGia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SuaThongTin_LoaiHangHoa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(string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LoaiHang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SuaThongTin_MaKhoLuuHang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(string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MaKhoLuuHang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SuaThongTin_NgaySanXuat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(Date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NgaySanXuat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SuaThongTin_NgayHetHan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(Date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NgayHetHan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SuaThongTin_NgayNhapKho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(Date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NgayNhapKho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SuaThongTin_NgayXuatKho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(Date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NgayXuatKho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SuaThongTin_DonViTinh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(string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DonViTinh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string _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res_SuaThongTin_TenHangHoa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double _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res_SuaThongTin_DonGia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string _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res_SuaThongTin_LoaiHangHoa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string _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res_SuaThongTin_MaKhoLuuHang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5204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 (Headings)"/>
              </a:rPr>
              <a:t>Lớp </a:t>
            </a:r>
            <a:r>
              <a:rPr lang="en-US" b="1" dirty="0" err="1" smtClean="0">
                <a:latin typeface="Century Gothic (Headings)"/>
              </a:rPr>
              <a:t>hàng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hóa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thực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phẩm</a:t>
            </a:r>
            <a:endParaRPr lang="en-US" b="1" dirty="0">
              <a:latin typeface="Century Gothic (Headings)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76892" y="1330818"/>
            <a:ext cx="8915400" cy="5326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</a:p>
          <a:p>
            <a:pPr marL="0" lv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Date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_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res_SuaThongTin_NgaySanXuat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Date _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res_SuaThongTin_NgayHetHan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Date _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res_SuaThongTin_NgayNhapKho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Date _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res_SuaThongTin_NgayXuatKho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string _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res_SuaThongTin_DonViTinh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lvl="0" indent="0">
              <a:buNone/>
            </a:pP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NhapThongTin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vitri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virtual 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NhapFileThongTinHangHoa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ifstream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&amp;); // Nhập file 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//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thông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tin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hàng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hóa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XuatThongTinHangHoa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 //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Hiển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thị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hàng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đã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nhập</a:t>
            </a:r>
          </a:p>
          <a:p>
            <a:pPr marL="0" lv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}; 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4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 (Headings)"/>
              </a:rPr>
              <a:t>Lớp </a:t>
            </a:r>
            <a:r>
              <a:rPr lang="en-US" b="1" dirty="0" err="1" smtClean="0">
                <a:latin typeface="Century Gothic (Headings)"/>
              </a:rPr>
              <a:t>thời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gian</a:t>
            </a:r>
            <a:endParaRPr lang="en-US" b="1" dirty="0">
              <a:latin typeface="Century Gothic (Headings)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76892" y="1330818"/>
            <a:ext cx="8915400" cy="5326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class Date {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private: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Ngay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Thang;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Nam;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protected: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unsigned long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getTotalDay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bool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checkNam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getDayofMonth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vector&lt;short&gt;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dayz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{ 31,28,31,30,31,30,31,31,30,31,30,31 };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public: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Date();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Date(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3793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 (Headings)"/>
              </a:rPr>
              <a:t>Lớp </a:t>
            </a:r>
            <a:r>
              <a:rPr lang="en-US" b="1" dirty="0" err="1" smtClean="0">
                <a:latin typeface="Century Gothic (Headings)"/>
              </a:rPr>
              <a:t>thời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gian</a:t>
            </a:r>
            <a:endParaRPr lang="en-US" b="1" dirty="0">
              <a:latin typeface="Century Gothic (Headings)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76892" y="1330818"/>
            <a:ext cx="8915400" cy="5326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setterNgay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Ngay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setterThang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Thang);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setterNam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Nam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getterNgay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getterThang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getterNam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NhapNgay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XuatNgay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bool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NgayDaHopLe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bool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SoSanhHaiNgay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(Date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bool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HaiNgayBangNhau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(Date);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NhapFileThongTinNgayThangTrongHangHoa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ifstream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&amp;); // Nhập 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//file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dữ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liệu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ngày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friend class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friend class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HangHoaThucPham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22577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entury Gothic (Headings)"/>
              </a:rPr>
              <a:t>Giải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quyết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yêu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cầu</a:t>
            </a:r>
            <a:endParaRPr lang="en-US" b="1" dirty="0">
              <a:latin typeface="Century Gothic (Headings)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918396" y="1905000"/>
            <a:ext cx="8586216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 (Headings)"/>
              </a:rPr>
              <a:t>Nhập </a:t>
            </a:r>
            <a:r>
              <a:rPr lang="en-US" dirty="0" err="1" smtClean="0">
                <a:latin typeface="Century Gothic (Headings)"/>
              </a:rPr>
              <a:t>từ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bàn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phím</a:t>
            </a:r>
            <a:endParaRPr lang="en-US" dirty="0" smtClean="0">
              <a:latin typeface="Century Gothic (Headings)"/>
            </a:endParaRP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HangHoaThucPham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::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NhapThongTin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 {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endParaRPr lang="en-US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cin.ignore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cout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&lt;&lt;"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Nhap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ma hang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 ";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getline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cin,MaHangHoa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cout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&lt;&lt;"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Nhap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loai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hang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 ";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getline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cin,LoaiHang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cout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&lt;&lt;"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Nhap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ten hang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 ";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getline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cin,TenHangHoa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cout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&lt;&lt;"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Nhap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don vi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tinh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 ";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getline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cin,DonViTinh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1378855"/>
            <a:ext cx="3746915" cy="730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latin typeface="Century Gothic (Headings)"/>
              </a:rPr>
              <a:t>1. Nhập </a:t>
            </a:r>
            <a:r>
              <a:rPr lang="en-US" sz="2000" dirty="0" err="1" smtClean="0">
                <a:latin typeface="Century Gothic (Headings)"/>
              </a:rPr>
              <a:t>hàng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hóa</a:t>
            </a:r>
            <a:r>
              <a:rPr lang="en-US" sz="2000" dirty="0" smtClean="0">
                <a:latin typeface="Century Gothic (Headings)"/>
              </a:rPr>
              <a:t> vào </a:t>
            </a:r>
            <a:r>
              <a:rPr lang="en-US" sz="2000" dirty="0" err="1" smtClean="0">
                <a:latin typeface="Century Gothic (Headings)"/>
              </a:rPr>
              <a:t>kho</a:t>
            </a:r>
            <a:endParaRPr lang="en-US" sz="2000" dirty="0"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99388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entury Gothic (Headings)"/>
              </a:rPr>
              <a:t>Giải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quyết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yêu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cầu</a:t>
            </a:r>
            <a:endParaRPr lang="en-US" b="1" dirty="0">
              <a:latin typeface="Century Gothic (Headings)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918396" y="1905000"/>
            <a:ext cx="8586216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 (Headings)"/>
              </a:rPr>
              <a:t>Nhập </a:t>
            </a:r>
            <a:r>
              <a:rPr lang="en-US" dirty="0" err="1" smtClean="0">
                <a:latin typeface="Century Gothic (Headings)"/>
              </a:rPr>
              <a:t>từ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bàn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phím</a:t>
            </a:r>
            <a:endParaRPr lang="en-US" dirty="0" smtClean="0">
              <a:latin typeface="Century Gothic (Headings)"/>
            </a:endParaRPr>
          </a:p>
          <a:p>
            <a:pPr marL="0" indent="0">
              <a:buNone/>
            </a:pPr>
            <a:r>
              <a:rPr lang="en-US" dirty="0" smtClean="0">
                <a:latin typeface="Century Gothic (Headings)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cin.ignore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cout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&lt;&lt;"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Nhap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ma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kho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luu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hang: ";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getline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cin,MaKhoLuuHang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NgaySanXuat.NhapNgay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(();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NgayHetHan.NhapNgay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NgayNhapKho.NhapNgay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NgayXuatKho.NhapNgay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}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1378855"/>
            <a:ext cx="3746915" cy="730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latin typeface="Century Gothic (Headings)"/>
              </a:rPr>
              <a:t>1. Nhập </a:t>
            </a:r>
            <a:r>
              <a:rPr lang="en-US" sz="2000" dirty="0" err="1" smtClean="0">
                <a:latin typeface="Century Gothic (Headings)"/>
              </a:rPr>
              <a:t>hàng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hóa</a:t>
            </a:r>
            <a:r>
              <a:rPr lang="en-US" sz="2000" dirty="0" smtClean="0">
                <a:latin typeface="Century Gothic (Headings)"/>
              </a:rPr>
              <a:t> vào </a:t>
            </a:r>
            <a:r>
              <a:rPr lang="en-US" sz="2000" dirty="0" err="1" smtClean="0">
                <a:latin typeface="Century Gothic (Headings)"/>
              </a:rPr>
              <a:t>kho</a:t>
            </a:r>
            <a:endParaRPr lang="en-US" sz="2000" dirty="0"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00356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entury Gothic (Headings)"/>
              </a:rPr>
              <a:t>Giải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quyết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yêu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cầu</a:t>
            </a:r>
            <a:endParaRPr lang="en-US" b="1" dirty="0">
              <a:latin typeface="Century Gothic (Headings)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18396" y="1905000"/>
            <a:ext cx="9066340" cy="42885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Nhập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từ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file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 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HangHoaThucPham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::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NhapFileThongTinHangHoa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ifstream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  	   	 &amp;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nhapfile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 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getline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nhapfile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this-&gt;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MaHangHoa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',');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nhapfile.seekg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(1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getline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nhapfile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this-&gt;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LoaiHang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',');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nhapfile.seekg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(1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getline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nhapfile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this-&gt;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TenHangHoa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',');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nhapfile.seekg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(1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getline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nhapfile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this-&gt;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DonViTinh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',');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nhapfile.seekg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(1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nhapfile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&gt;&gt;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DonGia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1378855"/>
            <a:ext cx="3746915" cy="730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latin typeface="Century Gothic (Headings)"/>
              </a:rPr>
              <a:t>1. Nhập </a:t>
            </a:r>
            <a:r>
              <a:rPr lang="en-US" sz="2000" dirty="0" err="1" smtClean="0">
                <a:latin typeface="Century Gothic (Headings)"/>
              </a:rPr>
              <a:t>hàng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hóa</a:t>
            </a:r>
            <a:r>
              <a:rPr lang="en-US" sz="2000" dirty="0" smtClean="0">
                <a:latin typeface="Century Gothic (Headings)"/>
              </a:rPr>
              <a:t> vào </a:t>
            </a:r>
            <a:r>
              <a:rPr lang="en-US" sz="2000" dirty="0" err="1" smtClean="0">
                <a:latin typeface="Century Gothic (Headings)"/>
              </a:rPr>
              <a:t>kho</a:t>
            </a:r>
            <a:endParaRPr lang="en-US" sz="2000" dirty="0"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2119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entury Gothic (Headings)"/>
              </a:rPr>
              <a:t>Giải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quyết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yêu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cầu</a:t>
            </a:r>
            <a:endParaRPr lang="en-US" b="1" dirty="0">
              <a:latin typeface="Century Gothic (Headings)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18396" y="1905000"/>
            <a:ext cx="9066340" cy="47518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Nhập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từ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file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nhapfile.seekg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(2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getline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nhapfile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this-&gt;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MaKhoLuuHang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',');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nhapfile.seekg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(1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1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NgaySanXuat.NhapFileThongTinNgayThangTrongHangHoa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nhapfile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nhapfile.seekg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(1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1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NgayHetHan.NhapFileThongTinNgayThangTrongHangHoa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nhapfile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nhapfile.seekg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(1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NgayNhapKho.NhapFileThongTinNgayThangTrongHangHoa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nhapfile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nhapfile.seekg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(1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NgayXuatKho.NhapFileThongTinNgayThangTrongHangHoa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nhapfile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nhapfile.seekg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(1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};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1378855"/>
            <a:ext cx="3746915" cy="730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latin typeface="Century Gothic (Headings)"/>
              </a:rPr>
              <a:t>1. Nhập </a:t>
            </a:r>
            <a:r>
              <a:rPr lang="en-US" sz="2000" dirty="0" err="1" smtClean="0">
                <a:latin typeface="Century Gothic (Headings)"/>
              </a:rPr>
              <a:t>hàng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hóa</a:t>
            </a:r>
            <a:r>
              <a:rPr lang="en-US" sz="2000" dirty="0" smtClean="0">
                <a:latin typeface="Century Gothic (Headings)"/>
              </a:rPr>
              <a:t> vào </a:t>
            </a:r>
            <a:r>
              <a:rPr lang="en-US" sz="2000" dirty="0" err="1" smtClean="0">
                <a:latin typeface="Century Gothic (Headings)"/>
              </a:rPr>
              <a:t>kho</a:t>
            </a:r>
            <a:endParaRPr lang="en-US" sz="2000" dirty="0"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6764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74958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entury Gothic (Headings)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entury Gothic (Headings)"/>
              </a:rPr>
            </a:br>
            <a:r>
              <a:rPr lang="en-US" sz="4000" b="1" dirty="0" smtClean="0">
                <a:solidFill>
                  <a:schemeClr val="tx1"/>
                </a:solidFill>
                <a:latin typeface="Century Gothic (Headings)"/>
              </a:rPr>
              <a:t>THÔNG TIN NHÓM </a:t>
            </a:r>
            <a:endParaRPr lang="en-US" sz="4000" b="1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355848"/>
            <a:ext cx="8915400" cy="1816608"/>
          </a:xfrm>
        </p:spPr>
        <p:txBody>
          <a:bodyPr/>
          <a:lstStyle/>
          <a:p>
            <a:r>
              <a:rPr lang="en-US" b="1" dirty="0" err="1" smtClean="0">
                <a:latin typeface="Century Gothic (Headings)"/>
              </a:rPr>
              <a:t>Nhóm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trưởng</a:t>
            </a:r>
            <a:r>
              <a:rPr lang="en-US" b="1" dirty="0" smtClean="0">
                <a:latin typeface="Century Gothic (Headings)"/>
              </a:rPr>
              <a:t>:  Hoàng Đình Hiếu – 20521317</a:t>
            </a:r>
          </a:p>
          <a:p>
            <a:r>
              <a:rPr lang="en-US" b="1" dirty="0" err="1" smtClean="0">
                <a:latin typeface="Century Gothic (Headings)"/>
              </a:rPr>
              <a:t>Thành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viên</a:t>
            </a:r>
            <a:r>
              <a:rPr lang="en-US" b="1" dirty="0" smtClean="0">
                <a:latin typeface="Century Gothic (Headings)"/>
              </a:rPr>
              <a:t>: 	  Nguyễn </a:t>
            </a:r>
            <a:r>
              <a:rPr lang="en-US" b="1" dirty="0" err="1" smtClean="0">
                <a:latin typeface="Century Gothic (Headings)"/>
              </a:rPr>
              <a:t>Huỳnh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Vương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Quốc</a:t>
            </a:r>
            <a:r>
              <a:rPr lang="en-US" b="1" dirty="0" smtClean="0">
                <a:latin typeface="Century Gothic (Headings)"/>
              </a:rPr>
              <a:t> – 20521831</a:t>
            </a:r>
          </a:p>
          <a:p>
            <a:pPr marL="1371600" lvl="3" indent="0">
              <a:buNone/>
            </a:pPr>
            <a:r>
              <a:rPr lang="en-US" sz="1800" b="1" dirty="0" smtClean="0">
                <a:latin typeface="Century Gothic (Headings)"/>
              </a:rPr>
              <a:t>         </a:t>
            </a:r>
            <a:r>
              <a:rPr lang="en-US" sz="1800" b="1" dirty="0" err="1" smtClean="0">
                <a:latin typeface="Century Gothic (Headings)"/>
              </a:rPr>
              <a:t>Đỗ</a:t>
            </a:r>
            <a:r>
              <a:rPr lang="en-US" sz="1800" b="1" dirty="0" smtClean="0">
                <a:latin typeface="Century Gothic (Headings)"/>
              </a:rPr>
              <a:t> Phi </a:t>
            </a:r>
            <a:r>
              <a:rPr lang="en-US" sz="1800" b="1" dirty="0" err="1" smtClean="0">
                <a:latin typeface="Century Gothic (Headings)"/>
              </a:rPr>
              <a:t>Sơn</a:t>
            </a:r>
            <a:r>
              <a:rPr lang="en-US" sz="1800" b="1" dirty="0" smtClean="0">
                <a:latin typeface="Century Gothic (Headings)"/>
              </a:rPr>
              <a:t> – 20521839 </a:t>
            </a:r>
          </a:p>
        </p:txBody>
      </p:sp>
    </p:spTree>
    <p:extLst>
      <p:ext uri="{BB962C8B-B14F-4D97-AF65-F5344CB8AC3E}">
        <p14:creationId xmlns:p14="http://schemas.microsoft.com/office/powerpoint/2010/main" val="12168079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entury Gothic (Headings)"/>
              </a:rPr>
              <a:t>Giải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quyết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yêu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cầu</a:t>
            </a:r>
            <a:endParaRPr lang="en-US" b="1" dirty="0">
              <a:latin typeface="Century Gothic (Headings)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18396" y="1905000"/>
            <a:ext cx="9066340" cy="475183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Danh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sách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quản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lí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hàng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hóa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đã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nhập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  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class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QuanLiNhapKho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private: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vector&lt;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HangHoa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*&gt;list; // Vector con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trỏ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để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lưu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hàng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hóa</a:t>
            </a:r>
            <a:endParaRPr lang="en-US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vector &lt;Date&gt;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QuanLiNgayThangNhapKhoHangHoa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vector&lt;unsigned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&gt;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QuanLiTienBanDuocTrongTungNgay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public: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QuanLiNhapKho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~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QuanLiNhapKho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void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NhapHangHoa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 //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Lưu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thông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tin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hàng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hóa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nhập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từ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bàn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			//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phím</a:t>
            </a:r>
            <a:endParaRPr lang="en-US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void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LuuThongTin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 //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Lưu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thông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tin nhập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từ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file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void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XuatThongTin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}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1378855"/>
            <a:ext cx="3746915" cy="730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latin typeface="Century Gothic (Headings)"/>
              </a:rPr>
              <a:t>1. Nhập </a:t>
            </a:r>
            <a:r>
              <a:rPr lang="en-US" sz="2000" dirty="0" err="1" smtClean="0">
                <a:latin typeface="Century Gothic (Headings)"/>
              </a:rPr>
              <a:t>hàng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hóa</a:t>
            </a:r>
            <a:r>
              <a:rPr lang="en-US" sz="2000" dirty="0" smtClean="0">
                <a:latin typeface="Century Gothic (Headings)"/>
              </a:rPr>
              <a:t> vào </a:t>
            </a:r>
            <a:r>
              <a:rPr lang="en-US" sz="2000" dirty="0" err="1" smtClean="0">
                <a:latin typeface="Century Gothic (Headings)"/>
              </a:rPr>
              <a:t>kho</a:t>
            </a:r>
            <a:endParaRPr lang="en-US" sz="2000" dirty="0"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05900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entury Gothic (Headings)"/>
              </a:rPr>
              <a:t>Giải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quyết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yêu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cầu</a:t>
            </a:r>
            <a:endParaRPr lang="en-US" b="1" dirty="0">
              <a:latin typeface="Century Gothic (Headings)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18396" y="1905000"/>
            <a:ext cx="9066340" cy="475183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Lưu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toàn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bộ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thông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tin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hàng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hóa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đã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nhập</a:t>
            </a:r>
            <a:endParaRPr lang="en-US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QuanLiNhapKho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::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NhapHangHoa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//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code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nhap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hang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tu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ban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phim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* t = new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HangHoaThucPham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t-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NhapThongTin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this-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list.push_back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(t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}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1378855"/>
            <a:ext cx="3746915" cy="730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latin typeface="Century Gothic (Headings)"/>
              </a:rPr>
              <a:t>1. Nhập </a:t>
            </a:r>
            <a:r>
              <a:rPr lang="en-US" sz="2000" dirty="0" err="1" smtClean="0">
                <a:latin typeface="Century Gothic (Headings)"/>
              </a:rPr>
              <a:t>hàng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hóa</a:t>
            </a:r>
            <a:r>
              <a:rPr lang="en-US" sz="2000" dirty="0" smtClean="0">
                <a:latin typeface="Century Gothic (Headings)"/>
              </a:rPr>
              <a:t> vào </a:t>
            </a:r>
            <a:r>
              <a:rPr lang="en-US" sz="2000" dirty="0" err="1" smtClean="0">
                <a:latin typeface="Century Gothic (Headings)"/>
              </a:rPr>
              <a:t>kho</a:t>
            </a:r>
            <a:endParaRPr lang="en-US" sz="2000" dirty="0"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5771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entury Gothic (Headings)"/>
              </a:rPr>
              <a:t>Giải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quyết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yêu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cầu</a:t>
            </a:r>
            <a:endParaRPr lang="en-US" b="1" dirty="0">
              <a:latin typeface="Century Gothic (Headings)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18396" y="1905000"/>
            <a:ext cx="9066340" cy="4751832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Lưu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toàn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bộ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thông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tin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hàng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hóa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đã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nhập</a:t>
            </a:r>
            <a:endParaRPr lang="en-US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QuanLiNhapKho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::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LuuThongTin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ifstream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nhapfile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nhapfile.open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("ThongTinHangHoa.TXT",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ios_base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::in);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* t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;  //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Dùng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liên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kết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động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for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= 0;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&lt; 28;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t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= new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HangHoaThucPham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t-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NhapFileThongTinHangHoa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nhapfile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this-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list.push_back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(t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);			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}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nhapfile.close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}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1378855"/>
            <a:ext cx="3746915" cy="730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latin typeface="Century Gothic (Headings)"/>
              </a:rPr>
              <a:t>1. Nhập </a:t>
            </a:r>
            <a:r>
              <a:rPr lang="en-US" sz="2000" dirty="0" err="1" smtClean="0">
                <a:latin typeface="Century Gothic (Headings)"/>
              </a:rPr>
              <a:t>hàng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hóa</a:t>
            </a:r>
            <a:r>
              <a:rPr lang="en-US" sz="2000" dirty="0" smtClean="0">
                <a:latin typeface="Century Gothic (Headings)"/>
              </a:rPr>
              <a:t> vào </a:t>
            </a:r>
            <a:r>
              <a:rPr lang="en-US" sz="2000" dirty="0" err="1" smtClean="0">
                <a:latin typeface="Century Gothic (Headings)"/>
              </a:rPr>
              <a:t>kho</a:t>
            </a:r>
            <a:endParaRPr lang="en-US" sz="2000" dirty="0"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89665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38894"/>
            <a:ext cx="8911687" cy="1280890"/>
          </a:xfrm>
        </p:spPr>
        <p:txBody>
          <a:bodyPr/>
          <a:lstStyle/>
          <a:p>
            <a:r>
              <a:rPr lang="en-US" b="1" dirty="0" err="1" smtClean="0">
                <a:latin typeface="Century Gothic (Headings)"/>
              </a:rPr>
              <a:t>Giải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quyết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yêu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cầu</a:t>
            </a:r>
            <a:endParaRPr lang="en-US" b="1" dirty="0">
              <a:latin typeface="Century Gothic (Headings)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2925" y="1378855"/>
            <a:ext cx="8123843" cy="730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000" dirty="0">
                <a:latin typeface="Century Gothic (Headings)"/>
              </a:rPr>
              <a:t>2</a:t>
            </a:r>
            <a:r>
              <a:rPr lang="en-US" sz="2000" dirty="0" smtClean="0">
                <a:latin typeface="Century Gothic (Headings)"/>
              </a:rPr>
              <a:t>. </a:t>
            </a:r>
            <a:r>
              <a:rPr lang="en-US" sz="2000" dirty="0" err="1">
                <a:latin typeface="Century Gothic (Headings)"/>
              </a:rPr>
              <a:t>Hiển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thị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toàn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bộ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hàng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đã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smtClean="0">
                <a:latin typeface="Century Gothic (Headings)"/>
              </a:rPr>
              <a:t>nhập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kèm</a:t>
            </a:r>
            <a:r>
              <a:rPr lang="en-US" sz="2000" dirty="0" smtClean="0">
                <a:latin typeface="Century Gothic (Headings)"/>
              </a:rPr>
              <a:t> ngày nhập </a:t>
            </a:r>
            <a:r>
              <a:rPr lang="en-US" sz="2000" dirty="0" err="1" smtClean="0">
                <a:latin typeface="Century Gothic (Headings)"/>
              </a:rPr>
              <a:t>kho</a:t>
            </a:r>
            <a:r>
              <a:rPr lang="en-US" sz="2000" dirty="0" smtClean="0">
                <a:latin typeface="Century Gothic (Headings)"/>
              </a:rPr>
              <a:t>, ngày </a:t>
            </a:r>
            <a:r>
              <a:rPr lang="en-US" sz="2000" dirty="0" err="1" smtClean="0">
                <a:latin typeface="Century Gothic (Headings)"/>
              </a:rPr>
              <a:t>xuất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kho</a:t>
            </a:r>
            <a:endParaRPr lang="en-US" sz="2000" dirty="0">
              <a:latin typeface="Century Gothic (Headings)"/>
            </a:endParaRPr>
          </a:p>
          <a:p>
            <a:endParaRPr lang="en-US" sz="2000" dirty="0">
              <a:latin typeface="Century Gothic (Headings)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18396" y="1905000"/>
            <a:ext cx="9066340" cy="42885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HangHoaThucPham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::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XuatThongTinHangHoa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 {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cout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&lt;&lt; 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“\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nMa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hang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hoa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: ” &lt;&lt;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MaHangHoa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cout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&lt;&lt; 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“\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nLoai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hang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hoa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: ” &lt;&lt;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LoaiHang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cout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&lt;&lt; “\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nTen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hang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hoa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: ” &lt;&lt;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TenHangHoa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cout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&lt;&lt; 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“\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nDon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vi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tinh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: ” &lt;&lt;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DonViTinh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cout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&lt;&lt; 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“\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nDon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gia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: ” &lt;&lt;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DonGia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cout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&lt;&lt; 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“\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nMa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kho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luu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hang: ” &lt;&lt; 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MaKhoLuuHang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NgaySanXuat.XuatNgay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endParaRPr lang="en-US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NgayHetHan.XuatNgay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NgayNhapKho.XuatNgay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NgayXuatKho.XuatNgay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016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92925" y="1378855"/>
            <a:ext cx="8867555" cy="730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000" dirty="0">
                <a:latin typeface="Century Gothic (Headings)"/>
              </a:rPr>
              <a:t>2. </a:t>
            </a:r>
            <a:r>
              <a:rPr lang="en-US" sz="2000" dirty="0" err="1">
                <a:latin typeface="Century Gothic (Headings)"/>
              </a:rPr>
              <a:t>Hiển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thị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toàn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bộ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hàng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đã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xuất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bán</a:t>
            </a:r>
            <a:r>
              <a:rPr lang="en-US" sz="2000" dirty="0">
                <a:latin typeface="Century Gothic (Headings)"/>
              </a:rPr>
              <a:t> và </a:t>
            </a:r>
            <a:r>
              <a:rPr lang="en-US" sz="2000" dirty="0" err="1">
                <a:latin typeface="Century Gothic (Headings)"/>
              </a:rPr>
              <a:t>hiển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thị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toàn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bộ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hàng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hóa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tồn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kho</a:t>
            </a:r>
            <a:r>
              <a:rPr lang="en-US" sz="2000" dirty="0">
                <a:latin typeface="Century Gothic (Headings)"/>
              </a:rPr>
              <a:t> </a:t>
            </a:r>
          </a:p>
          <a:p>
            <a:endParaRPr lang="en-US" sz="2000" dirty="0">
              <a:latin typeface="Century Gothic (Headings)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13468" y="1790914"/>
            <a:ext cx="4006660" cy="4451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entury Gothic (Headings)"/>
              </a:rPr>
              <a:t>Lớp </a:t>
            </a:r>
            <a:r>
              <a:rPr lang="en-US" dirty="0" err="1" smtClean="0">
                <a:latin typeface="Century Gothic (Headings)"/>
              </a:rPr>
              <a:t>lấy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thời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gian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thực</a:t>
            </a:r>
            <a:r>
              <a:rPr lang="en-US" dirty="0" smtClean="0">
                <a:latin typeface="Century Gothic (Headings)"/>
              </a:rPr>
              <a:t> </a:t>
            </a:r>
          </a:p>
          <a:p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class </a:t>
            </a:r>
            <a:r>
              <a:rPr lang="en-US" sz="17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ThoiGianThuc</a:t>
            </a:r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private:</a:t>
            </a:r>
          </a:p>
          <a:p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Date </a:t>
            </a:r>
            <a:r>
              <a:rPr lang="en-US" sz="17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thoigianthuc</a:t>
            </a:r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public:</a:t>
            </a:r>
          </a:p>
          <a:p>
            <a:r>
              <a:rPr lang="en-US" sz="17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ThoiGianThuc</a:t>
            </a:r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~</a:t>
            </a:r>
            <a:r>
              <a:rPr lang="en-US" sz="17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ThoiGianThuc</a:t>
            </a:r>
            <a:r>
              <a:rPr lang="en-US" sz="17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endParaRPr lang="en-US" sz="17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Date </a:t>
            </a:r>
            <a:r>
              <a:rPr lang="en-US" sz="17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getterThoiGianThuc</a:t>
            </a:r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US" sz="17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KhoiTao</a:t>
            </a:r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US" sz="17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Xuat</a:t>
            </a:r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};</a:t>
            </a:r>
          </a:p>
          <a:p>
            <a:endParaRPr lang="en-US" dirty="0">
              <a:latin typeface="Century Gothic (Headings)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796476" y="1914144"/>
            <a:ext cx="316992" cy="195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230650" y="1790914"/>
            <a:ext cx="4961349" cy="4451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>
                <a:latin typeface="Century Gothic (Headings)"/>
              </a:rPr>
              <a:t>Lớp </a:t>
            </a:r>
            <a:r>
              <a:rPr lang="en-US" sz="1900" dirty="0" err="1" smtClean="0">
                <a:latin typeface="Century Gothic (Headings)"/>
              </a:rPr>
              <a:t>lấy</a:t>
            </a:r>
            <a:r>
              <a:rPr lang="en-US" sz="1900" dirty="0" smtClean="0">
                <a:latin typeface="Century Gothic (Headings)"/>
              </a:rPr>
              <a:t> </a:t>
            </a:r>
            <a:r>
              <a:rPr lang="en-US" sz="1900" dirty="0" err="1" smtClean="0">
                <a:latin typeface="Century Gothic (Headings)"/>
              </a:rPr>
              <a:t>thời</a:t>
            </a:r>
            <a:r>
              <a:rPr lang="en-US" sz="1900" dirty="0" smtClean="0">
                <a:latin typeface="Century Gothic (Headings)"/>
              </a:rPr>
              <a:t> </a:t>
            </a:r>
            <a:r>
              <a:rPr lang="en-US" sz="1900" dirty="0" err="1" smtClean="0">
                <a:latin typeface="Century Gothic (Headings)"/>
              </a:rPr>
              <a:t>gian</a:t>
            </a:r>
            <a:r>
              <a:rPr lang="en-US" sz="1900" dirty="0" smtClean="0">
                <a:latin typeface="Century Gothic (Headings)"/>
              </a:rPr>
              <a:t> </a:t>
            </a:r>
            <a:r>
              <a:rPr lang="en-US" sz="1900" dirty="0" err="1" smtClean="0">
                <a:latin typeface="Century Gothic (Headings)"/>
              </a:rPr>
              <a:t>thực</a:t>
            </a:r>
            <a:r>
              <a:rPr lang="en-US" sz="1900" dirty="0" smtClean="0">
                <a:latin typeface="Century Gothic (Headings)"/>
              </a:rPr>
              <a:t> </a:t>
            </a:r>
          </a:p>
          <a:p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ThoiGianThuc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::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KhoiTao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() {</a:t>
            </a:r>
          </a:p>
          <a:p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time_t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now = time(0);</a:t>
            </a:r>
          </a:p>
          <a:p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tm*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ltm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localtime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(&amp;now);</a:t>
            </a:r>
          </a:p>
          <a:p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this-&gt;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thoigianthuc.setterNam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(1900 +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ltm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-&gt;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tm_year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this-&gt;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thoigianthuc.setterThang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(1 +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ltm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-&gt;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tm_mon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this-&gt;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thoigianthuc.setterNgay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ltm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-&gt;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tm_mday</a:t>
            </a:r>
            <a:r>
              <a:rPr lang="en-US" sz="16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92925" y="38894"/>
            <a:ext cx="8911687" cy="1280890"/>
          </a:xfrm>
        </p:spPr>
        <p:txBody>
          <a:bodyPr/>
          <a:lstStyle/>
          <a:p>
            <a:r>
              <a:rPr lang="en-US" b="1" dirty="0" err="1" smtClean="0">
                <a:latin typeface="Century Gothic (Headings)"/>
              </a:rPr>
              <a:t>Giải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quyết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yêu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cầu</a:t>
            </a:r>
            <a:endParaRPr lang="en-US" b="1" dirty="0"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69435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 animBg="1"/>
      <p:bldP spid="21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92925" y="1378855"/>
            <a:ext cx="8672483" cy="730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000" dirty="0">
                <a:latin typeface="Century Gothic (Headings)"/>
              </a:rPr>
              <a:t>2</a:t>
            </a:r>
            <a:r>
              <a:rPr lang="en-US" sz="2000" dirty="0" smtClean="0">
                <a:latin typeface="Century Gothic (Headings)"/>
              </a:rPr>
              <a:t>. </a:t>
            </a:r>
            <a:r>
              <a:rPr lang="en-US" sz="2000" dirty="0" err="1">
                <a:latin typeface="Century Gothic (Headings)"/>
              </a:rPr>
              <a:t>Hiển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thị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toàn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bộ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hàng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đã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xuất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bán</a:t>
            </a:r>
            <a:r>
              <a:rPr lang="en-US" sz="2000" dirty="0" smtClean="0">
                <a:latin typeface="Century Gothic (Headings)"/>
              </a:rPr>
              <a:t> và </a:t>
            </a:r>
            <a:r>
              <a:rPr lang="en-US" sz="2000" dirty="0" err="1" smtClean="0">
                <a:latin typeface="Century Gothic (Headings)"/>
              </a:rPr>
              <a:t>hiển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thị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toàn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bộ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hàng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hóa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tồn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kho</a:t>
            </a:r>
            <a:r>
              <a:rPr lang="en-US" sz="2000" dirty="0" smtClean="0">
                <a:latin typeface="Century Gothic (Headings)"/>
              </a:rPr>
              <a:t> </a:t>
            </a:r>
            <a:endParaRPr lang="en-US" sz="2000" dirty="0">
              <a:latin typeface="Century Gothic (Headings)"/>
            </a:endParaRPr>
          </a:p>
          <a:p>
            <a:endParaRPr lang="en-US" sz="2000" dirty="0">
              <a:latin typeface="Century Gothic (Headings)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13468" y="1790914"/>
            <a:ext cx="8822500" cy="4451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Century Gothic (Headings)"/>
              </a:rPr>
              <a:t>Hàm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kiểm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tra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hàng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hóa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đã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bán</a:t>
            </a:r>
            <a:r>
              <a:rPr lang="en-US" dirty="0" smtClean="0">
                <a:latin typeface="Century Gothic (Headings)"/>
              </a:rPr>
              <a:t> hay chưa</a:t>
            </a:r>
          </a:p>
          <a:p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bool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HangHoaThucPham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::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KiemTraTonKho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() {</a:t>
            </a:r>
          </a:p>
          <a:p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ThoiGianThuc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x;</a:t>
            </a:r>
          </a:p>
          <a:p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x.KhoiTao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if (this-&gt;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NgayXuatKho.SoSanhHaiNgay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x.getterThoiGianThuc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()))</a:t>
            </a:r>
          </a:p>
          <a:p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	return true;</a:t>
            </a:r>
          </a:p>
          <a:p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return false;</a:t>
            </a:r>
          </a:p>
          <a:p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endParaRPr lang="en-US" dirty="0">
              <a:latin typeface="Century Gothic (Headings)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796476" y="1914144"/>
            <a:ext cx="316992" cy="195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92925" y="38894"/>
            <a:ext cx="8911687" cy="1280890"/>
          </a:xfrm>
        </p:spPr>
        <p:txBody>
          <a:bodyPr/>
          <a:lstStyle/>
          <a:p>
            <a:r>
              <a:rPr lang="en-US" b="1" dirty="0" err="1" smtClean="0">
                <a:latin typeface="Century Gothic (Headings)"/>
              </a:rPr>
              <a:t>Giải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quyết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yêu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cầu</a:t>
            </a:r>
            <a:endParaRPr lang="en-US" b="1" dirty="0"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16026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92925" y="1378855"/>
            <a:ext cx="9074819" cy="730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000" dirty="0">
                <a:latin typeface="Century Gothic (Headings)"/>
              </a:rPr>
              <a:t>2. </a:t>
            </a:r>
            <a:r>
              <a:rPr lang="en-US" sz="2000" dirty="0" err="1">
                <a:latin typeface="Century Gothic (Headings)"/>
              </a:rPr>
              <a:t>Hiển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thị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toàn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bộ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hàng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đã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xuất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bán</a:t>
            </a:r>
            <a:r>
              <a:rPr lang="en-US" sz="2000" dirty="0">
                <a:latin typeface="Century Gothic (Headings)"/>
              </a:rPr>
              <a:t> và </a:t>
            </a:r>
            <a:r>
              <a:rPr lang="en-US" sz="2000" dirty="0" err="1">
                <a:latin typeface="Century Gothic (Headings)"/>
              </a:rPr>
              <a:t>hiển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thị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toàn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bộ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hàng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hóa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tồn</a:t>
            </a:r>
            <a:r>
              <a:rPr lang="en-US" sz="2000" dirty="0">
                <a:latin typeface="Century Gothic (Headings)"/>
              </a:rPr>
              <a:t> </a:t>
            </a:r>
            <a:r>
              <a:rPr lang="en-US" sz="2000" dirty="0" err="1">
                <a:latin typeface="Century Gothic (Headings)"/>
              </a:rPr>
              <a:t>kho</a:t>
            </a:r>
            <a:r>
              <a:rPr lang="en-US" sz="2000" dirty="0">
                <a:latin typeface="Century Gothic (Headings)"/>
              </a:rPr>
              <a:t> </a:t>
            </a:r>
          </a:p>
          <a:p>
            <a:endParaRPr lang="en-US" sz="2000" dirty="0">
              <a:latin typeface="Century Gothic (Headings)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13468" y="1790914"/>
            <a:ext cx="8822500" cy="44513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Hiển</a:t>
            </a:r>
            <a:r>
              <a:rPr lang="en-US" sz="16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thị</a:t>
            </a:r>
            <a:r>
              <a:rPr lang="en-US" sz="16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hàng</a:t>
            </a:r>
            <a:r>
              <a:rPr lang="en-US" sz="16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hóa</a:t>
            </a:r>
            <a:r>
              <a:rPr lang="en-US" sz="16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đã</a:t>
            </a:r>
            <a:r>
              <a:rPr lang="en-US" sz="16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bán</a:t>
            </a:r>
            <a:endParaRPr lang="en-US" sz="1600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HangHoaThucPham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::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XuatHangHoaDaBan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() {</a:t>
            </a:r>
          </a:p>
          <a:p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if (this-&gt;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KiemTraTonKho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() == false)</a:t>
            </a:r>
          </a:p>
          <a:p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this-&gt;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XuatThongTinHangHoa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endParaRPr lang="en-US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endParaRPr lang="en-US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Hiển</a:t>
            </a:r>
            <a:r>
              <a:rPr lang="en-US" sz="16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thị</a:t>
            </a:r>
            <a:r>
              <a:rPr lang="en-US" sz="16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hàng</a:t>
            </a:r>
            <a:r>
              <a:rPr lang="en-US" sz="16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hóa</a:t>
            </a:r>
            <a:r>
              <a:rPr lang="en-US" sz="16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tồn</a:t>
            </a:r>
            <a:r>
              <a:rPr lang="en-US" sz="16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kho</a:t>
            </a:r>
            <a:endParaRPr lang="en-US" sz="1600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US" sz="17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HangHoaThucPham</a:t>
            </a:r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::</a:t>
            </a:r>
            <a:r>
              <a:rPr lang="en-US" sz="17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XuatHangHoaTonKho</a:t>
            </a:r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() {</a:t>
            </a:r>
          </a:p>
          <a:p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if (this-&gt;</a:t>
            </a:r>
            <a:r>
              <a:rPr lang="en-US" sz="17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KiemTraTonKho</a:t>
            </a:r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())</a:t>
            </a:r>
          </a:p>
          <a:p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this-&gt;</a:t>
            </a:r>
            <a:r>
              <a:rPr lang="en-US" sz="17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XuatThongTinHangHoa</a:t>
            </a:r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endParaRPr lang="en-US" sz="17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796476" y="1853184"/>
            <a:ext cx="316992" cy="195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802572" y="4163568"/>
            <a:ext cx="316992" cy="195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92925" y="38894"/>
            <a:ext cx="8911687" cy="1280890"/>
          </a:xfrm>
        </p:spPr>
        <p:txBody>
          <a:bodyPr/>
          <a:lstStyle/>
          <a:p>
            <a:r>
              <a:rPr lang="en-US" b="1" dirty="0" err="1" smtClean="0">
                <a:latin typeface="Century Gothic (Headings)"/>
              </a:rPr>
              <a:t>Giải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quyết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yêu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cầu</a:t>
            </a:r>
            <a:endParaRPr lang="en-US" b="1" dirty="0"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89722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 animBg="1"/>
      <p:bldP spid="8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 (Headings)"/>
              </a:rPr>
              <a:t>3. Tính </a:t>
            </a:r>
            <a:r>
              <a:rPr lang="en-US" dirty="0" err="1">
                <a:latin typeface="Century Gothic (Headings)"/>
              </a:rPr>
              <a:t>tổng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giá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tiền</a:t>
            </a:r>
            <a:r>
              <a:rPr lang="en-US" dirty="0">
                <a:latin typeface="Century Gothic (Headings)"/>
              </a:rPr>
              <a:t> các hang </a:t>
            </a:r>
            <a:r>
              <a:rPr lang="en-US" dirty="0" err="1">
                <a:latin typeface="Century Gothic (Headings)"/>
              </a:rPr>
              <a:t>hóa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đã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xuất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bán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trong</a:t>
            </a:r>
            <a:r>
              <a:rPr lang="en-US" dirty="0">
                <a:latin typeface="Century Gothic (Headings)"/>
              </a:rPr>
              <a:t> 1 ngày</a:t>
            </a:r>
            <a:endParaRPr lang="en-US" dirty="0">
              <a:latin typeface="Century Gothic (Headings)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89212" y="615506"/>
            <a:ext cx="9069387" cy="4751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QuanLiNhapKho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::KhoiTaoTongSoTienBanDuocTrong_1_Ngay() {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SortHangHoa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QuanLiTienBanDuocTrongTungNgay.push_back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(list[0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]-&gt;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getterDonGia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());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QuanLiNgayThangNhapKhoHangHoa.push_back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(list[0]-							&gt;_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res_SuaThongTin_NgayXuatKho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());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j = 1;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tral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= 0;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for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= 1;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&lt;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list.size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++) {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if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(list[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]-																&gt;_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res_SuaThongTin_NgayXuatKho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().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HaiNgayBangNhau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QuanLiNgay</a:t>
            </a:r>
            <a:endParaRPr lang="en-US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ThangNhapKhoHangHoa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tral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]) == false) {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1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 (Headings)"/>
              </a:rPr>
              <a:t>3. Tính </a:t>
            </a:r>
            <a:r>
              <a:rPr lang="en-US" dirty="0" err="1">
                <a:latin typeface="Century Gothic (Headings)"/>
              </a:rPr>
              <a:t>tổng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giá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tiền</a:t>
            </a:r>
            <a:r>
              <a:rPr lang="en-US" dirty="0">
                <a:latin typeface="Century Gothic (Headings)"/>
              </a:rPr>
              <a:t> các hang </a:t>
            </a:r>
            <a:r>
              <a:rPr lang="en-US" dirty="0" err="1">
                <a:latin typeface="Century Gothic (Headings)"/>
              </a:rPr>
              <a:t>hóa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đã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xuất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bán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trong</a:t>
            </a:r>
            <a:r>
              <a:rPr lang="en-US" dirty="0">
                <a:latin typeface="Century Gothic (Headings)"/>
              </a:rPr>
              <a:t> 1 ngày</a:t>
            </a:r>
            <a:endParaRPr lang="en-US" dirty="0">
              <a:latin typeface="Century Gothic (Headings)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44130" y="494482"/>
            <a:ext cx="9405565" cy="4751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QuanLiNgayThangNhapKhoHangHoa.push_back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(list[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]-		   			&gt;_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res_SuaThongTin_NgayXuatKho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());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QuanLiTienBanDuocTrongTungNgay.push_back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(list[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]-			&gt;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getterDonGia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());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j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++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tral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++;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else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QuanLiTienBanDuocTrongTungNgay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tral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] += list[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]-&gt;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getterDonGia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4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 (Headings)"/>
              </a:rPr>
              <a:t>3. Tính </a:t>
            </a:r>
            <a:r>
              <a:rPr lang="en-US" dirty="0" err="1">
                <a:latin typeface="Century Gothic (Headings)"/>
              </a:rPr>
              <a:t>tổng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giá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tiền</a:t>
            </a:r>
            <a:r>
              <a:rPr lang="en-US" dirty="0">
                <a:latin typeface="Century Gothic (Headings)"/>
              </a:rPr>
              <a:t> các hang </a:t>
            </a:r>
            <a:r>
              <a:rPr lang="en-US" dirty="0" err="1">
                <a:latin typeface="Century Gothic (Headings)"/>
              </a:rPr>
              <a:t>hóa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đã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xuất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bán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trong</a:t>
            </a:r>
            <a:r>
              <a:rPr lang="en-US" dirty="0">
                <a:latin typeface="Century Gothic (Headings)"/>
              </a:rPr>
              <a:t> 1 ngày</a:t>
            </a:r>
            <a:endParaRPr lang="en-US" dirty="0">
              <a:latin typeface="Century Gothic (Headings)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89213" y="1758507"/>
            <a:ext cx="9066340" cy="4751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QuanLiNhapKho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::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TinhTongSoTienBanDuocTrong_Mot_Ngay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 {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for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= 0;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&lt;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QuanLiNgayThangNhapKhoHangHoa.size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++) {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QuanLiNgayThangNhapKhoHangHoa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].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xuatngay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 //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Xuất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ngày 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cout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&lt;&lt; " " &lt;&lt;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QuanLiTienBanDuocTrongTungNgay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] &lt;&lt; " \t ";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}//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Xuất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giá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tiền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bán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được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tương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ứng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52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487853"/>
            <a:ext cx="9176068" cy="816435"/>
          </a:xfrm>
        </p:spPr>
        <p:txBody>
          <a:bodyPr>
            <a:noAutofit/>
          </a:bodyPr>
          <a:lstStyle/>
          <a:p>
            <a:r>
              <a:rPr lang="en-US" sz="4400" b="1" dirty="0" err="1" smtClean="0">
                <a:latin typeface="Century Gothic (Headings)"/>
              </a:rPr>
              <a:t>Chương</a:t>
            </a:r>
            <a:r>
              <a:rPr lang="en-US" sz="4400" b="1" dirty="0" smtClean="0">
                <a:latin typeface="Century Gothic (Headings)"/>
              </a:rPr>
              <a:t> trình </a:t>
            </a:r>
            <a:r>
              <a:rPr lang="en-US" sz="4400" b="1" dirty="0" err="1" smtClean="0">
                <a:latin typeface="Century Gothic (Headings)"/>
              </a:rPr>
              <a:t>kiểm</a:t>
            </a:r>
            <a:r>
              <a:rPr lang="en-US" sz="4400" b="1" dirty="0" smtClean="0">
                <a:latin typeface="Century Gothic (Headings)"/>
              </a:rPr>
              <a:t> </a:t>
            </a:r>
            <a:r>
              <a:rPr lang="en-US" sz="4400" b="1" dirty="0" err="1" smtClean="0">
                <a:latin typeface="Century Gothic (Headings)"/>
              </a:rPr>
              <a:t>tra</a:t>
            </a:r>
            <a:r>
              <a:rPr lang="en-US" sz="4400" b="1" dirty="0" smtClean="0">
                <a:latin typeface="Century Gothic (Headings)"/>
              </a:rPr>
              <a:t> </a:t>
            </a:r>
            <a:r>
              <a:rPr lang="en-US" sz="4400" b="1" dirty="0" err="1" smtClean="0">
                <a:latin typeface="Century Gothic (Headings)"/>
              </a:rPr>
              <a:t>thực</a:t>
            </a:r>
            <a:r>
              <a:rPr lang="en-US" sz="4400" b="1" dirty="0" smtClean="0">
                <a:latin typeface="Century Gothic (Headings)"/>
              </a:rPr>
              <a:t> </a:t>
            </a:r>
            <a:r>
              <a:rPr lang="en-US" sz="4400" b="1" dirty="0" err="1" smtClean="0">
                <a:latin typeface="Century Gothic (Headings)"/>
              </a:rPr>
              <a:t>phẩm</a:t>
            </a:r>
            <a:endParaRPr lang="en-US" sz="4400" b="1" dirty="0">
              <a:latin typeface="Century Gothic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3218688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thân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một con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hòa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Century Gothic (Headings)"/>
                <a:cs typeface="Times New Roman" panose="02020603050405020304" pitchFamily="18" charset="0"/>
              </a:rPr>
              <a:t>sáng</a:t>
            </a:r>
            <a:r>
              <a:rPr lang="en-US" dirty="0" smtClean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với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học.</a:t>
            </a:r>
          </a:p>
          <a:p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Rèn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luyện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kĩ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luyejengiao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tiếp, phần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bổ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kĩ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làm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, luôn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tinh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thần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trách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nhiệm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, một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Century Gothic (Headings)"/>
                <a:cs typeface="Times New Roman" panose="02020603050405020304" pitchFamily="18" charset="0"/>
              </a:rPr>
              <a:t>Rèn</a:t>
            </a:r>
            <a:r>
              <a:rPr lang="en-US" dirty="0" smtClean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entury Gothic (Headings)"/>
                <a:cs typeface="Times New Roman" panose="02020603050405020304" pitchFamily="18" charset="0"/>
              </a:rPr>
              <a:t>luyện</a:t>
            </a:r>
            <a:r>
              <a:rPr lang="en-US" dirty="0" smtClean="0">
                <a:latin typeface="Century Gothic (Headings)"/>
                <a:cs typeface="Times New Roman" panose="02020603050405020304" pitchFamily="18" charset="0"/>
              </a:rPr>
              <a:t> cách </a:t>
            </a:r>
            <a:r>
              <a:rPr lang="en-US" dirty="0" err="1" smtClean="0">
                <a:latin typeface="Century Gothic (Headings)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entury Gothic (Headings)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entury Gothic (Headings)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Century Gothic (Headings)"/>
                <a:cs typeface="Times New Roman" panose="02020603050405020304" pitchFamily="18" charset="0"/>
              </a:rPr>
              <a:t> các </a:t>
            </a:r>
            <a:r>
              <a:rPr lang="en-US" dirty="0" err="1" smtClean="0">
                <a:latin typeface="Century Gothic (Headings)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entury Gothic (Headings)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Century Gothic (Headings)"/>
                <a:cs typeface="Times New Roman" panose="02020603050405020304" pitchFamily="18" charset="0"/>
              </a:rPr>
              <a:t>, giúp </a:t>
            </a:r>
            <a:r>
              <a:rPr lang="en-US" dirty="0" err="1" smtClean="0">
                <a:latin typeface="Century Gothic (Headings)"/>
                <a:cs typeface="Times New Roman" panose="02020603050405020304" pitchFamily="18" charset="0"/>
              </a:rPr>
              <a:t>ích</a:t>
            </a:r>
            <a:r>
              <a:rPr lang="en-US" dirty="0" smtClean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entury Gothic (Headings)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entury Gothic (Headings)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entury Gothic (Headings)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entury Gothic (Headings)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Century Gothic (Headings)"/>
                <a:cs typeface="Times New Roman" panose="02020603050405020304" pitchFamily="18" charset="0"/>
              </a:rPr>
              <a:t> này.</a:t>
            </a:r>
            <a:endParaRPr lang="en-US" dirty="0">
              <a:latin typeface="Century Gothic (Headings)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2" y="2366407"/>
            <a:ext cx="8911687" cy="608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 smtClean="0">
                <a:latin typeface="Century Gothic (Headings)"/>
              </a:rPr>
              <a:t>Mục</a:t>
            </a:r>
            <a:r>
              <a:rPr lang="en-US" sz="3200" dirty="0" smtClean="0">
                <a:latin typeface="Century Gothic (Headings)"/>
              </a:rPr>
              <a:t> </a:t>
            </a:r>
            <a:r>
              <a:rPr lang="en-US" sz="3200" dirty="0" err="1" smtClean="0">
                <a:latin typeface="Century Gothic (Headings)"/>
              </a:rPr>
              <a:t>tiêu</a:t>
            </a:r>
            <a:endParaRPr lang="en-US" sz="3200" dirty="0"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659441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 (Headings)"/>
              </a:rPr>
              <a:t>3. Tính </a:t>
            </a:r>
            <a:r>
              <a:rPr lang="en-US" dirty="0" err="1">
                <a:latin typeface="Century Gothic (Headings)"/>
              </a:rPr>
              <a:t>tổng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giá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tiền</a:t>
            </a:r>
            <a:r>
              <a:rPr lang="en-US" dirty="0">
                <a:latin typeface="Century Gothic (Headings)"/>
              </a:rPr>
              <a:t> các hang </a:t>
            </a:r>
            <a:r>
              <a:rPr lang="en-US" dirty="0" err="1">
                <a:latin typeface="Century Gothic (Headings)"/>
              </a:rPr>
              <a:t>hóa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đã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xuất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bán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trong</a:t>
            </a:r>
            <a:r>
              <a:rPr lang="en-US" dirty="0">
                <a:latin typeface="Century Gothic (Headings)"/>
              </a:rPr>
              <a:t> 1 </a:t>
            </a:r>
            <a:r>
              <a:rPr lang="en-US" dirty="0" err="1" smtClean="0">
                <a:latin typeface="Century Gothic (Headings)"/>
              </a:rPr>
              <a:t>tháng</a:t>
            </a:r>
            <a:endParaRPr lang="en-US" dirty="0">
              <a:latin typeface="Century Gothic (Headings)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8273" y="1109218"/>
            <a:ext cx="9066340" cy="4751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QuanLiNhapKho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::KhoiTaoSoLanXuatHienCuaCacNgayTrong_1Thang() {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= 1;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for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= 1;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&lt;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QuanLiNgayThangNhapKhoHangHoa.size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++) {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if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QuanLiNgayThangNhapKhoHangHoa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].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getterThang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 == 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QuanLiNgayThangNhapKhoHangHoa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- 1].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getterThang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 &amp;&amp; 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QuanLiNgayThangNhapKhoHangHoa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].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getterNam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 == 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QuanLiNgayThangNhapKhoHangHoa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- 1].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getterNam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()) {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	++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}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1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 (Headings)"/>
              </a:rPr>
              <a:t>3. Tính </a:t>
            </a:r>
            <a:r>
              <a:rPr lang="en-US" dirty="0" err="1">
                <a:latin typeface="Century Gothic (Headings)"/>
              </a:rPr>
              <a:t>tổng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giá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tiền</a:t>
            </a:r>
            <a:r>
              <a:rPr lang="en-US" dirty="0">
                <a:latin typeface="Century Gothic (Headings)"/>
              </a:rPr>
              <a:t> các hang </a:t>
            </a:r>
            <a:r>
              <a:rPr lang="en-US" dirty="0" err="1">
                <a:latin typeface="Century Gothic (Headings)"/>
              </a:rPr>
              <a:t>hóa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đã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xuất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bán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trong</a:t>
            </a:r>
            <a:r>
              <a:rPr lang="en-US" dirty="0">
                <a:latin typeface="Century Gothic (Headings)"/>
              </a:rPr>
              <a:t> 1 ngày</a:t>
            </a:r>
            <a:endParaRPr lang="en-US" dirty="0">
              <a:latin typeface="Century Gothic (Headings)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3743" y="1252327"/>
            <a:ext cx="9066340" cy="4751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else {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QuanLiSoNgayBanDuocTrongMotThang.push_back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= 1;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}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}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QuanLiSoNgayBanDuocTrongMotThang.push_back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algn="l"/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80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 (Headings)"/>
              </a:rPr>
              <a:t>3. Tính </a:t>
            </a:r>
            <a:r>
              <a:rPr lang="en-US" dirty="0" err="1">
                <a:latin typeface="Century Gothic (Headings)"/>
              </a:rPr>
              <a:t>tổng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giá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tiền</a:t>
            </a:r>
            <a:r>
              <a:rPr lang="en-US" dirty="0">
                <a:latin typeface="Century Gothic (Headings)"/>
              </a:rPr>
              <a:t> các hang </a:t>
            </a:r>
            <a:r>
              <a:rPr lang="en-US" dirty="0" err="1">
                <a:latin typeface="Century Gothic (Headings)"/>
              </a:rPr>
              <a:t>hóa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đã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xuất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bán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trong</a:t>
            </a:r>
            <a:r>
              <a:rPr lang="en-US" dirty="0">
                <a:latin typeface="Century Gothic (Headings)"/>
              </a:rPr>
              <a:t> 1 ngày</a:t>
            </a:r>
            <a:endParaRPr lang="en-US" dirty="0">
              <a:latin typeface="Century Gothic (Headings)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88554" y="615506"/>
            <a:ext cx="9066340" cy="4751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QuanLiNhapKho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::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TinhTongSoTienBanDuocTrong_Tung_Thang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 {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KhoiTaoTongSoTienBanDuocTrong_Tung_Thang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for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= 0;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&lt;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QuanLiTienBanDuocTrongTungThang.size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++) {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cout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&lt;&lt; "\n" &lt;&lt;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QuanLiTienBanDuocTrongTungThang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] &lt;&lt; "\n";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}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t = 0;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for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= 0;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&lt;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QuanLiSoNgayBanDuocTrongMotThang.size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++) {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recyl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QuanLiSoNgayBanDuocTrongMotThang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] - 1 + t;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cout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&lt;&lt;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QuanLiTienBanDuocTrongTungThang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recyl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] &lt;&lt; " ";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t = t +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QuanLiSoNgayBanDuocTrongMotThang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];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}</a:t>
            </a:r>
          </a:p>
          <a:p>
            <a:pPr algn="l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05822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271" y="3487835"/>
            <a:ext cx="8915399" cy="2880020"/>
          </a:xfrm>
        </p:spPr>
        <p:txBody>
          <a:bodyPr/>
          <a:lstStyle/>
          <a:p>
            <a:r>
              <a:rPr lang="en-US" b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Chạy thử chương trình </a:t>
            </a:r>
            <a:endParaRPr 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320270" y="5351929"/>
            <a:ext cx="8915400" cy="838200"/>
          </a:xfrm>
        </p:spPr>
        <p:txBody>
          <a:bodyPr/>
          <a:lstStyle/>
          <a:p>
            <a:r>
              <a:rPr lang="en-US" dirty="0" smtClean="0"/>
              <a:t>Thanks for your listening !!!</a:t>
            </a:r>
            <a:endParaRPr lang="en-US" dirty="0"/>
          </a:p>
        </p:txBody>
      </p:sp>
      <p:sp>
        <p:nvSpPr>
          <p:cNvPr id="21" name="Down Arrow Callout 20"/>
          <p:cNvSpPr/>
          <p:nvPr/>
        </p:nvSpPr>
        <p:spPr>
          <a:xfrm>
            <a:off x="1970647" y="1138800"/>
            <a:ext cx="8780930" cy="328108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THE END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11403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 flipV="1">
            <a:off x="2974848" y="890016"/>
            <a:ext cx="799795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74848" y="1482958"/>
            <a:ext cx="346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latin typeface="Century Gothic (Headings)"/>
              </a:rPr>
              <a:t>Nội</a:t>
            </a:r>
            <a:r>
              <a:rPr lang="en-US" sz="4400" b="1" dirty="0" smtClean="0">
                <a:latin typeface="Century Gothic (Headings)"/>
              </a:rPr>
              <a:t> dung</a:t>
            </a:r>
            <a:endParaRPr lang="en-US" sz="4400" b="1" dirty="0">
              <a:latin typeface="Century Gothic (Headings)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047744" y="2673463"/>
            <a:ext cx="5510784" cy="37776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entury Gothic (Headings)"/>
                <a:cs typeface="Times New Roman" panose="02020603050405020304" pitchFamily="18" charset="0"/>
              </a:rPr>
              <a:t>Đề bài</a:t>
            </a:r>
          </a:p>
          <a:p>
            <a:r>
              <a:rPr lang="en-US" sz="2400" dirty="0" err="1" smtClean="0">
                <a:latin typeface="Century Gothic (Headings)"/>
                <a:cs typeface="Times New Roman" panose="02020603050405020304" pitchFamily="18" charset="0"/>
              </a:rPr>
              <a:t>Sơ</a:t>
            </a:r>
            <a:r>
              <a:rPr lang="en-US" sz="2400" dirty="0" smtClean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entury Gothic (Headings)"/>
                <a:cs typeface="Times New Roman" panose="02020603050405020304" pitchFamily="18" charset="0"/>
              </a:rPr>
              <a:t>đồ</a:t>
            </a:r>
            <a:r>
              <a:rPr lang="en-US" sz="2400" dirty="0" smtClean="0">
                <a:latin typeface="Century Gothic (Headings)"/>
                <a:cs typeface="Times New Roman" panose="02020603050405020304" pitchFamily="18" charset="0"/>
              </a:rPr>
              <a:t> lớp</a:t>
            </a:r>
          </a:p>
          <a:p>
            <a:r>
              <a:rPr lang="en-US" sz="2400" dirty="0" err="1">
                <a:latin typeface="Century Gothic (Headings)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entury Gothic (Headings)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entury Gothic (Headings)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entury Gothic (Headings)"/>
                <a:cs typeface="Times New Roman" panose="02020603050405020304" pitchFamily="18" charset="0"/>
              </a:rPr>
              <a:t>dụng</a:t>
            </a:r>
            <a:endParaRPr lang="en-US" sz="2400" dirty="0" smtClean="0">
              <a:latin typeface="Century Gothic (Headings)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Century Gothic (Headings)"/>
                <a:cs typeface="Times New Roman" panose="02020603050405020304" pitchFamily="18" charset="0"/>
              </a:rPr>
              <a:t>Các </a:t>
            </a:r>
            <a:r>
              <a:rPr lang="en-US" sz="2400" dirty="0" err="1" smtClean="0">
                <a:latin typeface="Century Gothic (Headings)"/>
                <a:cs typeface="Times New Roman" panose="02020603050405020304" pitchFamily="18" charset="0"/>
              </a:rPr>
              <a:t>đối</a:t>
            </a:r>
            <a:r>
              <a:rPr lang="en-US" sz="2400" dirty="0" smtClean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entury Gothic (Headings)"/>
                <a:cs typeface="Times New Roman" panose="02020603050405020304" pitchFamily="18" charset="0"/>
              </a:rPr>
              <a:t>tượng</a:t>
            </a:r>
            <a:r>
              <a:rPr lang="en-US" sz="2400" dirty="0" smtClean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entury Gothic (Headings)"/>
                <a:cs typeface="Times New Roman" panose="02020603050405020304" pitchFamily="18" charset="0"/>
              </a:rPr>
              <a:t>chính</a:t>
            </a:r>
            <a:endParaRPr lang="en-US" sz="2400" dirty="0" smtClean="0">
              <a:latin typeface="Century Gothic (Headings)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Century Gothic (Headings)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entury Gothic (Headings)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entury Gothic (Headings)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entury Gothic (Headings)"/>
                <a:cs typeface="Times New Roman" panose="02020603050405020304" pitchFamily="18" charset="0"/>
              </a:rPr>
              <a:t>cầu</a:t>
            </a:r>
            <a:endParaRPr lang="en-US" sz="2400" dirty="0" smtClean="0">
              <a:latin typeface="Century Gothic (Headings)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Century Gothic (Headings)"/>
                <a:cs typeface="Times New Roman" panose="02020603050405020304" pitchFamily="18" charset="0"/>
              </a:rPr>
              <a:t>Chạy</a:t>
            </a:r>
            <a:r>
              <a:rPr lang="en-US" sz="2400" dirty="0" smtClean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entury Gothic (Headings)"/>
                <a:cs typeface="Times New Roman" panose="02020603050405020304" pitchFamily="18" charset="0"/>
              </a:rPr>
              <a:t>thử</a:t>
            </a:r>
            <a:r>
              <a:rPr lang="en-US" sz="2400" dirty="0" smtClean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entury Gothic (Headings)"/>
                <a:cs typeface="Times New Roman" panose="02020603050405020304" pitchFamily="18" charset="0"/>
              </a:rPr>
              <a:t>chương</a:t>
            </a:r>
            <a:r>
              <a:rPr lang="en-US" sz="2400" dirty="0" smtClean="0">
                <a:latin typeface="Century Gothic (Headings)"/>
                <a:cs typeface="Times New Roman" panose="02020603050405020304" pitchFamily="18" charset="0"/>
              </a:rPr>
              <a:t> trình</a:t>
            </a:r>
            <a:endParaRPr lang="en-US" sz="2400" dirty="0">
              <a:latin typeface="Century Gothic (Headings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72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 (Headings)"/>
                <a:cs typeface="Times New Roman" panose="02020603050405020304" pitchFamily="18" charset="0"/>
              </a:rPr>
              <a:t>Đề </a:t>
            </a:r>
            <a:r>
              <a:rPr lang="en-US" b="1" dirty="0">
                <a:latin typeface="Century Gothic (Headings)"/>
                <a:cs typeface="Times New Roman" panose="02020603050405020304" pitchFamily="18" charset="0"/>
              </a:rPr>
              <a:t>b</a:t>
            </a:r>
            <a:r>
              <a:rPr lang="en-US" b="1" dirty="0" smtClean="0">
                <a:latin typeface="Century Gothic (Headings)"/>
                <a:cs typeface="Times New Roman" panose="02020603050405020304" pitchFamily="18" charset="0"/>
              </a:rPr>
              <a:t>ài</a:t>
            </a:r>
            <a:endParaRPr lang="en-US" b="1" dirty="0">
              <a:latin typeface="Century Gothic (Headings)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137885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err="1">
                <a:latin typeface="Century Gothic (Headings)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entury Gothic (Headings)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latin typeface="Century Gothic (Headings)"/>
                <a:cs typeface="Times New Roman" panose="02020603050405020304" pitchFamily="18" charset="0"/>
              </a:rPr>
              <a:t> trình </a:t>
            </a:r>
            <a:r>
              <a:rPr lang="en-US" sz="2000" dirty="0" err="1">
                <a:latin typeface="Century Gothic (Headings)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entury Gothic (Headings)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Century Gothic (Headings)"/>
                <a:cs typeface="Times New Roman" panose="02020603050405020304" pitchFamily="18" charset="0"/>
              </a:rPr>
              <a:t> một </a:t>
            </a:r>
            <a:r>
              <a:rPr lang="en-US" sz="2000" dirty="0" err="1">
                <a:latin typeface="Century Gothic (Headings)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entury Gothic (Headings)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Century Gothic (Headings)"/>
                <a:cs typeface="Times New Roman" panose="02020603050405020304" pitchFamily="18" charset="0"/>
              </a:rPr>
              <a:t> là </a:t>
            </a:r>
            <a:r>
              <a:rPr lang="en-US" sz="2000" dirty="0" err="1">
                <a:latin typeface="Century Gothic (Headings)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entury Gothic (Headings)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entury Gothic (Headings)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entury Gothic (Headings)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entury Gothic (Headings)"/>
                <a:cs typeface="Times New Roman" panose="02020603050405020304" pitchFamily="18" charset="0"/>
              </a:rPr>
              <a:t>kho</a:t>
            </a:r>
            <a:r>
              <a:rPr lang="en-US" sz="2000" dirty="0">
                <a:latin typeface="Century Gothic (Headings)"/>
                <a:cs typeface="Times New Roman" panose="02020603050405020304" pitchFamily="18" charset="0"/>
              </a:rPr>
              <a:t> của một </a:t>
            </a:r>
            <a:r>
              <a:rPr lang="en-US" sz="2000" dirty="0" err="1">
                <a:latin typeface="Century Gothic (Headings)"/>
                <a:cs typeface="Times New Roman" panose="02020603050405020304" pitchFamily="18" charset="0"/>
              </a:rPr>
              <a:t>siêu</a:t>
            </a:r>
            <a:r>
              <a:rPr lang="en-US" sz="2000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entury Gothic (Headings)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Century Gothic (Headings)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Century Gothic (Headings)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Century Gothic (Headings)"/>
                <a:cs typeface="Times New Roman" panose="02020603050405020304" pitchFamily="18" charset="0"/>
              </a:rPr>
              <a:t> các </a:t>
            </a:r>
            <a:r>
              <a:rPr lang="en-US" sz="2000" dirty="0" err="1">
                <a:latin typeface="Century Gothic (Headings)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Century Gothic (Headings)"/>
                <a:cs typeface="Times New Roman" panose="02020603050405020304" pitchFamily="18" charset="0"/>
              </a:rPr>
              <a:t> tính: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76892" y="2306178"/>
            <a:ext cx="8915400" cy="35825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rỗng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).</a:t>
            </a:r>
          </a:p>
          <a:p>
            <a:pPr lvl="0"/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rỗng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). </a:t>
            </a:r>
          </a:p>
          <a:p>
            <a:pPr lvl="0"/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(&gt;0).</a:t>
            </a:r>
          </a:p>
          <a:p>
            <a:pPr lvl="0"/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ngắn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rau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trái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cấy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…;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: </a:t>
            </a:r>
          </a:p>
          <a:p>
            <a:pPr lvl="0"/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khô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hộp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,…).</a:t>
            </a:r>
          </a:p>
          <a:p>
            <a:pPr lvl="0"/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Ngày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Ngày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(ngày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rỗng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, ngày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ngày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).</a:t>
            </a:r>
          </a:p>
          <a:p>
            <a:pPr lvl="0"/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Ngày nhập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Ngày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. (ngày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rỗng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, ngày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ngày nhập </a:t>
            </a:r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).</a:t>
            </a:r>
          </a:p>
          <a:p>
            <a:endParaRPr lang="en-US" dirty="0">
              <a:latin typeface="Century Gothic (Headings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5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92925" y="137885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err="1" smtClean="0">
                <a:latin typeface="Century Gothic (Headings)"/>
              </a:rPr>
              <a:t>Ràng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buộc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chặt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chẽ</a:t>
            </a:r>
            <a:r>
              <a:rPr lang="en-US" sz="2000" dirty="0" smtClean="0">
                <a:latin typeface="Century Gothic (Headings)"/>
              </a:rPr>
              <a:t> các </a:t>
            </a:r>
            <a:r>
              <a:rPr lang="en-US" sz="2000" dirty="0" err="1" smtClean="0">
                <a:latin typeface="Century Gothic (Headings)"/>
              </a:rPr>
              <a:t>thông</a:t>
            </a:r>
            <a:r>
              <a:rPr lang="en-US" sz="2000" dirty="0" smtClean="0">
                <a:latin typeface="Century Gothic (Headings)"/>
              </a:rPr>
              <a:t> tin trên các trường </a:t>
            </a:r>
            <a:r>
              <a:rPr lang="en-US" sz="2000" dirty="0" err="1" smtClean="0">
                <a:latin typeface="Century Gothic (Headings)"/>
              </a:rPr>
              <a:t>dữ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liệu</a:t>
            </a:r>
            <a:r>
              <a:rPr lang="en-US" sz="2000" dirty="0" smtClean="0">
                <a:latin typeface="Century Gothic (Headings)"/>
              </a:rPr>
              <a:t>. </a:t>
            </a:r>
            <a:r>
              <a:rPr lang="en-US" sz="2000" dirty="0" err="1" smtClean="0">
                <a:latin typeface="Century Gothic (Headings)"/>
              </a:rPr>
              <a:t>Nếu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dữ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liệu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không</a:t>
            </a:r>
            <a:r>
              <a:rPr lang="en-US" sz="2000" dirty="0" smtClean="0">
                <a:latin typeface="Century Gothic (Headings)"/>
              </a:rPr>
              <a:t> hợp </a:t>
            </a:r>
            <a:r>
              <a:rPr lang="en-US" sz="2000" dirty="0" err="1" smtClean="0">
                <a:latin typeface="Century Gothic (Headings)"/>
              </a:rPr>
              <a:t>lệ</a:t>
            </a:r>
            <a:r>
              <a:rPr lang="en-US" sz="2000" dirty="0" smtClean="0">
                <a:latin typeface="Century Gothic (Headings)"/>
              </a:rPr>
              <a:t> thì </a:t>
            </a:r>
            <a:r>
              <a:rPr lang="en-US" sz="2000" dirty="0" err="1" smtClean="0">
                <a:latin typeface="Century Gothic (Headings)"/>
              </a:rPr>
              <a:t>gán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giá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trị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mặc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định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cho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phép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tương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ứng</a:t>
            </a:r>
            <a:r>
              <a:rPr lang="en-US" sz="2000" dirty="0" smtClean="0">
                <a:latin typeface="Century Gothic (Headings)"/>
              </a:rPr>
              <a:t> của trường </a:t>
            </a:r>
            <a:r>
              <a:rPr lang="en-US" sz="2000" dirty="0" err="1" smtClean="0">
                <a:latin typeface="Century Gothic (Headings)"/>
              </a:rPr>
              <a:t>đó</a:t>
            </a:r>
            <a:r>
              <a:rPr lang="en-US" sz="2000" dirty="0">
                <a:latin typeface="Century Gothic (Headings)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 (Body)"/>
                <a:cs typeface="Times New Roman" panose="02020603050405020304" pitchFamily="18" charset="0"/>
              </a:rPr>
              <a:t>Đề </a:t>
            </a:r>
            <a:r>
              <a:rPr lang="en-US" b="1" dirty="0">
                <a:latin typeface="Century Gothic (Body)"/>
                <a:cs typeface="Times New Roman" panose="02020603050405020304" pitchFamily="18" charset="0"/>
              </a:rPr>
              <a:t>b</a:t>
            </a:r>
            <a:r>
              <a:rPr lang="en-US" b="1" dirty="0" smtClean="0">
                <a:latin typeface="Century Gothic (Body)"/>
                <a:cs typeface="Times New Roman" panose="02020603050405020304" pitchFamily="18" charset="0"/>
              </a:rPr>
              <a:t>ài</a:t>
            </a:r>
            <a:endParaRPr lang="en-US" b="1" dirty="0">
              <a:latin typeface="Century Gothic (Body)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52508" y="3535680"/>
            <a:ext cx="8915400" cy="323088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Century Gothic (Headings)"/>
              </a:rPr>
              <a:t>Nhập </a:t>
            </a:r>
            <a:r>
              <a:rPr lang="en-US" dirty="0" err="1" smtClean="0">
                <a:latin typeface="Century Gothic (Headings)"/>
              </a:rPr>
              <a:t>hàng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hóa</a:t>
            </a:r>
            <a:r>
              <a:rPr lang="en-US" dirty="0" smtClean="0">
                <a:latin typeface="Century Gothic (Headings)"/>
              </a:rPr>
              <a:t> vào </a:t>
            </a:r>
            <a:r>
              <a:rPr lang="en-US" dirty="0" err="1" smtClean="0">
                <a:latin typeface="Century Gothic (Headings)"/>
              </a:rPr>
              <a:t>kho</a:t>
            </a:r>
            <a:r>
              <a:rPr lang="en-US" dirty="0" smtClean="0">
                <a:latin typeface="Century Gothic (Headings)"/>
              </a:rPr>
              <a:t>.</a:t>
            </a:r>
            <a:endParaRPr lang="en-US" dirty="0">
              <a:latin typeface="Century Gothic (Headings)"/>
            </a:endParaRPr>
          </a:p>
          <a:p>
            <a:pPr lvl="0"/>
            <a:r>
              <a:rPr lang="en-US" dirty="0" err="1" smtClean="0">
                <a:latin typeface="Century Gothic (Headings)"/>
              </a:rPr>
              <a:t>Hiển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thị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toàn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bộ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hàng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đã</a:t>
            </a:r>
            <a:r>
              <a:rPr lang="en-US" dirty="0" smtClean="0">
                <a:latin typeface="Century Gothic (Headings)"/>
              </a:rPr>
              <a:t> nhập. </a:t>
            </a:r>
            <a:endParaRPr lang="en-US" dirty="0">
              <a:latin typeface="Century Gothic (Headings)"/>
            </a:endParaRPr>
          </a:p>
          <a:p>
            <a:pPr lvl="0"/>
            <a:r>
              <a:rPr lang="en-US" dirty="0" err="1" smtClean="0">
                <a:latin typeface="Century Gothic (Headings)"/>
              </a:rPr>
              <a:t>Hiển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thị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toàn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bộ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hàng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đã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xuất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bán</a:t>
            </a:r>
            <a:r>
              <a:rPr lang="en-US" dirty="0" smtClean="0">
                <a:latin typeface="Century Gothic (Headings)"/>
              </a:rPr>
              <a:t>.</a:t>
            </a:r>
            <a:endParaRPr lang="en-US" dirty="0">
              <a:latin typeface="Century Gothic (Headings)"/>
            </a:endParaRPr>
          </a:p>
          <a:p>
            <a:pPr lvl="0"/>
            <a:r>
              <a:rPr lang="en-US" dirty="0" err="1" smtClean="0">
                <a:latin typeface="Century Gothic (Headings)"/>
              </a:rPr>
              <a:t>Hiển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thị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hàng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tồn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kho</a:t>
            </a:r>
            <a:r>
              <a:rPr lang="en-US" dirty="0" smtClean="0">
                <a:latin typeface="Century Gothic (Headings)"/>
              </a:rPr>
              <a:t>.</a:t>
            </a:r>
          </a:p>
          <a:p>
            <a:pPr lvl="0"/>
            <a:r>
              <a:rPr lang="en-US" dirty="0" err="1" smtClean="0">
                <a:latin typeface="Century Gothic (Headings)"/>
              </a:rPr>
              <a:t>Hiển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thị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hàng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hóa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theo</a:t>
            </a:r>
            <a:r>
              <a:rPr lang="en-US" dirty="0" smtClean="0">
                <a:latin typeface="Century Gothic (Headings)"/>
              </a:rPr>
              <a:t> ngày nhập </a:t>
            </a:r>
            <a:r>
              <a:rPr lang="en-US" dirty="0" err="1" smtClean="0">
                <a:latin typeface="Century Gothic (Headings)"/>
              </a:rPr>
              <a:t>kho</a:t>
            </a:r>
            <a:r>
              <a:rPr lang="en-US" dirty="0" smtClean="0">
                <a:latin typeface="Century Gothic (Headings)"/>
              </a:rPr>
              <a:t>, ngày </a:t>
            </a:r>
            <a:r>
              <a:rPr lang="en-US" dirty="0" err="1" smtClean="0">
                <a:latin typeface="Century Gothic (Headings)"/>
              </a:rPr>
              <a:t>xuất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kho</a:t>
            </a:r>
            <a:r>
              <a:rPr lang="en-US" dirty="0" smtClean="0">
                <a:latin typeface="Century Gothic (Headings)"/>
              </a:rPr>
              <a:t>.</a:t>
            </a:r>
          </a:p>
          <a:p>
            <a:pPr lvl="0"/>
            <a:r>
              <a:rPr lang="en-US" dirty="0" err="1" smtClean="0">
                <a:latin typeface="Century Gothic (Headings)"/>
              </a:rPr>
              <a:t>Kiểm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tra</a:t>
            </a:r>
            <a:r>
              <a:rPr lang="en-US" dirty="0" smtClean="0">
                <a:latin typeface="Century Gothic (Headings)"/>
              </a:rPr>
              <a:t> một </a:t>
            </a:r>
            <a:r>
              <a:rPr lang="en-US" dirty="0" err="1" smtClean="0">
                <a:latin typeface="Century Gothic (Headings)"/>
              </a:rPr>
              <a:t>hàng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thực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phẩm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xem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đã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hết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hạn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sử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dụng</a:t>
            </a:r>
            <a:r>
              <a:rPr lang="en-US" dirty="0" smtClean="0">
                <a:latin typeface="Century Gothic (Headings)"/>
              </a:rPr>
              <a:t> chưa ?</a:t>
            </a:r>
          </a:p>
          <a:p>
            <a:pPr lvl="0"/>
            <a:r>
              <a:rPr lang="en-US" dirty="0" smtClean="0">
                <a:latin typeface="Century Gothic (Headings)"/>
              </a:rPr>
              <a:t>Tính </a:t>
            </a:r>
            <a:r>
              <a:rPr lang="en-US" dirty="0" err="1" smtClean="0">
                <a:latin typeface="Century Gothic (Headings)"/>
              </a:rPr>
              <a:t>tổng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giá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tiền</a:t>
            </a:r>
            <a:r>
              <a:rPr lang="en-US" dirty="0" smtClean="0">
                <a:latin typeface="Century Gothic (Headings)"/>
              </a:rPr>
              <a:t> các hang </a:t>
            </a:r>
            <a:r>
              <a:rPr lang="en-US" dirty="0" err="1" smtClean="0">
                <a:latin typeface="Century Gothic (Headings)"/>
              </a:rPr>
              <a:t>hóa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đã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xuất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bán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trong</a:t>
            </a:r>
            <a:r>
              <a:rPr lang="en-US" dirty="0" smtClean="0">
                <a:latin typeface="Century Gothic (Headings)"/>
              </a:rPr>
              <a:t> 1 ngày, 1 </a:t>
            </a:r>
            <a:r>
              <a:rPr lang="en-US" dirty="0" err="1" smtClean="0">
                <a:latin typeface="Century Gothic (Headings)"/>
              </a:rPr>
              <a:t>tháng</a:t>
            </a:r>
            <a:r>
              <a:rPr lang="en-US" dirty="0" smtClean="0">
                <a:latin typeface="Century Gothic (Headings)"/>
              </a:rPr>
              <a:t>.</a:t>
            </a:r>
            <a:endParaRPr lang="en-US" dirty="0">
              <a:latin typeface="Century Gothic (Headings)"/>
            </a:endParaRPr>
          </a:p>
          <a:p>
            <a:pPr marL="0" indent="0">
              <a:buNone/>
            </a:pPr>
            <a:endParaRPr lang="en-US" dirty="0">
              <a:latin typeface="Century Gothic (Headings)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92924" y="257976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 smtClean="0">
                <a:latin typeface="Century Gothic (Headings)"/>
              </a:rPr>
              <a:t>Yêu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cầu</a:t>
            </a:r>
            <a:r>
              <a:rPr lang="en-US" b="1" dirty="0" smtClean="0">
                <a:latin typeface="Century Gothic (Headings)"/>
              </a:rPr>
              <a:t>:</a:t>
            </a:r>
            <a:endParaRPr lang="en-US" b="1" dirty="0"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4894728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entury Gothic (Body)"/>
                <a:cs typeface="Times New Roman" panose="02020603050405020304" pitchFamily="18" charset="0"/>
              </a:rPr>
              <a:t>Sơ</a:t>
            </a:r>
            <a:r>
              <a:rPr lang="en-US" b="1" dirty="0" smtClean="0">
                <a:latin typeface="Century Gothic (Body)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Century Gothic (Body)"/>
                <a:cs typeface="Times New Roman" panose="02020603050405020304" pitchFamily="18" charset="0"/>
              </a:rPr>
              <a:t>đồ</a:t>
            </a:r>
            <a:r>
              <a:rPr lang="en-US" b="1" dirty="0" smtClean="0">
                <a:latin typeface="Century Gothic (Body)"/>
                <a:cs typeface="Times New Roman" panose="02020603050405020304" pitchFamily="18" charset="0"/>
              </a:rPr>
              <a:t> lớp</a:t>
            </a:r>
            <a:endParaRPr lang="en-US" b="1" dirty="0">
              <a:latin typeface="Century Gothic (Body)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766" y="1264555"/>
            <a:ext cx="6411220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866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entury Gothic (Headings)"/>
              </a:rPr>
              <a:t>Kiến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thức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sử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dụng</a:t>
            </a:r>
            <a:endParaRPr lang="en-US" b="1" dirty="0">
              <a:latin typeface="Century Gothic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8396" y="1905000"/>
            <a:ext cx="4396804" cy="1763268"/>
          </a:xfrm>
        </p:spPr>
        <p:txBody>
          <a:bodyPr/>
          <a:lstStyle/>
          <a:p>
            <a:r>
              <a:rPr lang="en-US" dirty="0" smtClean="0">
                <a:latin typeface="Century Gothic (Headings)"/>
              </a:rPr>
              <a:t>Tính </a:t>
            </a:r>
            <a:r>
              <a:rPr lang="en-US" dirty="0" err="1" smtClean="0">
                <a:latin typeface="Century Gothic (Headings)"/>
              </a:rPr>
              <a:t>đóng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gói</a:t>
            </a:r>
            <a:endParaRPr lang="en-US" dirty="0">
              <a:latin typeface="Century Gothic (Headings)"/>
            </a:endParaRPr>
          </a:p>
          <a:p>
            <a:r>
              <a:rPr lang="en-US" dirty="0" smtClean="0">
                <a:latin typeface="Century Gothic (Headings)"/>
              </a:rPr>
              <a:t>Tính </a:t>
            </a:r>
            <a:r>
              <a:rPr lang="en-US" dirty="0" err="1" smtClean="0">
                <a:latin typeface="Century Gothic (Headings)"/>
              </a:rPr>
              <a:t>trừu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tượng</a:t>
            </a:r>
            <a:endParaRPr lang="en-US" dirty="0" smtClean="0">
              <a:latin typeface="Century Gothic (Headings)"/>
            </a:endParaRPr>
          </a:p>
          <a:p>
            <a:r>
              <a:rPr lang="en-US" dirty="0" smtClean="0">
                <a:latin typeface="Century Gothic (Headings)"/>
              </a:rPr>
              <a:t>Tính </a:t>
            </a:r>
            <a:r>
              <a:rPr lang="en-US" dirty="0" err="1" smtClean="0">
                <a:latin typeface="Century Gothic (Headings)"/>
              </a:rPr>
              <a:t>kế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thừa</a:t>
            </a:r>
            <a:endParaRPr lang="en-US" dirty="0" smtClean="0">
              <a:latin typeface="Century Gothic (Headings)"/>
            </a:endParaRPr>
          </a:p>
          <a:p>
            <a:r>
              <a:rPr lang="en-US" dirty="0" smtClean="0">
                <a:latin typeface="Century Gothic (Headings)"/>
              </a:rPr>
              <a:t>Tính </a:t>
            </a:r>
            <a:r>
              <a:rPr lang="en-US" dirty="0" err="1" smtClean="0">
                <a:latin typeface="Century Gothic (Headings)"/>
              </a:rPr>
              <a:t>đa</a:t>
            </a:r>
            <a:r>
              <a:rPr lang="en-US" dirty="0" smtClean="0">
                <a:latin typeface="Century Gothic (Headings)"/>
              </a:rPr>
              <a:t> hình</a:t>
            </a:r>
          </a:p>
          <a:p>
            <a:pPr marL="0" indent="0">
              <a:buNone/>
            </a:pPr>
            <a:endParaRPr lang="en-US" dirty="0">
              <a:latin typeface="Century Gothic (Headings)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2925" y="1378855"/>
            <a:ext cx="6652324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latin typeface="Century Gothic (Headings)"/>
              </a:rPr>
              <a:t>1. </a:t>
            </a:r>
            <a:r>
              <a:rPr lang="en-US" sz="2000" dirty="0" err="1" smtClean="0">
                <a:latin typeface="Century Gothic (Headings)"/>
              </a:rPr>
              <a:t>Kiến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thức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cơ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bản</a:t>
            </a:r>
            <a:endParaRPr lang="en-US" sz="2000" dirty="0">
              <a:latin typeface="Century Gothic (Headings)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3782568"/>
            <a:ext cx="698150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Century Gothic (Headings)"/>
              </a:rPr>
              <a:t>2</a:t>
            </a:r>
            <a:r>
              <a:rPr lang="en-US" sz="2000" dirty="0" smtClean="0">
                <a:latin typeface="Century Gothic (Headings)"/>
              </a:rPr>
              <a:t>. </a:t>
            </a:r>
            <a:r>
              <a:rPr lang="en-US" sz="2000" dirty="0" err="1" smtClean="0">
                <a:latin typeface="Century Gothic (Headings)"/>
              </a:rPr>
              <a:t>Kiến</a:t>
            </a:r>
            <a:r>
              <a:rPr lang="en-US" sz="2000" dirty="0" smtClean="0">
                <a:latin typeface="Century Gothic (Headings)"/>
              </a:rPr>
              <a:t> </a:t>
            </a:r>
            <a:r>
              <a:rPr lang="en-US" sz="2000" dirty="0" err="1" smtClean="0">
                <a:latin typeface="Century Gothic (Headings)"/>
              </a:rPr>
              <a:t>thức</a:t>
            </a:r>
            <a:r>
              <a:rPr lang="en-US" sz="2000" dirty="0" smtClean="0">
                <a:latin typeface="Century Gothic (Headings)"/>
              </a:rPr>
              <a:t> mở </a:t>
            </a:r>
            <a:r>
              <a:rPr lang="en-US" sz="2000" dirty="0" err="1" smtClean="0">
                <a:latin typeface="Century Gothic (Headings)"/>
              </a:rPr>
              <a:t>rộng</a:t>
            </a:r>
            <a:endParaRPr lang="en-US" sz="2000" dirty="0">
              <a:latin typeface="Century Gothic (Headings)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18396" y="4316333"/>
            <a:ext cx="3689668" cy="1869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entury Gothic (Headings)"/>
              </a:rPr>
              <a:t>Liên </a:t>
            </a:r>
            <a:r>
              <a:rPr lang="en-US" dirty="0" err="1" smtClean="0">
                <a:latin typeface="Century Gothic (Headings)"/>
              </a:rPr>
              <a:t>kết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động</a:t>
            </a:r>
            <a:endParaRPr lang="en-US" dirty="0" smtClean="0">
              <a:latin typeface="Century Gothic (Headings)"/>
            </a:endParaRPr>
          </a:p>
          <a:p>
            <a:r>
              <a:rPr lang="en-US" dirty="0" err="1" smtClean="0">
                <a:latin typeface="Century Gothic (Headings)"/>
              </a:rPr>
              <a:t>Nạp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chồng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hàm</a:t>
            </a:r>
            <a:endParaRPr lang="en-US" dirty="0" smtClean="0">
              <a:latin typeface="Century Gothic (Headings)"/>
            </a:endParaRPr>
          </a:p>
          <a:p>
            <a:r>
              <a:rPr lang="en-US" dirty="0" err="1" smtClean="0">
                <a:latin typeface="Century Gothic (Headings)"/>
              </a:rPr>
              <a:t>Kĩ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năng</a:t>
            </a:r>
            <a:r>
              <a:rPr lang="en-US" dirty="0" smtClean="0">
                <a:latin typeface="Century Gothic (Headings)"/>
              </a:rPr>
              <a:t> </a:t>
            </a:r>
            <a:r>
              <a:rPr lang="en-US" dirty="0" err="1" smtClean="0">
                <a:latin typeface="Century Gothic (Headings)"/>
              </a:rPr>
              <a:t>tạo</a:t>
            </a:r>
            <a:r>
              <a:rPr lang="en-US" dirty="0" smtClean="0">
                <a:latin typeface="Century Gothic (Headings)"/>
              </a:rPr>
              <a:t> menu</a:t>
            </a:r>
          </a:p>
          <a:p>
            <a:r>
              <a:rPr lang="en-US" dirty="0" err="1">
                <a:latin typeface="Century Gothic (Headings)"/>
              </a:rPr>
              <a:t>Kiến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thức</a:t>
            </a:r>
            <a:r>
              <a:rPr lang="en-US" dirty="0">
                <a:latin typeface="Century Gothic (Headings)"/>
              </a:rPr>
              <a:t> về </a:t>
            </a:r>
            <a:r>
              <a:rPr lang="en-US" dirty="0" err="1">
                <a:latin typeface="Century Gothic (Headings)"/>
              </a:rPr>
              <a:t>đồ</a:t>
            </a:r>
            <a:r>
              <a:rPr lang="en-US" dirty="0">
                <a:latin typeface="Century Gothic (Headings)"/>
              </a:rPr>
              <a:t> </a:t>
            </a:r>
            <a:r>
              <a:rPr lang="en-US" dirty="0" err="1">
                <a:latin typeface="Century Gothic (Headings)"/>
              </a:rPr>
              <a:t>họa</a:t>
            </a:r>
            <a:endParaRPr lang="en-US" dirty="0">
              <a:latin typeface="Century Gothic (Headings)"/>
            </a:endParaRPr>
          </a:p>
          <a:p>
            <a:pPr marL="0" indent="0">
              <a:buNone/>
            </a:pPr>
            <a:endParaRPr lang="en-US" dirty="0" smtClean="0">
              <a:latin typeface="Century Gothic (Headings)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9715730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 (Headings)"/>
              </a:rPr>
              <a:t>Các </a:t>
            </a:r>
            <a:r>
              <a:rPr lang="en-US" b="1" dirty="0" err="1" smtClean="0">
                <a:latin typeface="Century Gothic (Headings)"/>
              </a:rPr>
              <a:t>đối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tượng</a:t>
            </a:r>
            <a:r>
              <a:rPr lang="en-US" b="1" dirty="0" smtClean="0">
                <a:latin typeface="Century Gothic (Headings)"/>
              </a:rPr>
              <a:t> </a:t>
            </a:r>
            <a:r>
              <a:rPr lang="en-US" b="1" dirty="0" err="1" smtClean="0">
                <a:latin typeface="Century Gothic (Headings)"/>
              </a:rPr>
              <a:t>chính</a:t>
            </a:r>
            <a:endParaRPr lang="en-US" b="1" dirty="0">
              <a:latin typeface="Century Gothic (Headings)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6598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661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</TotalTime>
  <Words>1005</Words>
  <Application>Microsoft Office PowerPoint</Application>
  <PresentationFormat>Widescreen</PresentationFormat>
  <Paragraphs>369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Cascadia Code</vt:lpstr>
      <vt:lpstr>Century Gothic</vt:lpstr>
      <vt:lpstr>Century Gothic (Body)</vt:lpstr>
      <vt:lpstr>Century Gothic (Headings)</vt:lpstr>
      <vt:lpstr>Times New Roman</vt:lpstr>
      <vt:lpstr>Wingdings 3</vt:lpstr>
      <vt:lpstr>Wisp</vt:lpstr>
      <vt:lpstr>SEMINAR</vt:lpstr>
      <vt:lpstr> THÔNG TIN NHÓM </vt:lpstr>
      <vt:lpstr>Chương trình kiểm tra thực phẩm</vt:lpstr>
      <vt:lpstr>PowerPoint Presentation</vt:lpstr>
      <vt:lpstr>Đề bài</vt:lpstr>
      <vt:lpstr>Đề bài</vt:lpstr>
      <vt:lpstr>Sơ đồ lớp</vt:lpstr>
      <vt:lpstr>Kiến thức sử dụng</vt:lpstr>
      <vt:lpstr>Các đối tượng chính</vt:lpstr>
      <vt:lpstr>Lớp hàng hóa</vt:lpstr>
      <vt:lpstr>Lớp hàng hóa thực phẩm</vt:lpstr>
      <vt:lpstr>Lớp hàng hóa thực phẩm</vt:lpstr>
      <vt:lpstr>Lớp hàng hóa thực phẩm</vt:lpstr>
      <vt:lpstr>Lớp thời gian</vt:lpstr>
      <vt:lpstr>Lớp thời gian</vt:lpstr>
      <vt:lpstr>Giải quyết yêu cầu</vt:lpstr>
      <vt:lpstr>Giải quyết yêu cầu</vt:lpstr>
      <vt:lpstr>Giải quyết yêu cầu</vt:lpstr>
      <vt:lpstr>Giải quyết yêu cầu</vt:lpstr>
      <vt:lpstr>Giải quyết yêu cầu</vt:lpstr>
      <vt:lpstr>Giải quyết yêu cầu</vt:lpstr>
      <vt:lpstr>Giải quyết yêu cầu</vt:lpstr>
      <vt:lpstr>Giải quyết yêu cầu</vt:lpstr>
      <vt:lpstr>Giải quyết yêu cầu</vt:lpstr>
      <vt:lpstr>Giải quyết yêu cầu</vt:lpstr>
      <vt:lpstr>Giải quyết yêu cầu</vt:lpstr>
      <vt:lpstr>3. Tính tổng giá tiền các hang hóa đã xuất bán trong 1 ngày</vt:lpstr>
      <vt:lpstr>3. Tính tổng giá tiền các hang hóa đã xuất bán trong 1 ngày</vt:lpstr>
      <vt:lpstr>3. Tính tổng giá tiền các hang hóa đã xuất bán trong 1 ngày</vt:lpstr>
      <vt:lpstr>3. Tính tổng giá tiền các hang hóa đã xuất bán trong 1 tháng</vt:lpstr>
      <vt:lpstr>3. Tính tổng giá tiền các hang hóa đã xuất bán trong 1 ngày</vt:lpstr>
      <vt:lpstr>3. Tính tổng giá tiền các hang hóa đã xuất bán trong 1 ngày</vt:lpstr>
      <vt:lpstr>Chạy thử chương trình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</dc:title>
  <dc:creator>Hoàng Đình Hiếu</dc:creator>
  <cp:lastModifiedBy>Hoàng Đình Hiếu</cp:lastModifiedBy>
  <cp:revision>31</cp:revision>
  <dcterms:created xsi:type="dcterms:W3CDTF">2021-06-11T07:10:06Z</dcterms:created>
  <dcterms:modified xsi:type="dcterms:W3CDTF">2021-06-12T20:06:58Z</dcterms:modified>
</cp:coreProperties>
</file>