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21F59-6EBD-68CA-CDB1-DD93FC7B0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3EA58-9CFE-AA9A-DEA2-4C16A8AC9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511BE-F3B5-9982-F3D7-98B7D9F1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65A7-951A-428A-9B9E-45E2848CCF98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A087A-3996-3B23-6D8E-DCD6714A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5A4A7-73A8-235F-C307-41E84608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5585-A2BD-472F-9532-D82D967E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5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BBC6F-84C6-479A-9484-9A6C9BB2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82FE3-DBE9-5141-40EA-479D229A9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C17A0-67F2-D58B-8256-C9214987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65A7-951A-428A-9B9E-45E2848CCF98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85CB5-14EC-5334-BF19-EDE9E2C5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82075-4AAC-3FFB-40F2-DABE5D11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5585-A2BD-472F-9532-D82D967E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5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56980B-5422-A46A-F96A-8AA2786EB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18C34-8CD2-4FB9-A479-0B965DDD0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1040E-D51B-822E-5C08-12BE4897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65A7-951A-428A-9B9E-45E2848CCF98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19297-A7CD-B179-40B1-B0158B99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13263-5CF9-8430-CDDF-8B4EDBDB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5585-A2BD-472F-9532-D82D967E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1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3380-BD96-2377-3790-E3916D18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59E29-2119-F7D9-B458-8E9ADBE1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DBE9D-08F7-A61E-44E8-07125506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65A7-951A-428A-9B9E-45E2848CCF98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FC3BC-0DA4-73EF-0E9C-0750DA0B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F5159-5BAC-3B53-D4DE-5000B227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5585-A2BD-472F-9532-D82D967E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2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F740-FC58-00C1-5BCC-6B11F6A6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09C4F-4A4D-B82D-2C89-0B3FE1589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9C401-1968-BC1B-4743-A6DB6AC4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65A7-951A-428A-9B9E-45E2848CCF98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46248-C6D4-B82B-F278-E086CA17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E932E-4FC6-866F-3B91-7D20AD10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5585-A2BD-472F-9532-D82D967E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8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2BE5-CF45-9489-CA9B-D4E3A9B3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AC7CA-9E3C-154D-EDEB-6D3651355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60139-51AB-D797-342F-F61D24EF3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04403-671F-B45D-68BE-2340DAFD7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65A7-951A-428A-9B9E-45E2848CCF98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C7925-08AF-B326-B383-72242BCC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501B6-AC6A-40BC-B1B7-AA7814F7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5585-A2BD-472F-9532-D82D967E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7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535D-6E2C-CA90-63F3-16B5DEC1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5671F-7C1A-06AE-044A-712F4BA1F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B5B26-3049-092B-99FB-CCE20B8DC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15874-DC80-384C-6A08-DA900EF8C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D1EAB-2740-1180-7509-C6B0EE3C6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E69700-373D-DBB5-6A04-3AB4026F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65A7-951A-428A-9B9E-45E2848CCF98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72553F-A33A-F6B0-11FE-4C1F1E86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F3AD5-8F81-EFE1-5818-02FDF941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5585-A2BD-472F-9532-D82D967E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8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B345-A71A-EE03-4D53-09BF04DE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B512C-65AA-C860-11FE-FDB2FCC7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65A7-951A-428A-9B9E-45E2848CCF98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5DEF6-C5EC-3489-C55C-4FA475D5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D5F41-DB7C-9893-F8C2-0DBA0712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5585-A2BD-472F-9532-D82D967E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6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91695-02BC-E2F9-5FB9-8DF8639C3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65A7-951A-428A-9B9E-45E2848CCF98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88727-8E39-3D36-5907-CE4FA57B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F8754-780C-0558-52F8-86E649AB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5585-A2BD-472F-9532-D82D967E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0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7A6F4-14F1-D85E-6440-DD49FABD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DD136-0C70-6864-3E8A-7352F22C5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CC31F-0211-6C16-2F61-6E4913B95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97A0B-CB95-96A4-E74E-40A48C70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65A7-951A-428A-9B9E-45E2848CCF98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49DE8-88EC-7EE8-257E-9A241F77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968C5-4B7C-55B4-B207-23FCDF2A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5585-A2BD-472F-9532-D82D967E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0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BD9C-79A3-70B7-0094-D6BA3B6A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77704-B3FF-5646-75B4-080768E37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FA7C3-ACE7-BD8B-9F0A-E5E03BE96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E05AE-B468-9DBA-8E94-8E654387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65A7-951A-428A-9B9E-45E2848CCF98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F07D5-3495-C672-3866-08AF29CD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D0AC5-DA6E-D291-2B2E-7D80F920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5585-A2BD-472F-9532-D82D967E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1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1E0F03-726B-2ECA-72EB-9E893131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47E42-A939-2D5A-3314-2382544F0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017DD-4579-B365-3FD1-7C6AE601D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065A7-951A-428A-9B9E-45E2848CCF98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0C1C4-A222-34F3-09DD-A2768E298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7D506-F22C-454B-A306-C2CA68626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45585-A2BD-472F-9532-D82D967E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4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264C-2832-C7FD-F4E0-72CEFD0DDC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F0D76-7AAF-6B4D-77E1-BF69FEF09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0187D5-A36B-34CE-73E2-4E1A4D9D6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8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Kollipara,Mahesh</dc:creator>
  <cp:lastModifiedBy>Kollipara,Mahesh</cp:lastModifiedBy>
  <cp:revision>1</cp:revision>
  <dcterms:created xsi:type="dcterms:W3CDTF">2023-01-28T07:32:39Z</dcterms:created>
  <dcterms:modified xsi:type="dcterms:W3CDTF">2023-01-28T07:33:38Z</dcterms:modified>
</cp:coreProperties>
</file>