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8" autoAdjust="0"/>
    <p:restoredTop sz="94660"/>
  </p:normalViewPr>
  <p:slideViewPr>
    <p:cSldViewPr snapToGrid="0">
      <p:cViewPr>
        <p:scale>
          <a:sx n="19" d="100"/>
          <a:sy n="19" d="100"/>
        </p:scale>
        <p:origin x="180" y="-1116"/>
      </p:cViewPr>
      <p:guideLst/>
    </p:cSldViewPr>
  </p:slideViewPr>
  <p:notesTextViewPr>
    <p:cViewPr>
      <p:scale>
        <a:sx n="3" d="2"/>
        <a:sy n="3" d="2"/>
      </p:scale>
      <p:origin x="0" y="-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FE6E5-3B44-40CB-B6DC-1A72C85DBC02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1220-ED9E-4AA1-BD5E-350A314A1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9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1220-ED9E-4AA1-BD5E-350A314A17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www.kaggle.com/datasets/rohanrao/nifty50-stock-market-data?select=ADANIPORTS.csv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github.com/44-566-Machine-Learning-S24/ml-s24-project-MogaparthiGanga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543799"/>
            <a:ext cx="10058400" cy="8686800"/>
          </a:xfrm>
        </p:spPr>
        <p:txBody>
          <a:bodyPr tIns="365760">
            <a:normAutofit fontScale="625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Dataset obtained from Kaggle.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3323 Rows and 15 Columns.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Data from 2007 to 2021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Numeric Features include Prev Close, Open, High, Low, Last, Close, VWAP, Volume, Turnover, Trades, Deliverable Volume and %Deliverable.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Replaced null values in Trades column with 0.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Goal: Predicting the Close price based on the Open price.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124889"/>
            <a:ext cx="10058400" cy="19849910"/>
          </a:xfrm>
        </p:spPr>
        <p:txBody>
          <a:bodyPr tIns="365760">
            <a:normAutofit lnSpcReduction="1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A high R2 value of 0.99 for linear regression suggests an excellent fit and shows strong relationship between Open and Close price.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Performance of Decision tree is low with only 52% of accuracy.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SVM metrics also seem to be poor. It could be because the dataset is imbalanced, or the kernel choice was not the best.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Random Forest metrics appeared to be good when compared to other models.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SVM model with different kernel can be employed in the </a:t>
            </a:r>
            <a:r>
              <a:rPr lang="en-US" b="1" dirty="0"/>
              <a:t>future</a:t>
            </a:r>
            <a:r>
              <a:rPr lang="en-US" dirty="0"/>
              <a:t> in order to verify if the metrics are improved.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18287998"/>
            <a:ext cx="20116800" cy="93934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3" y="303530"/>
            <a:ext cx="33997392" cy="256032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Adani Port Close Price With Respect To The Open Price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Dataset Introduction and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5668394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Interpretation and 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7999"/>
            <a:ext cx="10515600" cy="8992153"/>
          </a:xfrm>
        </p:spPr>
        <p:txBody>
          <a:bodyPr tIns="365760">
            <a:normAutofit fontScale="775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/>
              <a:t>Supervised Learning: The dataset was split into 75% training and 25% test set. </a:t>
            </a:r>
          </a:p>
          <a:p>
            <a:pPr marL="1770063" lvl="1" indent="-857250"/>
            <a:r>
              <a:rPr lang="en-US" sz="7300" dirty="0"/>
              <a:t>Linear Regression Model</a:t>
            </a:r>
          </a:p>
          <a:p>
            <a:pPr marL="1770063" lvl="1" indent="-857250"/>
            <a:r>
              <a:rPr lang="en-US" sz="7300" dirty="0"/>
              <a:t>Decision Trees</a:t>
            </a:r>
          </a:p>
          <a:p>
            <a:pPr marL="1770063" lvl="1" indent="-857250"/>
            <a:r>
              <a:rPr lang="en-US" sz="7300" dirty="0"/>
              <a:t>SVM</a:t>
            </a:r>
          </a:p>
          <a:p>
            <a:pPr marL="1770063" lvl="1" indent="-857250"/>
            <a:r>
              <a:rPr lang="en-US" sz="7300" dirty="0"/>
              <a:t>Random Forest</a:t>
            </a:r>
          </a:p>
          <a:p>
            <a:pPr marL="1770063" lvl="1" indent="-857250"/>
            <a:r>
              <a:rPr lang="en-US" sz="7300" dirty="0"/>
              <a:t>Clustering</a:t>
            </a:r>
          </a:p>
          <a:p>
            <a:pPr marL="1770063" lvl="1" indent="-857250"/>
            <a:r>
              <a:rPr lang="en-US" sz="7300" dirty="0"/>
              <a:t>Neural Nets</a:t>
            </a:r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013" y="29032200"/>
            <a:ext cx="20574000" cy="2971800"/>
          </a:xfrm>
        </p:spPr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hlinkClick r:id="rId3"/>
              </a:rPr>
              <a:t>https://www.kaggle.com/datasets/rohanrao/nifty50-stock-market-data?select=ADANIPORTS.csv</a:t>
            </a:r>
            <a:endParaRPr lang="en-US" sz="44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hlinkClick r:id="rId4"/>
              </a:rPr>
              <a:t>https://github.com/44-566-Machine-Learning-S24/ml-s24-project-MogaparthiGanga</a:t>
            </a: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87200" y="17144998"/>
            <a:ext cx="20116800" cy="1143000"/>
          </a:xfrm>
        </p:spPr>
        <p:txBody>
          <a:bodyPr/>
          <a:lstStyle/>
          <a:p>
            <a:r>
              <a:rPr lang="en-US" dirty="0"/>
              <a:t>Discussion and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/>
              <a:t>https://github.com/44-566-Machine-Learning-S24/ml-s24-project-MogaparthiGanga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546800" y="27972326"/>
            <a:ext cx="7038109" cy="1143000"/>
          </a:xfrm>
        </p:spPr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/>
              <a:t>Kaggle.com</a:t>
            </a:r>
          </a:p>
          <a:p>
            <a:r>
              <a:rPr lang="en-US" dirty="0"/>
              <a:t>Dr. Charles Hoot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3" y="2480015"/>
            <a:ext cx="33997392" cy="1261223"/>
          </a:xfrm>
        </p:spPr>
        <p:txBody>
          <a:bodyPr>
            <a:noAutofit/>
          </a:bodyPr>
          <a:lstStyle/>
          <a:p>
            <a:r>
              <a:rPr lang="en-US" sz="6600" dirty="0"/>
              <a:t>Ganga Prasanna Mogaparthi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3" y="3672462"/>
            <a:ext cx="33997392" cy="1308709"/>
          </a:xfrm>
        </p:spPr>
        <p:txBody>
          <a:bodyPr>
            <a:noAutofit/>
          </a:bodyPr>
          <a:lstStyle/>
          <a:p>
            <a:r>
              <a:rPr lang="en-US" sz="6600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1201400" y="5792128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2149503" y="18583425"/>
            <a:ext cx="9765617" cy="10418237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4000" dirty="0"/>
              <a:t>Linear Regression Results: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Linear Regression R2 value is 0.99 shows a strong relationship.</a:t>
            </a:r>
          </a:p>
          <a:p>
            <a:r>
              <a:rPr lang="en-US" sz="4000" dirty="0"/>
              <a:t>Decision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Decision Tree has slight increase in performance on the test set with accuracy from 52% to 56%.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F1 score dropped to 47% from 55% on the test set.</a:t>
            </a:r>
          </a:p>
          <a:p>
            <a:r>
              <a:rPr lang="en-US" sz="4000" dirty="0"/>
              <a:t>SVM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SVM accuracies are in the range of 52% which performs similar to decision trees. </a:t>
            </a:r>
          </a:p>
          <a:p>
            <a:r>
              <a:rPr lang="en-US" sz="4000" dirty="0"/>
              <a:t>Random Forest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Metrics are very good with a R2 score of 1.0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096" y="27280153"/>
            <a:ext cx="4644988" cy="1904446"/>
          </a:xfrm>
          <a:prstGeom prst="rect">
            <a:avLst/>
          </a:prstGeom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0E355FD-D55F-47EB-801C-84B111E6090F}"/>
              </a:ext>
            </a:extLst>
          </p:cNvPr>
          <p:cNvSpPr txBox="1">
            <a:spLocks/>
          </p:cNvSpPr>
          <p:nvPr/>
        </p:nvSpPr>
        <p:spPr>
          <a:xfrm>
            <a:off x="11430000" y="7392328"/>
            <a:ext cx="20970240" cy="9683397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8E2C55-3D54-4F2E-9529-F27E82046164}"/>
              </a:ext>
            </a:extLst>
          </p:cNvPr>
          <p:cNvSpPr txBox="1"/>
          <p:nvPr/>
        </p:nvSpPr>
        <p:spPr>
          <a:xfrm>
            <a:off x="21603285" y="7673367"/>
            <a:ext cx="4403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Linear Regression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2540C-CB58-4457-9D4C-0D35A50C99D0}"/>
              </a:ext>
            </a:extLst>
          </p:cNvPr>
          <p:cNvSpPr txBox="1"/>
          <p:nvPr/>
        </p:nvSpPr>
        <p:spPr>
          <a:xfrm>
            <a:off x="21704343" y="9647073"/>
            <a:ext cx="3702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Decision Tree Test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94ED5B-18FD-413F-9931-056E072D01E4}"/>
              </a:ext>
            </a:extLst>
          </p:cNvPr>
          <p:cNvSpPr txBox="1"/>
          <p:nvPr/>
        </p:nvSpPr>
        <p:spPr>
          <a:xfrm>
            <a:off x="21685828" y="12671248"/>
            <a:ext cx="401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SVM Test 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0DB568-DF54-4B90-9348-41AAA30BB2D4}"/>
              </a:ext>
            </a:extLst>
          </p:cNvPr>
          <p:cNvSpPr txBox="1"/>
          <p:nvPr/>
        </p:nvSpPr>
        <p:spPr>
          <a:xfrm>
            <a:off x="21704343" y="14377008"/>
            <a:ext cx="3814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Random Forest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5CD651-22AF-4112-9304-7684CA46C5AB}"/>
              </a:ext>
            </a:extLst>
          </p:cNvPr>
          <p:cNvCxnSpPr>
            <a:cxnSpLocks/>
          </p:cNvCxnSpPr>
          <p:nvPr/>
        </p:nvCxnSpPr>
        <p:spPr>
          <a:xfrm flipV="1">
            <a:off x="11430000" y="11980190"/>
            <a:ext cx="14483166" cy="9972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7530DA-8190-4525-A603-0D2279EF2F5A}"/>
              </a:ext>
            </a:extLst>
          </p:cNvPr>
          <p:cNvCxnSpPr>
            <a:cxnSpLocks/>
          </p:cNvCxnSpPr>
          <p:nvPr/>
        </p:nvCxnSpPr>
        <p:spPr>
          <a:xfrm>
            <a:off x="11378289" y="16992225"/>
            <a:ext cx="14628435" cy="14317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6F6CEC-7A7A-488C-B1AC-F7F266F7858B}"/>
              </a:ext>
            </a:extLst>
          </p:cNvPr>
          <p:cNvCxnSpPr>
            <a:cxnSpLocks/>
          </p:cNvCxnSpPr>
          <p:nvPr/>
        </p:nvCxnSpPr>
        <p:spPr>
          <a:xfrm flipV="1">
            <a:off x="11474440" y="14265815"/>
            <a:ext cx="14490638" cy="18046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Chart&#10;&#10;Description automatically generated with medium confidence">
            <a:extLst>
              <a:ext uri="{FF2B5EF4-FFF2-40B4-BE49-F238E27FC236}">
                <a16:creationId xmlns:a16="http://schemas.microsoft.com/office/drawing/2014/main" id="{173352B9-A818-4DF8-931E-B762B6632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18294194"/>
            <a:ext cx="9601200" cy="936463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F1B11F-2831-4E1C-999C-C2CA21819B24}"/>
              </a:ext>
            </a:extLst>
          </p:cNvPr>
          <p:cNvCxnSpPr>
            <a:cxnSpLocks/>
          </p:cNvCxnSpPr>
          <p:nvPr/>
        </p:nvCxnSpPr>
        <p:spPr>
          <a:xfrm flipV="1">
            <a:off x="11417827" y="7415128"/>
            <a:ext cx="14588897" cy="735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F2CB98-F65A-45C7-9245-C91A521C2B52}"/>
              </a:ext>
            </a:extLst>
          </p:cNvPr>
          <p:cNvCxnSpPr>
            <a:cxnSpLocks/>
          </p:cNvCxnSpPr>
          <p:nvPr/>
        </p:nvCxnSpPr>
        <p:spPr>
          <a:xfrm>
            <a:off x="11490960" y="9503603"/>
            <a:ext cx="14558199" cy="7343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Content Placeholder 24" descr="Arrows pointing up">
            <a:extLst>
              <a:ext uri="{FF2B5EF4-FFF2-40B4-BE49-F238E27FC236}">
                <a16:creationId xmlns:a16="http://schemas.microsoft.com/office/drawing/2014/main" id="{1130A891-285B-8BEC-01EA-98BF7C9258F0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3" y="1258689"/>
            <a:ext cx="3922712" cy="2942034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DAF325-C4E7-158D-7E56-811E44892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9999" y="7453372"/>
            <a:ext cx="9737669" cy="20277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53E0C5-4BBE-F1C1-5F6A-8AF123DA86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7827" y="9626629"/>
            <a:ext cx="9749841" cy="22951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FC7160-3EF3-ECA8-45DE-4BB8EAE3E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13482" y="12079912"/>
            <a:ext cx="9754186" cy="225672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2E681F-96DE-1A9F-FA9B-997E9FB396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90959" y="14473264"/>
            <a:ext cx="9676709" cy="24640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4AF748-453B-6663-3E2F-81934EFFFC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20697" y="7349834"/>
            <a:ext cx="5874743" cy="4953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942291-9221-45B7-7BE4-0A37B53B8C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49001" y="12372106"/>
            <a:ext cx="6004679" cy="46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371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Helvetica</vt:lpstr>
      <vt:lpstr>Office Theme</vt:lpstr>
      <vt:lpstr>Predicting Adani Port Close Price With Respect To The Open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S559487@nwmissouri.edu</dc:creator>
  <cp:lastModifiedBy>Mogaparthi,Ganga Prasanna</cp:lastModifiedBy>
  <cp:revision>184</cp:revision>
  <dcterms:created xsi:type="dcterms:W3CDTF">2019-04-10T19:42:12Z</dcterms:created>
  <dcterms:modified xsi:type="dcterms:W3CDTF">2024-04-18T17:27:54Z</dcterms:modified>
</cp:coreProperties>
</file>