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5192" y="669497"/>
            <a:ext cx="33960816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solidFill>
            <a:srgbClr val="006747"/>
          </a:solidFill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41064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CE0B-3E5B-406F-84FA-B1A1EFDF88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8108" y="3383280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636E0170-FC5D-4E5B-A3B4-847283711D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8108" y="4407408"/>
            <a:ext cx="33997392" cy="914400"/>
          </a:xfr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51D5F-3EF5-4FA0-8DCD-F5714DD07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crime rate in India is rapidly increasing day-by-day. Which motivated me to analyze the murder rates with respect to </a:t>
            </a:r>
            <a:r>
              <a:rPr lang="en-US" dirty="0" smtClean="0"/>
              <a:t>age</a:t>
            </a:r>
            <a:r>
              <a:rPr lang="en-US" dirty="0"/>
              <a:t> </a:t>
            </a:r>
            <a:r>
              <a:rPr lang="en-US" dirty="0" smtClean="0"/>
              <a:t>and place.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Predicting more number of victims by gender based and which place consists of more number of victims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1C5B-6CA3-41B7-A609-6C0419D56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Evaluate the minimum number </a:t>
            </a:r>
            <a:r>
              <a:rPr lang="en-US" dirty="0" smtClean="0"/>
              <a:t>victims.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Bar Graph 1 </a:t>
            </a:r>
            <a:r>
              <a:rPr lang="en-US" dirty="0"/>
              <a:t>representation show that as </a:t>
            </a:r>
            <a:r>
              <a:rPr lang="en-US" dirty="0" smtClean="0"/>
              <a:t>there are more number of male victims than female victims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Using Random Forest Classifier accuracy of 98% is obtained.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dirty="0" smtClean="0"/>
              <a:t>92% </a:t>
            </a:r>
            <a:r>
              <a:rPr lang="en-US" dirty="0"/>
              <a:t>is achieved with </a:t>
            </a:r>
            <a:r>
              <a:rPr lang="en-US" dirty="0" smtClean="0"/>
              <a:t>decision tree classifier </a:t>
            </a:r>
            <a:r>
              <a:rPr lang="en-US" dirty="0"/>
              <a:t>which indicates good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8540-487D-419B-BFD2-4D4E1ED6E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Bar Graph 1 shows the number </a:t>
            </a:r>
          </a:p>
          <a:p>
            <a:r>
              <a:rPr lang="en-US" dirty="0" smtClean="0"/>
              <a:t>Number of victims to gender.</a:t>
            </a:r>
          </a:p>
          <a:p>
            <a:r>
              <a:rPr lang="en-US" dirty="0" smtClean="0"/>
              <a:t>While Bar graph 2 shows the</a:t>
            </a:r>
          </a:p>
          <a:p>
            <a:r>
              <a:rPr lang="en-US" dirty="0" smtClean="0"/>
              <a:t>Number of total victims to the</a:t>
            </a:r>
          </a:p>
          <a:p>
            <a:r>
              <a:rPr lang="en-US" dirty="0" smtClean="0"/>
              <a:t>Area.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B4624-6455-4E23-918A-4360F464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965" y="837238"/>
            <a:ext cx="33960816" cy="5829300"/>
          </a:xfrm>
        </p:spPr>
        <p:txBody>
          <a:bodyPr>
            <a:normAutofit/>
          </a:bodyPr>
          <a:lstStyle/>
          <a:p>
            <a:r>
              <a:rPr lang="en-US" sz="11100" dirty="0"/>
              <a:t>Murder </a:t>
            </a:r>
            <a:r>
              <a:rPr lang="en-US" sz="11100" dirty="0" smtClean="0"/>
              <a:t>Victims in India </a:t>
            </a:r>
            <a:r>
              <a:rPr lang="en-US" dirty="0"/>
              <a:t/>
            </a:r>
            <a:br>
              <a:rPr lang="en-US" dirty="0"/>
            </a:br>
            <a:r>
              <a:rPr lang="en-US" sz="5600" dirty="0" smtClean="0"/>
              <a:t>Venkatayashwanth Damera| </a:t>
            </a:r>
            <a:r>
              <a:rPr lang="en-US" sz="5600" dirty="0"/>
              <a:t>Advisor </a:t>
            </a:r>
            <a:r>
              <a:rPr lang="en-US" sz="5600" dirty="0" smtClean="0"/>
              <a:t>Dr. </a:t>
            </a:r>
            <a:r>
              <a:rPr lang="en-US" sz="5600" dirty="0"/>
              <a:t>Charles </a:t>
            </a:r>
            <a:r>
              <a:rPr lang="en-US" sz="5600" dirty="0" smtClean="0"/>
              <a:t>Hoot</a:t>
            </a:r>
            <a:br>
              <a:rPr lang="en-US" sz="5600" dirty="0" smtClean="0"/>
            </a:br>
            <a:r>
              <a:rPr lang="en-US" sz="6000" dirty="0" smtClean="0"/>
              <a:t>Applied Computer Science| </a:t>
            </a:r>
            <a:r>
              <a:rPr lang="en-US" sz="6000" dirty="0"/>
              <a:t>North West Missouri State University</a:t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5600" dirty="0"/>
              <a:t/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C6E8C-A19F-443C-BE21-2667ABA3D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0E864-A8FA-4890-9AA7-9F3E2101A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1E2E4F-4653-4FC9-8D15-2861B2A7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Data Preprocessing: </a:t>
            </a:r>
            <a:r>
              <a:rPr lang="en-US" dirty="0" err="1" smtClean="0"/>
              <a:t>dropna</a:t>
            </a:r>
            <a:r>
              <a:rPr lang="en-US" dirty="0" smtClean="0"/>
              <a:t>() – clears out all null values.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Prediction: </a:t>
            </a:r>
            <a:r>
              <a:rPr lang="en-US" dirty="0" err="1" smtClean="0"/>
              <a:t>LinearRegression</a:t>
            </a:r>
            <a:r>
              <a:rPr lang="en-US" dirty="0" smtClean="0"/>
              <a:t>() and for evaluating this, RMS Error.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Classification</a:t>
            </a:r>
            <a:r>
              <a:rPr lang="en-US" dirty="0"/>
              <a:t>: </a:t>
            </a:r>
            <a:r>
              <a:rPr lang="en-US" dirty="0" err="1"/>
              <a:t>DecisionTreeClassifier</a:t>
            </a:r>
            <a:r>
              <a:rPr lang="en-US" dirty="0"/>
              <a:t>() and </a:t>
            </a:r>
            <a:r>
              <a:rPr lang="en-US" dirty="0" err="1"/>
              <a:t>RandomForestClassifier</a:t>
            </a:r>
            <a:r>
              <a:rPr lang="en-US" dirty="0" smtClean="0"/>
              <a:t>().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Clustering: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n_clusters</a:t>
            </a:r>
            <a:r>
              <a:rPr lang="en-US" dirty="0" smtClean="0"/>
              <a:t>=2) and PCA for dimensional analysis.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5EF7-7632-426A-B8E7-2222FA83FF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B35C23-DD9B-427C-8059-8D581E02AC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IDE </a:t>
            </a:r>
            <a:r>
              <a:rPr lang="en-US" dirty="0"/>
              <a:t>and </a:t>
            </a:r>
            <a:r>
              <a:rPr lang="en-US" dirty="0" smtClean="0"/>
              <a:t>Tool used - 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Data </a:t>
            </a:r>
            <a:r>
              <a:rPr lang="en-US" dirty="0"/>
              <a:t>Source – </a:t>
            </a:r>
            <a:r>
              <a:rPr lang="en-US" dirty="0" err="1"/>
              <a:t>Kaggle</a:t>
            </a:r>
            <a:r>
              <a:rPr lang="en-US" dirty="0"/>
              <a:t> - https://www.kaggle.com/rajanand/crime-in-india?select=32_Murder_victim_age_sex.csv</a:t>
            </a:r>
          </a:p>
          <a:p>
            <a:r>
              <a:rPr lang="en-US" dirty="0" smtClean="0"/>
              <a:t>Python Model References - https</a:t>
            </a:r>
            <a:r>
              <a:rPr lang="en-US" dirty="0"/>
              <a:t>://scikit-learn.org/stable/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C99547-1A00-4B68-815A-0772F45291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F2A830-7038-4FAF-A4C6-D9B77B8BC3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8600CE-F4F2-4F2B-B7DB-2352EBDAE8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https://github.com/44-599-MachineLearning-S21/project-machine-learning-s21-Yashwanth-Damera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32D8AA-F349-412F-869B-497A22B456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FE595E-DFDE-49E0-A077-CCB625723F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I thank Dr. Hoot for giving me proper guidance through out this project.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F0AB6A-02EC-40B4-9785-064C004C8F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620500" y="15547921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Bar Graph 2</a:t>
            </a:r>
            <a:endParaRPr lang="en-US" sz="48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0" y="7888718"/>
            <a:ext cx="9867900" cy="77060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7" y="17145000"/>
            <a:ext cx="22468114" cy="99600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060150" y="15547921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Bar Graph 1</a:t>
            </a:r>
            <a:endParaRPr lang="en-US" sz="4800" dirty="0"/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50480"/>
            <a:ext cx="6315261" cy="3306976"/>
          </a:xfrm>
        </p:spPr>
      </p:pic>
    </p:spTree>
    <p:extLst>
      <p:ext uri="{BB962C8B-B14F-4D97-AF65-F5344CB8AC3E}">
        <p14:creationId xmlns:p14="http://schemas.microsoft.com/office/powerpoint/2010/main" val="23286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nw_green" id="{8A0CC076-DF9E-4991-A331-C72B7732392D}" vid="{A32A041A-A5FE-4424-9FAA-80AF5BFF47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simple_nw_green</Template>
  <TotalTime>372</TotalTime>
  <Words>232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Murder Victims in India  Venkatayashwanth Damera| Advisor Dr. Charles Hoot Applied Computer Science| North West Missouri State University 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Victims Age  Venkatayashwanth Damera| Advisor Dr.. Charles Hoot Applied Computer Science| North West Missouri State University</dc:title>
  <dc:creator>Damera,Venkatayashwanth</dc:creator>
  <cp:lastModifiedBy>Damera,Venkatayashwanth</cp:lastModifiedBy>
  <cp:revision>18</cp:revision>
  <dcterms:created xsi:type="dcterms:W3CDTF">2021-04-27T18:53:32Z</dcterms:created>
  <dcterms:modified xsi:type="dcterms:W3CDTF">2021-04-28T01:25:02Z</dcterms:modified>
</cp:coreProperties>
</file>