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498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3"/>
            <a:ext cx="43891200" cy="2194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87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1182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5"/>
            <a:ext cx="43891200" cy="2194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2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hsamaha/aviation-accident-database-synopse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github.com/44-599-MachineLearning-S21/project-machine-learning-s21-Saikrishna15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7568855"/>
            <a:ext cx="10058400" cy="8686800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Predicted ratio of fatal injuries in Aircraft crashes for Aviation Dataset obtained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Classified aviation related events as accident/incident using meta-data related to the flight and the event.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543800"/>
            <a:ext cx="10058400" cy="20345400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Evaluate </a:t>
            </a:r>
            <a:r>
              <a:rPr lang="en-US" dirty="0" smtClean="0"/>
              <a:t>the minimum number nights of Aviation dataset.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 Graphical representation show </a:t>
            </a:r>
            <a:r>
              <a:rPr lang="en-US" dirty="0" smtClean="0"/>
              <a:t>that highest number of the fatal injuries occur in accidents at takeoff time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Random Forest Classifier accuracy of 99.44% is obtained.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Model score of 0.936 is achieved with gradient boosting regression for the fatal injuries prediction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We can avoid </a:t>
            </a:r>
            <a:r>
              <a:rPr lang="en-US" dirty="0" smtClean="0"/>
              <a:t>over-fitting </a:t>
            </a:r>
            <a:r>
              <a:rPr lang="en-US" dirty="0"/>
              <a:t>by regularizing data and using ensemble technique.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2034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207935"/>
            <a:ext cx="33997392" cy="2560320"/>
          </a:xfrm>
        </p:spPr>
        <p:txBody>
          <a:bodyPr/>
          <a:lstStyle/>
          <a:p>
            <a:r>
              <a:rPr lang="en-US" b="1" dirty="0" smtClean="0"/>
              <a:t>Aviation data analysis </a:t>
            </a:r>
            <a:r>
              <a:rPr lang="en-US" b="1" dirty="0"/>
              <a:t>and prediction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7795778"/>
            <a:ext cx="10029103" cy="10093422"/>
          </a:xfrm>
        </p:spPr>
        <p:txBody>
          <a:bodyPr>
            <a:noAutofit/>
          </a:bodyPr>
          <a:lstStyle/>
          <a:p>
            <a:r>
              <a:rPr lang="en-US" dirty="0" smtClean="0"/>
              <a:t>Features:</a:t>
            </a:r>
            <a:br>
              <a:rPr lang="en-US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 1. Data related to Aircraft</a:t>
            </a:r>
          </a:p>
          <a:p>
            <a:r>
              <a:rPr lang="en-US" sz="4800" dirty="0" smtClean="0"/>
              <a:t> 2. Details about the flight and injuries count if any.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Performed multiple Regression techniques including RF, gradient boosting and linear regression to train the model for regression problem.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smtClean="0"/>
              <a:t>Used SVM, decision tree and RF with grid search for event classification.</a:t>
            </a:r>
          </a:p>
          <a:p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16565266"/>
            <a:ext cx="10058400" cy="1143000"/>
          </a:xfrm>
        </p:spPr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8825904"/>
            <a:ext cx="20574000" cy="3438207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800" dirty="0" smtClean="0">
              <a:hlinkClick r:id="rId2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 smtClean="0">
                <a:hlinkClick r:id="rId2"/>
              </a:rPr>
              <a:t>https</a:t>
            </a:r>
            <a:r>
              <a:rPr lang="en-US" sz="4800" dirty="0">
                <a:hlinkClick r:id="rId2"/>
              </a:rPr>
              <a:t>://</a:t>
            </a:r>
            <a:r>
              <a:rPr lang="en-US" sz="4800" dirty="0" smtClean="0">
                <a:hlinkClick r:id="rId2"/>
              </a:rPr>
              <a:t>scikit-learn.org/stable/modules/svm.html</a:t>
            </a:r>
            <a:endParaRPr lang="en-US" sz="48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 smtClean="0">
                <a:hlinkClick r:id="rId3"/>
              </a:rPr>
              <a:t>www.kaggle.com/khsamaha/aviation-accident-database-synopses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Recourses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github.com/44-599-MachineLearning-S21/project-machine-learning-s21-Saikrishna1545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Dr.Charles</a:t>
            </a:r>
            <a:r>
              <a:rPr lang="en-US" dirty="0" smtClean="0"/>
              <a:t> </a:t>
            </a:r>
            <a:r>
              <a:rPr lang="en-US" dirty="0"/>
              <a:t>Hoot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4" y="977106"/>
            <a:ext cx="3486150" cy="35052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Sai Krishna Emmadishetty| </a:t>
            </a:r>
            <a:r>
              <a:rPr lang="en-US" dirty="0"/>
              <a:t>Advisor Dr.. Charles Hoot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Science and Information Systems | North West Missouri State University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3103" y="7770214"/>
            <a:ext cx="8440594" cy="100109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83103" y="19899392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Aircraft crashes happened during takeoff account for the highest number of fatal Injuries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800" y="7770214"/>
            <a:ext cx="9601200" cy="112437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429403" y="20604977"/>
            <a:ext cx="9296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We find a correlation between Number of air craft engines and fatal injuries which explains that large air crafts if crashed would cause more loss.</a:t>
            </a:r>
            <a:endParaRPr lang="en-US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12265573" y="19287491"/>
            <a:ext cx="9192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Fig1: Correlation between features along with label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11654" y="18007566"/>
            <a:ext cx="8612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Fig2: relation between fatal injuries count and flight phase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5940</TotalTime>
  <Words>257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Integral</vt:lpstr>
      <vt:lpstr>Aviation data analysis and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</dc:creator>
  <cp:lastModifiedBy>Emmadishetty,Sai Krishna</cp:lastModifiedBy>
  <cp:revision>62</cp:revision>
  <dcterms:created xsi:type="dcterms:W3CDTF">2019-04-10T19:42:12Z</dcterms:created>
  <dcterms:modified xsi:type="dcterms:W3CDTF">2021-04-27T22:34:08Z</dcterms:modified>
</cp:coreProperties>
</file>