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41" d="100"/>
          <a:sy n="41" d="100"/>
        </p:scale>
        <p:origin x="804"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1D97FE-F1D9-42EC-8A25-ABA56517279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02C2-2727-4683-B659-AC87D24EE5DA}" type="slidenum">
              <a:rPr lang="en-US" smtClean="0"/>
              <a:t>‹#›</a:t>
            </a:fld>
            <a:endParaRPr lang="en-US"/>
          </a:p>
        </p:txBody>
      </p:sp>
    </p:spTree>
    <p:extLst>
      <p:ext uri="{BB962C8B-B14F-4D97-AF65-F5344CB8AC3E}">
        <p14:creationId xmlns:p14="http://schemas.microsoft.com/office/powerpoint/2010/main" val="11714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D97FE-F1D9-42EC-8A25-ABA56517279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02C2-2727-4683-B659-AC87D24EE5DA}" type="slidenum">
              <a:rPr lang="en-US" smtClean="0"/>
              <a:t>‹#›</a:t>
            </a:fld>
            <a:endParaRPr lang="en-US"/>
          </a:p>
        </p:txBody>
      </p:sp>
    </p:spTree>
    <p:extLst>
      <p:ext uri="{BB962C8B-B14F-4D97-AF65-F5344CB8AC3E}">
        <p14:creationId xmlns:p14="http://schemas.microsoft.com/office/powerpoint/2010/main" val="309222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D97FE-F1D9-42EC-8A25-ABA56517279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02C2-2727-4683-B659-AC87D24EE5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68257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D97FE-F1D9-42EC-8A25-ABA56517279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02C2-2727-4683-B659-AC87D24EE5DA}" type="slidenum">
              <a:rPr lang="en-US" smtClean="0"/>
              <a:t>‹#›</a:t>
            </a:fld>
            <a:endParaRPr lang="en-US"/>
          </a:p>
        </p:txBody>
      </p:sp>
    </p:spTree>
    <p:extLst>
      <p:ext uri="{BB962C8B-B14F-4D97-AF65-F5344CB8AC3E}">
        <p14:creationId xmlns:p14="http://schemas.microsoft.com/office/powerpoint/2010/main" val="2256696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D97FE-F1D9-42EC-8A25-ABA56517279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02C2-2727-4683-B659-AC87D24EE5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7371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D97FE-F1D9-42EC-8A25-ABA56517279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02C2-2727-4683-B659-AC87D24EE5DA}" type="slidenum">
              <a:rPr lang="en-US" smtClean="0"/>
              <a:t>‹#›</a:t>
            </a:fld>
            <a:endParaRPr lang="en-US"/>
          </a:p>
        </p:txBody>
      </p:sp>
    </p:spTree>
    <p:extLst>
      <p:ext uri="{BB962C8B-B14F-4D97-AF65-F5344CB8AC3E}">
        <p14:creationId xmlns:p14="http://schemas.microsoft.com/office/powerpoint/2010/main" val="518042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D97FE-F1D9-42EC-8A25-ABA56517279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02C2-2727-4683-B659-AC87D24EE5DA}" type="slidenum">
              <a:rPr lang="en-US" smtClean="0"/>
              <a:t>‹#›</a:t>
            </a:fld>
            <a:endParaRPr lang="en-US"/>
          </a:p>
        </p:txBody>
      </p:sp>
    </p:spTree>
    <p:extLst>
      <p:ext uri="{BB962C8B-B14F-4D97-AF65-F5344CB8AC3E}">
        <p14:creationId xmlns:p14="http://schemas.microsoft.com/office/powerpoint/2010/main" val="3509510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D97FE-F1D9-42EC-8A25-ABA56517279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02C2-2727-4683-B659-AC87D24EE5DA}" type="slidenum">
              <a:rPr lang="en-US" smtClean="0"/>
              <a:t>‹#›</a:t>
            </a:fld>
            <a:endParaRPr lang="en-US"/>
          </a:p>
        </p:txBody>
      </p:sp>
    </p:spTree>
    <p:extLst>
      <p:ext uri="{BB962C8B-B14F-4D97-AF65-F5344CB8AC3E}">
        <p14:creationId xmlns:p14="http://schemas.microsoft.com/office/powerpoint/2010/main" val="161700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D97FE-F1D9-42EC-8A25-ABA56517279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02C2-2727-4683-B659-AC87D24EE5DA}" type="slidenum">
              <a:rPr lang="en-US" smtClean="0"/>
              <a:t>‹#›</a:t>
            </a:fld>
            <a:endParaRPr lang="en-US"/>
          </a:p>
        </p:txBody>
      </p:sp>
    </p:spTree>
    <p:extLst>
      <p:ext uri="{BB962C8B-B14F-4D97-AF65-F5344CB8AC3E}">
        <p14:creationId xmlns:p14="http://schemas.microsoft.com/office/powerpoint/2010/main" val="254303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D97FE-F1D9-42EC-8A25-ABA56517279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02C2-2727-4683-B659-AC87D24EE5DA}" type="slidenum">
              <a:rPr lang="en-US" smtClean="0"/>
              <a:t>‹#›</a:t>
            </a:fld>
            <a:endParaRPr lang="en-US"/>
          </a:p>
        </p:txBody>
      </p:sp>
    </p:spTree>
    <p:extLst>
      <p:ext uri="{BB962C8B-B14F-4D97-AF65-F5344CB8AC3E}">
        <p14:creationId xmlns:p14="http://schemas.microsoft.com/office/powerpoint/2010/main" val="103289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1D97FE-F1D9-42EC-8A25-ABA565172798}"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002C2-2727-4683-B659-AC87D24EE5DA}" type="slidenum">
              <a:rPr lang="en-US" smtClean="0"/>
              <a:t>‹#›</a:t>
            </a:fld>
            <a:endParaRPr lang="en-US"/>
          </a:p>
        </p:txBody>
      </p:sp>
    </p:spTree>
    <p:extLst>
      <p:ext uri="{BB962C8B-B14F-4D97-AF65-F5344CB8AC3E}">
        <p14:creationId xmlns:p14="http://schemas.microsoft.com/office/powerpoint/2010/main" val="31013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1D97FE-F1D9-42EC-8A25-ABA565172798}" type="datetimeFigureOut">
              <a:rPr lang="en-US" smtClean="0"/>
              <a:t>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6002C2-2727-4683-B659-AC87D24EE5DA}" type="slidenum">
              <a:rPr lang="en-US" smtClean="0"/>
              <a:t>‹#›</a:t>
            </a:fld>
            <a:endParaRPr lang="en-US"/>
          </a:p>
        </p:txBody>
      </p:sp>
    </p:spTree>
    <p:extLst>
      <p:ext uri="{BB962C8B-B14F-4D97-AF65-F5344CB8AC3E}">
        <p14:creationId xmlns:p14="http://schemas.microsoft.com/office/powerpoint/2010/main" val="44318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1D97FE-F1D9-42EC-8A25-ABA565172798}" type="datetimeFigureOut">
              <a:rPr lang="en-US" smtClean="0"/>
              <a:t>4/27/2021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6002C2-2727-4683-B659-AC87D24EE5DA}" type="slidenum">
              <a:rPr lang="en-US" smtClean="0"/>
              <a:t>‹#›</a:t>
            </a:fld>
            <a:endParaRPr lang="en-US"/>
          </a:p>
        </p:txBody>
      </p:sp>
    </p:spTree>
    <p:extLst>
      <p:ext uri="{BB962C8B-B14F-4D97-AF65-F5344CB8AC3E}">
        <p14:creationId xmlns:p14="http://schemas.microsoft.com/office/powerpoint/2010/main" val="179601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D97FE-F1D9-42EC-8A25-ABA565172798}" type="datetimeFigureOut">
              <a:rPr lang="en-US" smtClean="0"/>
              <a:t>4/27/2021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6002C2-2727-4683-B659-AC87D24EE5DA}" type="slidenum">
              <a:rPr lang="en-US" smtClean="0"/>
              <a:t>‹#›</a:t>
            </a:fld>
            <a:endParaRPr lang="en-US"/>
          </a:p>
        </p:txBody>
      </p:sp>
    </p:spTree>
    <p:extLst>
      <p:ext uri="{BB962C8B-B14F-4D97-AF65-F5344CB8AC3E}">
        <p14:creationId xmlns:p14="http://schemas.microsoft.com/office/powerpoint/2010/main" val="220233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1D97FE-F1D9-42EC-8A25-ABA565172798}"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002C2-2727-4683-B659-AC87D24EE5DA}" type="slidenum">
              <a:rPr lang="en-US" smtClean="0"/>
              <a:t>‹#›</a:t>
            </a:fld>
            <a:endParaRPr lang="en-US"/>
          </a:p>
        </p:txBody>
      </p:sp>
    </p:spTree>
    <p:extLst>
      <p:ext uri="{BB962C8B-B14F-4D97-AF65-F5344CB8AC3E}">
        <p14:creationId xmlns:p14="http://schemas.microsoft.com/office/powerpoint/2010/main" val="292822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1D97FE-F1D9-42EC-8A25-ABA565172798}"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002C2-2727-4683-B659-AC87D24EE5DA}" type="slidenum">
              <a:rPr lang="en-US" smtClean="0"/>
              <a:t>‹#›</a:t>
            </a:fld>
            <a:endParaRPr lang="en-US"/>
          </a:p>
        </p:txBody>
      </p:sp>
    </p:spTree>
    <p:extLst>
      <p:ext uri="{BB962C8B-B14F-4D97-AF65-F5344CB8AC3E}">
        <p14:creationId xmlns:p14="http://schemas.microsoft.com/office/powerpoint/2010/main" val="427246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1D97FE-F1D9-42EC-8A25-ABA565172798}" type="datetimeFigureOut">
              <a:rPr lang="en-US" smtClean="0"/>
              <a:t>4/27/2021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6002C2-2727-4683-B659-AC87D24EE5DA}" type="slidenum">
              <a:rPr lang="en-US" smtClean="0"/>
              <a:t>‹#›</a:t>
            </a:fld>
            <a:endParaRPr lang="en-US"/>
          </a:p>
        </p:txBody>
      </p:sp>
    </p:spTree>
    <p:extLst>
      <p:ext uri="{BB962C8B-B14F-4D97-AF65-F5344CB8AC3E}">
        <p14:creationId xmlns:p14="http://schemas.microsoft.com/office/powerpoint/2010/main" val="1876226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gregorut/videogamesales" TargetMode="Externa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4FB59-66A8-4F9F-8D68-D189D24F2C6A}"/>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Machine Learning Project</a:t>
            </a:r>
          </a:p>
        </p:txBody>
      </p:sp>
      <p:sp>
        <p:nvSpPr>
          <p:cNvPr id="3" name="Subtitle 2">
            <a:extLst>
              <a:ext uri="{FF2B5EF4-FFF2-40B4-BE49-F238E27FC236}">
                <a16:creationId xmlns:a16="http://schemas.microsoft.com/office/drawing/2014/main" id="{E73337BA-9F3D-4F3F-A85D-8EB65F8DE78C}"/>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Reece Kramer</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3472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6D7E5AD-15A7-42F9-8632-A1DADF148C69}"/>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Goals and Data</a:t>
            </a:r>
          </a:p>
        </p:txBody>
      </p:sp>
      <p:sp>
        <p:nvSpPr>
          <p:cNvPr id="3" name="Content Placeholder 2">
            <a:extLst>
              <a:ext uri="{FF2B5EF4-FFF2-40B4-BE49-F238E27FC236}">
                <a16:creationId xmlns:a16="http://schemas.microsoft.com/office/drawing/2014/main" id="{E65C9FC3-98D6-457E-8BA7-16299BE7F04D}"/>
              </a:ext>
            </a:extLst>
          </p:cNvPr>
          <p:cNvSpPr>
            <a:spLocks noGrp="1"/>
          </p:cNvSpPr>
          <p:nvPr>
            <p:ph idx="1"/>
          </p:nvPr>
        </p:nvSpPr>
        <p:spPr>
          <a:xfrm>
            <a:off x="673754" y="2160590"/>
            <a:ext cx="3973943" cy="3440110"/>
          </a:xfrm>
        </p:spPr>
        <p:txBody>
          <a:bodyPr>
            <a:normAutofit/>
          </a:bodyPr>
          <a:lstStyle/>
          <a:p>
            <a:r>
              <a:rPr lang="en-US" dirty="0">
                <a:solidFill>
                  <a:schemeClr val="bg1"/>
                </a:solidFill>
              </a:rPr>
              <a:t>My goal with this project was to see if I could find a clear correlation between video game sales and the game genre and development location</a:t>
            </a:r>
          </a:p>
          <a:p>
            <a:r>
              <a:rPr lang="en-US" dirty="0">
                <a:solidFill>
                  <a:schemeClr val="bg1"/>
                </a:solidFill>
              </a:rPr>
              <a:t>I found my data here</a:t>
            </a:r>
          </a:p>
          <a:p>
            <a:pPr marL="0" indent="0">
              <a:buNone/>
            </a:pPr>
            <a:r>
              <a:rPr lang="en-US" u="sng" dirty="0">
                <a:hlinkClick r:id="rId2"/>
              </a:rPr>
              <a:t>https://www.kaggle.com/gregorut/videogamesales</a:t>
            </a:r>
            <a:endParaRPr lang="en-US" dirty="0"/>
          </a:p>
          <a:p>
            <a:pPr marL="0" indent="0">
              <a:buNone/>
            </a:pPr>
            <a:endParaRPr lang="en-US" dirty="0">
              <a:solidFill>
                <a:schemeClr val="bg1"/>
              </a:solidFill>
            </a:endParaRPr>
          </a:p>
        </p:txBody>
      </p:sp>
      <p:pic>
        <p:nvPicPr>
          <p:cNvPr id="7" name="Graphic 6" descr="Game controller">
            <a:extLst>
              <a:ext uri="{FF2B5EF4-FFF2-40B4-BE49-F238E27FC236}">
                <a16:creationId xmlns:a16="http://schemas.microsoft.com/office/drawing/2014/main" id="{F790CE47-8FA8-447B-8D3F-7D63AB5E0B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7616" y="972608"/>
            <a:ext cx="4900269"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2467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4F97DE7-5E09-4BBC-9A64-2742E1C41B42}"/>
              </a:ext>
            </a:extLst>
          </p:cNvPr>
          <p:cNvSpPr>
            <a:spLocks noGrp="1"/>
          </p:cNvSpPr>
          <p:nvPr>
            <p:ph type="title"/>
          </p:nvPr>
        </p:nvSpPr>
        <p:spPr>
          <a:xfrm>
            <a:off x="677334" y="609600"/>
            <a:ext cx="8596668" cy="1320800"/>
          </a:xfrm>
        </p:spPr>
        <p:txBody>
          <a:bodyPr>
            <a:normAutofit/>
          </a:bodyPr>
          <a:lstStyle/>
          <a:p>
            <a:r>
              <a:rPr lang="en-US"/>
              <a:t>Features</a:t>
            </a:r>
            <a:endParaRPr lang="en-US" dirty="0"/>
          </a:p>
        </p:txBody>
      </p:sp>
      <p:sp>
        <p:nvSpPr>
          <p:cNvPr id="3" name="Content Placeholder 2">
            <a:extLst>
              <a:ext uri="{FF2B5EF4-FFF2-40B4-BE49-F238E27FC236}">
                <a16:creationId xmlns:a16="http://schemas.microsoft.com/office/drawing/2014/main" id="{A1306A08-49A5-4636-AC21-00223DBB3D8D}"/>
              </a:ext>
            </a:extLst>
          </p:cNvPr>
          <p:cNvSpPr>
            <a:spLocks noGrp="1"/>
          </p:cNvSpPr>
          <p:nvPr>
            <p:ph idx="1"/>
          </p:nvPr>
        </p:nvSpPr>
        <p:spPr>
          <a:xfrm>
            <a:off x="677334" y="2160589"/>
            <a:ext cx="8596668" cy="3880773"/>
          </a:xfrm>
        </p:spPr>
        <p:txBody>
          <a:bodyPr>
            <a:normAutofit/>
          </a:bodyPr>
          <a:lstStyle/>
          <a:p>
            <a:r>
              <a:rPr lang="en-US" dirty="0"/>
              <a:t>The features that came with the data set is the Rank which sorts the games by highest selling, name which is the name of the game, platform which is the console/platform the game was released on, year which is the year the game was released, genre which is the genre of the game, publisher which is the company that published the game, then NA, EU, JP, Other, and Total Sales.</a:t>
            </a:r>
          </a:p>
          <a:p>
            <a:r>
              <a:rPr lang="en-US" dirty="0"/>
              <a:t>I decided to remove the platform, name, and year features as they are not features needed to answer my opening question</a:t>
            </a:r>
          </a:p>
        </p:txBody>
      </p:sp>
    </p:spTree>
    <p:extLst>
      <p:ext uri="{BB962C8B-B14F-4D97-AF65-F5344CB8AC3E}">
        <p14:creationId xmlns:p14="http://schemas.microsoft.com/office/powerpoint/2010/main" val="227806838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E8114A8-FB17-406A-9549-9E8759DABCB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Data Poster and Conclusions</a:t>
            </a:r>
          </a:p>
        </p:txBody>
      </p:sp>
      <p:sp>
        <p:nvSpPr>
          <p:cNvPr id="9" name="Content Placeholder 8">
            <a:extLst>
              <a:ext uri="{FF2B5EF4-FFF2-40B4-BE49-F238E27FC236}">
                <a16:creationId xmlns:a16="http://schemas.microsoft.com/office/drawing/2014/main" id="{53B2F8BC-8699-49E2-9D9A-EA5B5DCAA5F7}"/>
              </a:ext>
            </a:extLst>
          </p:cNvPr>
          <p:cNvSpPr>
            <a:spLocks noGrp="1"/>
          </p:cNvSpPr>
          <p:nvPr>
            <p:ph idx="1"/>
          </p:nvPr>
        </p:nvSpPr>
        <p:spPr>
          <a:xfrm>
            <a:off x="673754" y="2160590"/>
            <a:ext cx="3973943" cy="3440110"/>
          </a:xfrm>
        </p:spPr>
        <p:txBody>
          <a:bodyPr>
            <a:normAutofit/>
          </a:bodyPr>
          <a:lstStyle/>
          <a:p>
            <a:r>
              <a:rPr lang="en-US" dirty="0">
                <a:solidFill>
                  <a:schemeClr val="bg1"/>
                </a:solidFill>
              </a:rPr>
              <a:t>The data I pulled comes from the 100 highest selling games in the dataset</a:t>
            </a:r>
          </a:p>
          <a:p>
            <a:endParaRPr lang="en-US" dirty="0">
              <a:solidFill>
                <a:schemeClr val="bg1"/>
              </a:solidFill>
            </a:endParaRPr>
          </a:p>
        </p:txBody>
      </p:sp>
      <p:pic>
        <p:nvPicPr>
          <p:cNvPr id="5" name="Content Placeholder 4">
            <a:extLst>
              <a:ext uri="{FF2B5EF4-FFF2-40B4-BE49-F238E27FC236}">
                <a16:creationId xmlns:a16="http://schemas.microsoft.com/office/drawing/2014/main" id="{01CB5E05-1457-4AAB-B09B-D6CDB1409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553" y="1918722"/>
            <a:ext cx="6059993" cy="3923845"/>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428689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175</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Machine Learning Project</vt:lpstr>
      <vt:lpstr>Goals and Data</vt:lpstr>
      <vt:lpstr>Features</vt:lpstr>
      <vt:lpstr>Data Poster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Kramer,Reece M</dc:creator>
  <cp:lastModifiedBy>Kramer,Reece M</cp:lastModifiedBy>
  <cp:revision>3</cp:revision>
  <dcterms:created xsi:type="dcterms:W3CDTF">2021-04-28T00:30:55Z</dcterms:created>
  <dcterms:modified xsi:type="dcterms:W3CDTF">2021-04-28T01:44:29Z</dcterms:modified>
</cp:coreProperties>
</file>