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13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dilmalik94/ipl-cricket-dataset?select=matches1234.csv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kaggle.com/aadilmalik94/ipl-cricket-dataset?select=matches.cs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44-599-MachineLearning-S21/project-machine-learning-s21-BhanuprakashTho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170BCCB2-C4DF-48C8-8E11-20F2C79F5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7932689"/>
            <a:ext cx="10058400" cy="8686800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IPL is an India Premier League cricket match that occurs every year which results in high income gain for the BCCI.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Predicting the next IPL winner by taking the data from past 10 years. </a:t>
            </a:r>
          </a:p>
          <a:p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6A5A01C-883D-400A-92A1-927F68A83C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10058400" cy="19431000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Predicted the next year IPL winner before auction among all the teams.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 Graphical representation show that most teams has won batting first and they will win by x amount of wickets.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Random Forest Classifier accuracy of 86 % is obtained.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Accuracy of 70 % is achieved with neural nets which indicates good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48DAC7D-076E-4E08-B9C5-C1397A7B8B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 This graph is a bar graph</a:t>
            </a:r>
          </a:p>
          <a:p>
            <a:r>
              <a:rPr lang="en-US" dirty="0"/>
              <a:t>Comparing win by runs and </a:t>
            </a:r>
          </a:p>
          <a:p>
            <a:r>
              <a:rPr lang="en-US" dirty="0"/>
              <a:t>Win by wickets of a teams.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graph is a line graph with</a:t>
            </a:r>
          </a:p>
          <a:p>
            <a:r>
              <a:rPr lang="en-US" dirty="0"/>
              <a:t>Dimensional analysis between</a:t>
            </a:r>
          </a:p>
          <a:p>
            <a:r>
              <a:rPr lang="en-US" dirty="0"/>
              <a:t>Winner and toss decision.</a:t>
            </a:r>
          </a:p>
          <a:p>
            <a:endParaRPr lang="en-US" dirty="0"/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A24275BC-7BBF-4E81-BA44-E8A1F1D1B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207935"/>
            <a:ext cx="33997392" cy="2560320"/>
          </a:xfrm>
        </p:spPr>
        <p:txBody>
          <a:bodyPr/>
          <a:lstStyle/>
          <a:p>
            <a:r>
              <a:rPr lang="en-US" b="1" dirty="0"/>
              <a:t>IPL Analysis and Prediction</a:t>
            </a:r>
            <a:endParaRPr lang="en-US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AEA1D8B0-4D7E-41D5-A6AB-8CF3A28F1D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r>
              <a:rPr lang="en-US" dirty="0"/>
              <a:t>Introduction &amp; Goals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1EDE6935-1BF2-4F54-94EC-3656F5F11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400800"/>
            <a:ext cx="100584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76D3CF1-9EEE-4969-9A27-CA8178F0A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>
            <a:noAutofit/>
          </a:bodyPr>
          <a:lstStyle/>
          <a:p>
            <a:r>
              <a:rPr lang="en-US" sz="4800" dirty="0"/>
              <a:t>Features:</a:t>
            </a:r>
          </a:p>
          <a:p>
            <a:r>
              <a:rPr lang="en-US" sz="4800" dirty="0"/>
              <a:t>    1. Team1    2. Team2</a:t>
            </a:r>
          </a:p>
          <a:p>
            <a:r>
              <a:rPr lang="en-US" sz="4800" dirty="0"/>
              <a:t>    3. winner    4. </a:t>
            </a:r>
            <a:r>
              <a:rPr lang="en-US" sz="4800" dirty="0" err="1"/>
              <a:t>toss_decision</a:t>
            </a: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I performed multiple regression techniques including RF, gradient and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Used SVM with grid search for event classification.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2341C86A-1438-4394-8051-66B61ED74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7145000"/>
            <a:ext cx="10058400" cy="1143000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D8B5D4C6-CC9B-4C8B-A79B-7D4A0C836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199"/>
            <a:ext cx="20574000" cy="3678265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https://www.kaggle.com/aadilmalik94/ipl-cricket-dataset?select=matches.csv</a:t>
            </a:r>
            <a:endParaRPr lang="en-US" sz="1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https://www.kaggle.com/aadilmalik94/ipl-cricket-dataset?select=matches1234.csv</a:t>
            </a:r>
            <a:br>
              <a:rPr lang="en-US" sz="1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492846EA-7600-4845-AF3D-7CC6472CAA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27889200"/>
            <a:ext cx="20574000" cy="1143000"/>
          </a:xfrm>
        </p:spPr>
        <p:txBody>
          <a:bodyPr/>
          <a:lstStyle/>
          <a:p>
            <a:r>
              <a:rPr lang="en-US"/>
              <a:t>Additional Resources</a:t>
            </a:r>
            <a:endParaRPr lang="en-US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89E9F8F2-D0E5-428D-835A-AF7628C7DC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5943600"/>
            <a:ext cx="20116800" cy="174450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1B0FC32D-F45A-4ED8-9AD4-11F875267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918400" y="29032200"/>
            <a:ext cx="10058400" cy="3678264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https://github.com/44-599-MachineLearning-S21/project-machine-learning-s21-BhanuprakashThota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848E9C74-90E8-4951-93C8-913ED0008C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8400" y="27889200"/>
            <a:ext cx="10058400" cy="1143000"/>
          </a:xfrm>
        </p:spPr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D0A3BF18-DA95-495E-BE37-5F3BEE51C8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402800" y="29032200"/>
            <a:ext cx="9601200" cy="3678264"/>
          </a:xfrm>
        </p:spPr>
        <p:txBody>
          <a:bodyPr/>
          <a:lstStyle/>
          <a:p>
            <a:r>
              <a:rPr lang="en-US" dirty="0"/>
              <a:t>Dr.. Charles Hoot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25F2DD1C-9134-4F69-A55E-BBD8AB780E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402800" y="27889200"/>
            <a:ext cx="9601200" cy="1143000"/>
          </a:xfrm>
        </p:spPr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29E51C44-612D-41D8-8E45-84DF4AD60F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3380693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Bhanuprakash Thota| Advisor Dr.. Charles Hoot</a:t>
            </a:r>
          </a:p>
          <a:p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8FB99C74-BF44-4C99-B9AB-DCC910EC21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437938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Applied Computer Science | </a:t>
            </a:r>
            <a:r>
              <a:rPr lang="en-US" dirty="0" err="1"/>
              <a:t>NorthWest</a:t>
            </a:r>
            <a:r>
              <a:rPr lang="en-US" dirty="0"/>
              <a:t> Missouri State University</a:t>
            </a:r>
          </a:p>
          <a:p>
            <a:endParaRPr lang="en-US" dirty="0"/>
          </a:p>
        </p:txBody>
      </p:sp>
      <p:pic>
        <p:nvPicPr>
          <p:cNvPr id="64" name="Content Placeholder 6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2B44CC-4599-4448-B3E3-374F4274058F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207935"/>
            <a:ext cx="8805408" cy="6192865"/>
          </a:xfrm>
        </p:spPr>
      </p:pic>
      <p:pic>
        <p:nvPicPr>
          <p:cNvPr id="88" name="Picture 87" descr="Chart, histogram&#10;&#10;Description automatically generated">
            <a:extLst>
              <a:ext uri="{FF2B5EF4-FFF2-40B4-BE49-F238E27FC236}">
                <a16:creationId xmlns:a16="http://schemas.microsoft.com/office/drawing/2014/main" id="{19CE00E5-B4B5-4CF9-A6CE-64B3E49A5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35" y="7991737"/>
            <a:ext cx="11503923" cy="8016983"/>
          </a:xfrm>
          <a:prstGeom prst="rect">
            <a:avLst/>
          </a:prstGeom>
        </p:spPr>
      </p:pic>
      <p:pic>
        <p:nvPicPr>
          <p:cNvPr id="90" name="Picture 89" descr="Chart, line chart&#10;&#10;Description automatically generated">
            <a:extLst>
              <a:ext uri="{FF2B5EF4-FFF2-40B4-BE49-F238E27FC236}">
                <a16:creationId xmlns:a16="http://schemas.microsoft.com/office/drawing/2014/main" id="{4C9B7173-11FB-4825-B6BE-FBD1547D7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0" y="18941143"/>
            <a:ext cx="9945758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254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Helvetica</vt:lpstr>
      <vt:lpstr>Office Theme</vt:lpstr>
      <vt:lpstr>IPL Analysis and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Thota,Bhanuprakash</cp:lastModifiedBy>
  <cp:revision>31</cp:revision>
  <dcterms:created xsi:type="dcterms:W3CDTF">2019-04-10T19:42:12Z</dcterms:created>
  <dcterms:modified xsi:type="dcterms:W3CDTF">2021-04-28T03:38:19Z</dcterms:modified>
</cp:coreProperties>
</file>