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564" y="-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B2EF-D1EE-4085-A01D-1C4031302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70160-61A6-406A-9DB0-70F1DA832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FFF-1357-46B2-919B-5D450CAF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C7D0-705B-4DD5-BF19-D0EE1D89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74BFD-4D0E-4224-AE12-B3AFA1BE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BEA2-79FB-40A9-8275-7B16153F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BD51-B0F8-4E65-BF12-6DE0BC9D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7A8E-560D-409E-A2EC-E0E88618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EE13A-D499-45F0-B8CC-AC7CEEAF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180E-81C1-488B-AA13-2C06DF3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75D6F-BC63-41DB-A6FF-4082EFB3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7E82E-2C42-4969-9AB1-CF76FB58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7140-096B-4C3A-BAEA-C71C3D38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4468-06F8-4402-A83D-02162E98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F0EEC-A8BE-4AE7-A8ED-1FDF4435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Show tables, graphs, charts, </a:t>
            </a:r>
            <a:r>
              <a:rPr lang="en-US" dirty="0" err="1"/>
              <a:t>etc</a:t>
            </a:r>
            <a:r>
              <a:rPr lang="en-US" dirty="0"/>
              <a:t> here.  Keep text sparse.  Captions may have smaller text sizes (don’t go smaller than 18 point).   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14549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7244-43A5-4D11-ABCA-2B52BDD0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A4EA-396B-432E-98C1-D04BDD661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FD723-F2F6-437F-8237-AD115FD6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19CB6-E575-4295-838E-6BEB2025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A2B7-041C-44F4-A463-8DBB9DE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7CBF-26BC-49D1-B137-6F66EB43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1374-EC6C-4BC0-859C-E38B69FE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DAB5-A2AC-4B12-BBF2-E2DC41E6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E4EE-6DFA-408C-B0F9-42C6720C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AC11-FCDA-4B04-B6D2-C04F62A0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1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2D4-8E2D-485B-94E1-BA85C35F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5038-FC00-40CB-9495-1F6C8993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6143-B68D-42CF-A995-7854805A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49AE-652D-470E-A463-540AB45A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8A5B4-7E11-446E-A61F-7B222AA3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8279E-CD18-4A67-B568-75FDF6A6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08A5-36AE-40D2-893F-88AE6EF7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5C571-19B0-485D-9CC6-681D1DE7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8B75-DC16-439A-A03F-A5D338FDE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9BF6D-42F9-448C-89DD-20F89D8E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F8F0D-7130-4772-A089-717D74E3D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038D5-841D-4AF3-BC8F-C96D527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1128A-1EF9-409C-A1D7-63328F66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9B7B1-C599-4AB3-A35E-9B2D6EB1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54CF-4157-470E-9A50-CC81759C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5D4AF-CE8F-4272-8238-43C09C11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64E0-FF86-4723-A8EF-EF3A087A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5485-197A-4333-B29B-2B62F3E5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A608-4898-4293-8299-61E79E6A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B016-0FB9-4AEC-8290-EACCE74F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77CB-BB22-4F64-BC0B-A13D3DA0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01DD-5F6E-47E5-9AA0-69A3A5A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ACB1-B0F9-47FC-8EEC-C12643C5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10CEB-F802-4D3D-B6FC-DDF62C9F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40A78-95CB-455D-9554-940EF0AB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C94C-1256-496B-BF70-AAAD9963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DA75E-3D23-40CF-A8B1-EA152288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0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0650-CF2A-44A0-975D-C3AC796F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65A06-54A7-4877-B11F-944924AE1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CDD02-07C0-4769-8B25-8B8030B9B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40A6-46A2-44F9-980F-27C83E23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D5A7-E90C-491E-BBF5-5C6BF848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8256-0F09-4DDD-A1BD-C3548EC5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4D6A-52EA-4A2F-8CFD-82C7E985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EF7DD-E11E-4240-B3DF-C43750BA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EE7E-0450-4709-A5DA-13218EC78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F3A2-0445-4434-A9F7-C8B9B5613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722B-9F5F-4824-BD95-9FB00986F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scikit-learn.org/stable/modules/generated/sklearn.linear_model.LinearRegression.html" TargetMode="External"/><Relationship Id="rId7" Type="http://schemas.openxmlformats.org/officeDocument/2006/relationships/hyperlink" Target="mailto:S538349@NWMISSOURI.EDU" TargetMode="External"/><Relationship Id="rId2" Type="http://schemas.openxmlformats.org/officeDocument/2006/relationships/hyperlink" Target="https://scikit-learn.org/stable/modules/svm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44-599-MachineLearning-S21/project-machine-learning-s21-Vishalreddy114" TargetMode="External"/><Relationship Id="rId5" Type="http://schemas.openxmlformats.org/officeDocument/2006/relationships/hyperlink" Target="https://scikit-learn.org/stable/modules/generated/sklearn.model_selection.train_test_split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kaggle.com/shivam2503/diamonds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7680422"/>
            <a:ext cx="10058400" cy="8686800"/>
          </a:xfrm>
        </p:spPr>
        <p:txBody>
          <a:bodyPr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Diamond's dataset contains various features line cut, clarity, carat etc.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Using this dataset, I would like to predict the price of the diamond based on carat, clarity and cut.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Cleaning and dimension reduction has been to remove the unused features.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18400" y="7664116"/>
            <a:ext cx="10058400" cy="19431000"/>
          </a:xfrm>
        </p:spPr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Found the relation between the price and various  features like carat, clarity, cut.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The Graphical representation shows that as the clarity of the diamond increases the price of the diamonds also increases.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Accuracy of 99% has been obtained using a random forest classifier and the resultant f1_score value obtained is 0.99.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The results are slightly better in the train set compared to that of test set which may be due to the overfitting of the data.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/>
              <a:t>Overfitting of the data can be avoided by using regularized data.</a:t>
            </a:r>
          </a:p>
          <a:p>
            <a:r>
              <a:rPr lang="en-US" sz="4400" b="1" dirty="0"/>
              <a:t>Challenges:</a:t>
            </a:r>
          </a:p>
          <a:p>
            <a:r>
              <a:rPr lang="en-US" sz="4400" b="1" dirty="0"/>
              <a:t>     </a:t>
            </a:r>
            <a:r>
              <a:rPr lang="en-US" sz="4400" dirty="0"/>
              <a:t>Performing analysis on continuous data is really difficult. So, I divided the data into categories by setting a range for the data.</a:t>
            </a:r>
          </a:p>
          <a:p>
            <a:r>
              <a:rPr lang="en-US" sz="4400" b="1" dirty="0"/>
              <a:t>   </a:t>
            </a:r>
            <a:r>
              <a:rPr lang="en-US" sz="4400" dirty="0"/>
              <a:t>Having string values in the dataset makes it difficult to perform various operations. So, I have converted them into integer values by setting values.</a:t>
            </a:r>
            <a:endParaRPr lang="en-US" sz="4400" b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680422"/>
            <a:ext cx="20116800" cy="194310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lang="en-US" sz="4400" dirty="0"/>
              <a:t>The graph shown gives the </a:t>
            </a:r>
          </a:p>
          <a:p>
            <a:r>
              <a:rPr lang="en-US" sz="4400" dirty="0"/>
              <a:t>  Information about the relation </a:t>
            </a:r>
          </a:p>
          <a:p>
            <a:r>
              <a:rPr lang="en-US" sz="4400" dirty="0"/>
              <a:t>  between carat price.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z="4400" dirty="0"/>
              <a:t>The graph shown is a line  graph </a:t>
            </a:r>
          </a:p>
          <a:p>
            <a:r>
              <a:rPr lang="en-US" sz="4400" dirty="0"/>
              <a:t>    between carat and price which shows </a:t>
            </a:r>
          </a:p>
          <a:p>
            <a:r>
              <a:rPr lang="en-US" sz="4400" dirty="0"/>
              <a:t>   that as the carat value increases </a:t>
            </a:r>
          </a:p>
          <a:p>
            <a:r>
              <a:rPr lang="en-US" sz="4400" dirty="0"/>
              <a:t>   the price of the diamond also increases.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207935"/>
            <a:ext cx="33997392" cy="2560320"/>
          </a:xfrm>
        </p:spPr>
        <p:txBody>
          <a:bodyPr/>
          <a:lstStyle/>
          <a:p>
            <a:r>
              <a:rPr lang="en-US" b="1" dirty="0"/>
              <a:t>        Diamonds Data Analysis and Prediction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9192126"/>
          </a:xfrm>
        </p:spPr>
        <p:txBody>
          <a:bodyPr>
            <a:noAutofit/>
          </a:bodyPr>
          <a:lstStyle/>
          <a:p>
            <a:r>
              <a:rPr lang="en-US" sz="4800" dirty="0"/>
              <a:t>Features:</a:t>
            </a:r>
          </a:p>
          <a:p>
            <a:r>
              <a:rPr lang="en-US" sz="4800" dirty="0"/>
              <a:t>    1. Data related to diamonds is used.</a:t>
            </a:r>
          </a:p>
          <a:p>
            <a:r>
              <a:rPr lang="en-US" sz="4800" dirty="0"/>
              <a:t>    2. Information about diamonds like price, carat, clarity are used.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Performed Linear Regression to train the model.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Used SVM, decision tree for classification</a:t>
            </a:r>
            <a:r>
              <a:rPr lang="en-US" sz="4800"/>
              <a:t>.  </a:t>
            </a:r>
            <a:endParaRPr lang="en-US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800" dirty="0">
                <a:cs typeface="Times New Roman" panose="02020603050405020304" pitchFamily="18" charset="0"/>
                <a:hlinkClick r:id="rId3"/>
              </a:rPr>
              <a:t>https://scikit-learn.org/stable/modules/generated/sklearn.linear_model.LinearRegression.html</a:t>
            </a:r>
            <a:endParaRPr lang="en-US" sz="128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800" dirty="0">
                <a:cs typeface="Times New Roman" panose="02020603050405020304" pitchFamily="18" charset="0"/>
                <a:hlinkClick r:id="rId4"/>
              </a:rPr>
              <a:t>https://www.kaggle.com/shivam2503/diamonds</a:t>
            </a:r>
            <a:endParaRPr lang="en-US" sz="1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8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800" dirty="0">
                <a:cs typeface="Times New Roman" panose="02020603050405020304" pitchFamily="18" charset="0"/>
                <a:hlinkClick r:id="rId5"/>
              </a:rPr>
              <a:t>https://scikit-learn.org/stable/modules/generated/sklearn.model_selection.train_test_split.html</a:t>
            </a:r>
            <a:endParaRPr lang="en-US" sz="12800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Additional Recourses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6"/>
              </a:rPr>
              <a:t>https://github.com/44-599-MachineLearning-S21/project-machine-learning-s21-Vishalreddy114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Mentor : Dr. Charles Hoot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2EC1D5A-4698-407A-9A63-4FEB57A68DB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3380693"/>
            <a:ext cx="33997392" cy="21057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Vishal Reddy Vennavaram 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>
                <a:highlight>
                  <a:srgbClr val="C0C0C0"/>
                </a:highlight>
                <a:hlinkClick r:id="rId7"/>
              </a:rPr>
              <a:t>S538349@NWMISSOURI.EDU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Northwest Missouri State University</a:t>
            </a:r>
          </a:p>
        </p:txBody>
      </p:sp>
      <p:pic>
        <p:nvPicPr>
          <p:cNvPr id="23" name="Picture 22" descr="A picture containing text, vector graphics, accessory&#10;&#10;Description automatically generated">
            <a:extLst>
              <a:ext uri="{FF2B5EF4-FFF2-40B4-BE49-F238E27FC236}">
                <a16:creationId xmlns:a16="http://schemas.microsoft.com/office/drawing/2014/main" id="{58D3644A-1C64-414F-91BC-97E59ED895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457461"/>
            <a:ext cx="9416298" cy="5806717"/>
          </a:xfrm>
          <a:prstGeom prst="rect">
            <a:avLst/>
          </a:prstGeom>
        </p:spPr>
      </p:pic>
      <p:pic>
        <p:nvPicPr>
          <p:cNvPr id="34" name="Picture 33" descr="Chart, scatter chart&#10;&#10;Description automatically generated">
            <a:extLst>
              <a:ext uri="{FF2B5EF4-FFF2-40B4-BE49-F238E27FC236}">
                <a16:creationId xmlns:a16="http://schemas.microsoft.com/office/drawing/2014/main" id="{8A3C3D40-6E95-4E07-BBDD-0D90018EE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0" y="8241990"/>
            <a:ext cx="9795781" cy="7563663"/>
          </a:xfrm>
          <a:prstGeom prst="rect">
            <a:avLst/>
          </a:prstGeom>
        </p:spPr>
      </p:pic>
      <p:pic>
        <p:nvPicPr>
          <p:cNvPr id="36" name="Picture 35" descr="Chart&#10;&#10;Description automatically generated">
            <a:extLst>
              <a:ext uri="{FF2B5EF4-FFF2-40B4-BE49-F238E27FC236}">
                <a16:creationId xmlns:a16="http://schemas.microsoft.com/office/drawing/2014/main" id="{3071710B-94C7-43E2-9709-2DEB8D30E3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084" y="17259300"/>
            <a:ext cx="9937595" cy="75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393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Diamonds Data Analysis and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</dc:creator>
  <cp:lastModifiedBy>Vennavaram,Vishal Reddy</cp:lastModifiedBy>
  <cp:revision>61</cp:revision>
  <dcterms:created xsi:type="dcterms:W3CDTF">2019-04-10T19:42:12Z</dcterms:created>
  <dcterms:modified xsi:type="dcterms:W3CDTF">2021-04-27T23:22:06Z</dcterms:modified>
</cp:coreProperties>
</file>