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8" d="100"/>
          <a:sy n="18" d="100"/>
        </p:scale>
        <p:origin x="13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7200" y="7543800"/>
            <a:ext cx="20116800" cy="19431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Show tables, graphs, charts, </a:t>
            </a:r>
            <a:r>
              <a:rPr lang="en-US" dirty="0" err="1"/>
              <a:t>etc</a:t>
            </a:r>
            <a:r>
              <a:rPr lang="en-US" dirty="0"/>
              <a:t> here.  Keep text sparse.  Captions may have smaller text sizes (don’t go smaller than 18 point).   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5192" y="669497"/>
            <a:ext cx="33960816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41064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0CE0B-3E5B-406F-84FA-B1A1EFDF88D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28108" y="3383280"/>
            <a:ext cx="33997392" cy="914400"/>
          </a:xfrm>
        </p:spPr>
        <p:txBody>
          <a:bodyPr>
            <a:no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636E0170-FC5D-4E5B-A3B4-847283711DD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28108" y="4407408"/>
            <a:ext cx="33997392" cy="914400"/>
          </a:xfrm>
        </p:spPr>
        <p:txBody>
          <a:bodyPr>
            <a:no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44-599-MachineLearning-S21/project-machine-learning-s21-srkvodnala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kaggle.com/capcloudcoder/us-wildfire-data-plus-other-attribute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srkvodnal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CE6DD3-A474-40A6-ABD9-BD490A37EE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Wildfires are a huge liability to any country’s economy. I have used machine learning methods to find the correlation between weather conditions and the fire sizes. The results would be helpful to predict the possibility of a fire before it appears, which would help the local authorities to prepare for these fires prior to the accidents.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2C835-6F37-4A89-9156-FBAF127978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918400" y="7543800"/>
            <a:ext cx="10058400" cy="19431000"/>
          </a:xfrm>
        </p:spPr>
        <p:txBody>
          <a:bodyPr>
            <a:normAutofit/>
          </a:bodyPr>
          <a:lstStyle/>
          <a:p>
            <a:r>
              <a:rPr lang="en-US" dirty="0"/>
              <a:t>We can finally predict if the fire will happen after approximately 7 days in a particular place by recording its weather conditions which includes temperature humidity wind and precipitation.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After prediction,  the magnitude of the fire can also be classified as clustering methods were used.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precise predictions, further analysis can be done using weather conditions from 15 and 30 days prior to the fire recorded.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25826-037D-4187-B982-DCC1A75F67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Classification using </a:t>
            </a:r>
            <a:r>
              <a:rPr lang="en-US" dirty="0" err="1"/>
              <a:t>Kmeans</a:t>
            </a:r>
            <a:r>
              <a:rPr lang="en-US" dirty="0"/>
              <a:t> + PCA on training sets.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first two graphs show the 4 features: temperature, humidity, wind and precipitation vs fire size without any methods applied.</a:t>
            </a:r>
          </a:p>
          <a:p>
            <a:r>
              <a:rPr lang="en-US" dirty="0"/>
              <a:t>The last two graphs show humidity + precipitation vs fire size and temperature + wind vs fire size.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88C079-5946-446B-8284-701AAA0AEC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the Possibility of Wildfires in the US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59F65E-23E6-4AFC-B1FC-479A85341B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DD86A8-BBF9-4F1A-A7B0-1E7D585C59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75DF8C-9DF9-4725-84AA-55DB3CF633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Prediction: Linear Regression.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Classification: Decision Tree Classifier, Gaussian Naive Bayes, Random Forest Classifier.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Clustering: </a:t>
            </a:r>
            <a:r>
              <a:rPr lang="en-US" dirty="0" err="1"/>
              <a:t>Kmeans</a:t>
            </a:r>
            <a:r>
              <a:rPr lang="en-US" dirty="0"/>
              <a:t>, PCA.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DFC99F-00F7-43C6-B225-8E7208699C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01BF13-FDCA-47CC-A4E1-E4D0599B6F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Dataset: </a:t>
            </a:r>
            <a:r>
              <a:rPr lang="en-US" dirty="0" err="1"/>
              <a:t>kaggle</a:t>
            </a:r>
            <a:r>
              <a:rPr lang="en-US" dirty="0"/>
              <a:t> - </a:t>
            </a:r>
            <a:r>
              <a:rPr lang="en-US" u="sng" dirty="0">
                <a:hlinkClick r:id="rId2"/>
              </a:rPr>
              <a:t>https://www.kaggle.com/capcloudcoder/us-wildfire-data-plus-other-attributes</a:t>
            </a:r>
            <a:endParaRPr lang="en-US" u="sng" dirty="0"/>
          </a:p>
          <a:p>
            <a:r>
              <a:rPr lang="en-US" dirty="0" err="1"/>
              <a:t>Jupyter</a:t>
            </a:r>
            <a:r>
              <a:rPr lang="en-US" dirty="0"/>
              <a:t> Notebook,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79A144C-7704-4A14-9B59-3210ADCADA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F872BD5-8892-4D6A-ACB3-F70E40FC22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953917-DBB8-437B-9EBE-689D0F81FA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https://github.com/44-599-MachineLearning-S21/project-machine-learning-s21-srkvodnala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1FFF873-705E-413B-8BAD-3E3074B9D7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BF4B59D-9528-412E-99F9-2EF821BE84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I would like to thank Dr. Hoot for providing guidance through this project.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71FCF94-C639-4481-8431-1A9C977AE00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5291E29-4AEA-45E7-9006-81F68032B65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Shiva Rama Krishna Vodnala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9FD13C-05CB-4B93-A35C-CCACD2BFCCA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https://github.com/srkvodnala</a:t>
            </a:r>
            <a:endParaRPr lang="en-US" dirty="0"/>
          </a:p>
        </p:txBody>
      </p:sp>
      <p:pic>
        <p:nvPicPr>
          <p:cNvPr id="31" name="Content Placeholder 30" descr="Chart, box and whisker chart&#10;&#10;Description automatically generated">
            <a:extLst>
              <a:ext uri="{FF2B5EF4-FFF2-40B4-BE49-F238E27FC236}">
                <a16:creationId xmlns:a16="http://schemas.microsoft.com/office/drawing/2014/main" id="{29DD709B-9A52-435D-9BE5-7981506D1B62}"/>
              </a:ext>
            </a:extLst>
          </p:cNvPr>
          <p:cNvPicPr>
            <a:picLocks noGrp="1" noChangeAspect="1"/>
          </p:cNvPicPr>
          <p:nvPr>
            <p:ph sz="quarter" idx="2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851" y="8454960"/>
            <a:ext cx="10372949" cy="6503819"/>
          </a:xfrm>
        </p:spPr>
      </p:pic>
      <p:pic>
        <p:nvPicPr>
          <p:cNvPr id="33" name="Picture 32" descr="Chart, scatter chart&#10;&#10;Description automatically generated">
            <a:extLst>
              <a:ext uri="{FF2B5EF4-FFF2-40B4-BE49-F238E27FC236}">
                <a16:creationId xmlns:a16="http://schemas.microsoft.com/office/drawing/2014/main" id="{8CAAB9D0-EA1D-4788-AA52-D2CC006C8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9452" y="8655107"/>
            <a:ext cx="10337097" cy="6187700"/>
          </a:xfrm>
          <a:prstGeom prst="rect">
            <a:avLst/>
          </a:prstGeom>
        </p:spPr>
      </p:pic>
      <p:pic>
        <p:nvPicPr>
          <p:cNvPr id="35" name="Picture 34" descr="Chart, scatter chart&#10;&#10;Description automatically generated">
            <a:extLst>
              <a:ext uri="{FF2B5EF4-FFF2-40B4-BE49-F238E27FC236}">
                <a16:creationId xmlns:a16="http://schemas.microsoft.com/office/drawing/2014/main" id="{FBB6E571-BBDB-4760-AF9E-A806351688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910" y="15444198"/>
            <a:ext cx="11254829" cy="6222182"/>
          </a:xfrm>
          <a:prstGeom prst="rect">
            <a:avLst/>
          </a:prstGeom>
        </p:spPr>
      </p:pic>
      <p:pic>
        <p:nvPicPr>
          <p:cNvPr id="37" name="Picture 36" descr="Chart, scatter chart&#10;&#10;Description automatically generated">
            <a:extLst>
              <a:ext uri="{FF2B5EF4-FFF2-40B4-BE49-F238E27FC236}">
                <a16:creationId xmlns:a16="http://schemas.microsoft.com/office/drawing/2014/main" id="{12009013-0960-473E-97E7-F391C27885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0852" y="15444198"/>
            <a:ext cx="10463148" cy="675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5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_nw_green" id="{8A0CC076-DF9E-4991-A331-C72B7732392D}" vid="{A32A041A-A5FE-4424-9FAA-80AF5BFF47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277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Helvetica</vt:lpstr>
      <vt:lpstr>Office Theme</vt:lpstr>
      <vt:lpstr>Predicting the Possibility of Wildfires in the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Eloe,Nathan</dc:creator>
  <cp:lastModifiedBy>Vodnala,Shiva Rama Krishna</cp:lastModifiedBy>
  <cp:revision>16</cp:revision>
  <dcterms:created xsi:type="dcterms:W3CDTF">2019-04-11T15:31:07Z</dcterms:created>
  <dcterms:modified xsi:type="dcterms:W3CDTF">2021-04-28T01:09:40Z</dcterms:modified>
</cp:coreProperties>
</file>